
<file path=[Content_Types].xml><?xml version="1.0" encoding="utf-8"?>
<Types xmlns="http://schemas.openxmlformats.org/package/2006/content-types">
  <Default Extension="mp3" ContentType="audio/mpeg"/>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6"/>
  </p:notesMasterIdLst>
  <p:sldIdLst>
    <p:sldId id="258" r:id="rId2"/>
    <p:sldId id="282" r:id="rId3"/>
    <p:sldId id="284" r:id="rId4"/>
    <p:sldId id="289" r:id="rId5"/>
    <p:sldId id="307" r:id="rId6"/>
    <p:sldId id="302" r:id="rId7"/>
    <p:sldId id="291" r:id="rId8"/>
    <p:sldId id="285" r:id="rId9"/>
    <p:sldId id="292" r:id="rId10"/>
    <p:sldId id="303" r:id="rId11"/>
    <p:sldId id="293" r:id="rId12"/>
    <p:sldId id="295" r:id="rId13"/>
    <p:sldId id="286" r:id="rId14"/>
    <p:sldId id="288" r:id="rId15"/>
    <p:sldId id="312" r:id="rId16"/>
    <p:sldId id="306" r:id="rId17"/>
    <p:sldId id="308" r:id="rId18"/>
    <p:sldId id="287" r:id="rId19"/>
    <p:sldId id="290" r:id="rId20"/>
    <p:sldId id="311" r:id="rId21"/>
    <p:sldId id="300" r:id="rId22"/>
    <p:sldId id="309" r:id="rId23"/>
    <p:sldId id="301" r:id="rId24"/>
    <p:sldId id="310" r:id="rId25"/>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761A24"/>
    <a:srgbClr val="DE5F5C"/>
    <a:srgbClr val="F46436"/>
    <a:srgbClr val="F25E2F"/>
    <a:srgbClr val="EADDC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637" autoAdjust="0"/>
    <p:restoredTop sz="86443" autoAdjust="0"/>
  </p:normalViewPr>
  <p:slideViewPr>
    <p:cSldViewPr snapToGrid="0">
      <p:cViewPr varScale="1">
        <p:scale>
          <a:sx n="93" d="100"/>
          <a:sy n="93" d="100"/>
        </p:scale>
        <p:origin x="726" y="96"/>
      </p:cViewPr>
      <p:guideLst/>
    </p:cSldViewPr>
  </p:slideViewPr>
  <p:outlineViewPr>
    <p:cViewPr>
      <p:scale>
        <a:sx n="33" d="100"/>
        <a:sy n="33" d="100"/>
      </p:scale>
      <p:origin x="0" y="0"/>
    </p:cViewPr>
  </p:outlineViewPr>
  <p:notesTextViewPr>
    <p:cViewPr>
      <p:scale>
        <a:sx n="1" d="1"/>
        <a:sy n="1" d="1"/>
      </p:scale>
      <p:origin x="0" y="0"/>
    </p:cViewPr>
  </p:notesTextViewPr>
  <p:sorterViewPr>
    <p:cViewPr varScale="1">
      <p:scale>
        <a:sx n="1" d="1"/>
        <a:sy n="1" d="1"/>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CC7E1E5-1128-411D-8AA8-234B9C383EED}" type="datetimeFigureOut">
              <a:rPr lang="zh-CN" altLang="en-US" smtClean="0"/>
              <a:t>2017/12/8</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6F0B17A-C9A0-4AD3-8009-CC995F9D3098}" type="slidenum">
              <a:rPr lang="zh-CN" altLang="en-US" smtClean="0"/>
              <a:t>‹#›</a:t>
            </a:fld>
            <a:endParaRPr lang="zh-CN" altLang="en-US"/>
          </a:p>
        </p:txBody>
      </p:sp>
    </p:spTree>
    <p:extLst>
      <p:ext uri="{BB962C8B-B14F-4D97-AF65-F5344CB8AC3E}">
        <p14:creationId xmlns:p14="http://schemas.microsoft.com/office/powerpoint/2010/main" val="356328275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smtClean="0"/>
              <a:t>小芥末素材 </a:t>
            </a:r>
            <a:r>
              <a:rPr lang="en-US" altLang="zh-CN" dirty="0" smtClean="0"/>
              <a:t>rosyhouse.taobao.com </a:t>
            </a:r>
            <a:endParaRPr lang="zh-CN" altLang="en-US" dirty="0"/>
          </a:p>
        </p:txBody>
      </p:sp>
      <p:sp>
        <p:nvSpPr>
          <p:cNvPr id="4" name="灯片编号占位符 3"/>
          <p:cNvSpPr>
            <a:spLocks noGrp="1"/>
          </p:cNvSpPr>
          <p:nvPr>
            <p:ph type="sldNum" sz="quarter" idx="10"/>
          </p:nvPr>
        </p:nvSpPr>
        <p:spPr/>
        <p:txBody>
          <a:bodyPr/>
          <a:lstStyle/>
          <a:p>
            <a:fld id="{79F07202-CCA2-4258-B6C4-40A99FA4977F}" type="slidenum">
              <a:rPr lang="zh-CN" altLang="en-US" smtClean="0"/>
              <a:t>3</a:t>
            </a:fld>
            <a:endParaRPr lang="zh-CN" altLang="en-US"/>
          </a:p>
        </p:txBody>
      </p:sp>
    </p:spTree>
    <p:extLst>
      <p:ext uri="{BB962C8B-B14F-4D97-AF65-F5344CB8AC3E}">
        <p14:creationId xmlns:p14="http://schemas.microsoft.com/office/powerpoint/2010/main" val="12379372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9F07202-CCA2-4258-B6C4-40A99FA4977F}" type="slidenum">
              <a:rPr lang="zh-CN" altLang="en-US" smtClean="0"/>
              <a:t>4</a:t>
            </a:fld>
            <a:endParaRPr lang="zh-CN" altLang="en-US"/>
          </a:p>
        </p:txBody>
      </p:sp>
    </p:spTree>
    <p:extLst>
      <p:ext uri="{BB962C8B-B14F-4D97-AF65-F5344CB8AC3E}">
        <p14:creationId xmlns:p14="http://schemas.microsoft.com/office/powerpoint/2010/main" val="181738086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5</a:t>
            </a:fld>
            <a:endParaRPr lang="zh-CN" altLang="en-US"/>
          </a:p>
        </p:txBody>
      </p:sp>
    </p:spTree>
    <p:extLst>
      <p:ext uri="{BB962C8B-B14F-4D97-AF65-F5344CB8AC3E}">
        <p14:creationId xmlns:p14="http://schemas.microsoft.com/office/powerpoint/2010/main" val="330782689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t>6</a:t>
            </a:fld>
            <a:endParaRPr lang="zh-CN" altLang="en-US"/>
          </a:p>
        </p:txBody>
      </p:sp>
    </p:spTree>
    <p:extLst>
      <p:ext uri="{BB962C8B-B14F-4D97-AF65-F5344CB8AC3E}">
        <p14:creationId xmlns:p14="http://schemas.microsoft.com/office/powerpoint/2010/main" val="20588215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9F07202-CCA2-4258-B6C4-40A99FA4977F}" type="slidenum">
              <a:rPr lang="zh-CN" altLang="en-US" smtClean="0"/>
              <a:t>8</a:t>
            </a:fld>
            <a:endParaRPr lang="zh-CN" altLang="en-US"/>
          </a:p>
        </p:txBody>
      </p:sp>
    </p:spTree>
    <p:extLst>
      <p:ext uri="{BB962C8B-B14F-4D97-AF65-F5344CB8AC3E}">
        <p14:creationId xmlns:p14="http://schemas.microsoft.com/office/powerpoint/2010/main" val="248061341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D7BA12E-7FFF-4F46-9B4A-ECA91CF409FD}" type="slidenum">
              <a:rPr lang="zh-CN" altLang="en-US" smtClean="0"/>
              <a:t>10</a:t>
            </a:fld>
            <a:endParaRPr lang="zh-CN" altLang="en-US"/>
          </a:p>
        </p:txBody>
      </p:sp>
    </p:spTree>
    <p:extLst>
      <p:ext uri="{BB962C8B-B14F-4D97-AF65-F5344CB8AC3E}">
        <p14:creationId xmlns:p14="http://schemas.microsoft.com/office/powerpoint/2010/main" val="408689390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D21E8CE-9CC8-49CD-83DC-F491AC292ADE}" type="slidenum">
              <a:rPr lang="zh-CN" altLang="en-US" smtClean="0"/>
              <a:pPr/>
              <a:t>12</a:t>
            </a:fld>
            <a:endParaRPr lang="zh-CN" altLang="en-US"/>
          </a:p>
        </p:txBody>
      </p:sp>
    </p:spTree>
    <p:extLst>
      <p:ext uri="{BB962C8B-B14F-4D97-AF65-F5344CB8AC3E}">
        <p14:creationId xmlns:p14="http://schemas.microsoft.com/office/powerpoint/2010/main" val="253681544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9F07202-CCA2-4258-B6C4-40A99FA4977F}" type="slidenum">
              <a:rPr lang="zh-CN" altLang="en-US" smtClean="0"/>
              <a:t>13</a:t>
            </a:fld>
            <a:endParaRPr lang="zh-CN" altLang="en-US"/>
          </a:p>
        </p:txBody>
      </p:sp>
    </p:spTree>
    <p:extLst>
      <p:ext uri="{BB962C8B-B14F-4D97-AF65-F5344CB8AC3E}">
        <p14:creationId xmlns:p14="http://schemas.microsoft.com/office/powerpoint/2010/main" val="261863079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9F07202-CCA2-4258-B6C4-40A99FA4977F}" type="slidenum">
              <a:rPr lang="zh-CN" altLang="en-US" smtClean="0"/>
              <a:t>14</a:t>
            </a:fld>
            <a:endParaRPr lang="zh-CN" altLang="en-US"/>
          </a:p>
        </p:txBody>
      </p:sp>
    </p:spTree>
    <p:extLst>
      <p:ext uri="{BB962C8B-B14F-4D97-AF65-F5344CB8AC3E}">
        <p14:creationId xmlns:p14="http://schemas.microsoft.com/office/powerpoint/2010/main" val="86538773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F409714-D193-A144-820C-EB7CB0921A2C}" type="slidenum">
              <a:rPr kumimoji="1" lang="zh-CN" altLang="en-US" smtClean="0"/>
              <a:t>15</a:t>
            </a:fld>
            <a:endParaRPr kumimoji="1" lang="zh-CN" altLang="en-US"/>
          </a:p>
        </p:txBody>
      </p:sp>
    </p:spTree>
    <p:extLst>
      <p:ext uri="{BB962C8B-B14F-4D97-AF65-F5344CB8AC3E}">
        <p14:creationId xmlns:p14="http://schemas.microsoft.com/office/powerpoint/2010/main" val="293070235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528641B-A909-494D-BC41-FA2C69D7D884}" type="slidenum">
              <a:rPr lang="zh-CN" altLang="en-US" smtClean="0"/>
              <a:pPr/>
              <a:t>17</a:t>
            </a:fld>
            <a:endParaRPr lang="zh-CN" altLang="en-US"/>
          </a:p>
        </p:txBody>
      </p:sp>
    </p:spTree>
    <p:extLst>
      <p:ext uri="{BB962C8B-B14F-4D97-AF65-F5344CB8AC3E}">
        <p14:creationId xmlns:p14="http://schemas.microsoft.com/office/powerpoint/2010/main" val="64907496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9F07202-CCA2-4258-B6C4-40A99FA4977F}" type="slidenum">
              <a:rPr lang="zh-CN" altLang="en-US" smtClean="0"/>
              <a:t>18</a:t>
            </a:fld>
            <a:endParaRPr lang="zh-CN" altLang="en-US"/>
          </a:p>
        </p:txBody>
      </p:sp>
    </p:spTree>
    <p:extLst>
      <p:ext uri="{BB962C8B-B14F-4D97-AF65-F5344CB8AC3E}">
        <p14:creationId xmlns:p14="http://schemas.microsoft.com/office/powerpoint/2010/main" val="406857633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9F07202-CCA2-4258-B6C4-40A99FA4977F}" type="slidenum">
              <a:rPr lang="zh-CN" altLang="en-US" smtClean="0"/>
              <a:t>19</a:t>
            </a:fld>
            <a:endParaRPr lang="zh-CN" altLang="en-US"/>
          </a:p>
        </p:txBody>
      </p:sp>
    </p:spTree>
    <p:extLst>
      <p:ext uri="{BB962C8B-B14F-4D97-AF65-F5344CB8AC3E}">
        <p14:creationId xmlns:p14="http://schemas.microsoft.com/office/powerpoint/2010/main" val="289015629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F409714-D193-A144-820C-EB7CB0921A2C}" type="slidenum">
              <a:rPr kumimoji="1" lang="zh-CN" altLang="en-US" smtClean="0"/>
              <a:t>20</a:t>
            </a:fld>
            <a:endParaRPr kumimoji="1" lang="zh-CN" altLang="en-US"/>
          </a:p>
        </p:txBody>
      </p:sp>
    </p:spTree>
    <p:extLst>
      <p:ext uri="{BB962C8B-B14F-4D97-AF65-F5344CB8AC3E}">
        <p14:creationId xmlns:p14="http://schemas.microsoft.com/office/powerpoint/2010/main" val="40652316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r>
              <a:rPr lang="en-US" dirty="0"/>
              <a:t>My First Template</a:t>
            </a:r>
          </a:p>
        </p:txBody>
      </p:sp>
    </p:spTree>
    <p:extLst>
      <p:ext uri="{BB962C8B-B14F-4D97-AF65-F5344CB8AC3E}">
        <p14:creationId xmlns:p14="http://schemas.microsoft.com/office/powerpoint/2010/main" val="243078902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22</a:t>
            </a:fld>
            <a:endParaRPr lang="zh-CN" altLang="en-US"/>
          </a:p>
        </p:txBody>
      </p:sp>
    </p:spTree>
    <p:extLst>
      <p:ext uri="{BB962C8B-B14F-4D97-AF65-F5344CB8AC3E}">
        <p14:creationId xmlns:p14="http://schemas.microsoft.com/office/powerpoint/2010/main" val="14138375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smtClean="0"/>
              <a:t>小芥末素材 </a:t>
            </a:r>
            <a:r>
              <a:rPr lang="en-US" altLang="zh-CN" smtClean="0"/>
              <a:t>rosyhouse.taobao.com </a:t>
            </a:r>
            <a:endParaRPr lang="zh-CN" altLang="en-US"/>
          </a:p>
        </p:txBody>
      </p:sp>
      <p:sp>
        <p:nvSpPr>
          <p:cNvPr id="4" name="灯片编号占位符 3"/>
          <p:cNvSpPr>
            <a:spLocks noGrp="1"/>
          </p:cNvSpPr>
          <p:nvPr>
            <p:ph type="sldNum" sz="quarter" idx="10"/>
          </p:nvPr>
        </p:nvSpPr>
        <p:spPr/>
        <p:txBody>
          <a:bodyPr/>
          <a:lstStyle/>
          <a:p>
            <a:fld id="{3721919F-01AF-46C7-8CD3-5043392422FD}" type="slidenum">
              <a:rPr lang="zh-CN" altLang="en-US" smtClean="0"/>
              <a:pPr/>
              <a:t>23</a:t>
            </a:fld>
            <a:endParaRPr lang="zh-CN" altLang="en-US"/>
          </a:p>
        </p:txBody>
      </p:sp>
    </p:spTree>
    <p:extLst>
      <p:ext uri="{BB962C8B-B14F-4D97-AF65-F5344CB8AC3E}">
        <p14:creationId xmlns:p14="http://schemas.microsoft.com/office/powerpoint/2010/main" val="411967411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5F6D9727-8F22-4811-A404-5780D2B190B7}"/>
              </a:ext>
            </a:extLst>
          </p:cNvPr>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a:extLst>
              <a:ext uri="{FF2B5EF4-FFF2-40B4-BE49-F238E27FC236}">
                <a16:creationId xmlns:a16="http://schemas.microsoft.com/office/drawing/2014/main" id="{0F7E0263-9FE0-43CB-9D3F-393D510A960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a:extLst>
              <a:ext uri="{FF2B5EF4-FFF2-40B4-BE49-F238E27FC236}">
                <a16:creationId xmlns:a16="http://schemas.microsoft.com/office/drawing/2014/main" id="{39C1C627-4A17-49AF-8AF4-FDD56BA8111D}"/>
              </a:ext>
            </a:extLst>
          </p:cNvPr>
          <p:cNvSpPr>
            <a:spLocks noGrp="1"/>
          </p:cNvSpPr>
          <p:nvPr>
            <p:ph type="dt" sz="half" idx="10"/>
          </p:nvPr>
        </p:nvSpPr>
        <p:spPr/>
        <p:txBody>
          <a:bodyPr/>
          <a:lstStyle/>
          <a:p>
            <a:fld id="{578F66D7-6565-4E1B-A1A5-0BAF1589EBB6}" type="datetimeFigureOut">
              <a:rPr lang="zh-CN" altLang="en-US" smtClean="0"/>
              <a:t>2017/12/8</a:t>
            </a:fld>
            <a:endParaRPr lang="zh-CN" altLang="en-US"/>
          </a:p>
        </p:txBody>
      </p:sp>
      <p:sp>
        <p:nvSpPr>
          <p:cNvPr id="5" name="页脚占位符 4">
            <a:extLst>
              <a:ext uri="{FF2B5EF4-FFF2-40B4-BE49-F238E27FC236}">
                <a16:creationId xmlns:a16="http://schemas.microsoft.com/office/drawing/2014/main" id="{93EB10F1-E5F2-4E0E-9382-95DAA694ABA4}"/>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B7E5E1DA-B34F-454C-A60C-880F3EA2DF5C}"/>
              </a:ext>
            </a:extLst>
          </p:cNvPr>
          <p:cNvSpPr>
            <a:spLocks noGrp="1"/>
          </p:cNvSpPr>
          <p:nvPr>
            <p:ph type="sldNum" sz="quarter" idx="12"/>
          </p:nvPr>
        </p:nvSpPr>
        <p:spPr/>
        <p:txBody>
          <a:bodyPr/>
          <a:lstStyle/>
          <a:p>
            <a:fld id="{6C9C82C5-7F8E-4466-8062-3EDBCD27E571}" type="slidenum">
              <a:rPr lang="zh-CN" altLang="en-US" smtClean="0"/>
              <a:t>‹#›</a:t>
            </a:fld>
            <a:endParaRPr lang="zh-CN" altLang="en-US"/>
          </a:p>
        </p:txBody>
      </p:sp>
    </p:spTree>
    <p:extLst>
      <p:ext uri="{BB962C8B-B14F-4D97-AF65-F5344CB8AC3E}">
        <p14:creationId xmlns:p14="http://schemas.microsoft.com/office/powerpoint/2010/main" val="34257648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F79F629B-FBA7-4F63-A850-D82F48F58E24}"/>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id="{04169FC5-AC0D-49B4-978D-3B23C70EB95E}"/>
              </a:ext>
            </a:extLst>
          </p:cNvPr>
          <p:cNvSpPr>
            <a:spLocks noGrp="1"/>
          </p:cNvSpPr>
          <p:nvPr>
            <p:ph idx="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id="{AEB8C100-95BA-4A50-9CBC-41E2ACFD076A}"/>
              </a:ext>
            </a:extLst>
          </p:cNvPr>
          <p:cNvSpPr>
            <a:spLocks noGrp="1"/>
          </p:cNvSpPr>
          <p:nvPr>
            <p:ph type="dt" sz="half" idx="10"/>
          </p:nvPr>
        </p:nvSpPr>
        <p:spPr/>
        <p:txBody>
          <a:bodyPr/>
          <a:lstStyle/>
          <a:p>
            <a:fld id="{578F66D7-6565-4E1B-A1A5-0BAF1589EBB6}" type="datetimeFigureOut">
              <a:rPr lang="zh-CN" altLang="en-US" smtClean="0"/>
              <a:t>2017/12/8</a:t>
            </a:fld>
            <a:endParaRPr lang="zh-CN" altLang="en-US"/>
          </a:p>
        </p:txBody>
      </p:sp>
      <p:sp>
        <p:nvSpPr>
          <p:cNvPr id="5" name="页脚占位符 4">
            <a:extLst>
              <a:ext uri="{FF2B5EF4-FFF2-40B4-BE49-F238E27FC236}">
                <a16:creationId xmlns:a16="http://schemas.microsoft.com/office/drawing/2014/main" id="{B69824C5-CA7A-4B1F-B51F-A2C47E97C373}"/>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C53D667E-6A66-49B4-8DA4-6874E74C9174}"/>
              </a:ext>
            </a:extLst>
          </p:cNvPr>
          <p:cNvSpPr>
            <a:spLocks noGrp="1"/>
          </p:cNvSpPr>
          <p:nvPr>
            <p:ph type="sldNum" sz="quarter" idx="12"/>
          </p:nvPr>
        </p:nvSpPr>
        <p:spPr/>
        <p:txBody>
          <a:bodyPr/>
          <a:lstStyle/>
          <a:p>
            <a:fld id="{6C9C82C5-7F8E-4466-8062-3EDBCD27E571}" type="slidenum">
              <a:rPr lang="zh-CN" altLang="en-US" smtClean="0"/>
              <a:t>‹#›</a:t>
            </a:fld>
            <a:endParaRPr lang="zh-CN" altLang="en-US"/>
          </a:p>
        </p:txBody>
      </p:sp>
    </p:spTree>
    <p:extLst>
      <p:ext uri="{BB962C8B-B14F-4D97-AF65-F5344CB8AC3E}">
        <p14:creationId xmlns:p14="http://schemas.microsoft.com/office/powerpoint/2010/main" val="40276166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66D6E92-480C-4FC7-84C7-53A9070C3893}"/>
              </a:ext>
            </a:extLst>
          </p:cNvPr>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a:extLst>
              <a:ext uri="{FF2B5EF4-FFF2-40B4-BE49-F238E27FC236}">
                <a16:creationId xmlns:a16="http://schemas.microsoft.com/office/drawing/2014/main" id="{707C063A-80A5-4D91-A4BF-B4CBC88C79B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4" name="日期占位符 3">
            <a:extLst>
              <a:ext uri="{FF2B5EF4-FFF2-40B4-BE49-F238E27FC236}">
                <a16:creationId xmlns:a16="http://schemas.microsoft.com/office/drawing/2014/main" id="{BEABCEDA-BE7B-43CA-82D2-48051D4EC660}"/>
              </a:ext>
            </a:extLst>
          </p:cNvPr>
          <p:cNvSpPr>
            <a:spLocks noGrp="1"/>
          </p:cNvSpPr>
          <p:nvPr>
            <p:ph type="dt" sz="half" idx="10"/>
          </p:nvPr>
        </p:nvSpPr>
        <p:spPr/>
        <p:txBody>
          <a:bodyPr/>
          <a:lstStyle/>
          <a:p>
            <a:fld id="{578F66D7-6565-4E1B-A1A5-0BAF1589EBB6}" type="datetimeFigureOut">
              <a:rPr lang="zh-CN" altLang="en-US" smtClean="0"/>
              <a:t>2017/12/8</a:t>
            </a:fld>
            <a:endParaRPr lang="zh-CN" altLang="en-US"/>
          </a:p>
        </p:txBody>
      </p:sp>
      <p:sp>
        <p:nvSpPr>
          <p:cNvPr id="5" name="页脚占位符 4">
            <a:extLst>
              <a:ext uri="{FF2B5EF4-FFF2-40B4-BE49-F238E27FC236}">
                <a16:creationId xmlns:a16="http://schemas.microsoft.com/office/drawing/2014/main" id="{FE370B70-A296-46A1-9559-CC63AC51EEF4}"/>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891166D4-0375-4BFE-8CB8-11458021C0B4}"/>
              </a:ext>
            </a:extLst>
          </p:cNvPr>
          <p:cNvSpPr>
            <a:spLocks noGrp="1"/>
          </p:cNvSpPr>
          <p:nvPr>
            <p:ph type="sldNum" sz="quarter" idx="12"/>
          </p:nvPr>
        </p:nvSpPr>
        <p:spPr/>
        <p:txBody>
          <a:bodyPr/>
          <a:lstStyle/>
          <a:p>
            <a:fld id="{6C9C82C5-7F8E-4466-8062-3EDBCD27E571}" type="slidenum">
              <a:rPr lang="zh-CN" altLang="en-US" smtClean="0"/>
              <a:t>‹#›</a:t>
            </a:fld>
            <a:endParaRPr lang="zh-CN" altLang="en-US"/>
          </a:p>
        </p:txBody>
      </p:sp>
    </p:spTree>
    <p:extLst>
      <p:ext uri="{BB962C8B-B14F-4D97-AF65-F5344CB8AC3E}">
        <p14:creationId xmlns:p14="http://schemas.microsoft.com/office/powerpoint/2010/main" val="5893849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D8EAC915-0913-472F-AF9D-A711E9AE7DD7}"/>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id="{D4F57F0B-DE85-4048-B0E6-906485560D41}"/>
              </a:ext>
            </a:extLst>
          </p:cNvPr>
          <p:cNvSpPr>
            <a:spLocks noGrp="1"/>
          </p:cNvSpPr>
          <p:nvPr>
            <p:ph sz="half" idx="1"/>
          </p:nvPr>
        </p:nvSpPr>
        <p:spPr>
          <a:xfrm>
            <a:off x="838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a:extLst>
              <a:ext uri="{FF2B5EF4-FFF2-40B4-BE49-F238E27FC236}">
                <a16:creationId xmlns:a16="http://schemas.microsoft.com/office/drawing/2014/main" id="{46B7964B-DCD1-4CDA-9A4C-50A81E6B4BD4}"/>
              </a:ext>
            </a:extLst>
          </p:cNvPr>
          <p:cNvSpPr>
            <a:spLocks noGrp="1"/>
          </p:cNvSpPr>
          <p:nvPr>
            <p:ph sz="half" idx="2"/>
          </p:nvPr>
        </p:nvSpPr>
        <p:spPr>
          <a:xfrm>
            <a:off x="6172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a:extLst>
              <a:ext uri="{FF2B5EF4-FFF2-40B4-BE49-F238E27FC236}">
                <a16:creationId xmlns:a16="http://schemas.microsoft.com/office/drawing/2014/main" id="{DF7EC2BE-FB97-4DEB-AC32-6CD8611EE63B}"/>
              </a:ext>
            </a:extLst>
          </p:cNvPr>
          <p:cNvSpPr>
            <a:spLocks noGrp="1"/>
          </p:cNvSpPr>
          <p:nvPr>
            <p:ph type="dt" sz="half" idx="10"/>
          </p:nvPr>
        </p:nvSpPr>
        <p:spPr/>
        <p:txBody>
          <a:bodyPr/>
          <a:lstStyle/>
          <a:p>
            <a:fld id="{578F66D7-6565-4E1B-A1A5-0BAF1589EBB6}" type="datetimeFigureOut">
              <a:rPr lang="zh-CN" altLang="en-US" smtClean="0"/>
              <a:t>2017/12/8</a:t>
            </a:fld>
            <a:endParaRPr lang="zh-CN" altLang="en-US"/>
          </a:p>
        </p:txBody>
      </p:sp>
      <p:sp>
        <p:nvSpPr>
          <p:cNvPr id="6" name="页脚占位符 5">
            <a:extLst>
              <a:ext uri="{FF2B5EF4-FFF2-40B4-BE49-F238E27FC236}">
                <a16:creationId xmlns:a16="http://schemas.microsoft.com/office/drawing/2014/main" id="{7645A084-4DC4-42E9-B3E1-AAF455E7871B}"/>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0A6FACFA-2B0B-4530-B687-62D3F7832C1A}"/>
              </a:ext>
            </a:extLst>
          </p:cNvPr>
          <p:cNvSpPr>
            <a:spLocks noGrp="1"/>
          </p:cNvSpPr>
          <p:nvPr>
            <p:ph type="sldNum" sz="quarter" idx="12"/>
          </p:nvPr>
        </p:nvSpPr>
        <p:spPr/>
        <p:txBody>
          <a:bodyPr/>
          <a:lstStyle/>
          <a:p>
            <a:fld id="{6C9C82C5-7F8E-4466-8062-3EDBCD27E571}" type="slidenum">
              <a:rPr lang="zh-CN" altLang="en-US" smtClean="0"/>
              <a:t>‹#›</a:t>
            </a:fld>
            <a:endParaRPr lang="zh-CN" altLang="en-US"/>
          </a:p>
        </p:txBody>
      </p:sp>
    </p:spTree>
    <p:extLst>
      <p:ext uri="{BB962C8B-B14F-4D97-AF65-F5344CB8AC3E}">
        <p14:creationId xmlns:p14="http://schemas.microsoft.com/office/powerpoint/2010/main" val="77084748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7716CB18-7B7F-42BD-870D-45D7ED0D0042}"/>
              </a:ext>
            </a:extLst>
          </p:cNvPr>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a:extLst>
              <a:ext uri="{FF2B5EF4-FFF2-40B4-BE49-F238E27FC236}">
                <a16:creationId xmlns:a16="http://schemas.microsoft.com/office/drawing/2014/main" id="{A4908607-DD5F-4A5B-B086-4624D6CAE15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内容占位符 3">
            <a:extLst>
              <a:ext uri="{FF2B5EF4-FFF2-40B4-BE49-F238E27FC236}">
                <a16:creationId xmlns:a16="http://schemas.microsoft.com/office/drawing/2014/main" id="{6486BA0A-6462-4DBB-A78B-1016A031D3FA}"/>
              </a:ext>
            </a:extLst>
          </p:cNvPr>
          <p:cNvSpPr>
            <a:spLocks noGrp="1"/>
          </p:cNvSpPr>
          <p:nvPr>
            <p:ph sz="half" idx="2"/>
          </p:nvPr>
        </p:nvSpPr>
        <p:spPr>
          <a:xfrm>
            <a:off x="839788" y="2505075"/>
            <a:ext cx="5157787"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a:extLst>
              <a:ext uri="{FF2B5EF4-FFF2-40B4-BE49-F238E27FC236}">
                <a16:creationId xmlns:a16="http://schemas.microsoft.com/office/drawing/2014/main" id="{C3069449-D1DD-42B5-A7C9-3DE391A77A2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内容占位符 5">
            <a:extLst>
              <a:ext uri="{FF2B5EF4-FFF2-40B4-BE49-F238E27FC236}">
                <a16:creationId xmlns:a16="http://schemas.microsoft.com/office/drawing/2014/main" id="{C3D2F4F4-CC40-4594-AA74-CC6F439BDD42}"/>
              </a:ext>
            </a:extLst>
          </p:cNvPr>
          <p:cNvSpPr>
            <a:spLocks noGrp="1"/>
          </p:cNvSpPr>
          <p:nvPr>
            <p:ph sz="quarter" idx="4"/>
          </p:nvPr>
        </p:nvSpPr>
        <p:spPr>
          <a:xfrm>
            <a:off x="6172200" y="2505075"/>
            <a:ext cx="5183188"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a:extLst>
              <a:ext uri="{FF2B5EF4-FFF2-40B4-BE49-F238E27FC236}">
                <a16:creationId xmlns:a16="http://schemas.microsoft.com/office/drawing/2014/main" id="{EE3641CC-82A3-4F91-93C3-A6D1F096BEFC}"/>
              </a:ext>
            </a:extLst>
          </p:cNvPr>
          <p:cNvSpPr>
            <a:spLocks noGrp="1"/>
          </p:cNvSpPr>
          <p:nvPr>
            <p:ph type="dt" sz="half" idx="10"/>
          </p:nvPr>
        </p:nvSpPr>
        <p:spPr/>
        <p:txBody>
          <a:bodyPr/>
          <a:lstStyle/>
          <a:p>
            <a:fld id="{578F66D7-6565-4E1B-A1A5-0BAF1589EBB6}" type="datetimeFigureOut">
              <a:rPr lang="zh-CN" altLang="en-US" smtClean="0"/>
              <a:t>2017/12/8</a:t>
            </a:fld>
            <a:endParaRPr lang="zh-CN" altLang="en-US"/>
          </a:p>
        </p:txBody>
      </p:sp>
      <p:sp>
        <p:nvSpPr>
          <p:cNvPr id="8" name="页脚占位符 7">
            <a:extLst>
              <a:ext uri="{FF2B5EF4-FFF2-40B4-BE49-F238E27FC236}">
                <a16:creationId xmlns:a16="http://schemas.microsoft.com/office/drawing/2014/main" id="{74D6592D-A3F6-42A8-8F0C-5ED7D07825B3}"/>
              </a:ext>
            </a:extLst>
          </p:cNvPr>
          <p:cNvSpPr>
            <a:spLocks noGrp="1"/>
          </p:cNvSpPr>
          <p:nvPr>
            <p:ph type="ftr" sz="quarter" idx="11"/>
          </p:nvPr>
        </p:nvSpPr>
        <p:spPr/>
        <p:txBody>
          <a:bodyPr/>
          <a:lstStyle/>
          <a:p>
            <a:endParaRPr lang="zh-CN" altLang="en-US"/>
          </a:p>
        </p:txBody>
      </p:sp>
      <p:sp>
        <p:nvSpPr>
          <p:cNvPr id="9" name="灯片编号占位符 8">
            <a:extLst>
              <a:ext uri="{FF2B5EF4-FFF2-40B4-BE49-F238E27FC236}">
                <a16:creationId xmlns:a16="http://schemas.microsoft.com/office/drawing/2014/main" id="{FAF1E8F0-338C-4CBE-BB49-CC0213019670}"/>
              </a:ext>
            </a:extLst>
          </p:cNvPr>
          <p:cNvSpPr>
            <a:spLocks noGrp="1"/>
          </p:cNvSpPr>
          <p:nvPr>
            <p:ph type="sldNum" sz="quarter" idx="12"/>
          </p:nvPr>
        </p:nvSpPr>
        <p:spPr/>
        <p:txBody>
          <a:bodyPr/>
          <a:lstStyle/>
          <a:p>
            <a:fld id="{6C9C82C5-7F8E-4466-8062-3EDBCD27E571}" type="slidenum">
              <a:rPr lang="zh-CN" altLang="en-US" smtClean="0"/>
              <a:t>‹#›</a:t>
            </a:fld>
            <a:endParaRPr lang="zh-CN" altLang="en-US"/>
          </a:p>
        </p:txBody>
      </p:sp>
    </p:spTree>
    <p:extLst>
      <p:ext uri="{BB962C8B-B14F-4D97-AF65-F5344CB8AC3E}">
        <p14:creationId xmlns:p14="http://schemas.microsoft.com/office/powerpoint/2010/main" val="15154517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03872441-71D0-4C08-A5A4-CD5393656A50}"/>
              </a:ext>
            </a:extLst>
          </p:cNvPr>
          <p:cNvSpPr>
            <a:spLocks noGrp="1"/>
          </p:cNvSpPr>
          <p:nvPr>
            <p:ph type="title"/>
          </p:nvPr>
        </p:nvSpPr>
        <p:spPr/>
        <p:txBody>
          <a:bodyPr/>
          <a:lstStyle/>
          <a:p>
            <a:r>
              <a:rPr lang="zh-CN" altLang="en-US"/>
              <a:t>单击此处编辑母版标题样式</a:t>
            </a:r>
          </a:p>
        </p:txBody>
      </p:sp>
      <p:sp>
        <p:nvSpPr>
          <p:cNvPr id="3" name="日期占位符 2">
            <a:extLst>
              <a:ext uri="{FF2B5EF4-FFF2-40B4-BE49-F238E27FC236}">
                <a16:creationId xmlns:a16="http://schemas.microsoft.com/office/drawing/2014/main" id="{A868E6DA-B89C-4C3F-8982-93EF74EF5AF1}"/>
              </a:ext>
            </a:extLst>
          </p:cNvPr>
          <p:cNvSpPr>
            <a:spLocks noGrp="1"/>
          </p:cNvSpPr>
          <p:nvPr>
            <p:ph type="dt" sz="half" idx="10"/>
          </p:nvPr>
        </p:nvSpPr>
        <p:spPr/>
        <p:txBody>
          <a:bodyPr/>
          <a:lstStyle/>
          <a:p>
            <a:fld id="{578F66D7-6565-4E1B-A1A5-0BAF1589EBB6}" type="datetimeFigureOut">
              <a:rPr lang="zh-CN" altLang="en-US" smtClean="0"/>
              <a:t>2017/12/8</a:t>
            </a:fld>
            <a:endParaRPr lang="zh-CN" altLang="en-US"/>
          </a:p>
        </p:txBody>
      </p:sp>
      <p:sp>
        <p:nvSpPr>
          <p:cNvPr id="4" name="页脚占位符 3">
            <a:extLst>
              <a:ext uri="{FF2B5EF4-FFF2-40B4-BE49-F238E27FC236}">
                <a16:creationId xmlns:a16="http://schemas.microsoft.com/office/drawing/2014/main" id="{8229C858-824D-4C4B-8AF7-37524A8D77F8}"/>
              </a:ext>
            </a:extLst>
          </p:cNvPr>
          <p:cNvSpPr>
            <a:spLocks noGrp="1"/>
          </p:cNvSpPr>
          <p:nvPr>
            <p:ph type="ftr" sz="quarter" idx="11"/>
          </p:nvPr>
        </p:nvSpPr>
        <p:spPr/>
        <p:txBody>
          <a:bodyPr/>
          <a:lstStyle/>
          <a:p>
            <a:endParaRPr lang="zh-CN" altLang="en-US"/>
          </a:p>
        </p:txBody>
      </p:sp>
      <p:sp>
        <p:nvSpPr>
          <p:cNvPr id="5" name="灯片编号占位符 4">
            <a:extLst>
              <a:ext uri="{FF2B5EF4-FFF2-40B4-BE49-F238E27FC236}">
                <a16:creationId xmlns:a16="http://schemas.microsoft.com/office/drawing/2014/main" id="{926620B6-831A-491B-A199-E230C12DEEEF}"/>
              </a:ext>
            </a:extLst>
          </p:cNvPr>
          <p:cNvSpPr>
            <a:spLocks noGrp="1"/>
          </p:cNvSpPr>
          <p:nvPr>
            <p:ph type="sldNum" sz="quarter" idx="12"/>
          </p:nvPr>
        </p:nvSpPr>
        <p:spPr/>
        <p:txBody>
          <a:bodyPr/>
          <a:lstStyle/>
          <a:p>
            <a:fld id="{6C9C82C5-7F8E-4466-8062-3EDBCD27E571}" type="slidenum">
              <a:rPr lang="zh-CN" altLang="en-US" smtClean="0"/>
              <a:t>‹#›</a:t>
            </a:fld>
            <a:endParaRPr lang="zh-CN" altLang="en-US"/>
          </a:p>
        </p:txBody>
      </p:sp>
    </p:spTree>
    <p:extLst>
      <p:ext uri="{BB962C8B-B14F-4D97-AF65-F5344CB8AC3E}">
        <p14:creationId xmlns:p14="http://schemas.microsoft.com/office/powerpoint/2010/main" val="36608070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a:extLst>
              <a:ext uri="{FF2B5EF4-FFF2-40B4-BE49-F238E27FC236}">
                <a16:creationId xmlns:a16="http://schemas.microsoft.com/office/drawing/2014/main" id="{AE052CDA-D15F-497D-8F36-5404389AE07F}"/>
              </a:ext>
            </a:extLst>
          </p:cNvPr>
          <p:cNvSpPr>
            <a:spLocks noGrp="1"/>
          </p:cNvSpPr>
          <p:nvPr>
            <p:ph type="dt" sz="half" idx="10"/>
          </p:nvPr>
        </p:nvSpPr>
        <p:spPr/>
        <p:txBody>
          <a:bodyPr/>
          <a:lstStyle/>
          <a:p>
            <a:fld id="{578F66D7-6565-4E1B-A1A5-0BAF1589EBB6}" type="datetimeFigureOut">
              <a:rPr lang="zh-CN" altLang="en-US" smtClean="0"/>
              <a:t>2017/12/8</a:t>
            </a:fld>
            <a:endParaRPr lang="zh-CN" altLang="en-US"/>
          </a:p>
        </p:txBody>
      </p:sp>
      <p:sp>
        <p:nvSpPr>
          <p:cNvPr id="3" name="页脚占位符 2">
            <a:extLst>
              <a:ext uri="{FF2B5EF4-FFF2-40B4-BE49-F238E27FC236}">
                <a16:creationId xmlns:a16="http://schemas.microsoft.com/office/drawing/2014/main" id="{94489B6A-CC76-4755-BE20-A236040940D1}"/>
              </a:ext>
            </a:extLst>
          </p:cNvPr>
          <p:cNvSpPr>
            <a:spLocks noGrp="1"/>
          </p:cNvSpPr>
          <p:nvPr>
            <p:ph type="ftr" sz="quarter" idx="11"/>
          </p:nvPr>
        </p:nvSpPr>
        <p:spPr/>
        <p:txBody>
          <a:bodyPr/>
          <a:lstStyle/>
          <a:p>
            <a:endParaRPr lang="zh-CN" altLang="en-US"/>
          </a:p>
        </p:txBody>
      </p:sp>
      <p:sp>
        <p:nvSpPr>
          <p:cNvPr id="4" name="灯片编号占位符 3">
            <a:extLst>
              <a:ext uri="{FF2B5EF4-FFF2-40B4-BE49-F238E27FC236}">
                <a16:creationId xmlns:a16="http://schemas.microsoft.com/office/drawing/2014/main" id="{D9AF1ABD-BED4-494B-8024-F123D20B6530}"/>
              </a:ext>
            </a:extLst>
          </p:cNvPr>
          <p:cNvSpPr>
            <a:spLocks noGrp="1"/>
          </p:cNvSpPr>
          <p:nvPr>
            <p:ph type="sldNum" sz="quarter" idx="12"/>
          </p:nvPr>
        </p:nvSpPr>
        <p:spPr/>
        <p:txBody>
          <a:bodyPr/>
          <a:lstStyle/>
          <a:p>
            <a:fld id="{6C9C82C5-7F8E-4466-8062-3EDBCD27E571}" type="slidenum">
              <a:rPr lang="zh-CN" altLang="en-US" smtClean="0"/>
              <a:t>‹#›</a:t>
            </a:fld>
            <a:endParaRPr lang="zh-CN" altLang="en-US"/>
          </a:p>
        </p:txBody>
      </p:sp>
    </p:spTree>
    <p:extLst>
      <p:ext uri="{BB962C8B-B14F-4D97-AF65-F5344CB8AC3E}">
        <p14:creationId xmlns:p14="http://schemas.microsoft.com/office/powerpoint/2010/main" val="343290131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D2B136AF-8C67-4353-B7CA-AE8C0DB9A3D4}"/>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a:extLst>
              <a:ext uri="{FF2B5EF4-FFF2-40B4-BE49-F238E27FC236}">
                <a16:creationId xmlns:a16="http://schemas.microsoft.com/office/drawing/2014/main" id="{AFA19F96-824A-4CE0-8A24-0EF8FF97F9B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a:extLst>
              <a:ext uri="{FF2B5EF4-FFF2-40B4-BE49-F238E27FC236}">
                <a16:creationId xmlns:a16="http://schemas.microsoft.com/office/drawing/2014/main" id="{CF2F8F1E-EABB-4821-996E-D5CBFD04B72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a:extLst>
              <a:ext uri="{FF2B5EF4-FFF2-40B4-BE49-F238E27FC236}">
                <a16:creationId xmlns:a16="http://schemas.microsoft.com/office/drawing/2014/main" id="{5A568423-AE1F-4007-AF3F-98BC3FC3D0E9}"/>
              </a:ext>
            </a:extLst>
          </p:cNvPr>
          <p:cNvSpPr>
            <a:spLocks noGrp="1"/>
          </p:cNvSpPr>
          <p:nvPr>
            <p:ph type="dt" sz="half" idx="10"/>
          </p:nvPr>
        </p:nvSpPr>
        <p:spPr/>
        <p:txBody>
          <a:bodyPr/>
          <a:lstStyle/>
          <a:p>
            <a:fld id="{578F66D7-6565-4E1B-A1A5-0BAF1589EBB6}" type="datetimeFigureOut">
              <a:rPr lang="zh-CN" altLang="en-US" smtClean="0"/>
              <a:t>2017/12/8</a:t>
            </a:fld>
            <a:endParaRPr lang="zh-CN" altLang="en-US"/>
          </a:p>
        </p:txBody>
      </p:sp>
      <p:sp>
        <p:nvSpPr>
          <p:cNvPr id="6" name="页脚占位符 5">
            <a:extLst>
              <a:ext uri="{FF2B5EF4-FFF2-40B4-BE49-F238E27FC236}">
                <a16:creationId xmlns:a16="http://schemas.microsoft.com/office/drawing/2014/main" id="{BEF4AC17-06B3-4BF2-98C9-F6E14EAA595E}"/>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58261A04-4B5F-4EB0-9275-03E628C05F10}"/>
              </a:ext>
            </a:extLst>
          </p:cNvPr>
          <p:cNvSpPr>
            <a:spLocks noGrp="1"/>
          </p:cNvSpPr>
          <p:nvPr>
            <p:ph type="sldNum" sz="quarter" idx="12"/>
          </p:nvPr>
        </p:nvSpPr>
        <p:spPr/>
        <p:txBody>
          <a:bodyPr/>
          <a:lstStyle/>
          <a:p>
            <a:fld id="{6C9C82C5-7F8E-4466-8062-3EDBCD27E571}" type="slidenum">
              <a:rPr lang="zh-CN" altLang="en-US" smtClean="0"/>
              <a:t>‹#›</a:t>
            </a:fld>
            <a:endParaRPr lang="zh-CN" altLang="en-US"/>
          </a:p>
        </p:txBody>
      </p:sp>
    </p:spTree>
    <p:extLst>
      <p:ext uri="{BB962C8B-B14F-4D97-AF65-F5344CB8AC3E}">
        <p14:creationId xmlns:p14="http://schemas.microsoft.com/office/powerpoint/2010/main" val="608350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B5086F81-0DE4-402A-A56F-22EF74799509}"/>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a:extLst>
              <a:ext uri="{FF2B5EF4-FFF2-40B4-BE49-F238E27FC236}">
                <a16:creationId xmlns:a16="http://schemas.microsoft.com/office/drawing/2014/main" id="{5D41E9B7-DEF7-4D6F-ADAF-CD525F176C9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a:extLst>
              <a:ext uri="{FF2B5EF4-FFF2-40B4-BE49-F238E27FC236}">
                <a16:creationId xmlns:a16="http://schemas.microsoft.com/office/drawing/2014/main" id="{ECC50FFB-2B5F-480F-AD95-5DFAEDEA496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a:extLst>
              <a:ext uri="{FF2B5EF4-FFF2-40B4-BE49-F238E27FC236}">
                <a16:creationId xmlns:a16="http://schemas.microsoft.com/office/drawing/2014/main" id="{316CFD16-9BC8-4EC2-B065-3845C37289B3}"/>
              </a:ext>
            </a:extLst>
          </p:cNvPr>
          <p:cNvSpPr>
            <a:spLocks noGrp="1"/>
          </p:cNvSpPr>
          <p:nvPr>
            <p:ph type="dt" sz="half" idx="10"/>
          </p:nvPr>
        </p:nvSpPr>
        <p:spPr/>
        <p:txBody>
          <a:bodyPr/>
          <a:lstStyle/>
          <a:p>
            <a:fld id="{578F66D7-6565-4E1B-A1A5-0BAF1589EBB6}" type="datetimeFigureOut">
              <a:rPr lang="zh-CN" altLang="en-US" smtClean="0"/>
              <a:t>2017/12/8</a:t>
            </a:fld>
            <a:endParaRPr lang="zh-CN" altLang="en-US"/>
          </a:p>
        </p:txBody>
      </p:sp>
      <p:sp>
        <p:nvSpPr>
          <p:cNvPr id="6" name="页脚占位符 5">
            <a:extLst>
              <a:ext uri="{FF2B5EF4-FFF2-40B4-BE49-F238E27FC236}">
                <a16:creationId xmlns:a16="http://schemas.microsoft.com/office/drawing/2014/main" id="{A3C83749-BF4F-4190-9202-59CE1E404EAE}"/>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E340ED6A-E250-4A38-83CA-C4C564144C26}"/>
              </a:ext>
            </a:extLst>
          </p:cNvPr>
          <p:cNvSpPr>
            <a:spLocks noGrp="1"/>
          </p:cNvSpPr>
          <p:nvPr>
            <p:ph type="sldNum" sz="quarter" idx="12"/>
          </p:nvPr>
        </p:nvSpPr>
        <p:spPr/>
        <p:txBody>
          <a:bodyPr/>
          <a:lstStyle/>
          <a:p>
            <a:fld id="{6C9C82C5-7F8E-4466-8062-3EDBCD27E571}" type="slidenum">
              <a:rPr lang="zh-CN" altLang="en-US" smtClean="0"/>
              <a:t>‹#›</a:t>
            </a:fld>
            <a:endParaRPr lang="zh-CN" altLang="en-US"/>
          </a:p>
        </p:txBody>
      </p:sp>
    </p:spTree>
    <p:extLst>
      <p:ext uri="{BB962C8B-B14F-4D97-AF65-F5344CB8AC3E}">
        <p14:creationId xmlns:p14="http://schemas.microsoft.com/office/powerpoint/2010/main" val="30229630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38A1445F-4820-447B-A90B-62496FB96485}"/>
              </a:ext>
            </a:extLst>
          </p:cNvPr>
          <p:cNvSpPr>
            <a:spLocks noGrp="1"/>
          </p:cNvSpPr>
          <p:nvPr>
            <p:ph type="title"/>
          </p:nvPr>
        </p:nvSpPr>
        <p:spPr/>
        <p:txBody>
          <a:bodyPr/>
          <a:lstStyle/>
          <a:p>
            <a:r>
              <a:rPr lang="zh-CN" altLang="en-US"/>
              <a:t>单击此处编辑母版标题样式</a:t>
            </a:r>
          </a:p>
        </p:txBody>
      </p:sp>
      <p:sp>
        <p:nvSpPr>
          <p:cNvPr id="3" name="竖排文字占位符 2">
            <a:extLst>
              <a:ext uri="{FF2B5EF4-FFF2-40B4-BE49-F238E27FC236}">
                <a16:creationId xmlns:a16="http://schemas.microsoft.com/office/drawing/2014/main" id="{091A4DAA-2CD9-4CE0-A4E2-497A3136EB13}"/>
              </a:ext>
            </a:extLst>
          </p:cNvPr>
          <p:cNvSpPr>
            <a:spLocks noGrp="1"/>
          </p:cNvSpPr>
          <p:nvPr>
            <p:ph type="body" orient="vert" idx="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id="{5B276C3A-96B7-448E-BCEE-FBE60D0DDE41}"/>
              </a:ext>
            </a:extLst>
          </p:cNvPr>
          <p:cNvSpPr>
            <a:spLocks noGrp="1"/>
          </p:cNvSpPr>
          <p:nvPr>
            <p:ph type="dt" sz="half" idx="10"/>
          </p:nvPr>
        </p:nvSpPr>
        <p:spPr/>
        <p:txBody>
          <a:bodyPr/>
          <a:lstStyle/>
          <a:p>
            <a:fld id="{578F66D7-6565-4E1B-A1A5-0BAF1589EBB6}" type="datetimeFigureOut">
              <a:rPr lang="zh-CN" altLang="en-US" smtClean="0"/>
              <a:t>2017/12/8</a:t>
            </a:fld>
            <a:endParaRPr lang="zh-CN" altLang="en-US"/>
          </a:p>
        </p:txBody>
      </p:sp>
      <p:sp>
        <p:nvSpPr>
          <p:cNvPr id="5" name="页脚占位符 4">
            <a:extLst>
              <a:ext uri="{FF2B5EF4-FFF2-40B4-BE49-F238E27FC236}">
                <a16:creationId xmlns:a16="http://schemas.microsoft.com/office/drawing/2014/main" id="{78027682-0CB5-423A-ABB1-FBCA325A731A}"/>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2FD8FF52-1B49-4BF7-960A-E9FF118B8044}"/>
              </a:ext>
            </a:extLst>
          </p:cNvPr>
          <p:cNvSpPr>
            <a:spLocks noGrp="1"/>
          </p:cNvSpPr>
          <p:nvPr>
            <p:ph type="sldNum" sz="quarter" idx="12"/>
          </p:nvPr>
        </p:nvSpPr>
        <p:spPr/>
        <p:txBody>
          <a:bodyPr/>
          <a:lstStyle/>
          <a:p>
            <a:fld id="{6C9C82C5-7F8E-4466-8062-3EDBCD27E571}" type="slidenum">
              <a:rPr lang="zh-CN" altLang="en-US" smtClean="0"/>
              <a:t>‹#›</a:t>
            </a:fld>
            <a:endParaRPr lang="zh-CN" altLang="en-US"/>
          </a:p>
        </p:txBody>
      </p:sp>
    </p:spTree>
    <p:extLst>
      <p:ext uri="{BB962C8B-B14F-4D97-AF65-F5344CB8AC3E}">
        <p14:creationId xmlns:p14="http://schemas.microsoft.com/office/powerpoint/2010/main" val="35181663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a:extLst>
              <a:ext uri="{FF2B5EF4-FFF2-40B4-BE49-F238E27FC236}">
                <a16:creationId xmlns:a16="http://schemas.microsoft.com/office/drawing/2014/main" id="{564DD1C1-BE47-4ACD-9A87-81F3769A6358}"/>
              </a:ext>
            </a:extLst>
          </p:cNvPr>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a:extLst>
              <a:ext uri="{FF2B5EF4-FFF2-40B4-BE49-F238E27FC236}">
                <a16:creationId xmlns:a16="http://schemas.microsoft.com/office/drawing/2014/main" id="{6AB88244-CECE-478B-ADA3-8C85A8420EEC}"/>
              </a:ext>
            </a:extLst>
          </p:cNvPr>
          <p:cNvSpPr>
            <a:spLocks noGrp="1"/>
          </p:cNvSpPr>
          <p:nvPr>
            <p:ph type="body" orient="vert" idx="1"/>
          </p:nvPr>
        </p:nvSpPr>
        <p:spPr>
          <a:xfrm>
            <a:off x="838200" y="365125"/>
            <a:ext cx="7734300" cy="5811838"/>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id="{1F9D0234-66E3-4285-A73C-682B7A2CC97A}"/>
              </a:ext>
            </a:extLst>
          </p:cNvPr>
          <p:cNvSpPr>
            <a:spLocks noGrp="1"/>
          </p:cNvSpPr>
          <p:nvPr>
            <p:ph type="dt" sz="half" idx="10"/>
          </p:nvPr>
        </p:nvSpPr>
        <p:spPr/>
        <p:txBody>
          <a:bodyPr/>
          <a:lstStyle/>
          <a:p>
            <a:fld id="{578F66D7-6565-4E1B-A1A5-0BAF1589EBB6}" type="datetimeFigureOut">
              <a:rPr lang="zh-CN" altLang="en-US" smtClean="0"/>
              <a:t>2017/12/8</a:t>
            </a:fld>
            <a:endParaRPr lang="zh-CN" altLang="en-US"/>
          </a:p>
        </p:txBody>
      </p:sp>
      <p:sp>
        <p:nvSpPr>
          <p:cNvPr id="5" name="页脚占位符 4">
            <a:extLst>
              <a:ext uri="{FF2B5EF4-FFF2-40B4-BE49-F238E27FC236}">
                <a16:creationId xmlns:a16="http://schemas.microsoft.com/office/drawing/2014/main" id="{88AB4EFA-4A77-403C-9255-3F565100FEC7}"/>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B2FAA4F3-2C9B-4E32-A95E-D8306CE2DB89}"/>
              </a:ext>
            </a:extLst>
          </p:cNvPr>
          <p:cNvSpPr>
            <a:spLocks noGrp="1"/>
          </p:cNvSpPr>
          <p:nvPr>
            <p:ph type="sldNum" sz="quarter" idx="12"/>
          </p:nvPr>
        </p:nvSpPr>
        <p:spPr/>
        <p:txBody>
          <a:bodyPr/>
          <a:lstStyle/>
          <a:p>
            <a:fld id="{6C9C82C5-7F8E-4466-8062-3EDBCD27E571}" type="slidenum">
              <a:rPr lang="zh-CN" altLang="en-US" smtClean="0"/>
              <a:t>‹#›</a:t>
            </a:fld>
            <a:endParaRPr lang="zh-CN" altLang="en-US"/>
          </a:p>
        </p:txBody>
      </p:sp>
    </p:spTree>
    <p:extLst>
      <p:ext uri="{BB962C8B-B14F-4D97-AF65-F5344CB8AC3E}">
        <p14:creationId xmlns:p14="http://schemas.microsoft.com/office/powerpoint/2010/main" val="111563035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3597030033"/>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a:extLst>
              <a:ext uri="{FF2B5EF4-FFF2-40B4-BE49-F238E27FC236}">
                <a16:creationId xmlns:a16="http://schemas.microsoft.com/office/drawing/2014/main" id="{7D253124-8D31-4F93-912D-6477A0E75D8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a:extLst>
              <a:ext uri="{FF2B5EF4-FFF2-40B4-BE49-F238E27FC236}">
                <a16:creationId xmlns:a16="http://schemas.microsoft.com/office/drawing/2014/main" id="{D3B59F60-068E-4765-AA9D-73271575885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id="{136AF58B-68D9-42CC-AB8F-C7F6A32777F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78F66D7-6565-4E1B-A1A5-0BAF1589EBB6}" type="datetimeFigureOut">
              <a:rPr lang="zh-CN" altLang="en-US" smtClean="0"/>
              <a:t>2017/12/8</a:t>
            </a:fld>
            <a:endParaRPr lang="zh-CN" altLang="en-US"/>
          </a:p>
        </p:txBody>
      </p:sp>
      <p:sp>
        <p:nvSpPr>
          <p:cNvPr id="5" name="页脚占位符 4">
            <a:extLst>
              <a:ext uri="{FF2B5EF4-FFF2-40B4-BE49-F238E27FC236}">
                <a16:creationId xmlns:a16="http://schemas.microsoft.com/office/drawing/2014/main" id="{24D4DE9F-88E2-4EE5-9063-7F670D4CB80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a:extLst>
              <a:ext uri="{FF2B5EF4-FFF2-40B4-BE49-F238E27FC236}">
                <a16:creationId xmlns:a16="http://schemas.microsoft.com/office/drawing/2014/main" id="{A12234E8-B954-4C0F-B349-9972E4570E6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C9C82C5-7F8E-4466-8062-3EDBCD27E571}" type="slidenum">
              <a:rPr lang="zh-CN" altLang="en-US" smtClean="0"/>
              <a:t>‹#›</a:t>
            </a:fld>
            <a:endParaRPr lang="zh-CN" altLang="en-US"/>
          </a:p>
        </p:txBody>
      </p:sp>
    </p:spTree>
    <p:extLst>
      <p:ext uri="{BB962C8B-B14F-4D97-AF65-F5344CB8AC3E}">
        <p14:creationId xmlns:p14="http://schemas.microsoft.com/office/powerpoint/2010/main" val="165178589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4.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jpe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jpeg"/><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9.jpg"/></Relationships>
</file>

<file path=ppt/slides/_rels/slide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6.xml"/><Relationship Id="rId1" Type="http://schemas.openxmlformats.org/officeDocument/2006/relationships/slideLayout" Target="../slideLayouts/slideLayout12.xml"/><Relationship Id="rId4" Type="http://schemas.openxmlformats.org/officeDocument/2006/relationships/image" Target="../media/image10.png"/></Relationships>
</file>

<file path=ppt/slides/_rels/slide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12.png"/><Relationship Id="rId4" Type="http://schemas.openxmlformats.org/officeDocument/2006/relationships/image" Target="../media/image11.png"/></Relationships>
</file>

<file path=ppt/slides/_rels/slide1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0.xml"/><Relationship Id="rId1" Type="http://schemas.openxmlformats.org/officeDocument/2006/relationships/slideLayout" Target="../slideLayouts/slideLayout12.xml"/><Relationship Id="rId4" Type="http://schemas.openxmlformats.org/officeDocument/2006/relationships/image" Target="../media/image13.jpg"/></Relationships>
</file>

<file path=ppt/slides/_rels/slide1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image" Target="../media/image15.png"/><Relationship Id="rId4" Type="http://schemas.openxmlformats.org/officeDocument/2006/relationships/image" Target="../media/image11.png"/></Relationships>
</file>

<file path=ppt/slides/_rels/slide2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4.xml"/><Relationship Id="rId1" Type="http://schemas.openxmlformats.org/officeDocument/2006/relationships/slideLayout" Target="../slideLayouts/slideLayout12.xml"/><Relationship Id="rId4" Type="http://schemas.openxmlformats.org/officeDocument/2006/relationships/image" Target="../media/image16.jpg"/></Relationships>
</file>

<file path=ppt/slides/_rels/slide2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4">
            <a:alphaModFix amt="37000"/>
          </a:blip>
          <a:srcRect/>
          <a:tile tx="0" ty="0" sx="100000" sy="100000" flip="none" algn="tl"/>
        </a:blipFill>
        <a:effectLst/>
      </p:bgPr>
    </p:bg>
    <p:spTree>
      <p:nvGrpSpPr>
        <p:cNvPr id="1" name=""/>
        <p:cNvGrpSpPr/>
        <p:nvPr/>
      </p:nvGrpSpPr>
      <p:grpSpPr>
        <a:xfrm>
          <a:off x="0" y="0"/>
          <a:ext cx="0" cy="0"/>
          <a:chOff x="0" y="0"/>
          <a:chExt cx="0" cy="0"/>
        </a:xfrm>
      </p:grpSpPr>
      <p:pic>
        <p:nvPicPr>
          <p:cNvPr id="9" name="图片 8"/>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3651292"/>
            <a:ext cx="12192000" cy="3224233"/>
          </a:xfrm>
          <a:prstGeom prst="rect">
            <a:avLst/>
          </a:prstGeom>
        </p:spPr>
      </p:pic>
      <p:sp>
        <p:nvSpPr>
          <p:cNvPr id="11" name="文本框 10"/>
          <p:cNvSpPr txBox="1"/>
          <p:nvPr/>
        </p:nvSpPr>
        <p:spPr>
          <a:xfrm>
            <a:off x="3118390" y="2651839"/>
            <a:ext cx="4580100" cy="461665"/>
          </a:xfrm>
          <a:prstGeom prst="rect">
            <a:avLst/>
          </a:prstGeom>
          <a:noFill/>
        </p:spPr>
        <p:txBody>
          <a:bodyPr vert="horz" wrap="none" rtlCol="0">
            <a:spAutoFit/>
          </a:bodyPr>
          <a:lstStyle/>
          <a:p>
            <a:r>
              <a:rPr lang="zh-CN" altLang="en-US" sz="2400" b="1" dirty="0">
                <a:latin typeface="华文行楷" panose="02010800040101010101" pitchFamily="2" charset="-122"/>
                <a:ea typeface="华文行楷" panose="02010800040101010101" pitchFamily="2" charset="-122"/>
              </a:rPr>
              <a:t>适用于医疗工作汇报</a:t>
            </a:r>
            <a:r>
              <a:rPr lang="en-US" altLang="zh-CN" sz="2400" b="1" dirty="0">
                <a:latin typeface="华文行楷" panose="02010800040101010101" pitchFamily="2" charset="-122"/>
                <a:ea typeface="华文行楷" panose="02010800040101010101" pitchFamily="2" charset="-122"/>
              </a:rPr>
              <a:t>/</a:t>
            </a:r>
            <a:r>
              <a:rPr lang="zh-CN" altLang="en-US" sz="2400" b="1" dirty="0">
                <a:latin typeface="华文行楷" panose="02010800040101010101" pitchFamily="2" charset="-122"/>
                <a:ea typeface="华文行楷" panose="02010800040101010101" pitchFamily="2" charset="-122"/>
              </a:rPr>
              <a:t>教育报告等</a:t>
            </a:r>
          </a:p>
        </p:txBody>
      </p:sp>
      <p:pic>
        <p:nvPicPr>
          <p:cNvPr id="3" name="图片 2">
            <a:extLst>
              <a:ext uri="{FF2B5EF4-FFF2-40B4-BE49-F238E27FC236}">
                <a16:creationId xmlns:a16="http://schemas.microsoft.com/office/drawing/2014/main" id="{42984FD3-B312-4E61-84C4-FF37E76CD514}"/>
              </a:ext>
            </a:extLst>
          </p:cNvPr>
          <p:cNvPicPr>
            <a:picLocks noChangeAspect="1"/>
          </p:cNvPicPr>
          <p:nvPr/>
        </p:nvPicPr>
        <p:blipFill>
          <a:blip r:embed="rId6" cstate="hqprint">
            <a:extLst>
              <a:ext uri="{28A0092B-C50C-407E-A947-70E740481C1C}">
                <a14:useLocalDpi xmlns:a14="http://schemas.microsoft.com/office/drawing/2010/main" val="0"/>
              </a:ext>
            </a:extLst>
          </a:blip>
          <a:stretch>
            <a:fillRect/>
          </a:stretch>
        </p:blipFill>
        <p:spPr>
          <a:xfrm>
            <a:off x="269476" y="-219927"/>
            <a:ext cx="2387249" cy="4409007"/>
          </a:xfrm>
          <a:prstGeom prst="rect">
            <a:avLst/>
          </a:prstGeom>
        </p:spPr>
      </p:pic>
      <p:sp>
        <p:nvSpPr>
          <p:cNvPr id="5" name="文本框 4">
            <a:extLst>
              <a:ext uri="{FF2B5EF4-FFF2-40B4-BE49-F238E27FC236}">
                <a16:creationId xmlns:a16="http://schemas.microsoft.com/office/drawing/2014/main" id="{9C4FEB88-F33B-4E41-88FD-4FD94AE1D717}"/>
              </a:ext>
            </a:extLst>
          </p:cNvPr>
          <p:cNvSpPr txBox="1"/>
          <p:nvPr/>
        </p:nvSpPr>
        <p:spPr>
          <a:xfrm>
            <a:off x="2887557" y="1308342"/>
            <a:ext cx="9212778" cy="1446550"/>
          </a:xfrm>
          <a:prstGeom prst="rect">
            <a:avLst/>
          </a:prstGeom>
          <a:noFill/>
        </p:spPr>
        <p:txBody>
          <a:bodyPr vert="horz" wrap="none" rtlCol="0">
            <a:spAutoFit/>
          </a:bodyPr>
          <a:lstStyle/>
          <a:p>
            <a:r>
              <a:rPr lang="zh-CN" altLang="en-US" sz="8800" dirty="0">
                <a:latin typeface="方正宋刻本秀楷简体"/>
                <a:ea typeface="华文行楷" panose="02010800040101010101" pitchFamily="2" charset="-122"/>
              </a:rPr>
              <a:t>中医养生文化宣传</a:t>
            </a:r>
          </a:p>
        </p:txBody>
      </p:sp>
      <p:sp>
        <p:nvSpPr>
          <p:cNvPr id="6" name="文本框 5">
            <a:extLst>
              <a:ext uri="{FF2B5EF4-FFF2-40B4-BE49-F238E27FC236}">
                <a16:creationId xmlns:a16="http://schemas.microsoft.com/office/drawing/2014/main" id="{35FC86E4-7DEF-43A5-B4CC-9F2B01C4CB0A}"/>
              </a:ext>
            </a:extLst>
          </p:cNvPr>
          <p:cNvSpPr txBox="1"/>
          <p:nvPr/>
        </p:nvSpPr>
        <p:spPr>
          <a:xfrm>
            <a:off x="2656725" y="288833"/>
            <a:ext cx="461665" cy="3362459"/>
          </a:xfrm>
          <a:prstGeom prst="rect">
            <a:avLst/>
          </a:prstGeom>
          <a:noFill/>
          <a:ln>
            <a:noFill/>
          </a:ln>
        </p:spPr>
        <p:txBody>
          <a:bodyPr vert="eaVert" wrap="none" rtlCol="0">
            <a:spAutoFit/>
          </a:bodyPr>
          <a:lstStyle/>
          <a:p>
            <a:r>
              <a:rPr lang="en-US" altLang="zh-CN" dirty="0"/>
              <a:t>__________________________________</a:t>
            </a:r>
            <a:endParaRPr lang="zh-CN" altLang="en-US" dirty="0"/>
          </a:p>
        </p:txBody>
      </p:sp>
      <p:sp>
        <p:nvSpPr>
          <p:cNvPr id="7" name="文本框 6">
            <a:extLst>
              <a:ext uri="{FF2B5EF4-FFF2-40B4-BE49-F238E27FC236}">
                <a16:creationId xmlns:a16="http://schemas.microsoft.com/office/drawing/2014/main" id="{CF2CDA13-49E9-44A7-80F3-BF759A6287FB}"/>
              </a:ext>
            </a:extLst>
          </p:cNvPr>
          <p:cNvSpPr txBox="1"/>
          <p:nvPr/>
        </p:nvSpPr>
        <p:spPr>
          <a:xfrm>
            <a:off x="3118390" y="82596"/>
            <a:ext cx="2794355" cy="1107996"/>
          </a:xfrm>
          <a:prstGeom prst="rect">
            <a:avLst/>
          </a:prstGeom>
          <a:noFill/>
        </p:spPr>
        <p:txBody>
          <a:bodyPr wrap="none" rtlCol="0">
            <a:spAutoFit/>
          </a:bodyPr>
          <a:lstStyle/>
          <a:p>
            <a:r>
              <a:rPr lang="en-US" altLang="zh-CN" sz="6600" b="1" dirty="0">
                <a:latin typeface="★日文LOGO" panose="02000504000000000000" pitchFamily="2" charset="-128"/>
                <a:ea typeface="★日文LOGO" panose="02000504000000000000" pitchFamily="2" charset="-128"/>
              </a:rPr>
              <a:t>2019</a:t>
            </a:r>
            <a:endParaRPr lang="zh-CN" altLang="en-US" sz="6600" b="1" dirty="0">
              <a:latin typeface="★日文LOGO" panose="02000504000000000000" pitchFamily="2" charset="-128"/>
            </a:endParaRPr>
          </a:p>
        </p:txBody>
      </p:sp>
      <p:pic>
        <p:nvPicPr>
          <p:cNvPr id="8" name="小曲 passacaglia">
            <a:hlinkClick r:id="" action="ppaction://media"/>
            <a:extLst>
              <a:ext uri="{FF2B5EF4-FFF2-40B4-BE49-F238E27FC236}">
                <a16:creationId xmlns:a16="http://schemas.microsoft.com/office/drawing/2014/main" id="{4D5017F8-F421-4C1D-AB20-9EC668B289C6}"/>
              </a:ext>
            </a:extLst>
          </p:cNvPr>
          <p:cNvPicPr>
            <a:picLocks noChangeAspect="1"/>
          </p:cNvPicPr>
          <p:nvPr>
            <a:audioFile r:link="rId2"/>
            <p:extLst>
              <p:ext uri="{DAA4B4D4-6D71-4841-9C94-3DE7FCFB9230}">
                <p14:media xmlns:p14="http://schemas.microsoft.com/office/powerpoint/2010/main" r:embed="rId1">
                  <p14:fade in="500" out="500"/>
                </p14:media>
              </p:ext>
            </p:extLst>
          </p:nvPr>
        </p:nvPicPr>
        <p:blipFill>
          <a:blip r:embed="rId7"/>
          <a:stretch>
            <a:fillRect/>
          </a:stretch>
        </p:blipFill>
        <p:spPr>
          <a:xfrm>
            <a:off x="-779662" y="-222204"/>
            <a:ext cx="609600" cy="609600"/>
          </a:xfrm>
          <a:prstGeom prst="rect">
            <a:avLst/>
          </a:prstGeom>
        </p:spPr>
      </p:pic>
    </p:spTree>
    <p:extLst>
      <p:ext uri="{BB962C8B-B14F-4D97-AF65-F5344CB8AC3E}">
        <p14:creationId xmlns:p14="http://schemas.microsoft.com/office/powerpoint/2010/main" val="2107456402"/>
      </p:ext>
    </p:extLst>
  </p:cSld>
  <p:clrMapOvr>
    <a:masterClrMapping/>
  </p:clrMapOvr>
  <mc:AlternateContent xmlns:mc="http://schemas.openxmlformats.org/markup-compatibility/2006" xmlns:p14="http://schemas.microsoft.com/office/powerpoint/2010/main">
    <mc:Choice Requires="p14">
      <p:transition spd="slow" p14:dur="1250" advTm="0">
        <p:randomBar dir="vert"/>
      </p:transition>
    </mc:Choice>
    <mc:Fallback xmlns="">
      <p:transition spd="slow" advTm="0">
        <p:randomBar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par>
                          <p:cTn id="7" fill="hold">
                            <p:stCondLst>
                              <p:cond delay="0"/>
                            </p:stCondLst>
                            <p:childTnLst>
                              <p:par>
                                <p:cTn id="8" presetID="14" presetClass="entr" presetSubtype="10" fill="hold" grpId="0" nodeType="after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randombar(horizontal)">
                                      <p:cBhvr>
                                        <p:cTn id="10" dur="500"/>
                                        <p:tgtEl>
                                          <p:spTgt spid="5"/>
                                        </p:tgtEl>
                                      </p:cBhvr>
                                    </p:animEffect>
                                  </p:childTnLst>
                                </p:cTn>
                              </p:par>
                            </p:childTnLst>
                          </p:cTn>
                        </p:par>
                        <p:par>
                          <p:cTn id="11" fill="hold">
                            <p:stCondLst>
                              <p:cond delay="500"/>
                            </p:stCondLst>
                            <p:childTnLst>
                              <p:par>
                                <p:cTn id="12" presetID="14" presetClass="entr" presetSubtype="10" fill="hold" grpId="0" nodeType="afterEffect">
                                  <p:stCondLst>
                                    <p:cond delay="0"/>
                                  </p:stCondLst>
                                  <p:childTnLst>
                                    <p:set>
                                      <p:cBhvr>
                                        <p:cTn id="13" dur="1" fill="hold">
                                          <p:stCondLst>
                                            <p:cond delay="0"/>
                                          </p:stCondLst>
                                        </p:cTn>
                                        <p:tgtEl>
                                          <p:spTgt spid="11"/>
                                        </p:tgtEl>
                                        <p:attrNameLst>
                                          <p:attrName>style.visibility</p:attrName>
                                        </p:attrNameLst>
                                      </p:cBhvr>
                                      <p:to>
                                        <p:strVal val="visible"/>
                                      </p:to>
                                    </p:set>
                                    <p:animEffect transition="in" filter="randombar(horizontal)">
                                      <p:cBhvr>
                                        <p:cTn id="14" dur="500"/>
                                        <p:tgtEl>
                                          <p:spTgt spid="11"/>
                                        </p:tgtEl>
                                      </p:cBhvr>
                                    </p:animEffect>
                                  </p:childTnLst>
                                </p:cTn>
                              </p:par>
                            </p:childTnLst>
                          </p:cTn>
                        </p:par>
                        <p:par>
                          <p:cTn id="15" fill="hold">
                            <p:stCondLst>
                              <p:cond delay="1000"/>
                            </p:stCondLst>
                            <p:childTnLst>
                              <p:par>
                                <p:cTn id="16" presetID="14" presetClass="entr" presetSubtype="10" fill="hold" nodeType="after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randombar(horizontal)">
                                      <p:cBhvr>
                                        <p:cTn id="18" dur="500"/>
                                        <p:tgtEl>
                                          <p:spTgt spid="9"/>
                                        </p:tgtEl>
                                      </p:cBhvr>
                                    </p:animEffect>
                                  </p:childTnLst>
                                </p:cTn>
                              </p:par>
                            </p:childTnLst>
                          </p:cTn>
                        </p:par>
                        <p:par>
                          <p:cTn id="19" fill="hold">
                            <p:stCondLst>
                              <p:cond delay="1500"/>
                            </p:stCondLst>
                            <p:childTnLst>
                              <p:par>
                                <p:cTn id="20" presetID="14" presetClass="entr" presetSubtype="10" fill="hold" nodeType="afterEffect">
                                  <p:stCondLst>
                                    <p:cond delay="0"/>
                                  </p:stCondLst>
                                  <p:childTnLst>
                                    <p:set>
                                      <p:cBhvr>
                                        <p:cTn id="21" dur="1" fill="hold">
                                          <p:stCondLst>
                                            <p:cond delay="0"/>
                                          </p:stCondLst>
                                        </p:cTn>
                                        <p:tgtEl>
                                          <p:spTgt spid="3"/>
                                        </p:tgtEl>
                                        <p:attrNameLst>
                                          <p:attrName>style.visibility</p:attrName>
                                        </p:attrNameLst>
                                      </p:cBhvr>
                                      <p:to>
                                        <p:strVal val="visible"/>
                                      </p:to>
                                    </p:set>
                                    <p:animEffect transition="in" filter="randombar(horizontal)">
                                      <p:cBhvr>
                                        <p:cTn id="22" dur="500"/>
                                        <p:tgtEl>
                                          <p:spTgt spid="3"/>
                                        </p:tgtEl>
                                      </p:cBhvr>
                                    </p:animEffect>
                                  </p:childTnLst>
                                </p:cTn>
                              </p:par>
                            </p:childTnLst>
                          </p:cTn>
                        </p:par>
                        <p:par>
                          <p:cTn id="23" fill="hold">
                            <p:stCondLst>
                              <p:cond delay="2000"/>
                            </p:stCondLst>
                            <p:childTnLst>
                              <p:par>
                                <p:cTn id="24" presetID="14" presetClass="entr" presetSubtype="10" fill="hold" grpId="0" nodeType="afterEffect">
                                  <p:stCondLst>
                                    <p:cond delay="0"/>
                                  </p:stCondLst>
                                  <p:childTnLst>
                                    <p:set>
                                      <p:cBhvr>
                                        <p:cTn id="25" dur="1" fill="hold">
                                          <p:stCondLst>
                                            <p:cond delay="0"/>
                                          </p:stCondLst>
                                        </p:cTn>
                                        <p:tgtEl>
                                          <p:spTgt spid="6"/>
                                        </p:tgtEl>
                                        <p:attrNameLst>
                                          <p:attrName>style.visibility</p:attrName>
                                        </p:attrNameLst>
                                      </p:cBhvr>
                                      <p:to>
                                        <p:strVal val="visible"/>
                                      </p:to>
                                    </p:set>
                                    <p:animEffect transition="in" filter="randombar(horizontal)">
                                      <p:cBhvr>
                                        <p:cTn id="26" dur="500"/>
                                        <p:tgtEl>
                                          <p:spTgt spid="6"/>
                                        </p:tgtEl>
                                      </p:cBhvr>
                                    </p:animEffect>
                                  </p:childTnLst>
                                </p:cTn>
                              </p:par>
                            </p:childTnLst>
                          </p:cTn>
                        </p:par>
                        <p:par>
                          <p:cTn id="27" fill="hold">
                            <p:stCondLst>
                              <p:cond delay="2500"/>
                            </p:stCondLst>
                            <p:childTnLst>
                              <p:par>
                                <p:cTn id="28" presetID="14" presetClass="entr" presetSubtype="10" fill="hold" grpId="0" nodeType="afterEffect">
                                  <p:stCondLst>
                                    <p:cond delay="0"/>
                                  </p:stCondLst>
                                  <p:childTnLst>
                                    <p:set>
                                      <p:cBhvr>
                                        <p:cTn id="29" dur="1" fill="hold">
                                          <p:stCondLst>
                                            <p:cond delay="0"/>
                                          </p:stCondLst>
                                        </p:cTn>
                                        <p:tgtEl>
                                          <p:spTgt spid="7"/>
                                        </p:tgtEl>
                                        <p:attrNameLst>
                                          <p:attrName>style.visibility</p:attrName>
                                        </p:attrNameLst>
                                      </p:cBhvr>
                                      <p:to>
                                        <p:strVal val="visible"/>
                                      </p:to>
                                    </p:set>
                                    <p:animEffect transition="in" filter="randombar(horizontal)">
                                      <p:cBhvr>
                                        <p:cTn id="30"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31" repeatCount="indefinite" fill="hold" display="0">
                  <p:stCondLst>
                    <p:cond delay="indefinite"/>
                  </p:stCondLst>
                  <p:endCondLst>
                    <p:cond evt="onStopAudio" delay="0">
                      <p:tgtEl>
                        <p:sldTgt/>
                      </p:tgtEl>
                    </p:cond>
                  </p:endCondLst>
                </p:cTn>
                <p:tgtEl>
                  <p:spTgt spid="8"/>
                </p:tgtEl>
              </p:cMediaNode>
            </p:audio>
          </p:childTnLst>
        </p:cTn>
      </p:par>
    </p:tnLst>
    <p:bldLst>
      <p:bldP spid="11" grpId="0"/>
      <p:bldP spid="5" grpId="0"/>
      <p:bldP spid="6" grpId="0"/>
      <p:bldP spid="7"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a:blip r:embed="rId2">
            <a:alphaModFix amt="37000"/>
          </a:blip>
          <a:tile tx="0" ty="0" sx="100000" sy="100000" flip="none" algn="tl"/>
        </a:blipFill>
        <a:effectLst/>
      </p:bgPr>
    </p:bg>
    <p:spTree>
      <p:nvGrpSpPr>
        <p:cNvPr id="1" name=""/>
        <p:cNvGrpSpPr/>
        <p:nvPr/>
      </p:nvGrpSpPr>
      <p:grpSpPr>
        <a:xfrm>
          <a:off x="0" y="0"/>
          <a:ext cx="0" cy="0"/>
          <a:chOff x="0" y="0"/>
          <a:chExt cx="0" cy="0"/>
        </a:xfrm>
      </p:grpSpPr>
      <p:grpSp>
        <p:nvGrpSpPr>
          <p:cNvPr id="4" name="Group 74"/>
          <p:cNvGrpSpPr/>
          <p:nvPr/>
        </p:nvGrpSpPr>
        <p:grpSpPr>
          <a:xfrm>
            <a:off x="7147831" y="0"/>
            <a:ext cx="2780299" cy="2400209"/>
            <a:chOff x="4662065" y="592863"/>
            <a:chExt cx="2780302" cy="2400209"/>
          </a:xfrm>
        </p:grpSpPr>
        <p:sp>
          <p:nvSpPr>
            <p:cNvPr id="57" name="TextBox 75"/>
            <p:cNvSpPr txBox="1"/>
            <p:nvPr/>
          </p:nvSpPr>
          <p:spPr>
            <a:xfrm>
              <a:off x="4662065" y="592863"/>
              <a:ext cx="2780302" cy="1854817"/>
            </a:xfrm>
            <a:prstGeom prst="rect">
              <a:avLst/>
            </a:prstGeom>
            <a:noFill/>
          </p:spPr>
          <p:txBody>
            <a:bodyPr wrap="square" lIns="0" tIns="0" rIns="0" bIns="0">
              <a:normAutofit fontScale="92500"/>
            </a:bodyPr>
            <a:lstStyle/>
            <a:p>
              <a:pPr algn="dist"/>
              <a:r>
                <a:rPr lang="zh-CN" altLang="en-US" sz="11500" b="1" dirty="0">
                  <a:solidFill>
                    <a:schemeClr val="tx2">
                      <a:lumMod val="75000"/>
                    </a:schemeClr>
                  </a:solidFill>
                  <a:latin typeface="华文行楷" panose="02010800040101010101" pitchFamily="2" charset="-122"/>
                  <a:ea typeface="华文行楷" panose="02010800040101010101" pitchFamily="2" charset="-122"/>
                </a:rPr>
                <a:t>目录</a:t>
              </a:r>
            </a:p>
          </p:txBody>
        </p:sp>
        <p:sp>
          <p:nvSpPr>
            <p:cNvPr id="58" name="TextBox 76"/>
            <p:cNvSpPr txBox="1"/>
            <p:nvPr/>
          </p:nvSpPr>
          <p:spPr>
            <a:xfrm>
              <a:off x="5329648" y="1486933"/>
              <a:ext cx="1532706" cy="1506139"/>
            </a:xfrm>
            <a:prstGeom prst="diamond">
              <a:avLst/>
            </a:prstGeom>
            <a:noFill/>
          </p:spPr>
          <p:txBody>
            <a:bodyPr wrap="none" lIns="0" tIns="0" rIns="0" bIns="0" anchor="ctr" anchorCtr="1">
              <a:normAutofit/>
            </a:bodyPr>
            <a:lstStyle/>
            <a:p>
              <a:pPr algn="ctr"/>
              <a:r>
                <a:rPr lang="en-US" altLang="zh-CN" sz="3733" b="1" dirty="0">
                  <a:solidFill>
                    <a:schemeClr val="tx2">
                      <a:lumMod val="75000"/>
                    </a:schemeClr>
                  </a:solidFill>
                </a:rPr>
                <a:t>Contents</a:t>
              </a:r>
            </a:p>
          </p:txBody>
        </p:sp>
      </p:grpSp>
      <p:grpSp>
        <p:nvGrpSpPr>
          <p:cNvPr id="5" name="Group 32" hidden="1"/>
          <p:cNvGrpSpPr/>
          <p:nvPr/>
        </p:nvGrpSpPr>
        <p:grpSpPr>
          <a:xfrm>
            <a:off x="1897931" y="1774064"/>
            <a:ext cx="9422458" cy="1222889"/>
            <a:chOff x="1897934" y="1774063"/>
            <a:chExt cx="9422455" cy="1222889"/>
          </a:xfrm>
        </p:grpSpPr>
        <p:cxnSp>
          <p:nvCxnSpPr>
            <p:cNvPr id="46" name="Straight Connector 10"/>
            <p:cNvCxnSpPr>
              <a:cxnSpLocks/>
            </p:cNvCxnSpPr>
            <p:nvPr/>
          </p:nvCxnSpPr>
          <p:spPr>
            <a:xfrm flipH="1">
              <a:off x="2925375" y="1774063"/>
              <a:ext cx="984142" cy="873235"/>
            </a:xfrm>
            <a:prstGeom prst="line">
              <a:avLst/>
            </a:prstGeom>
            <a:ln w="12700" cap="flat" cmpd="sng" algn="ctr">
              <a:solidFill>
                <a:schemeClr val="accent1">
                  <a:lumMod val="100000"/>
                </a:schemeClr>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7" name="Straight Connector 13"/>
            <p:cNvCxnSpPr/>
            <p:nvPr/>
          </p:nvCxnSpPr>
          <p:spPr>
            <a:xfrm>
              <a:off x="1897934" y="1943975"/>
              <a:ext cx="1044715" cy="1051258"/>
            </a:xfrm>
            <a:prstGeom prst="line">
              <a:avLst/>
            </a:prstGeom>
            <a:ln w="12700" cap="flat" cmpd="sng" algn="ctr">
              <a:solidFill>
                <a:schemeClr val="accent1">
                  <a:lumMod val="100000"/>
                </a:schemeClr>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8" name="Straight Connector 18"/>
            <p:cNvCxnSpPr/>
            <p:nvPr/>
          </p:nvCxnSpPr>
          <p:spPr>
            <a:xfrm flipH="1">
              <a:off x="2940929" y="1943975"/>
              <a:ext cx="1046634" cy="1052977"/>
            </a:xfrm>
            <a:prstGeom prst="line">
              <a:avLst/>
            </a:prstGeom>
            <a:ln w="12700" cap="flat" cmpd="sng" algn="ctr">
              <a:solidFill>
                <a:schemeClr val="accent2">
                  <a:lumMod val="100000"/>
                </a:schemeClr>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9" name="Straight Connector 23"/>
            <p:cNvCxnSpPr/>
            <p:nvPr/>
          </p:nvCxnSpPr>
          <p:spPr>
            <a:xfrm>
              <a:off x="3992369" y="1943975"/>
              <a:ext cx="1044715" cy="1051258"/>
            </a:xfrm>
            <a:prstGeom prst="line">
              <a:avLst/>
            </a:prstGeom>
            <a:ln w="12700" cap="flat" cmpd="sng" algn="ctr">
              <a:solidFill>
                <a:schemeClr val="accent2">
                  <a:lumMod val="100000"/>
                </a:schemeClr>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0" name="Straight Connector 24"/>
            <p:cNvCxnSpPr/>
            <p:nvPr/>
          </p:nvCxnSpPr>
          <p:spPr>
            <a:xfrm flipH="1">
              <a:off x="5035364" y="1943975"/>
              <a:ext cx="1046634" cy="1052977"/>
            </a:xfrm>
            <a:prstGeom prst="line">
              <a:avLst/>
            </a:prstGeom>
            <a:ln w="12700" cap="flat" cmpd="sng" algn="ctr">
              <a:solidFill>
                <a:schemeClr val="accent3">
                  <a:lumMod val="100000"/>
                </a:schemeClr>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1" name="Straight Connector 25"/>
            <p:cNvCxnSpPr/>
            <p:nvPr/>
          </p:nvCxnSpPr>
          <p:spPr>
            <a:xfrm>
              <a:off x="6086804" y="1943975"/>
              <a:ext cx="1044715" cy="1051258"/>
            </a:xfrm>
            <a:prstGeom prst="line">
              <a:avLst/>
            </a:prstGeom>
            <a:ln w="12700" cap="flat" cmpd="sng" algn="ctr">
              <a:solidFill>
                <a:schemeClr val="accent3">
                  <a:lumMod val="100000"/>
                </a:schemeClr>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2" name="Straight Connector 26"/>
            <p:cNvCxnSpPr/>
            <p:nvPr/>
          </p:nvCxnSpPr>
          <p:spPr>
            <a:xfrm flipH="1">
              <a:off x="7129799" y="1943975"/>
              <a:ext cx="1046634" cy="1052977"/>
            </a:xfrm>
            <a:prstGeom prst="line">
              <a:avLst/>
            </a:prstGeom>
            <a:ln w="12700" cap="flat" cmpd="sng" algn="ctr">
              <a:solidFill>
                <a:schemeClr val="accent4">
                  <a:lumMod val="100000"/>
                </a:schemeClr>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3" name="Straight Connector 27"/>
            <p:cNvCxnSpPr/>
            <p:nvPr/>
          </p:nvCxnSpPr>
          <p:spPr>
            <a:xfrm>
              <a:off x="8181239" y="1943975"/>
              <a:ext cx="1044715" cy="1051258"/>
            </a:xfrm>
            <a:prstGeom prst="line">
              <a:avLst/>
            </a:prstGeom>
            <a:ln w="12700" cap="flat" cmpd="sng" algn="ctr">
              <a:solidFill>
                <a:schemeClr val="accent4">
                  <a:lumMod val="100000"/>
                </a:schemeClr>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4" name="Straight Connector 28"/>
            <p:cNvCxnSpPr/>
            <p:nvPr/>
          </p:nvCxnSpPr>
          <p:spPr>
            <a:xfrm flipH="1">
              <a:off x="9224234" y="1943975"/>
              <a:ext cx="1046634" cy="1052977"/>
            </a:xfrm>
            <a:prstGeom prst="line">
              <a:avLst/>
            </a:prstGeom>
            <a:ln w="12700" cap="flat" cmpd="sng" algn="ctr">
              <a:solidFill>
                <a:schemeClr val="accent5">
                  <a:lumMod val="100000"/>
                </a:schemeClr>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5" name="Straight Connector 29"/>
            <p:cNvCxnSpPr/>
            <p:nvPr/>
          </p:nvCxnSpPr>
          <p:spPr>
            <a:xfrm>
              <a:off x="10275674" y="1943975"/>
              <a:ext cx="1044715" cy="1051258"/>
            </a:xfrm>
            <a:prstGeom prst="line">
              <a:avLst/>
            </a:prstGeom>
            <a:ln w="12700" cap="flat" cmpd="sng" algn="ctr">
              <a:solidFill>
                <a:schemeClr val="accent5">
                  <a:lumMod val="100000"/>
                </a:schemeClr>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grpSp>
        <p:nvGrpSpPr>
          <p:cNvPr id="68" name="组合 67">
            <a:extLst>
              <a:ext uri="{FF2B5EF4-FFF2-40B4-BE49-F238E27FC236}">
                <a16:creationId xmlns:a16="http://schemas.microsoft.com/office/drawing/2014/main" id="{7F507744-8859-4789-87D4-05A509DD5171}"/>
              </a:ext>
            </a:extLst>
          </p:cNvPr>
          <p:cNvGrpSpPr/>
          <p:nvPr/>
        </p:nvGrpSpPr>
        <p:grpSpPr>
          <a:xfrm>
            <a:off x="7002282" y="2287685"/>
            <a:ext cx="1009949" cy="4296370"/>
            <a:chOff x="3563888" y="1707654"/>
            <a:chExt cx="564323" cy="2400657"/>
          </a:xfrm>
        </p:grpSpPr>
        <p:sp>
          <p:nvSpPr>
            <p:cNvPr id="70" name="TextBox 29">
              <a:extLst>
                <a:ext uri="{FF2B5EF4-FFF2-40B4-BE49-F238E27FC236}">
                  <a16:creationId xmlns:a16="http://schemas.microsoft.com/office/drawing/2014/main" id="{3850AB11-538A-4E35-BFE6-8F7E248C586F}"/>
                </a:ext>
              </a:extLst>
            </p:cNvPr>
            <p:cNvSpPr txBox="1"/>
            <p:nvPr/>
          </p:nvSpPr>
          <p:spPr>
            <a:xfrm>
              <a:off x="3631386" y="1707654"/>
              <a:ext cx="415498" cy="2377574"/>
            </a:xfrm>
            <a:prstGeom prst="rect">
              <a:avLst/>
            </a:prstGeom>
            <a:noFill/>
          </p:spPr>
          <p:txBody>
            <a:bodyPr vert="eaVert" wrap="none" rtlCol="0">
              <a:spAutoFit/>
            </a:bodyPr>
            <a:lstStyle/>
            <a:p>
              <a:r>
                <a:rPr lang="zh-CN" altLang="en-US" sz="2400" dirty="0"/>
                <a:t>点击此处添加文字标题</a:t>
              </a:r>
            </a:p>
          </p:txBody>
        </p:sp>
        <p:cxnSp>
          <p:nvCxnSpPr>
            <p:cNvPr id="71" name="直接连接符 70">
              <a:extLst>
                <a:ext uri="{FF2B5EF4-FFF2-40B4-BE49-F238E27FC236}">
                  <a16:creationId xmlns:a16="http://schemas.microsoft.com/office/drawing/2014/main" id="{7D79B296-325C-4E15-9AA3-4332475AB2C6}"/>
                </a:ext>
              </a:extLst>
            </p:cNvPr>
            <p:cNvCxnSpPr/>
            <p:nvPr/>
          </p:nvCxnSpPr>
          <p:spPr>
            <a:xfrm>
              <a:off x="4128211" y="1707654"/>
              <a:ext cx="0" cy="2400657"/>
            </a:xfrm>
            <a:prstGeom prst="line">
              <a:avLst/>
            </a:prstGeom>
          </p:spPr>
          <p:style>
            <a:lnRef idx="1">
              <a:schemeClr val="accent1"/>
            </a:lnRef>
            <a:fillRef idx="0">
              <a:schemeClr val="accent1"/>
            </a:fillRef>
            <a:effectRef idx="0">
              <a:schemeClr val="accent1"/>
            </a:effectRef>
            <a:fontRef idx="minor">
              <a:schemeClr val="tx1"/>
            </a:fontRef>
          </p:style>
        </p:cxnSp>
        <p:cxnSp>
          <p:nvCxnSpPr>
            <p:cNvPr id="73" name="直接连接符 72">
              <a:extLst>
                <a:ext uri="{FF2B5EF4-FFF2-40B4-BE49-F238E27FC236}">
                  <a16:creationId xmlns:a16="http://schemas.microsoft.com/office/drawing/2014/main" id="{B09E80C0-C2E9-4F1F-B0CA-1B2ED9D3612B}"/>
                </a:ext>
              </a:extLst>
            </p:cNvPr>
            <p:cNvCxnSpPr/>
            <p:nvPr/>
          </p:nvCxnSpPr>
          <p:spPr>
            <a:xfrm>
              <a:off x="3563888" y="1707654"/>
              <a:ext cx="0" cy="2400657"/>
            </a:xfrm>
            <a:prstGeom prst="line">
              <a:avLst/>
            </a:prstGeom>
          </p:spPr>
          <p:style>
            <a:lnRef idx="1">
              <a:schemeClr val="accent1"/>
            </a:lnRef>
            <a:fillRef idx="0">
              <a:schemeClr val="accent1"/>
            </a:fillRef>
            <a:effectRef idx="0">
              <a:schemeClr val="accent1"/>
            </a:effectRef>
            <a:fontRef idx="minor">
              <a:schemeClr val="tx1"/>
            </a:fontRef>
          </p:style>
        </p:cxnSp>
      </p:grpSp>
      <p:grpSp>
        <p:nvGrpSpPr>
          <p:cNvPr id="74" name="组合 73">
            <a:extLst>
              <a:ext uri="{FF2B5EF4-FFF2-40B4-BE49-F238E27FC236}">
                <a16:creationId xmlns:a16="http://schemas.microsoft.com/office/drawing/2014/main" id="{07F744AA-BC86-4679-94FA-C0DE324D1F9D}"/>
              </a:ext>
            </a:extLst>
          </p:cNvPr>
          <p:cNvGrpSpPr/>
          <p:nvPr/>
        </p:nvGrpSpPr>
        <p:grpSpPr>
          <a:xfrm>
            <a:off x="9105957" y="2287685"/>
            <a:ext cx="1009949" cy="4296370"/>
            <a:chOff x="3563888" y="1707654"/>
            <a:chExt cx="564323" cy="2400657"/>
          </a:xfrm>
        </p:grpSpPr>
        <p:sp>
          <p:nvSpPr>
            <p:cNvPr id="75" name="TextBox 29">
              <a:extLst>
                <a:ext uri="{FF2B5EF4-FFF2-40B4-BE49-F238E27FC236}">
                  <a16:creationId xmlns:a16="http://schemas.microsoft.com/office/drawing/2014/main" id="{2000F7A7-0684-4365-B13C-01D2BA6C8A0B}"/>
                </a:ext>
              </a:extLst>
            </p:cNvPr>
            <p:cNvSpPr txBox="1"/>
            <p:nvPr/>
          </p:nvSpPr>
          <p:spPr>
            <a:xfrm>
              <a:off x="3631386" y="1707654"/>
              <a:ext cx="415498" cy="2377574"/>
            </a:xfrm>
            <a:prstGeom prst="rect">
              <a:avLst/>
            </a:prstGeom>
            <a:noFill/>
          </p:spPr>
          <p:txBody>
            <a:bodyPr vert="eaVert" wrap="none" rtlCol="0">
              <a:spAutoFit/>
            </a:bodyPr>
            <a:lstStyle/>
            <a:p>
              <a:r>
                <a:rPr lang="zh-CN" altLang="en-US" sz="2400" dirty="0"/>
                <a:t>点击此处添加文字标题</a:t>
              </a:r>
            </a:p>
          </p:txBody>
        </p:sp>
        <p:cxnSp>
          <p:nvCxnSpPr>
            <p:cNvPr id="76" name="直接连接符 75">
              <a:extLst>
                <a:ext uri="{FF2B5EF4-FFF2-40B4-BE49-F238E27FC236}">
                  <a16:creationId xmlns:a16="http://schemas.microsoft.com/office/drawing/2014/main" id="{0236401B-50FD-4B32-B04B-680D23CB405B}"/>
                </a:ext>
              </a:extLst>
            </p:cNvPr>
            <p:cNvCxnSpPr/>
            <p:nvPr/>
          </p:nvCxnSpPr>
          <p:spPr>
            <a:xfrm>
              <a:off x="4128211" y="1707654"/>
              <a:ext cx="0" cy="2400657"/>
            </a:xfrm>
            <a:prstGeom prst="line">
              <a:avLst/>
            </a:prstGeom>
          </p:spPr>
          <p:style>
            <a:lnRef idx="1">
              <a:schemeClr val="accent1"/>
            </a:lnRef>
            <a:fillRef idx="0">
              <a:schemeClr val="accent1"/>
            </a:fillRef>
            <a:effectRef idx="0">
              <a:schemeClr val="accent1"/>
            </a:effectRef>
            <a:fontRef idx="minor">
              <a:schemeClr val="tx1"/>
            </a:fontRef>
          </p:style>
        </p:cxnSp>
        <p:cxnSp>
          <p:nvCxnSpPr>
            <p:cNvPr id="77" name="直接连接符 76">
              <a:extLst>
                <a:ext uri="{FF2B5EF4-FFF2-40B4-BE49-F238E27FC236}">
                  <a16:creationId xmlns:a16="http://schemas.microsoft.com/office/drawing/2014/main" id="{18C089E8-8B1D-4566-93EE-44E88A7B0029}"/>
                </a:ext>
              </a:extLst>
            </p:cNvPr>
            <p:cNvCxnSpPr/>
            <p:nvPr/>
          </p:nvCxnSpPr>
          <p:spPr>
            <a:xfrm>
              <a:off x="3563888" y="1707654"/>
              <a:ext cx="0" cy="2400657"/>
            </a:xfrm>
            <a:prstGeom prst="line">
              <a:avLst/>
            </a:prstGeom>
          </p:spPr>
          <p:style>
            <a:lnRef idx="1">
              <a:schemeClr val="accent1"/>
            </a:lnRef>
            <a:fillRef idx="0">
              <a:schemeClr val="accent1"/>
            </a:fillRef>
            <a:effectRef idx="0">
              <a:schemeClr val="accent1"/>
            </a:effectRef>
            <a:fontRef idx="minor">
              <a:schemeClr val="tx1"/>
            </a:fontRef>
          </p:style>
        </p:cxnSp>
      </p:grpSp>
      <p:grpSp>
        <p:nvGrpSpPr>
          <p:cNvPr id="78" name="组合 77">
            <a:extLst>
              <a:ext uri="{FF2B5EF4-FFF2-40B4-BE49-F238E27FC236}">
                <a16:creationId xmlns:a16="http://schemas.microsoft.com/office/drawing/2014/main" id="{DC3F3C93-BD87-42C6-AAEC-67E95352796E}"/>
              </a:ext>
            </a:extLst>
          </p:cNvPr>
          <p:cNvGrpSpPr/>
          <p:nvPr/>
        </p:nvGrpSpPr>
        <p:grpSpPr>
          <a:xfrm>
            <a:off x="11074503" y="2287685"/>
            <a:ext cx="1009949" cy="4296370"/>
            <a:chOff x="3563888" y="1707654"/>
            <a:chExt cx="564323" cy="2400657"/>
          </a:xfrm>
        </p:grpSpPr>
        <p:sp>
          <p:nvSpPr>
            <p:cNvPr id="79" name="TextBox 29">
              <a:extLst>
                <a:ext uri="{FF2B5EF4-FFF2-40B4-BE49-F238E27FC236}">
                  <a16:creationId xmlns:a16="http://schemas.microsoft.com/office/drawing/2014/main" id="{5336F342-1AB5-4B11-94DF-4F812DD3DA52}"/>
                </a:ext>
              </a:extLst>
            </p:cNvPr>
            <p:cNvSpPr txBox="1"/>
            <p:nvPr/>
          </p:nvSpPr>
          <p:spPr>
            <a:xfrm>
              <a:off x="3631386" y="1707654"/>
              <a:ext cx="415498" cy="2377574"/>
            </a:xfrm>
            <a:prstGeom prst="rect">
              <a:avLst/>
            </a:prstGeom>
            <a:noFill/>
          </p:spPr>
          <p:txBody>
            <a:bodyPr vert="eaVert" wrap="none" rtlCol="0">
              <a:spAutoFit/>
            </a:bodyPr>
            <a:lstStyle/>
            <a:p>
              <a:r>
                <a:rPr lang="zh-CN" altLang="en-US" sz="2400" dirty="0"/>
                <a:t>点击此处添加文字标题</a:t>
              </a:r>
            </a:p>
          </p:txBody>
        </p:sp>
        <p:cxnSp>
          <p:nvCxnSpPr>
            <p:cNvPr id="80" name="直接连接符 79">
              <a:extLst>
                <a:ext uri="{FF2B5EF4-FFF2-40B4-BE49-F238E27FC236}">
                  <a16:creationId xmlns:a16="http://schemas.microsoft.com/office/drawing/2014/main" id="{73452E82-17A3-4F01-8633-519915D9B8AF}"/>
                </a:ext>
              </a:extLst>
            </p:cNvPr>
            <p:cNvCxnSpPr/>
            <p:nvPr/>
          </p:nvCxnSpPr>
          <p:spPr>
            <a:xfrm>
              <a:off x="4128211" y="1707654"/>
              <a:ext cx="0" cy="2400657"/>
            </a:xfrm>
            <a:prstGeom prst="line">
              <a:avLst/>
            </a:prstGeom>
          </p:spPr>
          <p:style>
            <a:lnRef idx="1">
              <a:schemeClr val="accent1"/>
            </a:lnRef>
            <a:fillRef idx="0">
              <a:schemeClr val="accent1"/>
            </a:fillRef>
            <a:effectRef idx="0">
              <a:schemeClr val="accent1"/>
            </a:effectRef>
            <a:fontRef idx="minor">
              <a:schemeClr val="tx1"/>
            </a:fontRef>
          </p:style>
        </p:cxnSp>
        <p:cxnSp>
          <p:nvCxnSpPr>
            <p:cNvPr id="81" name="直接连接符 80">
              <a:extLst>
                <a:ext uri="{FF2B5EF4-FFF2-40B4-BE49-F238E27FC236}">
                  <a16:creationId xmlns:a16="http://schemas.microsoft.com/office/drawing/2014/main" id="{4F590DFB-32D8-4901-9340-464C704AE9E9}"/>
                </a:ext>
              </a:extLst>
            </p:cNvPr>
            <p:cNvCxnSpPr/>
            <p:nvPr/>
          </p:nvCxnSpPr>
          <p:spPr>
            <a:xfrm>
              <a:off x="3563888" y="1707654"/>
              <a:ext cx="0" cy="2400657"/>
            </a:xfrm>
            <a:prstGeom prst="line">
              <a:avLst/>
            </a:prstGeom>
          </p:spPr>
          <p:style>
            <a:lnRef idx="1">
              <a:schemeClr val="accent1"/>
            </a:lnRef>
            <a:fillRef idx="0">
              <a:schemeClr val="accent1"/>
            </a:fillRef>
            <a:effectRef idx="0">
              <a:schemeClr val="accent1"/>
            </a:effectRef>
            <a:fontRef idx="minor">
              <a:schemeClr val="tx1"/>
            </a:fontRef>
          </p:style>
        </p:cxnSp>
      </p:grpSp>
      <p:grpSp>
        <p:nvGrpSpPr>
          <p:cNvPr id="82" name="组合 81">
            <a:extLst>
              <a:ext uri="{FF2B5EF4-FFF2-40B4-BE49-F238E27FC236}">
                <a16:creationId xmlns:a16="http://schemas.microsoft.com/office/drawing/2014/main" id="{A2FF34B2-5008-4022-A010-D777835D1B43}"/>
              </a:ext>
            </a:extLst>
          </p:cNvPr>
          <p:cNvGrpSpPr/>
          <p:nvPr/>
        </p:nvGrpSpPr>
        <p:grpSpPr>
          <a:xfrm>
            <a:off x="4830171" y="2317736"/>
            <a:ext cx="1009949" cy="4296370"/>
            <a:chOff x="3563888" y="1707654"/>
            <a:chExt cx="564323" cy="2400657"/>
          </a:xfrm>
        </p:grpSpPr>
        <p:sp>
          <p:nvSpPr>
            <p:cNvPr id="83" name="TextBox 29">
              <a:extLst>
                <a:ext uri="{FF2B5EF4-FFF2-40B4-BE49-F238E27FC236}">
                  <a16:creationId xmlns:a16="http://schemas.microsoft.com/office/drawing/2014/main" id="{8C2C25B7-A5AE-4204-9E0F-E3AB2149382C}"/>
                </a:ext>
              </a:extLst>
            </p:cNvPr>
            <p:cNvSpPr txBox="1"/>
            <p:nvPr/>
          </p:nvSpPr>
          <p:spPr>
            <a:xfrm>
              <a:off x="3631386" y="1707654"/>
              <a:ext cx="415498" cy="2377574"/>
            </a:xfrm>
            <a:prstGeom prst="rect">
              <a:avLst/>
            </a:prstGeom>
            <a:noFill/>
          </p:spPr>
          <p:txBody>
            <a:bodyPr vert="eaVert" wrap="none" rtlCol="0">
              <a:spAutoFit/>
            </a:bodyPr>
            <a:lstStyle/>
            <a:p>
              <a:r>
                <a:rPr lang="zh-CN" altLang="en-US" sz="2400" dirty="0"/>
                <a:t>点击此处添加文字标题</a:t>
              </a:r>
            </a:p>
          </p:txBody>
        </p:sp>
        <p:cxnSp>
          <p:nvCxnSpPr>
            <p:cNvPr id="84" name="直接连接符 83">
              <a:extLst>
                <a:ext uri="{FF2B5EF4-FFF2-40B4-BE49-F238E27FC236}">
                  <a16:creationId xmlns:a16="http://schemas.microsoft.com/office/drawing/2014/main" id="{23F17082-23B5-4BD1-B891-0F4CC0D086D5}"/>
                </a:ext>
              </a:extLst>
            </p:cNvPr>
            <p:cNvCxnSpPr/>
            <p:nvPr/>
          </p:nvCxnSpPr>
          <p:spPr>
            <a:xfrm>
              <a:off x="4128211" y="1707654"/>
              <a:ext cx="0" cy="2400657"/>
            </a:xfrm>
            <a:prstGeom prst="line">
              <a:avLst/>
            </a:prstGeom>
          </p:spPr>
          <p:style>
            <a:lnRef idx="1">
              <a:schemeClr val="accent1"/>
            </a:lnRef>
            <a:fillRef idx="0">
              <a:schemeClr val="accent1"/>
            </a:fillRef>
            <a:effectRef idx="0">
              <a:schemeClr val="accent1"/>
            </a:effectRef>
            <a:fontRef idx="minor">
              <a:schemeClr val="tx1"/>
            </a:fontRef>
          </p:style>
        </p:cxnSp>
        <p:cxnSp>
          <p:nvCxnSpPr>
            <p:cNvPr id="85" name="直接连接符 84">
              <a:extLst>
                <a:ext uri="{FF2B5EF4-FFF2-40B4-BE49-F238E27FC236}">
                  <a16:creationId xmlns:a16="http://schemas.microsoft.com/office/drawing/2014/main" id="{A48249AD-589C-4ADB-AB0B-D563B234C665}"/>
                </a:ext>
              </a:extLst>
            </p:cNvPr>
            <p:cNvCxnSpPr/>
            <p:nvPr/>
          </p:nvCxnSpPr>
          <p:spPr>
            <a:xfrm>
              <a:off x="3563888" y="1707654"/>
              <a:ext cx="0" cy="2400657"/>
            </a:xfrm>
            <a:prstGeom prst="line">
              <a:avLst/>
            </a:prstGeom>
          </p:spPr>
          <p:style>
            <a:lnRef idx="1">
              <a:schemeClr val="accent1"/>
            </a:lnRef>
            <a:fillRef idx="0">
              <a:schemeClr val="accent1"/>
            </a:fillRef>
            <a:effectRef idx="0">
              <a:schemeClr val="accent1"/>
            </a:effectRef>
            <a:fontRef idx="minor">
              <a:schemeClr val="tx1"/>
            </a:fontRef>
          </p:style>
        </p:cxnSp>
      </p:grpSp>
      <p:pic>
        <p:nvPicPr>
          <p:cNvPr id="15" name="图片 14">
            <a:extLst>
              <a:ext uri="{FF2B5EF4-FFF2-40B4-BE49-F238E27FC236}">
                <a16:creationId xmlns:a16="http://schemas.microsoft.com/office/drawing/2014/main" id="{7036AB04-8366-4A72-BE70-D10513408A57}"/>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7056" y="0"/>
            <a:ext cx="5380893" cy="6858000"/>
          </a:xfrm>
          <a:prstGeom prst="rect">
            <a:avLst/>
          </a:prstGeom>
        </p:spPr>
      </p:pic>
    </p:spTree>
    <p:extLst>
      <p:ext uri="{BB962C8B-B14F-4D97-AF65-F5344CB8AC3E}">
        <p14:creationId xmlns:p14="http://schemas.microsoft.com/office/powerpoint/2010/main" val="763941319"/>
      </p:ext>
    </p:extLst>
  </p:cSld>
  <p:clrMapOvr>
    <a:masterClrMapping/>
  </p:clrMapOvr>
  <mc:AlternateContent xmlns:mc="http://schemas.openxmlformats.org/markup-compatibility/2006" xmlns:p14="http://schemas.microsoft.com/office/powerpoint/2010/main">
    <mc:Choice Requires="p14">
      <p:transition spd="slow" p14:dur="1250" advTm="0">
        <p:randomBar dir="vert"/>
      </p:transition>
    </mc:Choice>
    <mc:Fallback xmlns="">
      <p:transition spd="slow" advTm="0">
        <p:randomBar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par>
                          <p:cTn id="10" fill="hold">
                            <p:stCondLst>
                              <p:cond delay="500"/>
                            </p:stCondLst>
                            <p:childTnLst>
                              <p:par>
                                <p:cTn id="11" presetID="22" presetClass="entr" presetSubtype="2" fill="hold" nodeType="afterEffect">
                                  <p:stCondLst>
                                    <p:cond delay="0"/>
                                  </p:stCondLst>
                                  <p:childTnLst>
                                    <p:set>
                                      <p:cBhvr>
                                        <p:cTn id="12" dur="1" fill="hold">
                                          <p:stCondLst>
                                            <p:cond delay="0"/>
                                          </p:stCondLst>
                                        </p:cTn>
                                        <p:tgtEl>
                                          <p:spTgt spid="68"/>
                                        </p:tgtEl>
                                        <p:attrNameLst>
                                          <p:attrName>style.visibility</p:attrName>
                                        </p:attrNameLst>
                                      </p:cBhvr>
                                      <p:to>
                                        <p:strVal val="visible"/>
                                      </p:to>
                                    </p:set>
                                    <p:animEffect transition="in" filter="wipe(right)">
                                      <p:cBhvr>
                                        <p:cTn id="13" dur="3000"/>
                                        <p:tgtEl>
                                          <p:spTgt spid="68"/>
                                        </p:tgtEl>
                                      </p:cBhvr>
                                    </p:animEffect>
                                  </p:childTnLst>
                                </p:cTn>
                              </p:par>
                            </p:childTnLst>
                          </p:cTn>
                        </p:par>
                        <p:par>
                          <p:cTn id="14" fill="hold">
                            <p:stCondLst>
                              <p:cond delay="3500"/>
                            </p:stCondLst>
                            <p:childTnLst>
                              <p:par>
                                <p:cTn id="15" presetID="22" presetClass="entr" presetSubtype="2" fill="hold" nodeType="afterEffect">
                                  <p:stCondLst>
                                    <p:cond delay="0"/>
                                  </p:stCondLst>
                                  <p:childTnLst>
                                    <p:set>
                                      <p:cBhvr>
                                        <p:cTn id="16" dur="1" fill="hold">
                                          <p:stCondLst>
                                            <p:cond delay="0"/>
                                          </p:stCondLst>
                                        </p:cTn>
                                        <p:tgtEl>
                                          <p:spTgt spid="74"/>
                                        </p:tgtEl>
                                        <p:attrNameLst>
                                          <p:attrName>style.visibility</p:attrName>
                                        </p:attrNameLst>
                                      </p:cBhvr>
                                      <p:to>
                                        <p:strVal val="visible"/>
                                      </p:to>
                                    </p:set>
                                    <p:animEffect transition="in" filter="wipe(right)">
                                      <p:cBhvr>
                                        <p:cTn id="17" dur="3000"/>
                                        <p:tgtEl>
                                          <p:spTgt spid="74"/>
                                        </p:tgtEl>
                                      </p:cBhvr>
                                    </p:animEffect>
                                  </p:childTnLst>
                                </p:cTn>
                              </p:par>
                            </p:childTnLst>
                          </p:cTn>
                        </p:par>
                        <p:par>
                          <p:cTn id="18" fill="hold">
                            <p:stCondLst>
                              <p:cond delay="6500"/>
                            </p:stCondLst>
                            <p:childTnLst>
                              <p:par>
                                <p:cTn id="19" presetID="22" presetClass="entr" presetSubtype="2" fill="hold" nodeType="afterEffect">
                                  <p:stCondLst>
                                    <p:cond delay="0"/>
                                  </p:stCondLst>
                                  <p:childTnLst>
                                    <p:set>
                                      <p:cBhvr>
                                        <p:cTn id="20" dur="1" fill="hold">
                                          <p:stCondLst>
                                            <p:cond delay="0"/>
                                          </p:stCondLst>
                                        </p:cTn>
                                        <p:tgtEl>
                                          <p:spTgt spid="78"/>
                                        </p:tgtEl>
                                        <p:attrNameLst>
                                          <p:attrName>style.visibility</p:attrName>
                                        </p:attrNameLst>
                                      </p:cBhvr>
                                      <p:to>
                                        <p:strVal val="visible"/>
                                      </p:to>
                                    </p:set>
                                    <p:animEffect transition="in" filter="wipe(right)">
                                      <p:cBhvr>
                                        <p:cTn id="21" dur="3000"/>
                                        <p:tgtEl>
                                          <p:spTgt spid="78"/>
                                        </p:tgtEl>
                                      </p:cBhvr>
                                    </p:animEffect>
                                  </p:childTnLst>
                                </p:cTn>
                              </p:par>
                            </p:childTnLst>
                          </p:cTn>
                        </p:par>
                        <p:par>
                          <p:cTn id="22" fill="hold">
                            <p:stCondLst>
                              <p:cond delay="9500"/>
                            </p:stCondLst>
                            <p:childTnLst>
                              <p:par>
                                <p:cTn id="23" presetID="22" presetClass="entr" presetSubtype="2" fill="hold" nodeType="afterEffect">
                                  <p:stCondLst>
                                    <p:cond delay="0"/>
                                  </p:stCondLst>
                                  <p:childTnLst>
                                    <p:set>
                                      <p:cBhvr>
                                        <p:cTn id="24" dur="1" fill="hold">
                                          <p:stCondLst>
                                            <p:cond delay="0"/>
                                          </p:stCondLst>
                                        </p:cTn>
                                        <p:tgtEl>
                                          <p:spTgt spid="82"/>
                                        </p:tgtEl>
                                        <p:attrNameLst>
                                          <p:attrName>style.visibility</p:attrName>
                                        </p:attrNameLst>
                                      </p:cBhvr>
                                      <p:to>
                                        <p:strVal val="visible"/>
                                      </p:to>
                                    </p:set>
                                    <p:animEffect transition="in" filter="wipe(right)">
                                      <p:cBhvr>
                                        <p:cTn id="25" dur="3000"/>
                                        <p:tgtEl>
                                          <p:spTgt spid="8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a:blip r:embed="rId3">
            <a:alphaModFix amt="37000"/>
          </a:blip>
          <a:tile tx="0" ty="0" sx="100000" sy="100000" flip="none" algn="tl"/>
        </a:blipFill>
        <a:effectLst/>
      </p:bgPr>
    </p:bg>
    <p:spTree>
      <p:nvGrpSpPr>
        <p:cNvPr id="1" name=""/>
        <p:cNvGrpSpPr/>
        <p:nvPr/>
      </p:nvGrpSpPr>
      <p:grpSpPr>
        <a:xfrm>
          <a:off x="0" y="0"/>
          <a:ext cx="0" cy="0"/>
          <a:chOff x="0" y="0"/>
          <a:chExt cx="0" cy="0"/>
        </a:xfrm>
      </p:grpSpPr>
      <p:sp>
        <p:nvSpPr>
          <p:cNvPr id="5" name="矩形 4"/>
          <p:cNvSpPr/>
          <p:nvPr/>
        </p:nvSpPr>
        <p:spPr>
          <a:xfrm>
            <a:off x="0" y="704850"/>
            <a:ext cx="12192000" cy="5448301"/>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Text Box 9"/>
          <p:cNvSpPr txBox="1">
            <a:spLocks noChangeArrowheads="1"/>
          </p:cNvSpPr>
          <p:nvPr/>
        </p:nvSpPr>
        <p:spPr bwMode="auto">
          <a:xfrm>
            <a:off x="10310336" y="2182218"/>
            <a:ext cx="738664" cy="3816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zh-CN" altLang="en-US" sz="3600" dirty="0">
                <a:solidFill>
                  <a:srgbClr val="C00000"/>
                </a:solidFill>
                <a:latin typeface="华文中宋" panose="02010600040101010101" pitchFamily="2" charset="-122"/>
                <a:ea typeface="华文中宋" panose="02010600040101010101" pitchFamily="2" charset="-122"/>
              </a:rPr>
              <a:t>章节标题</a:t>
            </a:r>
          </a:p>
        </p:txBody>
      </p:sp>
      <p:sp>
        <p:nvSpPr>
          <p:cNvPr id="7" name="Text Box 10"/>
          <p:cNvSpPr txBox="1">
            <a:spLocks noChangeArrowheads="1"/>
          </p:cNvSpPr>
          <p:nvPr/>
        </p:nvSpPr>
        <p:spPr bwMode="auto">
          <a:xfrm>
            <a:off x="10874673" y="2226668"/>
            <a:ext cx="461665" cy="3529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zh-CN" altLang="en-US" dirty="0">
                <a:solidFill>
                  <a:srgbClr val="C00000"/>
                </a:solidFill>
                <a:latin typeface="华文中宋" panose="02010600040101010101" pitchFamily="2" charset="-122"/>
                <a:ea typeface="华文中宋" panose="02010600040101010101" pitchFamily="2" charset="-122"/>
              </a:rPr>
              <a:t>章节一</a:t>
            </a:r>
          </a:p>
        </p:txBody>
      </p:sp>
      <p:sp>
        <p:nvSpPr>
          <p:cNvPr id="8" name="Text Box 11"/>
          <p:cNvSpPr txBox="1">
            <a:spLocks noChangeArrowheads="1"/>
          </p:cNvSpPr>
          <p:nvPr/>
        </p:nvSpPr>
        <p:spPr bwMode="auto">
          <a:xfrm>
            <a:off x="10010715" y="1047155"/>
            <a:ext cx="400110" cy="3529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r" eaLnBrk="1" hangingPunct="1"/>
            <a:r>
              <a:rPr lang="zh-CN" altLang="en-US" sz="1400">
                <a:solidFill>
                  <a:srgbClr val="C00000"/>
                </a:solidFill>
                <a:latin typeface="华文中宋" panose="02010600040101010101" pitchFamily="2" charset="-122"/>
                <a:ea typeface="华文中宋" panose="02010600040101010101" pitchFamily="2" charset="-122"/>
              </a:rPr>
              <a:t>Chapter Title</a:t>
            </a:r>
          </a:p>
        </p:txBody>
      </p:sp>
      <p:sp>
        <p:nvSpPr>
          <p:cNvPr id="10" name="椭圆 9"/>
          <p:cNvSpPr/>
          <p:nvPr/>
        </p:nvSpPr>
        <p:spPr>
          <a:xfrm>
            <a:off x="8450550" y="2182218"/>
            <a:ext cx="788987" cy="786295"/>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CN" altLang="en-US" sz="4000" dirty="0">
                <a:solidFill>
                  <a:schemeClr val="bg1"/>
                </a:solidFill>
                <a:latin typeface="华文中宋" panose="02010600040101010101" pitchFamily="2" charset="-122"/>
                <a:ea typeface="华文中宋" panose="02010600040101010101" pitchFamily="2" charset="-122"/>
              </a:rPr>
              <a:t>壹</a:t>
            </a:r>
          </a:p>
        </p:txBody>
      </p:sp>
      <p:sp>
        <p:nvSpPr>
          <p:cNvPr id="11" name="矩形 10"/>
          <p:cNvSpPr/>
          <p:nvPr/>
        </p:nvSpPr>
        <p:spPr>
          <a:xfrm>
            <a:off x="2247314" y="2500310"/>
            <a:ext cx="6278642" cy="2357440"/>
          </a:xfrm>
          <a:prstGeom prst="rect">
            <a:avLst/>
          </a:prstGeom>
        </p:spPr>
        <p:txBody>
          <a:bodyPr vert="eaVert" wrap="square">
            <a:spAutoFit/>
          </a:bodyPr>
          <a:lstStyle/>
          <a:p>
            <a:pPr>
              <a:lnSpc>
                <a:spcPct val="150000"/>
              </a:lnSpc>
            </a:pPr>
            <a:r>
              <a:rPr lang="zh-CN" altLang="en-US" sz="2400" b="0" i="0" u="sng" dirty="0">
                <a:solidFill>
                  <a:srgbClr val="333333"/>
                </a:solidFill>
                <a:effectLst/>
                <a:latin typeface="方正宋刻本秀楷简体" panose="02000000000000000000" pitchFamily="2" charset="-122"/>
                <a:ea typeface="方正宋刻本秀楷简体" panose="02000000000000000000" pitchFamily="2" charset="-122"/>
              </a:rPr>
              <a:t>感恩的心态喝这杯茶，这杯茶就不仅仅是一碗茶汤，而在其中充满人文精神，充满了天地万物和谐相处、相互成就、共融共济、同体不二的精神，化解戾气，发扬正气，成就和气。</a:t>
            </a:r>
            <a:endParaRPr lang="zh-CN" altLang="en-US" sz="2400" u="sng" dirty="0">
              <a:latin typeface="方正宋刻本秀楷简体" panose="02000000000000000000" pitchFamily="2" charset="-122"/>
              <a:ea typeface="方正宋刻本秀楷简体" panose="02000000000000000000" pitchFamily="2" charset="-122"/>
            </a:endParaRPr>
          </a:p>
        </p:txBody>
      </p:sp>
      <p:cxnSp>
        <p:nvCxnSpPr>
          <p:cNvPr id="12" name="直接连接符 11"/>
          <p:cNvCxnSpPr/>
          <p:nvPr/>
        </p:nvCxnSpPr>
        <p:spPr>
          <a:xfrm>
            <a:off x="0" y="5886450"/>
            <a:ext cx="12192000" cy="0"/>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a:off x="0" y="1009650"/>
            <a:ext cx="12192000" cy="0"/>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flipV="1">
            <a:off x="361950" y="720327"/>
            <a:ext cx="0" cy="5417347"/>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flipV="1">
            <a:off x="11830050" y="720327"/>
            <a:ext cx="0" cy="5417347"/>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sp>
        <p:nvSpPr>
          <p:cNvPr id="20" name="Rectangle 23"/>
          <p:cNvSpPr>
            <a:spLocks noChangeArrowheads="1"/>
          </p:cNvSpPr>
          <p:nvPr/>
        </p:nvSpPr>
        <p:spPr bwMode="auto">
          <a:xfrm>
            <a:off x="10137410" y="1991057"/>
            <a:ext cx="1084516" cy="77528"/>
          </a:xfrm>
          <a:prstGeom prst="rect">
            <a:avLst/>
          </a:prstGeom>
          <a:noFill/>
          <a:ln w="12700" cmpd="sng">
            <a:solidFill>
              <a:srgbClr val="C00000"/>
            </a:solidFill>
            <a:miter lim="800000"/>
            <a:headEnd/>
            <a:tailEnd/>
          </a:ln>
          <a:extLst>
            <a:ext uri="{909E8E84-426E-40DD-AFC4-6F175D3DCCD1}">
              <a14:hiddenFill xmlns:a14="http://schemas.microsoft.com/office/drawing/2010/main">
                <a:solidFill>
                  <a:srgbClr val="FFFFFF"/>
                </a:solidFill>
              </a14:hiddenFill>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2" name="Rectangle 23"/>
          <p:cNvSpPr>
            <a:spLocks noChangeArrowheads="1"/>
          </p:cNvSpPr>
          <p:nvPr/>
        </p:nvSpPr>
        <p:spPr bwMode="auto">
          <a:xfrm>
            <a:off x="10137410" y="4872432"/>
            <a:ext cx="1084516" cy="77528"/>
          </a:xfrm>
          <a:prstGeom prst="rect">
            <a:avLst/>
          </a:prstGeom>
          <a:noFill/>
          <a:ln w="12700" cmpd="sng">
            <a:solidFill>
              <a:srgbClr val="C00000"/>
            </a:solidFill>
            <a:miter lim="800000"/>
            <a:headEnd/>
            <a:tailEnd/>
          </a:ln>
          <a:extLst>
            <a:ext uri="{909E8E84-426E-40DD-AFC4-6F175D3DCCD1}">
              <a14:hiddenFill xmlns:a14="http://schemas.microsoft.com/office/drawing/2010/main">
                <a:solidFill>
                  <a:srgbClr val="FFFFFF"/>
                </a:solidFill>
              </a14:hiddenFill>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Tree>
    <p:extLst>
      <p:ext uri="{BB962C8B-B14F-4D97-AF65-F5344CB8AC3E}">
        <p14:creationId xmlns:p14="http://schemas.microsoft.com/office/powerpoint/2010/main" val="1260490700"/>
      </p:ext>
    </p:extLst>
  </p:cSld>
  <p:clrMapOvr>
    <a:masterClrMapping/>
  </p:clrMapOvr>
  <mc:AlternateContent xmlns:mc="http://schemas.openxmlformats.org/markup-compatibility/2006" xmlns:p14="http://schemas.microsoft.com/office/powerpoint/2010/main">
    <mc:Choice Requires="p14">
      <p:transition spd="slow" p14:dur="1250" advTm="0">
        <p:randomBar dir="vert"/>
      </p:transition>
    </mc:Choice>
    <mc:Fallback xmlns="">
      <p:transition spd="slow" advTm="0">
        <p:randomBar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right)">
                                      <p:cBhvr>
                                        <p:cTn id="7" dur="750"/>
                                        <p:tgtEl>
                                          <p:spTgt spid="12"/>
                                        </p:tgtEl>
                                      </p:cBhvr>
                                    </p:animEffect>
                                  </p:childTnLst>
                                </p:cTn>
                              </p:par>
                              <p:par>
                                <p:cTn id="8" presetID="22" presetClass="entr" presetSubtype="2" fill="hold" nodeType="withEffect">
                                  <p:stCondLst>
                                    <p:cond delay="0"/>
                                  </p:stCondLst>
                                  <p:childTnLst>
                                    <p:set>
                                      <p:cBhvr>
                                        <p:cTn id="9" dur="1" fill="hold">
                                          <p:stCondLst>
                                            <p:cond delay="0"/>
                                          </p:stCondLst>
                                        </p:cTn>
                                        <p:tgtEl>
                                          <p:spTgt spid="14"/>
                                        </p:tgtEl>
                                        <p:attrNameLst>
                                          <p:attrName>style.visibility</p:attrName>
                                        </p:attrNameLst>
                                      </p:cBhvr>
                                      <p:to>
                                        <p:strVal val="visible"/>
                                      </p:to>
                                    </p:set>
                                    <p:animEffect transition="in" filter="wipe(right)">
                                      <p:cBhvr>
                                        <p:cTn id="10" dur="750"/>
                                        <p:tgtEl>
                                          <p:spTgt spid="14"/>
                                        </p:tgtEl>
                                      </p:cBhvr>
                                    </p:animEffect>
                                  </p:childTnLst>
                                </p:cTn>
                              </p:par>
                              <p:par>
                                <p:cTn id="11" presetID="22" presetClass="entr" presetSubtype="2" fill="hold" nodeType="withEffect">
                                  <p:stCondLst>
                                    <p:cond delay="0"/>
                                  </p:stCondLst>
                                  <p:childTnLst>
                                    <p:set>
                                      <p:cBhvr>
                                        <p:cTn id="12" dur="1" fill="hold">
                                          <p:stCondLst>
                                            <p:cond delay="0"/>
                                          </p:stCondLst>
                                        </p:cTn>
                                        <p:tgtEl>
                                          <p:spTgt spid="15"/>
                                        </p:tgtEl>
                                        <p:attrNameLst>
                                          <p:attrName>style.visibility</p:attrName>
                                        </p:attrNameLst>
                                      </p:cBhvr>
                                      <p:to>
                                        <p:strVal val="visible"/>
                                      </p:to>
                                    </p:set>
                                    <p:animEffect transition="in" filter="wipe(right)">
                                      <p:cBhvr>
                                        <p:cTn id="13" dur="750"/>
                                        <p:tgtEl>
                                          <p:spTgt spid="15"/>
                                        </p:tgtEl>
                                      </p:cBhvr>
                                    </p:animEffect>
                                  </p:childTnLst>
                                </p:cTn>
                              </p:par>
                              <p:par>
                                <p:cTn id="14" presetID="22" presetClass="entr" presetSubtype="2" fill="hold" nodeType="withEffect">
                                  <p:stCondLst>
                                    <p:cond delay="0"/>
                                  </p:stCondLst>
                                  <p:childTnLst>
                                    <p:set>
                                      <p:cBhvr>
                                        <p:cTn id="15" dur="1" fill="hold">
                                          <p:stCondLst>
                                            <p:cond delay="0"/>
                                          </p:stCondLst>
                                        </p:cTn>
                                        <p:tgtEl>
                                          <p:spTgt spid="19"/>
                                        </p:tgtEl>
                                        <p:attrNameLst>
                                          <p:attrName>style.visibility</p:attrName>
                                        </p:attrNameLst>
                                      </p:cBhvr>
                                      <p:to>
                                        <p:strVal val="visible"/>
                                      </p:to>
                                    </p:set>
                                    <p:animEffect transition="in" filter="wipe(right)">
                                      <p:cBhvr>
                                        <p:cTn id="16" dur="750"/>
                                        <p:tgtEl>
                                          <p:spTgt spid="19"/>
                                        </p:tgtEl>
                                      </p:cBhvr>
                                    </p:animEffect>
                                  </p:childTnLst>
                                </p:cTn>
                              </p:par>
                            </p:childTnLst>
                          </p:cTn>
                        </p:par>
                        <p:par>
                          <p:cTn id="17" fill="hold">
                            <p:stCondLst>
                              <p:cond delay="750"/>
                            </p:stCondLst>
                            <p:childTnLst>
                              <p:par>
                                <p:cTn id="18" presetID="42" presetClass="entr" presetSubtype="0" fill="hold" grpId="0" nodeType="afterEffect">
                                  <p:stCondLst>
                                    <p:cond delay="0"/>
                                  </p:stCondLst>
                                  <p:childTnLst>
                                    <p:set>
                                      <p:cBhvr>
                                        <p:cTn id="19" dur="1" fill="hold">
                                          <p:stCondLst>
                                            <p:cond delay="0"/>
                                          </p:stCondLst>
                                        </p:cTn>
                                        <p:tgtEl>
                                          <p:spTgt spid="20"/>
                                        </p:tgtEl>
                                        <p:attrNameLst>
                                          <p:attrName>style.visibility</p:attrName>
                                        </p:attrNameLst>
                                      </p:cBhvr>
                                      <p:to>
                                        <p:strVal val="visible"/>
                                      </p:to>
                                    </p:set>
                                    <p:animEffect transition="in" filter="fade">
                                      <p:cBhvr>
                                        <p:cTn id="20" dur="500"/>
                                        <p:tgtEl>
                                          <p:spTgt spid="20"/>
                                        </p:tgtEl>
                                      </p:cBhvr>
                                    </p:animEffect>
                                    <p:anim calcmode="lin" valueType="num">
                                      <p:cBhvr>
                                        <p:cTn id="21" dur="500" fill="hold"/>
                                        <p:tgtEl>
                                          <p:spTgt spid="20"/>
                                        </p:tgtEl>
                                        <p:attrNameLst>
                                          <p:attrName>ppt_x</p:attrName>
                                        </p:attrNameLst>
                                      </p:cBhvr>
                                      <p:tavLst>
                                        <p:tav tm="0">
                                          <p:val>
                                            <p:strVal val="#ppt_x"/>
                                          </p:val>
                                        </p:tav>
                                        <p:tav tm="100000">
                                          <p:val>
                                            <p:strVal val="#ppt_x"/>
                                          </p:val>
                                        </p:tav>
                                      </p:tavLst>
                                    </p:anim>
                                    <p:anim calcmode="lin" valueType="num">
                                      <p:cBhvr>
                                        <p:cTn id="22" dur="500" fill="hold"/>
                                        <p:tgtEl>
                                          <p:spTgt spid="20"/>
                                        </p:tgtEl>
                                        <p:attrNameLst>
                                          <p:attrName>ppt_y</p:attrName>
                                        </p:attrNameLst>
                                      </p:cBhvr>
                                      <p:tavLst>
                                        <p:tav tm="0">
                                          <p:val>
                                            <p:strVal val="#ppt_y+.1"/>
                                          </p:val>
                                        </p:tav>
                                        <p:tav tm="100000">
                                          <p:val>
                                            <p:strVal val="#ppt_y"/>
                                          </p:val>
                                        </p:tav>
                                      </p:tavLst>
                                    </p:anim>
                                  </p:childTnLst>
                                </p:cTn>
                              </p:par>
                            </p:childTnLst>
                          </p:cTn>
                        </p:par>
                        <p:par>
                          <p:cTn id="23" fill="hold">
                            <p:stCondLst>
                              <p:cond delay="1250"/>
                            </p:stCondLst>
                            <p:childTnLst>
                              <p:par>
                                <p:cTn id="24" presetID="42" presetClass="entr" presetSubtype="0" fill="hold" grpId="0" nodeType="afterEffect">
                                  <p:stCondLst>
                                    <p:cond delay="0"/>
                                  </p:stCondLst>
                                  <p:childTnLst>
                                    <p:set>
                                      <p:cBhvr>
                                        <p:cTn id="25" dur="1" fill="hold">
                                          <p:stCondLst>
                                            <p:cond delay="0"/>
                                          </p:stCondLst>
                                        </p:cTn>
                                        <p:tgtEl>
                                          <p:spTgt spid="22"/>
                                        </p:tgtEl>
                                        <p:attrNameLst>
                                          <p:attrName>style.visibility</p:attrName>
                                        </p:attrNameLst>
                                      </p:cBhvr>
                                      <p:to>
                                        <p:strVal val="visible"/>
                                      </p:to>
                                    </p:set>
                                    <p:animEffect transition="in" filter="fade">
                                      <p:cBhvr>
                                        <p:cTn id="26" dur="500"/>
                                        <p:tgtEl>
                                          <p:spTgt spid="22"/>
                                        </p:tgtEl>
                                      </p:cBhvr>
                                    </p:animEffect>
                                    <p:anim calcmode="lin" valueType="num">
                                      <p:cBhvr>
                                        <p:cTn id="27" dur="500" fill="hold"/>
                                        <p:tgtEl>
                                          <p:spTgt spid="22"/>
                                        </p:tgtEl>
                                        <p:attrNameLst>
                                          <p:attrName>ppt_x</p:attrName>
                                        </p:attrNameLst>
                                      </p:cBhvr>
                                      <p:tavLst>
                                        <p:tav tm="0">
                                          <p:val>
                                            <p:strVal val="#ppt_x"/>
                                          </p:val>
                                        </p:tav>
                                        <p:tav tm="100000">
                                          <p:val>
                                            <p:strVal val="#ppt_x"/>
                                          </p:val>
                                        </p:tav>
                                      </p:tavLst>
                                    </p:anim>
                                    <p:anim calcmode="lin" valueType="num">
                                      <p:cBhvr>
                                        <p:cTn id="28" dur="500" fill="hold"/>
                                        <p:tgtEl>
                                          <p:spTgt spid="22"/>
                                        </p:tgtEl>
                                        <p:attrNameLst>
                                          <p:attrName>ppt_y</p:attrName>
                                        </p:attrNameLst>
                                      </p:cBhvr>
                                      <p:tavLst>
                                        <p:tav tm="0">
                                          <p:val>
                                            <p:strVal val="#ppt_y+.1"/>
                                          </p:val>
                                        </p:tav>
                                        <p:tav tm="100000">
                                          <p:val>
                                            <p:strVal val="#ppt_y"/>
                                          </p:val>
                                        </p:tav>
                                      </p:tavLst>
                                    </p:anim>
                                  </p:childTnLst>
                                </p:cTn>
                              </p:par>
                            </p:childTnLst>
                          </p:cTn>
                        </p:par>
                        <p:par>
                          <p:cTn id="29" fill="hold">
                            <p:stCondLst>
                              <p:cond delay="1750"/>
                            </p:stCondLst>
                            <p:childTnLst>
                              <p:par>
                                <p:cTn id="30" presetID="10" presetClass="entr" presetSubtype="0" fill="hold" grpId="0" nodeType="after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fade">
                                      <p:cBhvr>
                                        <p:cTn id="32" dur="1000"/>
                                        <p:tgtEl>
                                          <p:spTgt spid="7"/>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6"/>
                                        </p:tgtEl>
                                        <p:attrNameLst>
                                          <p:attrName>style.visibility</p:attrName>
                                        </p:attrNameLst>
                                      </p:cBhvr>
                                      <p:to>
                                        <p:strVal val="visible"/>
                                      </p:to>
                                    </p:set>
                                    <p:animEffect transition="in" filter="fade">
                                      <p:cBhvr>
                                        <p:cTn id="35" dur="1000"/>
                                        <p:tgtEl>
                                          <p:spTgt spid="6"/>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8"/>
                                        </p:tgtEl>
                                        <p:attrNameLst>
                                          <p:attrName>style.visibility</p:attrName>
                                        </p:attrNameLst>
                                      </p:cBhvr>
                                      <p:to>
                                        <p:strVal val="visible"/>
                                      </p:to>
                                    </p:set>
                                    <p:animEffect transition="in" filter="fade">
                                      <p:cBhvr>
                                        <p:cTn id="38" dur="1000"/>
                                        <p:tgtEl>
                                          <p:spTgt spid="8"/>
                                        </p:tgtEl>
                                      </p:cBhvr>
                                    </p:animEffect>
                                  </p:childTnLst>
                                </p:cTn>
                              </p:par>
                            </p:childTnLst>
                          </p:cTn>
                        </p:par>
                        <p:par>
                          <p:cTn id="39" fill="hold">
                            <p:stCondLst>
                              <p:cond delay="2750"/>
                            </p:stCondLst>
                            <p:childTnLst>
                              <p:par>
                                <p:cTn id="40" presetID="23" presetClass="entr" presetSubtype="16" fill="hold" grpId="0" nodeType="afterEffect">
                                  <p:stCondLst>
                                    <p:cond delay="0"/>
                                  </p:stCondLst>
                                  <p:childTnLst>
                                    <p:set>
                                      <p:cBhvr>
                                        <p:cTn id="41" dur="1" fill="hold">
                                          <p:stCondLst>
                                            <p:cond delay="0"/>
                                          </p:stCondLst>
                                        </p:cTn>
                                        <p:tgtEl>
                                          <p:spTgt spid="10"/>
                                        </p:tgtEl>
                                        <p:attrNameLst>
                                          <p:attrName>style.visibility</p:attrName>
                                        </p:attrNameLst>
                                      </p:cBhvr>
                                      <p:to>
                                        <p:strVal val="visible"/>
                                      </p:to>
                                    </p:set>
                                    <p:anim calcmode="lin" valueType="num">
                                      <p:cBhvr>
                                        <p:cTn id="42" dur="500" fill="hold"/>
                                        <p:tgtEl>
                                          <p:spTgt spid="10"/>
                                        </p:tgtEl>
                                        <p:attrNameLst>
                                          <p:attrName>ppt_w</p:attrName>
                                        </p:attrNameLst>
                                      </p:cBhvr>
                                      <p:tavLst>
                                        <p:tav tm="0">
                                          <p:val>
                                            <p:fltVal val="0"/>
                                          </p:val>
                                        </p:tav>
                                        <p:tav tm="100000">
                                          <p:val>
                                            <p:strVal val="#ppt_w"/>
                                          </p:val>
                                        </p:tav>
                                      </p:tavLst>
                                    </p:anim>
                                    <p:anim calcmode="lin" valueType="num">
                                      <p:cBhvr>
                                        <p:cTn id="43" dur="500" fill="hold"/>
                                        <p:tgtEl>
                                          <p:spTgt spid="10"/>
                                        </p:tgtEl>
                                        <p:attrNameLst>
                                          <p:attrName>ppt_h</p:attrName>
                                        </p:attrNameLst>
                                      </p:cBhvr>
                                      <p:tavLst>
                                        <p:tav tm="0">
                                          <p:val>
                                            <p:fltVal val="0"/>
                                          </p:val>
                                        </p:tav>
                                        <p:tav tm="100000">
                                          <p:val>
                                            <p:strVal val="#ppt_h"/>
                                          </p:val>
                                        </p:tav>
                                      </p:tavLst>
                                    </p:anim>
                                  </p:childTnLst>
                                </p:cTn>
                              </p:par>
                            </p:childTnLst>
                          </p:cTn>
                        </p:par>
                        <p:par>
                          <p:cTn id="44" fill="hold">
                            <p:stCondLst>
                              <p:cond delay="3250"/>
                            </p:stCondLst>
                            <p:childTnLst>
                              <p:par>
                                <p:cTn id="45" presetID="22" presetClass="entr" presetSubtype="2" fill="hold" grpId="0" nodeType="afterEffect">
                                  <p:stCondLst>
                                    <p:cond delay="0"/>
                                  </p:stCondLst>
                                  <p:iterate type="wd">
                                    <p:tmPct val="10000"/>
                                  </p:iterate>
                                  <p:childTnLst>
                                    <p:set>
                                      <p:cBhvr>
                                        <p:cTn id="46" dur="1" fill="hold">
                                          <p:stCondLst>
                                            <p:cond delay="0"/>
                                          </p:stCondLst>
                                        </p:cTn>
                                        <p:tgtEl>
                                          <p:spTgt spid="11"/>
                                        </p:tgtEl>
                                        <p:attrNameLst>
                                          <p:attrName>style.visibility</p:attrName>
                                        </p:attrNameLst>
                                      </p:cBhvr>
                                      <p:to>
                                        <p:strVal val="visible"/>
                                      </p:to>
                                    </p:set>
                                    <p:animEffect transition="in" filter="wipe(right)">
                                      <p:cBhvr>
                                        <p:cTn id="4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ldLvl="0" autoUpdateAnimBg="0"/>
      <p:bldP spid="7" grpId="0" bldLvl="0" autoUpdateAnimBg="0"/>
      <p:bldP spid="8" grpId="0" bldLvl="0" autoUpdateAnimBg="0"/>
      <p:bldP spid="10" grpId="0" animBg="1"/>
      <p:bldP spid="11" grpId="0"/>
      <p:bldP spid="20" grpId="0" animBg="1" autoUpdateAnimBg="0"/>
      <p:bldP spid="22" grpId="0" animBg="1" autoUpdateAnimBg="0"/>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a:blip r:embed="rId3">
            <a:alphaModFix amt="37000"/>
          </a:blip>
          <a:tile tx="0" ty="0" sx="100000" sy="100000" flip="none" algn="tl"/>
        </a:blipFill>
        <a:effectLst/>
      </p:bgPr>
    </p:bg>
    <p:spTree>
      <p:nvGrpSpPr>
        <p:cNvPr id="1" name=""/>
        <p:cNvGrpSpPr/>
        <p:nvPr/>
      </p:nvGrpSpPr>
      <p:grpSpPr>
        <a:xfrm>
          <a:off x="0" y="0"/>
          <a:ext cx="0" cy="0"/>
          <a:chOff x="0" y="0"/>
          <a:chExt cx="0" cy="0"/>
        </a:xfrm>
      </p:grpSpPr>
      <p:grpSp>
        <p:nvGrpSpPr>
          <p:cNvPr id="37" name="组合 11"/>
          <p:cNvGrpSpPr>
            <a:grpSpLocks/>
          </p:cNvGrpSpPr>
          <p:nvPr/>
        </p:nvGrpSpPr>
        <p:grpSpPr bwMode="auto">
          <a:xfrm flipH="1">
            <a:off x="9861550" y="0"/>
            <a:ext cx="2330450" cy="1885950"/>
            <a:chOff x="0" y="-190500"/>
            <a:chExt cx="2895600" cy="2343151"/>
          </a:xfrm>
        </p:grpSpPr>
        <p:pic>
          <p:nvPicPr>
            <p:cNvPr id="38" name="图片 9"/>
            <p:cNvPicPr>
              <a:picLocks noChangeAspect="1"/>
            </p:cNvPicPr>
            <p:nvPr/>
          </p:nvPicPr>
          <p:blipFill>
            <a:blip r:embed="rId4" cstate="email">
              <a:extLst>
                <a:ext uri="{28A0092B-C50C-407E-A947-70E740481C1C}">
                  <a14:useLocalDpi xmlns:a14="http://schemas.microsoft.com/office/drawing/2010/main"/>
                </a:ext>
              </a:extLst>
            </a:blip>
            <a:srcRect r="49432" b="71381"/>
            <a:stretch>
              <a:fillRect/>
            </a:stretch>
          </p:blipFill>
          <p:spPr bwMode="auto">
            <a:xfrm>
              <a:off x="0" y="-190500"/>
              <a:ext cx="2895600" cy="9218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9" name="图片 10"/>
            <p:cNvPicPr>
              <a:picLocks noChangeAspect="1"/>
            </p:cNvPicPr>
            <p:nvPr/>
          </p:nvPicPr>
          <p:blipFill>
            <a:blip r:embed="rId5" cstate="email">
              <a:extLst>
                <a:ext uri="{28A0092B-C50C-407E-A947-70E740481C1C}">
                  <a14:useLocalDpi xmlns:a14="http://schemas.microsoft.com/office/drawing/2010/main"/>
                </a:ext>
              </a:extLst>
            </a:blip>
            <a:srcRect l="40341" t="12794" r="33902"/>
            <a:stretch>
              <a:fillRect/>
            </a:stretch>
          </p:blipFill>
          <p:spPr bwMode="auto">
            <a:xfrm>
              <a:off x="213028" y="228601"/>
              <a:ext cx="1010312" cy="1924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36" name="图片 35"/>
          <p:cNvPicPr>
            <a:picLocks noChangeAspect="1"/>
          </p:cNvPicPr>
          <p:nvPr/>
        </p:nvPicPr>
        <p:blipFill>
          <a:blip r:embed="rId6" cstate="hqprint">
            <a:extLst>
              <a:ext uri="{28A0092B-C50C-407E-A947-70E740481C1C}">
                <a14:useLocalDpi xmlns:a14="http://schemas.microsoft.com/office/drawing/2010/main" val="0"/>
              </a:ext>
            </a:extLst>
          </a:blip>
          <a:stretch>
            <a:fillRect/>
          </a:stretch>
        </p:blipFill>
        <p:spPr>
          <a:xfrm>
            <a:off x="297082" y="3957661"/>
            <a:ext cx="2320401" cy="2883024"/>
          </a:xfrm>
          <a:prstGeom prst="rect">
            <a:avLst/>
          </a:prstGeom>
          <a:effectLst>
            <a:outerShdw blurRad="190500" dist="165100" dir="3600000" algn="tl" rotWithShape="0">
              <a:prstClr val="black">
                <a:alpha val="40000"/>
              </a:prstClr>
            </a:outerShdw>
          </a:effectLst>
        </p:spPr>
      </p:pic>
      <p:grpSp>
        <p:nvGrpSpPr>
          <p:cNvPr id="2" name="组合 1"/>
          <p:cNvGrpSpPr/>
          <p:nvPr/>
        </p:nvGrpSpPr>
        <p:grpSpPr>
          <a:xfrm>
            <a:off x="1875728" y="1297923"/>
            <a:ext cx="430887" cy="434519"/>
            <a:chOff x="11165604" y="552138"/>
            <a:chExt cx="585614" cy="590550"/>
          </a:xfrm>
        </p:grpSpPr>
        <p:sp>
          <p:nvSpPr>
            <p:cNvPr id="3" name="Freeform 5"/>
            <p:cNvSpPr>
              <a:spLocks/>
            </p:cNvSpPr>
            <p:nvPr/>
          </p:nvSpPr>
          <p:spPr bwMode="auto">
            <a:xfrm>
              <a:off x="11175884" y="552138"/>
              <a:ext cx="573204" cy="590550"/>
            </a:xfrm>
            <a:custGeom>
              <a:avLst/>
              <a:gdLst>
                <a:gd name="T0" fmla="*/ 279 w 291"/>
                <a:gd name="T1" fmla="*/ 117 h 300"/>
                <a:gd name="T2" fmla="*/ 274 w 291"/>
                <a:gd name="T3" fmla="*/ 101 h 300"/>
                <a:gd name="T4" fmla="*/ 269 w 291"/>
                <a:gd name="T5" fmla="*/ 84 h 300"/>
                <a:gd name="T6" fmla="*/ 254 w 291"/>
                <a:gd name="T7" fmla="*/ 63 h 300"/>
                <a:gd name="T8" fmla="*/ 227 w 291"/>
                <a:gd name="T9" fmla="*/ 37 h 300"/>
                <a:gd name="T10" fmla="*/ 229 w 291"/>
                <a:gd name="T11" fmla="*/ 34 h 300"/>
                <a:gd name="T12" fmla="*/ 218 w 291"/>
                <a:gd name="T13" fmla="*/ 23 h 300"/>
                <a:gd name="T14" fmla="*/ 191 w 291"/>
                <a:gd name="T15" fmla="*/ 20 h 300"/>
                <a:gd name="T16" fmla="*/ 174 w 291"/>
                <a:gd name="T17" fmla="*/ 9 h 300"/>
                <a:gd name="T18" fmla="*/ 157 w 291"/>
                <a:gd name="T19" fmla="*/ 4 h 300"/>
                <a:gd name="T20" fmla="*/ 135 w 291"/>
                <a:gd name="T21" fmla="*/ 6 h 300"/>
                <a:gd name="T22" fmla="*/ 118 w 291"/>
                <a:gd name="T23" fmla="*/ 6 h 300"/>
                <a:gd name="T24" fmla="*/ 89 w 291"/>
                <a:gd name="T25" fmla="*/ 14 h 300"/>
                <a:gd name="T26" fmla="*/ 58 w 291"/>
                <a:gd name="T27" fmla="*/ 31 h 300"/>
                <a:gd name="T28" fmla="*/ 46 w 291"/>
                <a:gd name="T29" fmla="*/ 40 h 300"/>
                <a:gd name="T30" fmla="*/ 35 w 291"/>
                <a:gd name="T31" fmla="*/ 45 h 300"/>
                <a:gd name="T32" fmla="*/ 22 w 291"/>
                <a:gd name="T33" fmla="*/ 65 h 300"/>
                <a:gd name="T34" fmla="*/ 10 w 291"/>
                <a:gd name="T35" fmla="*/ 93 h 300"/>
                <a:gd name="T36" fmla="*/ 5 w 291"/>
                <a:gd name="T37" fmla="*/ 103 h 300"/>
                <a:gd name="T38" fmla="*/ 4 w 291"/>
                <a:gd name="T39" fmla="*/ 133 h 300"/>
                <a:gd name="T40" fmla="*/ 16 w 291"/>
                <a:gd name="T41" fmla="*/ 172 h 300"/>
                <a:gd name="T42" fmla="*/ 17 w 291"/>
                <a:gd name="T43" fmla="*/ 182 h 300"/>
                <a:gd name="T44" fmla="*/ 18 w 291"/>
                <a:gd name="T45" fmla="*/ 187 h 300"/>
                <a:gd name="T46" fmla="*/ 21 w 291"/>
                <a:gd name="T47" fmla="*/ 193 h 300"/>
                <a:gd name="T48" fmla="*/ 54 w 291"/>
                <a:gd name="T49" fmla="*/ 227 h 300"/>
                <a:gd name="T50" fmla="*/ 83 w 291"/>
                <a:gd name="T51" fmla="*/ 244 h 300"/>
                <a:gd name="T52" fmla="*/ 107 w 291"/>
                <a:gd name="T53" fmla="*/ 263 h 300"/>
                <a:gd name="T54" fmla="*/ 116 w 291"/>
                <a:gd name="T55" fmla="*/ 265 h 300"/>
                <a:gd name="T56" fmla="*/ 113 w 291"/>
                <a:gd name="T57" fmla="*/ 273 h 300"/>
                <a:gd name="T58" fmla="*/ 130 w 291"/>
                <a:gd name="T59" fmla="*/ 281 h 300"/>
                <a:gd name="T60" fmla="*/ 124 w 291"/>
                <a:gd name="T61" fmla="*/ 287 h 300"/>
                <a:gd name="T62" fmla="*/ 150 w 291"/>
                <a:gd name="T63" fmla="*/ 293 h 300"/>
                <a:gd name="T64" fmla="*/ 185 w 291"/>
                <a:gd name="T65" fmla="*/ 289 h 300"/>
                <a:gd name="T66" fmla="*/ 210 w 291"/>
                <a:gd name="T67" fmla="*/ 273 h 300"/>
                <a:gd name="T68" fmla="*/ 246 w 291"/>
                <a:gd name="T69" fmla="*/ 252 h 300"/>
                <a:gd name="T70" fmla="*/ 268 w 291"/>
                <a:gd name="T71" fmla="*/ 223 h 300"/>
                <a:gd name="T72" fmla="*/ 274 w 291"/>
                <a:gd name="T73" fmla="*/ 196 h 300"/>
                <a:gd name="T74" fmla="*/ 280 w 291"/>
                <a:gd name="T75" fmla="*/ 183 h 300"/>
                <a:gd name="T76" fmla="*/ 284 w 291"/>
                <a:gd name="T77" fmla="*/ 159 h 3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91" h="300">
                  <a:moveTo>
                    <a:pt x="284" y="135"/>
                  </a:moveTo>
                  <a:cubicBezTo>
                    <a:pt x="285" y="127"/>
                    <a:pt x="282" y="123"/>
                    <a:pt x="279" y="117"/>
                  </a:cubicBezTo>
                  <a:cubicBezTo>
                    <a:pt x="285" y="110"/>
                    <a:pt x="273" y="107"/>
                    <a:pt x="274" y="100"/>
                  </a:cubicBezTo>
                  <a:cubicBezTo>
                    <a:pt x="274" y="101"/>
                    <a:pt x="274" y="101"/>
                    <a:pt x="274" y="101"/>
                  </a:cubicBezTo>
                  <a:cubicBezTo>
                    <a:pt x="272" y="99"/>
                    <a:pt x="272" y="99"/>
                    <a:pt x="272" y="99"/>
                  </a:cubicBezTo>
                  <a:cubicBezTo>
                    <a:pt x="278" y="93"/>
                    <a:pt x="269" y="89"/>
                    <a:pt x="269" y="84"/>
                  </a:cubicBezTo>
                  <a:cubicBezTo>
                    <a:pt x="266" y="81"/>
                    <a:pt x="268" y="71"/>
                    <a:pt x="260" y="73"/>
                  </a:cubicBezTo>
                  <a:cubicBezTo>
                    <a:pt x="260" y="68"/>
                    <a:pt x="258" y="66"/>
                    <a:pt x="254" y="63"/>
                  </a:cubicBezTo>
                  <a:cubicBezTo>
                    <a:pt x="246" y="57"/>
                    <a:pt x="241" y="41"/>
                    <a:pt x="229" y="40"/>
                  </a:cubicBezTo>
                  <a:cubicBezTo>
                    <a:pt x="228" y="39"/>
                    <a:pt x="227" y="38"/>
                    <a:pt x="227" y="37"/>
                  </a:cubicBezTo>
                  <a:cubicBezTo>
                    <a:pt x="228" y="37"/>
                    <a:pt x="228" y="36"/>
                    <a:pt x="229" y="36"/>
                  </a:cubicBezTo>
                  <a:cubicBezTo>
                    <a:pt x="229" y="34"/>
                    <a:pt x="229" y="34"/>
                    <a:pt x="229" y="34"/>
                  </a:cubicBezTo>
                  <a:cubicBezTo>
                    <a:pt x="226" y="33"/>
                    <a:pt x="224" y="32"/>
                    <a:pt x="221" y="31"/>
                  </a:cubicBezTo>
                  <a:cubicBezTo>
                    <a:pt x="223" y="29"/>
                    <a:pt x="221" y="24"/>
                    <a:pt x="218" y="23"/>
                  </a:cubicBezTo>
                  <a:cubicBezTo>
                    <a:pt x="213" y="22"/>
                    <a:pt x="212" y="22"/>
                    <a:pt x="206" y="21"/>
                  </a:cubicBezTo>
                  <a:cubicBezTo>
                    <a:pt x="202" y="17"/>
                    <a:pt x="196" y="19"/>
                    <a:pt x="191" y="20"/>
                  </a:cubicBezTo>
                  <a:cubicBezTo>
                    <a:pt x="189" y="14"/>
                    <a:pt x="182" y="16"/>
                    <a:pt x="178" y="14"/>
                  </a:cubicBezTo>
                  <a:cubicBezTo>
                    <a:pt x="176" y="12"/>
                    <a:pt x="174" y="11"/>
                    <a:pt x="174" y="9"/>
                  </a:cubicBezTo>
                  <a:cubicBezTo>
                    <a:pt x="168" y="9"/>
                    <a:pt x="164" y="6"/>
                    <a:pt x="157" y="7"/>
                  </a:cubicBezTo>
                  <a:cubicBezTo>
                    <a:pt x="157" y="4"/>
                    <a:pt x="157" y="4"/>
                    <a:pt x="157" y="4"/>
                  </a:cubicBezTo>
                  <a:cubicBezTo>
                    <a:pt x="153" y="0"/>
                    <a:pt x="148" y="6"/>
                    <a:pt x="144" y="1"/>
                  </a:cubicBezTo>
                  <a:cubicBezTo>
                    <a:pt x="140" y="2"/>
                    <a:pt x="139" y="5"/>
                    <a:pt x="135" y="6"/>
                  </a:cubicBezTo>
                  <a:cubicBezTo>
                    <a:pt x="132" y="7"/>
                    <a:pt x="126" y="9"/>
                    <a:pt x="124" y="4"/>
                  </a:cubicBezTo>
                  <a:cubicBezTo>
                    <a:pt x="122" y="4"/>
                    <a:pt x="119" y="4"/>
                    <a:pt x="118" y="6"/>
                  </a:cubicBezTo>
                  <a:cubicBezTo>
                    <a:pt x="114" y="2"/>
                    <a:pt x="112" y="11"/>
                    <a:pt x="107" y="6"/>
                  </a:cubicBezTo>
                  <a:cubicBezTo>
                    <a:pt x="103" y="16"/>
                    <a:pt x="96" y="9"/>
                    <a:pt x="89" y="14"/>
                  </a:cubicBezTo>
                  <a:cubicBezTo>
                    <a:pt x="84" y="23"/>
                    <a:pt x="74" y="15"/>
                    <a:pt x="69" y="25"/>
                  </a:cubicBezTo>
                  <a:cubicBezTo>
                    <a:pt x="64" y="22"/>
                    <a:pt x="63" y="35"/>
                    <a:pt x="58" y="31"/>
                  </a:cubicBezTo>
                  <a:cubicBezTo>
                    <a:pt x="58" y="32"/>
                    <a:pt x="58" y="32"/>
                    <a:pt x="58" y="32"/>
                  </a:cubicBezTo>
                  <a:cubicBezTo>
                    <a:pt x="56" y="38"/>
                    <a:pt x="47" y="32"/>
                    <a:pt x="46" y="40"/>
                  </a:cubicBezTo>
                  <a:cubicBezTo>
                    <a:pt x="40" y="40"/>
                    <a:pt x="38" y="39"/>
                    <a:pt x="34" y="43"/>
                  </a:cubicBezTo>
                  <a:cubicBezTo>
                    <a:pt x="35" y="45"/>
                    <a:pt x="35" y="45"/>
                    <a:pt x="35" y="45"/>
                  </a:cubicBezTo>
                  <a:cubicBezTo>
                    <a:pt x="32" y="49"/>
                    <a:pt x="32" y="53"/>
                    <a:pt x="27" y="53"/>
                  </a:cubicBezTo>
                  <a:cubicBezTo>
                    <a:pt x="24" y="57"/>
                    <a:pt x="20" y="61"/>
                    <a:pt x="22" y="65"/>
                  </a:cubicBezTo>
                  <a:cubicBezTo>
                    <a:pt x="9" y="69"/>
                    <a:pt x="20" y="87"/>
                    <a:pt x="8" y="92"/>
                  </a:cubicBezTo>
                  <a:cubicBezTo>
                    <a:pt x="10" y="93"/>
                    <a:pt x="10" y="93"/>
                    <a:pt x="10" y="93"/>
                  </a:cubicBezTo>
                  <a:cubicBezTo>
                    <a:pt x="8" y="96"/>
                    <a:pt x="8" y="102"/>
                    <a:pt x="3" y="99"/>
                  </a:cubicBezTo>
                  <a:cubicBezTo>
                    <a:pt x="2" y="101"/>
                    <a:pt x="4" y="102"/>
                    <a:pt x="5" y="103"/>
                  </a:cubicBezTo>
                  <a:cubicBezTo>
                    <a:pt x="2" y="109"/>
                    <a:pt x="6" y="114"/>
                    <a:pt x="8" y="121"/>
                  </a:cubicBezTo>
                  <a:cubicBezTo>
                    <a:pt x="5" y="124"/>
                    <a:pt x="0" y="128"/>
                    <a:pt x="4" y="133"/>
                  </a:cubicBezTo>
                  <a:cubicBezTo>
                    <a:pt x="12" y="137"/>
                    <a:pt x="0" y="147"/>
                    <a:pt x="8" y="149"/>
                  </a:cubicBezTo>
                  <a:cubicBezTo>
                    <a:pt x="5" y="159"/>
                    <a:pt x="14" y="166"/>
                    <a:pt x="16" y="172"/>
                  </a:cubicBezTo>
                  <a:cubicBezTo>
                    <a:pt x="13" y="175"/>
                    <a:pt x="17" y="180"/>
                    <a:pt x="16" y="183"/>
                  </a:cubicBezTo>
                  <a:cubicBezTo>
                    <a:pt x="17" y="182"/>
                    <a:pt x="17" y="182"/>
                    <a:pt x="17" y="182"/>
                  </a:cubicBezTo>
                  <a:cubicBezTo>
                    <a:pt x="19" y="184"/>
                    <a:pt x="19" y="184"/>
                    <a:pt x="19" y="184"/>
                  </a:cubicBezTo>
                  <a:cubicBezTo>
                    <a:pt x="19" y="185"/>
                    <a:pt x="19" y="186"/>
                    <a:pt x="18" y="187"/>
                  </a:cubicBezTo>
                  <a:cubicBezTo>
                    <a:pt x="26" y="191"/>
                    <a:pt x="26" y="191"/>
                    <a:pt x="26" y="191"/>
                  </a:cubicBezTo>
                  <a:cubicBezTo>
                    <a:pt x="21" y="193"/>
                    <a:pt x="21" y="193"/>
                    <a:pt x="21" y="193"/>
                  </a:cubicBezTo>
                  <a:cubicBezTo>
                    <a:pt x="26" y="202"/>
                    <a:pt x="38" y="205"/>
                    <a:pt x="43" y="215"/>
                  </a:cubicBezTo>
                  <a:cubicBezTo>
                    <a:pt x="51" y="215"/>
                    <a:pt x="47" y="225"/>
                    <a:pt x="54" y="227"/>
                  </a:cubicBezTo>
                  <a:cubicBezTo>
                    <a:pt x="64" y="224"/>
                    <a:pt x="62" y="237"/>
                    <a:pt x="71" y="236"/>
                  </a:cubicBezTo>
                  <a:cubicBezTo>
                    <a:pt x="72" y="243"/>
                    <a:pt x="83" y="237"/>
                    <a:pt x="83" y="244"/>
                  </a:cubicBezTo>
                  <a:cubicBezTo>
                    <a:pt x="86" y="244"/>
                    <a:pt x="86" y="244"/>
                    <a:pt x="86" y="244"/>
                  </a:cubicBezTo>
                  <a:cubicBezTo>
                    <a:pt x="92" y="253"/>
                    <a:pt x="104" y="253"/>
                    <a:pt x="107" y="263"/>
                  </a:cubicBezTo>
                  <a:cubicBezTo>
                    <a:pt x="110" y="261"/>
                    <a:pt x="115" y="259"/>
                    <a:pt x="117" y="263"/>
                  </a:cubicBezTo>
                  <a:cubicBezTo>
                    <a:pt x="116" y="265"/>
                    <a:pt x="116" y="265"/>
                    <a:pt x="116" y="265"/>
                  </a:cubicBezTo>
                  <a:cubicBezTo>
                    <a:pt x="120" y="269"/>
                    <a:pt x="120" y="269"/>
                    <a:pt x="120" y="269"/>
                  </a:cubicBezTo>
                  <a:cubicBezTo>
                    <a:pt x="119" y="273"/>
                    <a:pt x="114" y="269"/>
                    <a:pt x="113" y="273"/>
                  </a:cubicBezTo>
                  <a:cubicBezTo>
                    <a:pt x="116" y="275"/>
                    <a:pt x="120" y="278"/>
                    <a:pt x="122" y="275"/>
                  </a:cubicBezTo>
                  <a:cubicBezTo>
                    <a:pt x="124" y="278"/>
                    <a:pt x="127" y="278"/>
                    <a:pt x="130" y="281"/>
                  </a:cubicBezTo>
                  <a:cubicBezTo>
                    <a:pt x="132" y="283"/>
                    <a:pt x="135" y="277"/>
                    <a:pt x="137" y="282"/>
                  </a:cubicBezTo>
                  <a:cubicBezTo>
                    <a:pt x="133" y="285"/>
                    <a:pt x="130" y="285"/>
                    <a:pt x="124" y="287"/>
                  </a:cubicBezTo>
                  <a:cubicBezTo>
                    <a:pt x="126" y="287"/>
                    <a:pt x="130" y="289"/>
                    <a:pt x="130" y="287"/>
                  </a:cubicBezTo>
                  <a:cubicBezTo>
                    <a:pt x="135" y="291"/>
                    <a:pt x="145" y="288"/>
                    <a:pt x="150" y="293"/>
                  </a:cubicBezTo>
                  <a:cubicBezTo>
                    <a:pt x="154" y="294"/>
                    <a:pt x="156" y="293"/>
                    <a:pt x="157" y="290"/>
                  </a:cubicBezTo>
                  <a:cubicBezTo>
                    <a:pt x="168" y="300"/>
                    <a:pt x="174" y="285"/>
                    <a:pt x="185" y="289"/>
                  </a:cubicBezTo>
                  <a:cubicBezTo>
                    <a:pt x="195" y="289"/>
                    <a:pt x="191" y="272"/>
                    <a:pt x="202" y="279"/>
                  </a:cubicBezTo>
                  <a:cubicBezTo>
                    <a:pt x="205" y="274"/>
                    <a:pt x="211" y="281"/>
                    <a:pt x="210" y="273"/>
                  </a:cubicBezTo>
                  <a:cubicBezTo>
                    <a:pt x="212" y="269"/>
                    <a:pt x="216" y="270"/>
                    <a:pt x="219" y="270"/>
                  </a:cubicBezTo>
                  <a:cubicBezTo>
                    <a:pt x="225" y="260"/>
                    <a:pt x="237" y="259"/>
                    <a:pt x="246" y="252"/>
                  </a:cubicBezTo>
                  <a:cubicBezTo>
                    <a:pt x="245" y="245"/>
                    <a:pt x="253" y="244"/>
                    <a:pt x="253" y="237"/>
                  </a:cubicBezTo>
                  <a:cubicBezTo>
                    <a:pt x="260" y="234"/>
                    <a:pt x="260" y="225"/>
                    <a:pt x="268" y="223"/>
                  </a:cubicBezTo>
                  <a:cubicBezTo>
                    <a:pt x="267" y="218"/>
                    <a:pt x="269" y="210"/>
                    <a:pt x="270" y="205"/>
                  </a:cubicBezTo>
                  <a:cubicBezTo>
                    <a:pt x="273" y="203"/>
                    <a:pt x="270" y="197"/>
                    <a:pt x="274" y="196"/>
                  </a:cubicBezTo>
                  <a:cubicBezTo>
                    <a:pt x="274" y="195"/>
                    <a:pt x="274" y="195"/>
                    <a:pt x="274" y="195"/>
                  </a:cubicBezTo>
                  <a:cubicBezTo>
                    <a:pt x="281" y="194"/>
                    <a:pt x="274" y="185"/>
                    <a:pt x="280" y="183"/>
                  </a:cubicBezTo>
                  <a:cubicBezTo>
                    <a:pt x="280" y="179"/>
                    <a:pt x="280" y="171"/>
                    <a:pt x="284" y="169"/>
                  </a:cubicBezTo>
                  <a:cubicBezTo>
                    <a:pt x="284" y="159"/>
                    <a:pt x="284" y="159"/>
                    <a:pt x="284" y="159"/>
                  </a:cubicBezTo>
                  <a:cubicBezTo>
                    <a:pt x="279" y="151"/>
                    <a:pt x="291" y="143"/>
                    <a:pt x="284" y="135"/>
                  </a:cubicBezTo>
                  <a:close/>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600">
                <a:latin typeface="方正清刻本悦宋简体" panose="02000000000000000000" pitchFamily="2" charset="-122"/>
                <a:ea typeface="方正清刻本悦宋简体" panose="02000000000000000000" pitchFamily="2" charset="-122"/>
              </a:endParaRPr>
            </a:p>
          </p:txBody>
        </p:sp>
        <p:sp>
          <p:nvSpPr>
            <p:cNvPr id="4" name="文本框 3"/>
            <p:cNvSpPr txBox="1"/>
            <p:nvPr/>
          </p:nvSpPr>
          <p:spPr>
            <a:xfrm>
              <a:off x="11165604" y="602938"/>
              <a:ext cx="585614" cy="457200"/>
            </a:xfrm>
            <a:prstGeom prst="rect">
              <a:avLst/>
            </a:prstGeom>
            <a:noFill/>
          </p:spPr>
          <p:txBody>
            <a:bodyPr vert="eaVert" wrap="square" rtlCol="0">
              <a:spAutoFit/>
            </a:bodyPr>
            <a:lstStyle/>
            <a:p>
              <a:pPr algn="ctr"/>
              <a:r>
                <a:rPr lang="zh-CN" altLang="en-US" sz="1600" dirty="0">
                  <a:solidFill>
                    <a:schemeClr val="bg1"/>
                  </a:solidFill>
                  <a:latin typeface="方正清刻本悦宋简体" panose="02000000000000000000" pitchFamily="2" charset="-122"/>
                  <a:ea typeface="方正清刻本悦宋简体" panose="02000000000000000000" pitchFamily="2" charset="-122"/>
                </a:rPr>
                <a:t>一</a:t>
              </a:r>
            </a:p>
          </p:txBody>
        </p:sp>
      </p:grpSp>
      <p:grpSp>
        <p:nvGrpSpPr>
          <p:cNvPr id="5" name="组合 4"/>
          <p:cNvGrpSpPr/>
          <p:nvPr/>
        </p:nvGrpSpPr>
        <p:grpSpPr>
          <a:xfrm>
            <a:off x="4556381" y="2038774"/>
            <a:ext cx="430887" cy="434519"/>
            <a:chOff x="11165604" y="552138"/>
            <a:chExt cx="585614" cy="590550"/>
          </a:xfrm>
        </p:grpSpPr>
        <p:sp>
          <p:nvSpPr>
            <p:cNvPr id="6" name="Freeform 5"/>
            <p:cNvSpPr>
              <a:spLocks/>
            </p:cNvSpPr>
            <p:nvPr/>
          </p:nvSpPr>
          <p:spPr bwMode="auto">
            <a:xfrm>
              <a:off x="11175884" y="552138"/>
              <a:ext cx="573204" cy="590550"/>
            </a:xfrm>
            <a:custGeom>
              <a:avLst/>
              <a:gdLst>
                <a:gd name="T0" fmla="*/ 279 w 291"/>
                <a:gd name="T1" fmla="*/ 117 h 300"/>
                <a:gd name="T2" fmla="*/ 274 w 291"/>
                <a:gd name="T3" fmla="*/ 101 h 300"/>
                <a:gd name="T4" fmla="*/ 269 w 291"/>
                <a:gd name="T5" fmla="*/ 84 h 300"/>
                <a:gd name="T6" fmla="*/ 254 w 291"/>
                <a:gd name="T7" fmla="*/ 63 h 300"/>
                <a:gd name="T8" fmla="*/ 227 w 291"/>
                <a:gd name="T9" fmla="*/ 37 h 300"/>
                <a:gd name="T10" fmla="*/ 229 w 291"/>
                <a:gd name="T11" fmla="*/ 34 h 300"/>
                <a:gd name="T12" fmla="*/ 218 w 291"/>
                <a:gd name="T13" fmla="*/ 23 h 300"/>
                <a:gd name="T14" fmla="*/ 191 w 291"/>
                <a:gd name="T15" fmla="*/ 20 h 300"/>
                <a:gd name="T16" fmla="*/ 174 w 291"/>
                <a:gd name="T17" fmla="*/ 9 h 300"/>
                <a:gd name="T18" fmla="*/ 157 w 291"/>
                <a:gd name="T19" fmla="*/ 4 h 300"/>
                <a:gd name="T20" fmla="*/ 135 w 291"/>
                <a:gd name="T21" fmla="*/ 6 h 300"/>
                <a:gd name="T22" fmla="*/ 118 w 291"/>
                <a:gd name="T23" fmla="*/ 6 h 300"/>
                <a:gd name="T24" fmla="*/ 89 w 291"/>
                <a:gd name="T25" fmla="*/ 14 h 300"/>
                <a:gd name="T26" fmla="*/ 58 w 291"/>
                <a:gd name="T27" fmla="*/ 31 h 300"/>
                <a:gd name="T28" fmla="*/ 46 w 291"/>
                <a:gd name="T29" fmla="*/ 40 h 300"/>
                <a:gd name="T30" fmla="*/ 35 w 291"/>
                <a:gd name="T31" fmla="*/ 45 h 300"/>
                <a:gd name="T32" fmla="*/ 22 w 291"/>
                <a:gd name="T33" fmla="*/ 65 h 300"/>
                <a:gd name="T34" fmla="*/ 10 w 291"/>
                <a:gd name="T35" fmla="*/ 93 h 300"/>
                <a:gd name="T36" fmla="*/ 5 w 291"/>
                <a:gd name="T37" fmla="*/ 103 h 300"/>
                <a:gd name="T38" fmla="*/ 4 w 291"/>
                <a:gd name="T39" fmla="*/ 133 h 300"/>
                <a:gd name="T40" fmla="*/ 16 w 291"/>
                <a:gd name="T41" fmla="*/ 172 h 300"/>
                <a:gd name="T42" fmla="*/ 17 w 291"/>
                <a:gd name="T43" fmla="*/ 182 h 300"/>
                <a:gd name="T44" fmla="*/ 18 w 291"/>
                <a:gd name="T45" fmla="*/ 187 h 300"/>
                <a:gd name="T46" fmla="*/ 21 w 291"/>
                <a:gd name="T47" fmla="*/ 193 h 300"/>
                <a:gd name="T48" fmla="*/ 54 w 291"/>
                <a:gd name="T49" fmla="*/ 227 h 300"/>
                <a:gd name="T50" fmla="*/ 83 w 291"/>
                <a:gd name="T51" fmla="*/ 244 h 300"/>
                <a:gd name="T52" fmla="*/ 107 w 291"/>
                <a:gd name="T53" fmla="*/ 263 h 300"/>
                <a:gd name="T54" fmla="*/ 116 w 291"/>
                <a:gd name="T55" fmla="*/ 265 h 300"/>
                <a:gd name="T56" fmla="*/ 113 w 291"/>
                <a:gd name="T57" fmla="*/ 273 h 300"/>
                <a:gd name="T58" fmla="*/ 130 w 291"/>
                <a:gd name="T59" fmla="*/ 281 h 300"/>
                <a:gd name="T60" fmla="*/ 124 w 291"/>
                <a:gd name="T61" fmla="*/ 287 h 300"/>
                <a:gd name="T62" fmla="*/ 150 w 291"/>
                <a:gd name="T63" fmla="*/ 293 h 300"/>
                <a:gd name="T64" fmla="*/ 185 w 291"/>
                <a:gd name="T65" fmla="*/ 289 h 300"/>
                <a:gd name="T66" fmla="*/ 210 w 291"/>
                <a:gd name="T67" fmla="*/ 273 h 300"/>
                <a:gd name="T68" fmla="*/ 246 w 291"/>
                <a:gd name="T69" fmla="*/ 252 h 300"/>
                <a:gd name="T70" fmla="*/ 268 w 291"/>
                <a:gd name="T71" fmla="*/ 223 h 300"/>
                <a:gd name="T72" fmla="*/ 274 w 291"/>
                <a:gd name="T73" fmla="*/ 196 h 300"/>
                <a:gd name="T74" fmla="*/ 280 w 291"/>
                <a:gd name="T75" fmla="*/ 183 h 300"/>
                <a:gd name="T76" fmla="*/ 284 w 291"/>
                <a:gd name="T77" fmla="*/ 159 h 3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91" h="300">
                  <a:moveTo>
                    <a:pt x="284" y="135"/>
                  </a:moveTo>
                  <a:cubicBezTo>
                    <a:pt x="285" y="127"/>
                    <a:pt x="282" y="123"/>
                    <a:pt x="279" y="117"/>
                  </a:cubicBezTo>
                  <a:cubicBezTo>
                    <a:pt x="285" y="110"/>
                    <a:pt x="273" y="107"/>
                    <a:pt x="274" y="100"/>
                  </a:cubicBezTo>
                  <a:cubicBezTo>
                    <a:pt x="274" y="101"/>
                    <a:pt x="274" y="101"/>
                    <a:pt x="274" y="101"/>
                  </a:cubicBezTo>
                  <a:cubicBezTo>
                    <a:pt x="272" y="99"/>
                    <a:pt x="272" y="99"/>
                    <a:pt x="272" y="99"/>
                  </a:cubicBezTo>
                  <a:cubicBezTo>
                    <a:pt x="278" y="93"/>
                    <a:pt x="269" y="89"/>
                    <a:pt x="269" y="84"/>
                  </a:cubicBezTo>
                  <a:cubicBezTo>
                    <a:pt x="266" y="81"/>
                    <a:pt x="268" y="71"/>
                    <a:pt x="260" y="73"/>
                  </a:cubicBezTo>
                  <a:cubicBezTo>
                    <a:pt x="260" y="68"/>
                    <a:pt x="258" y="66"/>
                    <a:pt x="254" y="63"/>
                  </a:cubicBezTo>
                  <a:cubicBezTo>
                    <a:pt x="246" y="57"/>
                    <a:pt x="241" y="41"/>
                    <a:pt x="229" y="40"/>
                  </a:cubicBezTo>
                  <a:cubicBezTo>
                    <a:pt x="228" y="39"/>
                    <a:pt x="227" y="38"/>
                    <a:pt x="227" y="37"/>
                  </a:cubicBezTo>
                  <a:cubicBezTo>
                    <a:pt x="228" y="37"/>
                    <a:pt x="228" y="36"/>
                    <a:pt x="229" y="36"/>
                  </a:cubicBezTo>
                  <a:cubicBezTo>
                    <a:pt x="229" y="34"/>
                    <a:pt x="229" y="34"/>
                    <a:pt x="229" y="34"/>
                  </a:cubicBezTo>
                  <a:cubicBezTo>
                    <a:pt x="226" y="33"/>
                    <a:pt x="224" y="32"/>
                    <a:pt x="221" y="31"/>
                  </a:cubicBezTo>
                  <a:cubicBezTo>
                    <a:pt x="223" y="29"/>
                    <a:pt x="221" y="24"/>
                    <a:pt x="218" y="23"/>
                  </a:cubicBezTo>
                  <a:cubicBezTo>
                    <a:pt x="213" y="22"/>
                    <a:pt x="212" y="22"/>
                    <a:pt x="206" y="21"/>
                  </a:cubicBezTo>
                  <a:cubicBezTo>
                    <a:pt x="202" y="17"/>
                    <a:pt x="196" y="19"/>
                    <a:pt x="191" y="20"/>
                  </a:cubicBezTo>
                  <a:cubicBezTo>
                    <a:pt x="189" y="14"/>
                    <a:pt x="182" y="16"/>
                    <a:pt x="178" y="14"/>
                  </a:cubicBezTo>
                  <a:cubicBezTo>
                    <a:pt x="176" y="12"/>
                    <a:pt x="174" y="11"/>
                    <a:pt x="174" y="9"/>
                  </a:cubicBezTo>
                  <a:cubicBezTo>
                    <a:pt x="168" y="9"/>
                    <a:pt x="164" y="6"/>
                    <a:pt x="157" y="7"/>
                  </a:cubicBezTo>
                  <a:cubicBezTo>
                    <a:pt x="157" y="4"/>
                    <a:pt x="157" y="4"/>
                    <a:pt x="157" y="4"/>
                  </a:cubicBezTo>
                  <a:cubicBezTo>
                    <a:pt x="153" y="0"/>
                    <a:pt x="148" y="6"/>
                    <a:pt x="144" y="1"/>
                  </a:cubicBezTo>
                  <a:cubicBezTo>
                    <a:pt x="140" y="2"/>
                    <a:pt x="139" y="5"/>
                    <a:pt x="135" y="6"/>
                  </a:cubicBezTo>
                  <a:cubicBezTo>
                    <a:pt x="132" y="7"/>
                    <a:pt x="126" y="9"/>
                    <a:pt x="124" y="4"/>
                  </a:cubicBezTo>
                  <a:cubicBezTo>
                    <a:pt x="122" y="4"/>
                    <a:pt x="119" y="4"/>
                    <a:pt x="118" y="6"/>
                  </a:cubicBezTo>
                  <a:cubicBezTo>
                    <a:pt x="114" y="2"/>
                    <a:pt x="112" y="11"/>
                    <a:pt x="107" y="6"/>
                  </a:cubicBezTo>
                  <a:cubicBezTo>
                    <a:pt x="103" y="16"/>
                    <a:pt x="96" y="9"/>
                    <a:pt x="89" y="14"/>
                  </a:cubicBezTo>
                  <a:cubicBezTo>
                    <a:pt x="84" y="23"/>
                    <a:pt x="74" y="15"/>
                    <a:pt x="69" y="25"/>
                  </a:cubicBezTo>
                  <a:cubicBezTo>
                    <a:pt x="64" y="22"/>
                    <a:pt x="63" y="35"/>
                    <a:pt x="58" y="31"/>
                  </a:cubicBezTo>
                  <a:cubicBezTo>
                    <a:pt x="58" y="32"/>
                    <a:pt x="58" y="32"/>
                    <a:pt x="58" y="32"/>
                  </a:cubicBezTo>
                  <a:cubicBezTo>
                    <a:pt x="56" y="38"/>
                    <a:pt x="47" y="32"/>
                    <a:pt x="46" y="40"/>
                  </a:cubicBezTo>
                  <a:cubicBezTo>
                    <a:pt x="40" y="40"/>
                    <a:pt x="38" y="39"/>
                    <a:pt x="34" y="43"/>
                  </a:cubicBezTo>
                  <a:cubicBezTo>
                    <a:pt x="35" y="45"/>
                    <a:pt x="35" y="45"/>
                    <a:pt x="35" y="45"/>
                  </a:cubicBezTo>
                  <a:cubicBezTo>
                    <a:pt x="32" y="49"/>
                    <a:pt x="32" y="53"/>
                    <a:pt x="27" y="53"/>
                  </a:cubicBezTo>
                  <a:cubicBezTo>
                    <a:pt x="24" y="57"/>
                    <a:pt x="20" y="61"/>
                    <a:pt x="22" y="65"/>
                  </a:cubicBezTo>
                  <a:cubicBezTo>
                    <a:pt x="9" y="69"/>
                    <a:pt x="20" y="87"/>
                    <a:pt x="8" y="92"/>
                  </a:cubicBezTo>
                  <a:cubicBezTo>
                    <a:pt x="10" y="93"/>
                    <a:pt x="10" y="93"/>
                    <a:pt x="10" y="93"/>
                  </a:cubicBezTo>
                  <a:cubicBezTo>
                    <a:pt x="8" y="96"/>
                    <a:pt x="8" y="102"/>
                    <a:pt x="3" y="99"/>
                  </a:cubicBezTo>
                  <a:cubicBezTo>
                    <a:pt x="2" y="101"/>
                    <a:pt x="4" y="102"/>
                    <a:pt x="5" y="103"/>
                  </a:cubicBezTo>
                  <a:cubicBezTo>
                    <a:pt x="2" y="109"/>
                    <a:pt x="6" y="114"/>
                    <a:pt x="8" y="121"/>
                  </a:cubicBezTo>
                  <a:cubicBezTo>
                    <a:pt x="5" y="124"/>
                    <a:pt x="0" y="128"/>
                    <a:pt x="4" y="133"/>
                  </a:cubicBezTo>
                  <a:cubicBezTo>
                    <a:pt x="12" y="137"/>
                    <a:pt x="0" y="147"/>
                    <a:pt x="8" y="149"/>
                  </a:cubicBezTo>
                  <a:cubicBezTo>
                    <a:pt x="5" y="159"/>
                    <a:pt x="14" y="166"/>
                    <a:pt x="16" y="172"/>
                  </a:cubicBezTo>
                  <a:cubicBezTo>
                    <a:pt x="13" y="175"/>
                    <a:pt x="17" y="180"/>
                    <a:pt x="16" y="183"/>
                  </a:cubicBezTo>
                  <a:cubicBezTo>
                    <a:pt x="17" y="182"/>
                    <a:pt x="17" y="182"/>
                    <a:pt x="17" y="182"/>
                  </a:cubicBezTo>
                  <a:cubicBezTo>
                    <a:pt x="19" y="184"/>
                    <a:pt x="19" y="184"/>
                    <a:pt x="19" y="184"/>
                  </a:cubicBezTo>
                  <a:cubicBezTo>
                    <a:pt x="19" y="185"/>
                    <a:pt x="19" y="186"/>
                    <a:pt x="18" y="187"/>
                  </a:cubicBezTo>
                  <a:cubicBezTo>
                    <a:pt x="26" y="191"/>
                    <a:pt x="26" y="191"/>
                    <a:pt x="26" y="191"/>
                  </a:cubicBezTo>
                  <a:cubicBezTo>
                    <a:pt x="21" y="193"/>
                    <a:pt x="21" y="193"/>
                    <a:pt x="21" y="193"/>
                  </a:cubicBezTo>
                  <a:cubicBezTo>
                    <a:pt x="26" y="202"/>
                    <a:pt x="38" y="205"/>
                    <a:pt x="43" y="215"/>
                  </a:cubicBezTo>
                  <a:cubicBezTo>
                    <a:pt x="51" y="215"/>
                    <a:pt x="47" y="225"/>
                    <a:pt x="54" y="227"/>
                  </a:cubicBezTo>
                  <a:cubicBezTo>
                    <a:pt x="64" y="224"/>
                    <a:pt x="62" y="237"/>
                    <a:pt x="71" y="236"/>
                  </a:cubicBezTo>
                  <a:cubicBezTo>
                    <a:pt x="72" y="243"/>
                    <a:pt x="83" y="237"/>
                    <a:pt x="83" y="244"/>
                  </a:cubicBezTo>
                  <a:cubicBezTo>
                    <a:pt x="86" y="244"/>
                    <a:pt x="86" y="244"/>
                    <a:pt x="86" y="244"/>
                  </a:cubicBezTo>
                  <a:cubicBezTo>
                    <a:pt x="92" y="253"/>
                    <a:pt x="104" y="253"/>
                    <a:pt x="107" y="263"/>
                  </a:cubicBezTo>
                  <a:cubicBezTo>
                    <a:pt x="110" y="261"/>
                    <a:pt x="115" y="259"/>
                    <a:pt x="117" y="263"/>
                  </a:cubicBezTo>
                  <a:cubicBezTo>
                    <a:pt x="116" y="265"/>
                    <a:pt x="116" y="265"/>
                    <a:pt x="116" y="265"/>
                  </a:cubicBezTo>
                  <a:cubicBezTo>
                    <a:pt x="120" y="269"/>
                    <a:pt x="120" y="269"/>
                    <a:pt x="120" y="269"/>
                  </a:cubicBezTo>
                  <a:cubicBezTo>
                    <a:pt x="119" y="273"/>
                    <a:pt x="114" y="269"/>
                    <a:pt x="113" y="273"/>
                  </a:cubicBezTo>
                  <a:cubicBezTo>
                    <a:pt x="116" y="275"/>
                    <a:pt x="120" y="278"/>
                    <a:pt x="122" y="275"/>
                  </a:cubicBezTo>
                  <a:cubicBezTo>
                    <a:pt x="124" y="278"/>
                    <a:pt x="127" y="278"/>
                    <a:pt x="130" y="281"/>
                  </a:cubicBezTo>
                  <a:cubicBezTo>
                    <a:pt x="132" y="283"/>
                    <a:pt x="135" y="277"/>
                    <a:pt x="137" y="282"/>
                  </a:cubicBezTo>
                  <a:cubicBezTo>
                    <a:pt x="133" y="285"/>
                    <a:pt x="130" y="285"/>
                    <a:pt x="124" y="287"/>
                  </a:cubicBezTo>
                  <a:cubicBezTo>
                    <a:pt x="126" y="287"/>
                    <a:pt x="130" y="289"/>
                    <a:pt x="130" y="287"/>
                  </a:cubicBezTo>
                  <a:cubicBezTo>
                    <a:pt x="135" y="291"/>
                    <a:pt x="145" y="288"/>
                    <a:pt x="150" y="293"/>
                  </a:cubicBezTo>
                  <a:cubicBezTo>
                    <a:pt x="154" y="294"/>
                    <a:pt x="156" y="293"/>
                    <a:pt x="157" y="290"/>
                  </a:cubicBezTo>
                  <a:cubicBezTo>
                    <a:pt x="168" y="300"/>
                    <a:pt x="174" y="285"/>
                    <a:pt x="185" y="289"/>
                  </a:cubicBezTo>
                  <a:cubicBezTo>
                    <a:pt x="195" y="289"/>
                    <a:pt x="191" y="272"/>
                    <a:pt x="202" y="279"/>
                  </a:cubicBezTo>
                  <a:cubicBezTo>
                    <a:pt x="205" y="274"/>
                    <a:pt x="211" y="281"/>
                    <a:pt x="210" y="273"/>
                  </a:cubicBezTo>
                  <a:cubicBezTo>
                    <a:pt x="212" y="269"/>
                    <a:pt x="216" y="270"/>
                    <a:pt x="219" y="270"/>
                  </a:cubicBezTo>
                  <a:cubicBezTo>
                    <a:pt x="225" y="260"/>
                    <a:pt x="237" y="259"/>
                    <a:pt x="246" y="252"/>
                  </a:cubicBezTo>
                  <a:cubicBezTo>
                    <a:pt x="245" y="245"/>
                    <a:pt x="253" y="244"/>
                    <a:pt x="253" y="237"/>
                  </a:cubicBezTo>
                  <a:cubicBezTo>
                    <a:pt x="260" y="234"/>
                    <a:pt x="260" y="225"/>
                    <a:pt x="268" y="223"/>
                  </a:cubicBezTo>
                  <a:cubicBezTo>
                    <a:pt x="267" y="218"/>
                    <a:pt x="269" y="210"/>
                    <a:pt x="270" y="205"/>
                  </a:cubicBezTo>
                  <a:cubicBezTo>
                    <a:pt x="273" y="203"/>
                    <a:pt x="270" y="197"/>
                    <a:pt x="274" y="196"/>
                  </a:cubicBezTo>
                  <a:cubicBezTo>
                    <a:pt x="274" y="195"/>
                    <a:pt x="274" y="195"/>
                    <a:pt x="274" y="195"/>
                  </a:cubicBezTo>
                  <a:cubicBezTo>
                    <a:pt x="281" y="194"/>
                    <a:pt x="274" y="185"/>
                    <a:pt x="280" y="183"/>
                  </a:cubicBezTo>
                  <a:cubicBezTo>
                    <a:pt x="280" y="179"/>
                    <a:pt x="280" y="171"/>
                    <a:pt x="284" y="169"/>
                  </a:cubicBezTo>
                  <a:cubicBezTo>
                    <a:pt x="284" y="159"/>
                    <a:pt x="284" y="159"/>
                    <a:pt x="284" y="159"/>
                  </a:cubicBezTo>
                  <a:cubicBezTo>
                    <a:pt x="279" y="151"/>
                    <a:pt x="291" y="143"/>
                    <a:pt x="284" y="135"/>
                  </a:cubicBezTo>
                  <a:close/>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600">
                <a:latin typeface="方正清刻本悦宋简体" panose="02000000000000000000" pitchFamily="2" charset="-122"/>
                <a:ea typeface="方正清刻本悦宋简体" panose="02000000000000000000" pitchFamily="2" charset="-122"/>
              </a:endParaRPr>
            </a:p>
          </p:txBody>
        </p:sp>
        <p:sp>
          <p:nvSpPr>
            <p:cNvPr id="7" name="文本框 6"/>
            <p:cNvSpPr txBox="1"/>
            <p:nvPr/>
          </p:nvSpPr>
          <p:spPr>
            <a:xfrm>
              <a:off x="11165604" y="602938"/>
              <a:ext cx="585614" cy="457200"/>
            </a:xfrm>
            <a:prstGeom prst="rect">
              <a:avLst/>
            </a:prstGeom>
            <a:noFill/>
          </p:spPr>
          <p:txBody>
            <a:bodyPr vert="eaVert" wrap="square" rtlCol="0">
              <a:spAutoFit/>
            </a:bodyPr>
            <a:lstStyle/>
            <a:p>
              <a:pPr algn="ctr"/>
              <a:r>
                <a:rPr lang="zh-CN" altLang="en-US" sz="1600" dirty="0">
                  <a:solidFill>
                    <a:schemeClr val="bg1"/>
                  </a:solidFill>
                  <a:latin typeface="方正清刻本悦宋简体" panose="02000000000000000000" pitchFamily="2" charset="-122"/>
                  <a:ea typeface="方正清刻本悦宋简体" panose="02000000000000000000" pitchFamily="2" charset="-122"/>
                </a:rPr>
                <a:t>二</a:t>
              </a:r>
            </a:p>
          </p:txBody>
        </p:sp>
      </p:grpSp>
      <p:grpSp>
        <p:nvGrpSpPr>
          <p:cNvPr id="8" name="组合 7"/>
          <p:cNvGrpSpPr/>
          <p:nvPr/>
        </p:nvGrpSpPr>
        <p:grpSpPr>
          <a:xfrm>
            <a:off x="7237034" y="2779625"/>
            <a:ext cx="430887" cy="434519"/>
            <a:chOff x="11165604" y="552138"/>
            <a:chExt cx="585614" cy="590550"/>
          </a:xfrm>
        </p:grpSpPr>
        <p:sp>
          <p:nvSpPr>
            <p:cNvPr id="9" name="Freeform 5"/>
            <p:cNvSpPr>
              <a:spLocks/>
            </p:cNvSpPr>
            <p:nvPr/>
          </p:nvSpPr>
          <p:spPr bwMode="auto">
            <a:xfrm>
              <a:off x="11175884" y="552138"/>
              <a:ext cx="573204" cy="590550"/>
            </a:xfrm>
            <a:custGeom>
              <a:avLst/>
              <a:gdLst>
                <a:gd name="T0" fmla="*/ 279 w 291"/>
                <a:gd name="T1" fmla="*/ 117 h 300"/>
                <a:gd name="T2" fmla="*/ 274 w 291"/>
                <a:gd name="T3" fmla="*/ 101 h 300"/>
                <a:gd name="T4" fmla="*/ 269 w 291"/>
                <a:gd name="T5" fmla="*/ 84 h 300"/>
                <a:gd name="T6" fmla="*/ 254 w 291"/>
                <a:gd name="T7" fmla="*/ 63 h 300"/>
                <a:gd name="T8" fmla="*/ 227 w 291"/>
                <a:gd name="T9" fmla="*/ 37 h 300"/>
                <a:gd name="T10" fmla="*/ 229 w 291"/>
                <a:gd name="T11" fmla="*/ 34 h 300"/>
                <a:gd name="T12" fmla="*/ 218 w 291"/>
                <a:gd name="T13" fmla="*/ 23 h 300"/>
                <a:gd name="T14" fmla="*/ 191 w 291"/>
                <a:gd name="T15" fmla="*/ 20 h 300"/>
                <a:gd name="T16" fmla="*/ 174 w 291"/>
                <a:gd name="T17" fmla="*/ 9 h 300"/>
                <a:gd name="T18" fmla="*/ 157 w 291"/>
                <a:gd name="T19" fmla="*/ 4 h 300"/>
                <a:gd name="T20" fmla="*/ 135 w 291"/>
                <a:gd name="T21" fmla="*/ 6 h 300"/>
                <a:gd name="T22" fmla="*/ 118 w 291"/>
                <a:gd name="T23" fmla="*/ 6 h 300"/>
                <a:gd name="T24" fmla="*/ 89 w 291"/>
                <a:gd name="T25" fmla="*/ 14 h 300"/>
                <a:gd name="T26" fmla="*/ 58 w 291"/>
                <a:gd name="T27" fmla="*/ 31 h 300"/>
                <a:gd name="T28" fmla="*/ 46 w 291"/>
                <a:gd name="T29" fmla="*/ 40 h 300"/>
                <a:gd name="T30" fmla="*/ 35 w 291"/>
                <a:gd name="T31" fmla="*/ 45 h 300"/>
                <a:gd name="T32" fmla="*/ 22 w 291"/>
                <a:gd name="T33" fmla="*/ 65 h 300"/>
                <a:gd name="T34" fmla="*/ 10 w 291"/>
                <a:gd name="T35" fmla="*/ 93 h 300"/>
                <a:gd name="T36" fmla="*/ 5 w 291"/>
                <a:gd name="T37" fmla="*/ 103 h 300"/>
                <a:gd name="T38" fmla="*/ 4 w 291"/>
                <a:gd name="T39" fmla="*/ 133 h 300"/>
                <a:gd name="T40" fmla="*/ 16 w 291"/>
                <a:gd name="T41" fmla="*/ 172 h 300"/>
                <a:gd name="T42" fmla="*/ 17 w 291"/>
                <a:gd name="T43" fmla="*/ 182 h 300"/>
                <a:gd name="T44" fmla="*/ 18 w 291"/>
                <a:gd name="T45" fmla="*/ 187 h 300"/>
                <a:gd name="T46" fmla="*/ 21 w 291"/>
                <a:gd name="T47" fmla="*/ 193 h 300"/>
                <a:gd name="T48" fmla="*/ 54 w 291"/>
                <a:gd name="T49" fmla="*/ 227 h 300"/>
                <a:gd name="T50" fmla="*/ 83 w 291"/>
                <a:gd name="T51" fmla="*/ 244 h 300"/>
                <a:gd name="T52" fmla="*/ 107 w 291"/>
                <a:gd name="T53" fmla="*/ 263 h 300"/>
                <a:gd name="T54" fmla="*/ 116 w 291"/>
                <a:gd name="T55" fmla="*/ 265 h 300"/>
                <a:gd name="T56" fmla="*/ 113 w 291"/>
                <a:gd name="T57" fmla="*/ 273 h 300"/>
                <a:gd name="T58" fmla="*/ 130 w 291"/>
                <a:gd name="T59" fmla="*/ 281 h 300"/>
                <a:gd name="T60" fmla="*/ 124 w 291"/>
                <a:gd name="T61" fmla="*/ 287 h 300"/>
                <a:gd name="T62" fmla="*/ 150 w 291"/>
                <a:gd name="T63" fmla="*/ 293 h 300"/>
                <a:gd name="T64" fmla="*/ 185 w 291"/>
                <a:gd name="T65" fmla="*/ 289 h 300"/>
                <a:gd name="T66" fmla="*/ 210 w 291"/>
                <a:gd name="T67" fmla="*/ 273 h 300"/>
                <a:gd name="T68" fmla="*/ 246 w 291"/>
                <a:gd name="T69" fmla="*/ 252 h 300"/>
                <a:gd name="T70" fmla="*/ 268 w 291"/>
                <a:gd name="T71" fmla="*/ 223 h 300"/>
                <a:gd name="T72" fmla="*/ 274 w 291"/>
                <a:gd name="T73" fmla="*/ 196 h 300"/>
                <a:gd name="T74" fmla="*/ 280 w 291"/>
                <a:gd name="T75" fmla="*/ 183 h 300"/>
                <a:gd name="T76" fmla="*/ 284 w 291"/>
                <a:gd name="T77" fmla="*/ 159 h 3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91" h="300">
                  <a:moveTo>
                    <a:pt x="284" y="135"/>
                  </a:moveTo>
                  <a:cubicBezTo>
                    <a:pt x="285" y="127"/>
                    <a:pt x="282" y="123"/>
                    <a:pt x="279" y="117"/>
                  </a:cubicBezTo>
                  <a:cubicBezTo>
                    <a:pt x="285" y="110"/>
                    <a:pt x="273" y="107"/>
                    <a:pt x="274" y="100"/>
                  </a:cubicBezTo>
                  <a:cubicBezTo>
                    <a:pt x="274" y="101"/>
                    <a:pt x="274" y="101"/>
                    <a:pt x="274" y="101"/>
                  </a:cubicBezTo>
                  <a:cubicBezTo>
                    <a:pt x="272" y="99"/>
                    <a:pt x="272" y="99"/>
                    <a:pt x="272" y="99"/>
                  </a:cubicBezTo>
                  <a:cubicBezTo>
                    <a:pt x="278" y="93"/>
                    <a:pt x="269" y="89"/>
                    <a:pt x="269" y="84"/>
                  </a:cubicBezTo>
                  <a:cubicBezTo>
                    <a:pt x="266" y="81"/>
                    <a:pt x="268" y="71"/>
                    <a:pt x="260" y="73"/>
                  </a:cubicBezTo>
                  <a:cubicBezTo>
                    <a:pt x="260" y="68"/>
                    <a:pt x="258" y="66"/>
                    <a:pt x="254" y="63"/>
                  </a:cubicBezTo>
                  <a:cubicBezTo>
                    <a:pt x="246" y="57"/>
                    <a:pt x="241" y="41"/>
                    <a:pt x="229" y="40"/>
                  </a:cubicBezTo>
                  <a:cubicBezTo>
                    <a:pt x="228" y="39"/>
                    <a:pt x="227" y="38"/>
                    <a:pt x="227" y="37"/>
                  </a:cubicBezTo>
                  <a:cubicBezTo>
                    <a:pt x="228" y="37"/>
                    <a:pt x="228" y="36"/>
                    <a:pt x="229" y="36"/>
                  </a:cubicBezTo>
                  <a:cubicBezTo>
                    <a:pt x="229" y="34"/>
                    <a:pt x="229" y="34"/>
                    <a:pt x="229" y="34"/>
                  </a:cubicBezTo>
                  <a:cubicBezTo>
                    <a:pt x="226" y="33"/>
                    <a:pt x="224" y="32"/>
                    <a:pt x="221" y="31"/>
                  </a:cubicBezTo>
                  <a:cubicBezTo>
                    <a:pt x="223" y="29"/>
                    <a:pt x="221" y="24"/>
                    <a:pt x="218" y="23"/>
                  </a:cubicBezTo>
                  <a:cubicBezTo>
                    <a:pt x="213" y="22"/>
                    <a:pt x="212" y="22"/>
                    <a:pt x="206" y="21"/>
                  </a:cubicBezTo>
                  <a:cubicBezTo>
                    <a:pt x="202" y="17"/>
                    <a:pt x="196" y="19"/>
                    <a:pt x="191" y="20"/>
                  </a:cubicBezTo>
                  <a:cubicBezTo>
                    <a:pt x="189" y="14"/>
                    <a:pt x="182" y="16"/>
                    <a:pt x="178" y="14"/>
                  </a:cubicBezTo>
                  <a:cubicBezTo>
                    <a:pt x="176" y="12"/>
                    <a:pt x="174" y="11"/>
                    <a:pt x="174" y="9"/>
                  </a:cubicBezTo>
                  <a:cubicBezTo>
                    <a:pt x="168" y="9"/>
                    <a:pt x="164" y="6"/>
                    <a:pt x="157" y="7"/>
                  </a:cubicBezTo>
                  <a:cubicBezTo>
                    <a:pt x="157" y="4"/>
                    <a:pt x="157" y="4"/>
                    <a:pt x="157" y="4"/>
                  </a:cubicBezTo>
                  <a:cubicBezTo>
                    <a:pt x="153" y="0"/>
                    <a:pt x="148" y="6"/>
                    <a:pt x="144" y="1"/>
                  </a:cubicBezTo>
                  <a:cubicBezTo>
                    <a:pt x="140" y="2"/>
                    <a:pt x="139" y="5"/>
                    <a:pt x="135" y="6"/>
                  </a:cubicBezTo>
                  <a:cubicBezTo>
                    <a:pt x="132" y="7"/>
                    <a:pt x="126" y="9"/>
                    <a:pt x="124" y="4"/>
                  </a:cubicBezTo>
                  <a:cubicBezTo>
                    <a:pt x="122" y="4"/>
                    <a:pt x="119" y="4"/>
                    <a:pt x="118" y="6"/>
                  </a:cubicBezTo>
                  <a:cubicBezTo>
                    <a:pt x="114" y="2"/>
                    <a:pt x="112" y="11"/>
                    <a:pt x="107" y="6"/>
                  </a:cubicBezTo>
                  <a:cubicBezTo>
                    <a:pt x="103" y="16"/>
                    <a:pt x="96" y="9"/>
                    <a:pt x="89" y="14"/>
                  </a:cubicBezTo>
                  <a:cubicBezTo>
                    <a:pt x="84" y="23"/>
                    <a:pt x="74" y="15"/>
                    <a:pt x="69" y="25"/>
                  </a:cubicBezTo>
                  <a:cubicBezTo>
                    <a:pt x="64" y="22"/>
                    <a:pt x="63" y="35"/>
                    <a:pt x="58" y="31"/>
                  </a:cubicBezTo>
                  <a:cubicBezTo>
                    <a:pt x="58" y="32"/>
                    <a:pt x="58" y="32"/>
                    <a:pt x="58" y="32"/>
                  </a:cubicBezTo>
                  <a:cubicBezTo>
                    <a:pt x="56" y="38"/>
                    <a:pt x="47" y="32"/>
                    <a:pt x="46" y="40"/>
                  </a:cubicBezTo>
                  <a:cubicBezTo>
                    <a:pt x="40" y="40"/>
                    <a:pt x="38" y="39"/>
                    <a:pt x="34" y="43"/>
                  </a:cubicBezTo>
                  <a:cubicBezTo>
                    <a:pt x="35" y="45"/>
                    <a:pt x="35" y="45"/>
                    <a:pt x="35" y="45"/>
                  </a:cubicBezTo>
                  <a:cubicBezTo>
                    <a:pt x="32" y="49"/>
                    <a:pt x="32" y="53"/>
                    <a:pt x="27" y="53"/>
                  </a:cubicBezTo>
                  <a:cubicBezTo>
                    <a:pt x="24" y="57"/>
                    <a:pt x="20" y="61"/>
                    <a:pt x="22" y="65"/>
                  </a:cubicBezTo>
                  <a:cubicBezTo>
                    <a:pt x="9" y="69"/>
                    <a:pt x="20" y="87"/>
                    <a:pt x="8" y="92"/>
                  </a:cubicBezTo>
                  <a:cubicBezTo>
                    <a:pt x="10" y="93"/>
                    <a:pt x="10" y="93"/>
                    <a:pt x="10" y="93"/>
                  </a:cubicBezTo>
                  <a:cubicBezTo>
                    <a:pt x="8" y="96"/>
                    <a:pt x="8" y="102"/>
                    <a:pt x="3" y="99"/>
                  </a:cubicBezTo>
                  <a:cubicBezTo>
                    <a:pt x="2" y="101"/>
                    <a:pt x="4" y="102"/>
                    <a:pt x="5" y="103"/>
                  </a:cubicBezTo>
                  <a:cubicBezTo>
                    <a:pt x="2" y="109"/>
                    <a:pt x="6" y="114"/>
                    <a:pt x="8" y="121"/>
                  </a:cubicBezTo>
                  <a:cubicBezTo>
                    <a:pt x="5" y="124"/>
                    <a:pt x="0" y="128"/>
                    <a:pt x="4" y="133"/>
                  </a:cubicBezTo>
                  <a:cubicBezTo>
                    <a:pt x="12" y="137"/>
                    <a:pt x="0" y="147"/>
                    <a:pt x="8" y="149"/>
                  </a:cubicBezTo>
                  <a:cubicBezTo>
                    <a:pt x="5" y="159"/>
                    <a:pt x="14" y="166"/>
                    <a:pt x="16" y="172"/>
                  </a:cubicBezTo>
                  <a:cubicBezTo>
                    <a:pt x="13" y="175"/>
                    <a:pt x="17" y="180"/>
                    <a:pt x="16" y="183"/>
                  </a:cubicBezTo>
                  <a:cubicBezTo>
                    <a:pt x="17" y="182"/>
                    <a:pt x="17" y="182"/>
                    <a:pt x="17" y="182"/>
                  </a:cubicBezTo>
                  <a:cubicBezTo>
                    <a:pt x="19" y="184"/>
                    <a:pt x="19" y="184"/>
                    <a:pt x="19" y="184"/>
                  </a:cubicBezTo>
                  <a:cubicBezTo>
                    <a:pt x="19" y="185"/>
                    <a:pt x="19" y="186"/>
                    <a:pt x="18" y="187"/>
                  </a:cubicBezTo>
                  <a:cubicBezTo>
                    <a:pt x="26" y="191"/>
                    <a:pt x="26" y="191"/>
                    <a:pt x="26" y="191"/>
                  </a:cubicBezTo>
                  <a:cubicBezTo>
                    <a:pt x="21" y="193"/>
                    <a:pt x="21" y="193"/>
                    <a:pt x="21" y="193"/>
                  </a:cubicBezTo>
                  <a:cubicBezTo>
                    <a:pt x="26" y="202"/>
                    <a:pt x="38" y="205"/>
                    <a:pt x="43" y="215"/>
                  </a:cubicBezTo>
                  <a:cubicBezTo>
                    <a:pt x="51" y="215"/>
                    <a:pt x="47" y="225"/>
                    <a:pt x="54" y="227"/>
                  </a:cubicBezTo>
                  <a:cubicBezTo>
                    <a:pt x="64" y="224"/>
                    <a:pt x="62" y="237"/>
                    <a:pt x="71" y="236"/>
                  </a:cubicBezTo>
                  <a:cubicBezTo>
                    <a:pt x="72" y="243"/>
                    <a:pt x="83" y="237"/>
                    <a:pt x="83" y="244"/>
                  </a:cubicBezTo>
                  <a:cubicBezTo>
                    <a:pt x="86" y="244"/>
                    <a:pt x="86" y="244"/>
                    <a:pt x="86" y="244"/>
                  </a:cubicBezTo>
                  <a:cubicBezTo>
                    <a:pt x="92" y="253"/>
                    <a:pt x="104" y="253"/>
                    <a:pt x="107" y="263"/>
                  </a:cubicBezTo>
                  <a:cubicBezTo>
                    <a:pt x="110" y="261"/>
                    <a:pt x="115" y="259"/>
                    <a:pt x="117" y="263"/>
                  </a:cubicBezTo>
                  <a:cubicBezTo>
                    <a:pt x="116" y="265"/>
                    <a:pt x="116" y="265"/>
                    <a:pt x="116" y="265"/>
                  </a:cubicBezTo>
                  <a:cubicBezTo>
                    <a:pt x="120" y="269"/>
                    <a:pt x="120" y="269"/>
                    <a:pt x="120" y="269"/>
                  </a:cubicBezTo>
                  <a:cubicBezTo>
                    <a:pt x="119" y="273"/>
                    <a:pt x="114" y="269"/>
                    <a:pt x="113" y="273"/>
                  </a:cubicBezTo>
                  <a:cubicBezTo>
                    <a:pt x="116" y="275"/>
                    <a:pt x="120" y="278"/>
                    <a:pt x="122" y="275"/>
                  </a:cubicBezTo>
                  <a:cubicBezTo>
                    <a:pt x="124" y="278"/>
                    <a:pt x="127" y="278"/>
                    <a:pt x="130" y="281"/>
                  </a:cubicBezTo>
                  <a:cubicBezTo>
                    <a:pt x="132" y="283"/>
                    <a:pt x="135" y="277"/>
                    <a:pt x="137" y="282"/>
                  </a:cubicBezTo>
                  <a:cubicBezTo>
                    <a:pt x="133" y="285"/>
                    <a:pt x="130" y="285"/>
                    <a:pt x="124" y="287"/>
                  </a:cubicBezTo>
                  <a:cubicBezTo>
                    <a:pt x="126" y="287"/>
                    <a:pt x="130" y="289"/>
                    <a:pt x="130" y="287"/>
                  </a:cubicBezTo>
                  <a:cubicBezTo>
                    <a:pt x="135" y="291"/>
                    <a:pt x="145" y="288"/>
                    <a:pt x="150" y="293"/>
                  </a:cubicBezTo>
                  <a:cubicBezTo>
                    <a:pt x="154" y="294"/>
                    <a:pt x="156" y="293"/>
                    <a:pt x="157" y="290"/>
                  </a:cubicBezTo>
                  <a:cubicBezTo>
                    <a:pt x="168" y="300"/>
                    <a:pt x="174" y="285"/>
                    <a:pt x="185" y="289"/>
                  </a:cubicBezTo>
                  <a:cubicBezTo>
                    <a:pt x="195" y="289"/>
                    <a:pt x="191" y="272"/>
                    <a:pt x="202" y="279"/>
                  </a:cubicBezTo>
                  <a:cubicBezTo>
                    <a:pt x="205" y="274"/>
                    <a:pt x="211" y="281"/>
                    <a:pt x="210" y="273"/>
                  </a:cubicBezTo>
                  <a:cubicBezTo>
                    <a:pt x="212" y="269"/>
                    <a:pt x="216" y="270"/>
                    <a:pt x="219" y="270"/>
                  </a:cubicBezTo>
                  <a:cubicBezTo>
                    <a:pt x="225" y="260"/>
                    <a:pt x="237" y="259"/>
                    <a:pt x="246" y="252"/>
                  </a:cubicBezTo>
                  <a:cubicBezTo>
                    <a:pt x="245" y="245"/>
                    <a:pt x="253" y="244"/>
                    <a:pt x="253" y="237"/>
                  </a:cubicBezTo>
                  <a:cubicBezTo>
                    <a:pt x="260" y="234"/>
                    <a:pt x="260" y="225"/>
                    <a:pt x="268" y="223"/>
                  </a:cubicBezTo>
                  <a:cubicBezTo>
                    <a:pt x="267" y="218"/>
                    <a:pt x="269" y="210"/>
                    <a:pt x="270" y="205"/>
                  </a:cubicBezTo>
                  <a:cubicBezTo>
                    <a:pt x="273" y="203"/>
                    <a:pt x="270" y="197"/>
                    <a:pt x="274" y="196"/>
                  </a:cubicBezTo>
                  <a:cubicBezTo>
                    <a:pt x="274" y="195"/>
                    <a:pt x="274" y="195"/>
                    <a:pt x="274" y="195"/>
                  </a:cubicBezTo>
                  <a:cubicBezTo>
                    <a:pt x="281" y="194"/>
                    <a:pt x="274" y="185"/>
                    <a:pt x="280" y="183"/>
                  </a:cubicBezTo>
                  <a:cubicBezTo>
                    <a:pt x="280" y="179"/>
                    <a:pt x="280" y="171"/>
                    <a:pt x="284" y="169"/>
                  </a:cubicBezTo>
                  <a:cubicBezTo>
                    <a:pt x="284" y="159"/>
                    <a:pt x="284" y="159"/>
                    <a:pt x="284" y="159"/>
                  </a:cubicBezTo>
                  <a:cubicBezTo>
                    <a:pt x="279" y="151"/>
                    <a:pt x="291" y="143"/>
                    <a:pt x="284" y="135"/>
                  </a:cubicBezTo>
                  <a:close/>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600">
                <a:latin typeface="方正清刻本悦宋简体" panose="02000000000000000000" pitchFamily="2" charset="-122"/>
                <a:ea typeface="方正清刻本悦宋简体" panose="02000000000000000000" pitchFamily="2" charset="-122"/>
              </a:endParaRPr>
            </a:p>
          </p:txBody>
        </p:sp>
        <p:sp>
          <p:nvSpPr>
            <p:cNvPr id="10" name="文本框 9"/>
            <p:cNvSpPr txBox="1"/>
            <p:nvPr/>
          </p:nvSpPr>
          <p:spPr>
            <a:xfrm>
              <a:off x="11165604" y="602938"/>
              <a:ext cx="585614" cy="457200"/>
            </a:xfrm>
            <a:prstGeom prst="rect">
              <a:avLst/>
            </a:prstGeom>
            <a:noFill/>
          </p:spPr>
          <p:txBody>
            <a:bodyPr vert="eaVert" wrap="square" rtlCol="0">
              <a:spAutoFit/>
            </a:bodyPr>
            <a:lstStyle/>
            <a:p>
              <a:pPr algn="ctr"/>
              <a:r>
                <a:rPr lang="zh-CN" altLang="en-US" sz="1600" dirty="0">
                  <a:solidFill>
                    <a:schemeClr val="bg1"/>
                  </a:solidFill>
                  <a:latin typeface="方正清刻本悦宋简体" panose="02000000000000000000" pitchFamily="2" charset="-122"/>
                  <a:ea typeface="方正清刻本悦宋简体" panose="02000000000000000000" pitchFamily="2" charset="-122"/>
                </a:rPr>
                <a:t>三</a:t>
              </a:r>
            </a:p>
          </p:txBody>
        </p:sp>
      </p:grpSp>
      <p:grpSp>
        <p:nvGrpSpPr>
          <p:cNvPr id="11" name="组合 10"/>
          <p:cNvGrpSpPr/>
          <p:nvPr/>
        </p:nvGrpSpPr>
        <p:grpSpPr>
          <a:xfrm>
            <a:off x="9917686" y="3520475"/>
            <a:ext cx="430887" cy="434519"/>
            <a:chOff x="11165604" y="552138"/>
            <a:chExt cx="585614" cy="590550"/>
          </a:xfrm>
        </p:grpSpPr>
        <p:sp>
          <p:nvSpPr>
            <p:cNvPr id="12" name="Freeform 5"/>
            <p:cNvSpPr>
              <a:spLocks/>
            </p:cNvSpPr>
            <p:nvPr/>
          </p:nvSpPr>
          <p:spPr bwMode="auto">
            <a:xfrm>
              <a:off x="11175884" y="552138"/>
              <a:ext cx="573204" cy="590550"/>
            </a:xfrm>
            <a:custGeom>
              <a:avLst/>
              <a:gdLst>
                <a:gd name="T0" fmla="*/ 279 w 291"/>
                <a:gd name="T1" fmla="*/ 117 h 300"/>
                <a:gd name="T2" fmla="*/ 274 w 291"/>
                <a:gd name="T3" fmla="*/ 101 h 300"/>
                <a:gd name="T4" fmla="*/ 269 w 291"/>
                <a:gd name="T5" fmla="*/ 84 h 300"/>
                <a:gd name="T6" fmla="*/ 254 w 291"/>
                <a:gd name="T7" fmla="*/ 63 h 300"/>
                <a:gd name="T8" fmla="*/ 227 w 291"/>
                <a:gd name="T9" fmla="*/ 37 h 300"/>
                <a:gd name="T10" fmla="*/ 229 w 291"/>
                <a:gd name="T11" fmla="*/ 34 h 300"/>
                <a:gd name="T12" fmla="*/ 218 w 291"/>
                <a:gd name="T13" fmla="*/ 23 h 300"/>
                <a:gd name="T14" fmla="*/ 191 w 291"/>
                <a:gd name="T15" fmla="*/ 20 h 300"/>
                <a:gd name="T16" fmla="*/ 174 w 291"/>
                <a:gd name="T17" fmla="*/ 9 h 300"/>
                <a:gd name="T18" fmla="*/ 157 w 291"/>
                <a:gd name="T19" fmla="*/ 4 h 300"/>
                <a:gd name="T20" fmla="*/ 135 w 291"/>
                <a:gd name="T21" fmla="*/ 6 h 300"/>
                <a:gd name="T22" fmla="*/ 118 w 291"/>
                <a:gd name="T23" fmla="*/ 6 h 300"/>
                <a:gd name="T24" fmla="*/ 89 w 291"/>
                <a:gd name="T25" fmla="*/ 14 h 300"/>
                <a:gd name="T26" fmla="*/ 58 w 291"/>
                <a:gd name="T27" fmla="*/ 31 h 300"/>
                <a:gd name="T28" fmla="*/ 46 w 291"/>
                <a:gd name="T29" fmla="*/ 40 h 300"/>
                <a:gd name="T30" fmla="*/ 35 w 291"/>
                <a:gd name="T31" fmla="*/ 45 h 300"/>
                <a:gd name="T32" fmla="*/ 22 w 291"/>
                <a:gd name="T33" fmla="*/ 65 h 300"/>
                <a:gd name="T34" fmla="*/ 10 w 291"/>
                <a:gd name="T35" fmla="*/ 93 h 300"/>
                <a:gd name="T36" fmla="*/ 5 w 291"/>
                <a:gd name="T37" fmla="*/ 103 h 300"/>
                <a:gd name="T38" fmla="*/ 4 w 291"/>
                <a:gd name="T39" fmla="*/ 133 h 300"/>
                <a:gd name="T40" fmla="*/ 16 w 291"/>
                <a:gd name="T41" fmla="*/ 172 h 300"/>
                <a:gd name="T42" fmla="*/ 17 w 291"/>
                <a:gd name="T43" fmla="*/ 182 h 300"/>
                <a:gd name="T44" fmla="*/ 18 w 291"/>
                <a:gd name="T45" fmla="*/ 187 h 300"/>
                <a:gd name="T46" fmla="*/ 21 w 291"/>
                <a:gd name="T47" fmla="*/ 193 h 300"/>
                <a:gd name="T48" fmla="*/ 54 w 291"/>
                <a:gd name="T49" fmla="*/ 227 h 300"/>
                <a:gd name="T50" fmla="*/ 83 w 291"/>
                <a:gd name="T51" fmla="*/ 244 h 300"/>
                <a:gd name="T52" fmla="*/ 107 w 291"/>
                <a:gd name="T53" fmla="*/ 263 h 300"/>
                <a:gd name="T54" fmla="*/ 116 w 291"/>
                <a:gd name="T55" fmla="*/ 265 h 300"/>
                <a:gd name="T56" fmla="*/ 113 w 291"/>
                <a:gd name="T57" fmla="*/ 273 h 300"/>
                <a:gd name="T58" fmla="*/ 130 w 291"/>
                <a:gd name="T59" fmla="*/ 281 h 300"/>
                <a:gd name="T60" fmla="*/ 124 w 291"/>
                <a:gd name="T61" fmla="*/ 287 h 300"/>
                <a:gd name="T62" fmla="*/ 150 w 291"/>
                <a:gd name="T63" fmla="*/ 293 h 300"/>
                <a:gd name="T64" fmla="*/ 185 w 291"/>
                <a:gd name="T65" fmla="*/ 289 h 300"/>
                <a:gd name="T66" fmla="*/ 210 w 291"/>
                <a:gd name="T67" fmla="*/ 273 h 300"/>
                <a:gd name="T68" fmla="*/ 246 w 291"/>
                <a:gd name="T69" fmla="*/ 252 h 300"/>
                <a:gd name="T70" fmla="*/ 268 w 291"/>
                <a:gd name="T71" fmla="*/ 223 h 300"/>
                <a:gd name="T72" fmla="*/ 274 w 291"/>
                <a:gd name="T73" fmla="*/ 196 h 300"/>
                <a:gd name="T74" fmla="*/ 280 w 291"/>
                <a:gd name="T75" fmla="*/ 183 h 300"/>
                <a:gd name="T76" fmla="*/ 284 w 291"/>
                <a:gd name="T77" fmla="*/ 159 h 3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91" h="300">
                  <a:moveTo>
                    <a:pt x="284" y="135"/>
                  </a:moveTo>
                  <a:cubicBezTo>
                    <a:pt x="285" y="127"/>
                    <a:pt x="282" y="123"/>
                    <a:pt x="279" y="117"/>
                  </a:cubicBezTo>
                  <a:cubicBezTo>
                    <a:pt x="285" y="110"/>
                    <a:pt x="273" y="107"/>
                    <a:pt x="274" y="100"/>
                  </a:cubicBezTo>
                  <a:cubicBezTo>
                    <a:pt x="274" y="101"/>
                    <a:pt x="274" y="101"/>
                    <a:pt x="274" y="101"/>
                  </a:cubicBezTo>
                  <a:cubicBezTo>
                    <a:pt x="272" y="99"/>
                    <a:pt x="272" y="99"/>
                    <a:pt x="272" y="99"/>
                  </a:cubicBezTo>
                  <a:cubicBezTo>
                    <a:pt x="278" y="93"/>
                    <a:pt x="269" y="89"/>
                    <a:pt x="269" y="84"/>
                  </a:cubicBezTo>
                  <a:cubicBezTo>
                    <a:pt x="266" y="81"/>
                    <a:pt x="268" y="71"/>
                    <a:pt x="260" y="73"/>
                  </a:cubicBezTo>
                  <a:cubicBezTo>
                    <a:pt x="260" y="68"/>
                    <a:pt x="258" y="66"/>
                    <a:pt x="254" y="63"/>
                  </a:cubicBezTo>
                  <a:cubicBezTo>
                    <a:pt x="246" y="57"/>
                    <a:pt x="241" y="41"/>
                    <a:pt x="229" y="40"/>
                  </a:cubicBezTo>
                  <a:cubicBezTo>
                    <a:pt x="228" y="39"/>
                    <a:pt x="227" y="38"/>
                    <a:pt x="227" y="37"/>
                  </a:cubicBezTo>
                  <a:cubicBezTo>
                    <a:pt x="228" y="37"/>
                    <a:pt x="228" y="36"/>
                    <a:pt x="229" y="36"/>
                  </a:cubicBezTo>
                  <a:cubicBezTo>
                    <a:pt x="229" y="34"/>
                    <a:pt x="229" y="34"/>
                    <a:pt x="229" y="34"/>
                  </a:cubicBezTo>
                  <a:cubicBezTo>
                    <a:pt x="226" y="33"/>
                    <a:pt x="224" y="32"/>
                    <a:pt x="221" y="31"/>
                  </a:cubicBezTo>
                  <a:cubicBezTo>
                    <a:pt x="223" y="29"/>
                    <a:pt x="221" y="24"/>
                    <a:pt x="218" y="23"/>
                  </a:cubicBezTo>
                  <a:cubicBezTo>
                    <a:pt x="213" y="22"/>
                    <a:pt x="212" y="22"/>
                    <a:pt x="206" y="21"/>
                  </a:cubicBezTo>
                  <a:cubicBezTo>
                    <a:pt x="202" y="17"/>
                    <a:pt x="196" y="19"/>
                    <a:pt x="191" y="20"/>
                  </a:cubicBezTo>
                  <a:cubicBezTo>
                    <a:pt x="189" y="14"/>
                    <a:pt x="182" y="16"/>
                    <a:pt x="178" y="14"/>
                  </a:cubicBezTo>
                  <a:cubicBezTo>
                    <a:pt x="176" y="12"/>
                    <a:pt x="174" y="11"/>
                    <a:pt x="174" y="9"/>
                  </a:cubicBezTo>
                  <a:cubicBezTo>
                    <a:pt x="168" y="9"/>
                    <a:pt x="164" y="6"/>
                    <a:pt x="157" y="7"/>
                  </a:cubicBezTo>
                  <a:cubicBezTo>
                    <a:pt x="157" y="4"/>
                    <a:pt x="157" y="4"/>
                    <a:pt x="157" y="4"/>
                  </a:cubicBezTo>
                  <a:cubicBezTo>
                    <a:pt x="153" y="0"/>
                    <a:pt x="148" y="6"/>
                    <a:pt x="144" y="1"/>
                  </a:cubicBezTo>
                  <a:cubicBezTo>
                    <a:pt x="140" y="2"/>
                    <a:pt x="139" y="5"/>
                    <a:pt x="135" y="6"/>
                  </a:cubicBezTo>
                  <a:cubicBezTo>
                    <a:pt x="132" y="7"/>
                    <a:pt x="126" y="9"/>
                    <a:pt x="124" y="4"/>
                  </a:cubicBezTo>
                  <a:cubicBezTo>
                    <a:pt x="122" y="4"/>
                    <a:pt x="119" y="4"/>
                    <a:pt x="118" y="6"/>
                  </a:cubicBezTo>
                  <a:cubicBezTo>
                    <a:pt x="114" y="2"/>
                    <a:pt x="112" y="11"/>
                    <a:pt x="107" y="6"/>
                  </a:cubicBezTo>
                  <a:cubicBezTo>
                    <a:pt x="103" y="16"/>
                    <a:pt x="96" y="9"/>
                    <a:pt x="89" y="14"/>
                  </a:cubicBezTo>
                  <a:cubicBezTo>
                    <a:pt x="84" y="23"/>
                    <a:pt x="74" y="15"/>
                    <a:pt x="69" y="25"/>
                  </a:cubicBezTo>
                  <a:cubicBezTo>
                    <a:pt x="64" y="22"/>
                    <a:pt x="63" y="35"/>
                    <a:pt x="58" y="31"/>
                  </a:cubicBezTo>
                  <a:cubicBezTo>
                    <a:pt x="58" y="32"/>
                    <a:pt x="58" y="32"/>
                    <a:pt x="58" y="32"/>
                  </a:cubicBezTo>
                  <a:cubicBezTo>
                    <a:pt x="56" y="38"/>
                    <a:pt x="47" y="32"/>
                    <a:pt x="46" y="40"/>
                  </a:cubicBezTo>
                  <a:cubicBezTo>
                    <a:pt x="40" y="40"/>
                    <a:pt x="38" y="39"/>
                    <a:pt x="34" y="43"/>
                  </a:cubicBezTo>
                  <a:cubicBezTo>
                    <a:pt x="35" y="45"/>
                    <a:pt x="35" y="45"/>
                    <a:pt x="35" y="45"/>
                  </a:cubicBezTo>
                  <a:cubicBezTo>
                    <a:pt x="32" y="49"/>
                    <a:pt x="32" y="53"/>
                    <a:pt x="27" y="53"/>
                  </a:cubicBezTo>
                  <a:cubicBezTo>
                    <a:pt x="24" y="57"/>
                    <a:pt x="20" y="61"/>
                    <a:pt x="22" y="65"/>
                  </a:cubicBezTo>
                  <a:cubicBezTo>
                    <a:pt x="9" y="69"/>
                    <a:pt x="20" y="87"/>
                    <a:pt x="8" y="92"/>
                  </a:cubicBezTo>
                  <a:cubicBezTo>
                    <a:pt x="10" y="93"/>
                    <a:pt x="10" y="93"/>
                    <a:pt x="10" y="93"/>
                  </a:cubicBezTo>
                  <a:cubicBezTo>
                    <a:pt x="8" y="96"/>
                    <a:pt x="8" y="102"/>
                    <a:pt x="3" y="99"/>
                  </a:cubicBezTo>
                  <a:cubicBezTo>
                    <a:pt x="2" y="101"/>
                    <a:pt x="4" y="102"/>
                    <a:pt x="5" y="103"/>
                  </a:cubicBezTo>
                  <a:cubicBezTo>
                    <a:pt x="2" y="109"/>
                    <a:pt x="6" y="114"/>
                    <a:pt x="8" y="121"/>
                  </a:cubicBezTo>
                  <a:cubicBezTo>
                    <a:pt x="5" y="124"/>
                    <a:pt x="0" y="128"/>
                    <a:pt x="4" y="133"/>
                  </a:cubicBezTo>
                  <a:cubicBezTo>
                    <a:pt x="12" y="137"/>
                    <a:pt x="0" y="147"/>
                    <a:pt x="8" y="149"/>
                  </a:cubicBezTo>
                  <a:cubicBezTo>
                    <a:pt x="5" y="159"/>
                    <a:pt x="14" y="166"/>
                    <a:pt x="16" y="172"/>
                  </a:cubicBezTo>
                  <a:cubicBezTo>
                    <a:pt x="13" y="175"/>
                    <a:pt x="17" y="180"/>
                    <a:pt x="16" y="183"/>
                  </a:cubicBezTo>
                  <a:cubicBezTo>
                    <a:pt x="17" y="182"/>
                    <a:pt x="17" y="182"/>
                    <a:pt x="17" y="182"/>
                  </a:cubicBezTo>
                  <a:cubicBezTo>
                    <a:pt x="19" y="184"/>
                    <a:pt x="19" y="184"/>
                    <a:pt x="19" y="184"/>
                  </a:cubicBezTo>
                  <a:cubicBezTo>
                    <a:pt x="19" y="185"/>
                    <a:pt x="19" y="186"/>
                    <a:pt x="18" y="187"/>
                  </a:cubicBezTo>
                  <a:cubicBezTo>
                    <a:pt x="26" y="191"/>
                    <a:pt x="26" y="191"/>
                    <a:pt x="26" y="191"/>
                  </a:cubicBezTo>
                  <a:cubicBezTo>
                    <a:pt x="21" y="193"/>
                    <a:pt x="21" y="193"/>
                    <a:pt x="21" y="193"/>
                  </a:cubicBezTo>
                  <a:cubicBezTo>
                    <a:pt x="26" y="202"/>
                    <a:pt x="38" y="205"/>
                    <a:pt x="43" y="215"/>
                  </a:cubicBezTo>
                  <a:cubicBezTo>
                    <a:pt x="51" y="215"/>
                    <a:pt x="47" y="225"/>
                    <a:pt x="54" y="227"/>
                  </a:cubicBezTo>
                  <a:cubicBezTo>
                    <a:pt x="64" y="224"/>
                    <a:pt x="62" y="237"/>
                    <a:pt x="71" y="236"/>
                  </a:cubicBezTo>
                  <a:cubicBezTo>
                    <a:pt x="72" y="243"/>
                    <a:pt x="83" y="237"/>
                    <a:pt x="83" y="244"/>
                  </a:cubicBezTo>
                  <a:cubicBezTo>
                    <a:pt x="86" y="244"/>
                    <a:pt x="86" y="244"/>
                    <a:pt x="86" y="244"/>
                  </a:cubicBezTo>
                  <a:cubicBezTo>
                    <a:pt x="92" y="253"/>
                    <a:pt x="104" y="253"/>
                    <a:pt x="107" y="263"/>
                  </a:cubicBezTo>
                  <a:cubicBezTo>
                    <a:pt x="110" y="261"/>
                    <a:pt x="115" y="259"/>
                    <a:pt x="117" y="263"/>
                  </a:cubicBezTo>
                  <a:cubicBezTo>
                    <a:pt x="116" y="265"/>
                    <a:pt x="116" y="265"/>
                    <a:pt x="116" y="265"/>
                  </a:cubicBezTo>
                  <a:cubicBezTo>
                    <a:pt x="120" y="269"/>
                    <a:pt x="120" y="269"/>
                    <a:pt x="120" y="269"/>
                  </a:cubicBezTo>
                  <a:cubicBezTo>
                    <a:pt x="119" y="273"/>
                    <a:pt x="114" y="269"/>
                    <a:pt x="113" y="273"/>
                  </a:cubicBezTo>
                  <a:cubicBezTo>
                    <a:pt x="116" y="275"/>
                    <a:pt x="120" y="278"/>
                    <a:pt x="122" y="275"/>
                  </a:cubicBezTo>
                  <a:cubicBezTo>
                    <a:pt x="124" y="278"/>
                    <a:pt x="127" y="278"/>
                    <a:pt x="130" y="281"/>
                  </a:cubicBezTo>
                  <a:cubicBezTo>
                    <a:pt x="132" y="283"/>
                    <a:pt x="135" y="277"/>
                    <a:pt x="137" y="282"/>
                  </a:cubicBezTo>
                  <a:cubicBezTo>
                    <a:pt x="133" y="285"/>
                    <a:pt x="130" y="285"/>
                    <a:pt x="124" y="287"/>
                  </a:cubicBezTo>
                  <a:cubicBezTo>
                    <a:pt x="126" y="287"/>
                    <a:pt x="130" y="289"/>
                    <a:pt x="130" y="287"/>
                  </a:cubicBezTo>
                  <a:cubicBezTo>
                    <a:pt x="135" y="291"/>
                    <a:pt x="145" y="288"/>
                    <a:pt x="150" y="293"/>
                  </a:cubicBezTo>
                  <a:cubicBezTo>
                    <a:pt x="154" y="294"/>
                    <a:pt x="156" y="293"/>
                    <a:pt x="157" y="290"/>
                  </a:cubicBezTo>
                  <a:cubicBezTo>
                    <a:pt x="168" y="300"/>
                    <a:pt x="174" y="285"/>
                    <a:pt x="185" y="289"/>
                  </a:cubicBezTo>
                  <a:cubicBezTo>
                    <a:pt x="195" y="289"/>
                    <a:pt x="191" y="272"/>
                    <a:pt x="202" y="279"/>
                  </a:cubicBezTo>
                  <a:cubicBezTo>
                    <a:pt x="205" y="274"/>
                    <a:pt x="211" y="281"/>
                    <a:pt x="210" y="273"/>
                  </a:cubicBezTo>
                  <a:cubicBezTo>
                    <a:pt x="212" y="269"/>
                    <a:pt x="216" y="270"/>
                    <a:pt x="219" y="270"/>
                  </a:cubicBezTo>
                  <a:cubicBezTo>
                    <a:pt x="225" y="260"/>
                    <a:pt x="237" y="259"/>
                    <a:pt x="246" y="252"/>
                  </a:cubicBezTo>
                  <a:cubicBezTo>
                    <a:pt x="245" y="245"/>
                    <a:pt x="253" y="244"/>
                    <a:pt x="253" y="237"/>
                  </a:cubicBezTo>
                  <a:cubicBezTo>
                    <a:pt x="260" y="234"/>
                    <a:pt x="260" y="225"/>
                    <a:pt x="268" y="223"/>
                  </a:cubicBezTo>
                  <a:cubicBezTo>
                    <a:pt x="267" y="218"/>
                    <a:pt x="269" y="210"/>
                    <a:pt x="270" y="205"/>
                  </a:cubicBezTo>
                  <a:cubicBezTo>
                    <a:pt x="273" y="203"/>
                    <a:pt x="270" y="197"/>
                    <a:pt x="274" y="196"/>
                  </a:cubicBezTo>
                  <a:cubicBezTo>
                    <a:pt x="274" y="195"/>
                    <a:pt x="274" y="195"/>
                    <a:pt x="274" y="195"/>
                  </a:cubicBezTo>
                  <a:cubicBezTo>
                    <a:pt x="281" y="194"/>
                    <a:pt x="274" y="185"/>
                    <a:pt x="280" y="183"/>
                  </a:cubicBezTo>
                  <a:cubicBezTo>
                    <a:pt x="280" y="179"/>
                    <a:pt x="280" y="171"/>
                    <a:pt x="284" y="169"/>
                  </a:cubicBezTo>
                  <a:cubicBezTo>
                    <a:pt x="284" y="159"/>
                    <a:pt x="284" y="159"/>
                    <a:pt x="284" y="159"/>
                  </a:cubicBezTo>
                  <a:cubicBezTo>
                    <a:pt x="279" y="151"/>
                    <a:pt x="291" y="143"/>
                    <a:pt x="284" y="135"/>
                  </a:cubicBezTo>
                  <a:close/>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600">
                <a:latin typeface="方正清刻本悦宋简体" panose="02000000000000000000" pitchFamily="2" charset="-122"/>
                <a:ea typeface="方正清刻本悦宋简体" panose="02000000000000000000" pitchFamily="2" charset="-122"/>
              </a:endParaRPr>
            </a:p>
          </p:txBody>
        </p:sp>
        <p:sp>
          <p:nvSpPr>
            <p:cNvPr id="13" name="文本框 12"/>
            <p:cNvSpPr txBox="1"/>
            <p:nvPr/>
          </p:nvSpPr>
          <p:spPr>
            <a:xfrm>
              <a:off x="11165604" y="602938"/>
              <a:ext cx="585614" cy="457200"/>
            </a:xfrm>
            <a:prstGeom prst="rect">
              <a:avLst/>
            </a:prstGeom>
            <a:noFill/>
          </p:spPr>
          <p:txBody>
            <a:bodyPr vert="eaVert" wrap="square" rtlCol="0">
              <a:spAutoFit/>
            </a:bodyPr>
            <a:lstStyle/>
            <a:p>
              <a:pPr algn="ctr"/>
              <a:r>
                <a:rPr lang="zh-CN" altLang="en-US" sz="1600" dirty="0">
                  <a:solidFill>
                    <a:schemeClr val="bg1"/>
                  </a:solidFill>
                  <a:latin typeface="方正清刻本悦宋简体" panose="02000000000000000000" pitchFamily="2" charset="-122"/>
                  <a:ea typeface="方正清刻本悦宋简体" panose="02000000000000000000" pitchFamily="2" charset="-122"/>
                </a:rPr>
                <a:t>四</a:t>
              </a:r>
            </a:p>
          </p:txBody>
        </p:sp>
      </p:grpSp>
      <p:sp>
        <p:nvSpPr>
          <p:cNvPr id="14" name="Rectangle 11"/>
          <p:cNvSpPr>
            <a:spLocks noChangeArrowheads="1"/>
          </p:cNvSpPr>
          <p:nvPr/>
        </p:nvSpPr>
        <p:spPr bwMode="auto">
          <a:xfrm rot="16200000">
            <a:off x="523878" y="561978"/>
            <a:ext cx="269875" cy="47625"/>
          </a:xfrm>
          <a:prstGeom prst="rect">
            <a:avLst/>
          </a:prstGeom>
          <a:noFill/>
          <a:ln w="12700" cmpd="sng">
            <a:solidFill>
              <a:srgbClr val="242625"/>
            </a:solidFill>
            <a:miter lim="800000"/>
            <a:headEnd/>
            <a:tailEnd/>
          </a:ln>
          <a:extLst>
            <a:ext uri="{909E8E84-426E-40DD-AFC4-6F175D3DCCD1}">
              <a14:hiddenFill xmlns:a14="http://schemas.microsoft.com/office/drawing/2010/main">
                <a:solidFill>
                  <a:srgbClr val="FFFFFF"/>
                </a:solidFill>
              </a14:hiddenFill>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sz="2400">
              <a:latin typeface="方正宋刻本秀楷简体" panose="02000000000000000000" pitchFamily="2" charset="-122"/>
              <a:ea typeface="方正宋刻本秀楷简体" panose="02000000000000000000" pitchFamily="2" charset="-122"/>
            </a:endParaRPr>
          </a:p>
        </p:txBody>
      </p:sp>
      <p:sp>
        <p:nvSpPr>
          <p:cNvPr id="15" name="Text Box 12"/>
          <p:cNvSpPr txBox="1">
            <a:spLocks noChangeArrowheads="1"/>
          </p:cNvSpPr>
          <p:nvPr/>
        </p:nvSpPr>
        <p:spPr bwMode="auto">
          <a:xfrm>
            <a:off x="681041" y="352425"/>
            <a:ext cx="377539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800" dirty="0">
                <a:solidFill>
                  <a:srgbClr val="363636"/>
                </a:solidFill>
                <a:latin typeface="方正宋刻本秀楷简体" panose="02000000000000000000" pitchFamily="2" charset="-122"/>
                <a:ea typeface="方正宋刻本秀楷简体" panose="02000000000000000000" pitchFamily="2" charset="-122"/>
              </a:rPr>
              <a:t>您的标题·您的子标题</a:t>
            </a:r>
          </a:p>
        </p:txBody>
      </p:sp>
      <p:sp>
        <p:nvSpPr>
          <p:cNvPr id="16" name="Rectangle 13"/>
          <p:cNvSpPr>
            <a:spLocks noChangeArrowheads="1"/>
          </p:cNvSpPr>
          <p:nvPr/>
        </p:nvSpPr>
        <p:spPr bwMode="auto">
          <a:xfrm rot="16200000">
            <a:off x="4317209" y="562769"/>
            <a:ext cx="269875" cy="46038"/>
          </a:xfrm>
          <a:prstGeom prst="rect">
            <a:avLst/>
          </a:prstGeom>
          <a:noFill/>
          <a:ln w="12700" cmpd="sng">
            <a:solidFill>
              <a:srgbClr val="242625"/>
            </a:solidFill>
            <a:miter lim="800000"/>
            <a:headEnd/>
            <a:tailEnd/>
          </a:ln>
          <a:extLst>
            <a:ext uri="{909E8E84-426E-40DD-AFC4-6F175D3DCCD1}">
              <a14:hiddenFill xmlns:a14="http://schemas.microsoft.com/office/drawing/2010/main">
                <a:solidFill>
                  <a:srgbClr val="FFFFFF"/>
                </a:solidFill>
              </a14:hiddenFill>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sz="2400">
              <a:latin typeface="方正宋刻本秀楷简体" panose="02000000000000000000" pitchFamily="2" charset="-122"/>
              <a:ea typeface="方正宋刻本秀楷简体" panose="02000000000000000000" pitchFamily="2" charset="-122"/>
            </a:endParaRPr>
          </a:p>
        </p:txBody>
      </p:sp>
      <p:sp>
        <p:nvSpPr>
          <p:cNvPr id="17" name="Text Box 14"/>
          <p:cNvSpPr txBox="1">
            <a:spLocks noChangeArrowheads="1"/>
          </p:cNvSpPr>
          <p:nvPr/>
        </p:nvSpPr>
        <p:spPr bwMode="auto">
          <a:xfrm>
            <a:off x="681041" y="774703"/>
            <a:ext cx="426878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600" dirty="0">
                <a:solidFill>
                  <a:srgbClr val="5D5C5C"/>
                </a:solidFill>
                <a:latin typeface="方正宋刻本秀楷简体" panose="02000000000000000000" pitchFamily="2" charset="-122"/>
                <a:ea typeface="方正宋刻本秀楷简体" panose="02000000000000000000" pitchFamily="2" charset="-122"/>
              </a:rPr>
              <a:t>Your content title·Your sub-title</a:t>
            </a:r>
          </a:p>
        </p:txBody>
      </p:sp>
      <p:sp>
        <p:nvSpPr>
          <p:cNvPr id="18" name="Text Box 12"/>
          <p:cNvSpPr txBox="1">
            <a:spLocks noChangeArrowheads="1"/>
          </p:cNvSpPr>
          <p:nvPr/>
        </p:nvSpPr>
        <p:spPr bwMode="auto">
          <a:xfrm>
            <a:off x="2305048" y="1839409"/>
            <a:ext cx="492443" cy="13747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000" dirty="0">
                <a:solidFill>
                  <a:srgbClr val="363636"/>
                </a:solidFill>
                <a:latin typeface="方正清刻本悦宋简体" panose="02000000000000000000" pitchFamily="2" charset="-122"/>
                <a:ea typeface="方正清刻本悦宋简体" panose="02000000000000000000" pitchFamily="2" charset="-122"/>
              </a:rPr>
              <a:t>您的子标题</a:t>
            </a:r>
          </a:p>
        </p:txBody>
      </p:sp>
      <p:sp>
        <p:nvSpPr>
          <p:cNvPr id="19" name="Text Box 14"/>
          <p:cNvSpPr txBox="1">
            <a:spLocks noChangeArrowheads="1"/>
          </p:cNvSpPr>
          <p:nvPr/>
        </p:nvSpPr>
        <p:spPr bwMode="auto">
          <a:xfrm>
            <a:off x="2120382" y="1802031"/>
            <a:ext cx="369332" cy="2643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200" dirty="0">
                <a:solidFill>
                  <a:srgbClr val="5D5C5C"/>
                </a:solidFill>
                <a:latin typeface="方正清刻本悦宋简体" panose="02000000000000000000" pitchFamily="2" charset="-122"/>
                <a:ea typeface="方正清刻本悦宋简体" panose="02000000000000000000" pitchFamily="2" charset="-122"/>
              </a:rPr>
              <a:t>Your content title·Your sub-title</a:t>
            </a:r>
            <a:endParaRPr lang="zh-CN" altLang="en-US" dirty="0">
              <a:latin typeface="方正清刻本悦宋简体" panose="02000000000000000000" pitchFamily="2" charset="-122"/>
              <a:ea typeface="方正清刻本悦宋简体" panose="02000000000000000000" pitchFamily="2" charset="-122"/>
            </a:endParaRPr>
          </a:p>
        </p:txBody>
      </p:sp>
      <p:sp>
        <p:nvSpPr>
          <p:cNvPr id="20" name="Text Box 16"/>
          <p:cNvSpPr txBox="1">
            <a:spLocks noChangeArrowheads="1"/>
          </p:cNvSpPr>
          <p:nvPr/>
        </p:nvSpPr>
        <p:spPr bwMode="auto">
          <a:xfrm>
            <a:off x="981608" y="1802031"/>
            <a:ext cx="1415772" cy="2152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sz="1600" dirty="0">
              <a:solidFill>
                <a:srgbClr val="5D5C5C"/>
              </a:solidFill>
              <a:latin typeface="方正清刻本悦宋简体" panose="02000000000000000000" pitchFamily="2" charset="-122"/>
              <a:ea typeface="方正清刻本悦宋简体" panose="02000000000000000000" pitchFamily="2" charset="-122"/>
            </a:endParaRPr>
          </a:p>
          <a:p>
            <a:pPr eaLnBrk="1" hangingPunct="1"/>
            <a:r>
              <a:rPr lang="zh-CN" altLang="en-US" sz="1600" dirty="0">
                <a:solidFill>
                  <a:srgbClr val="5D5C5C"/>
                </a:solidFill>
                <a:latin typeface="方正清刻本悦宋简体" panose="02000000000000000000" pitchFamily="2" charset="-122"/>
                <a:ea typeface="方正清刻本悦宋简体" panose="02000000000000000000" pitchFamily="2" charset="-122"/>
              </a:rPr>
              <a:t>输入您的内容输入您的内容，输入您的内容输入您的内容输入您的内容。</a:t>
            </a:r>
          </a:p>
        </p:txBody>
      </p:sp>
      <p:sp>
        <p:nvSpPr>
          <p:cNvPr id="27" name="Text Box 12"/>
          <p:cNvSpPr txBox="1">
            <a:spLocks noChangeArrowheads="1"/>
          </p:cNvSpPr>
          <p:nvPr/>
        </p:nvSpPr>
        <p:spPr bwMode="auto">
          <a:xfrm>
            <a:off x="5203424" y="2610039"/>
            <a:ext cx="492443" cy="13747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000" dirty="0">
                <a:solidFill>
                  <a:srgbClr val="363636"/>
                </a:solidFill>
                <a:latin typeface="方正清刻本悦宋简体" panose="02000000000000000000" pitchFamily="2" charset="-122"/>
                <a:ea typeface="方正清刻本悦宋简体" panose="02000000000000000000" pitchFamily="2" charset="-122"/>
              </a:rPr>
              <a:t>您的子标题</a:t>
            </a:r>
          </a:p>
        </p:txBody>
      </p:sp>
      <p:sp>
        <p:nvSpPr>
          <p:cNvPr id="28" name="Text Box 14"/>
          <p:cNvSpPr txBox="1">
            <a:spLocks noChangeArrowheads="1"/>
          </p:cNvSpPr>
          <p:nvPr/>
        </p:nvSpPr>
        <p:spPr bwMode="auto">
          <a:xfrm>
            <a:off x="5018758" y="2572661"/>
            <a:ext cx="369332" cy="2643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200" dirty="0">
                <a:solidFill>
                  <a:srgbClr val="5D5C5C"/>
                </a:solidFill>
                <a:latin typeface="方正清刻本悦宋简体" panose="02000000000000000000" pitchFamily="2" charset="-122"/>
                <a:ea typeface="方正清刻本悦宋简体" panose="02000000000000000000" pitchFamily="2" charset="-122"/>
              </a:rPr>
              <a:t>Your content title·Your sub-title</a:t>
            </a:r>
            <a:endParaRPr lang="zh-CN" altLang="en-US" dirty="0">
              <a:latin typeface="方正清刻本悦宋简体" panose="02000000000000000000" pitchFamily="2" charset="-122"/>
              <a:ea typeface="方正清刻本悦宋简体" panose="02000000000000000000" pitchFamily="2" charset="-122"/>
            </a:endParaRPr>
          </a:p>
        </p:txBody>
      </p:sp>
      <p:sp>
        <p:nvSpPr>
          <p:cNvPr id="29" name="Text Box 16"/>
          <p:cNvSpPr txBox="1">
            <a:spLocks noChangeArrowheads="1"/>
          </p:cNvSpPr>
          <p:nvPr/>
        </p:nvSpPr>
        <p:spPr bwMode="auto">
          <a:xfrm>
            <a:off x="3879984" y="2572661"/>
            <a:ext cx="1415772" cy="2152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sz="1600" dirty="0">
              <a:solidFill>
                <a:srgbClr val="5D5C5C"/>
              </a:solidFill>
              <a:latin typeface="方正清刻本悦宋简体" panose="02000000000000000000" pitchFamily="2" charset="-122"/>
              <a:ea typeface="方正清刻本悦宋简体" panose="02000000000000000000" pitchFamily="2" charset="-122"/>
            </a:endParaRPr>
          </a:p>
          <a:p>
            <a:pPr eaLnBrk="1" hangingPunct="1"/>
            <a:r>
              <a:rPr lang="zh-CN" altLang="en-US" sz="1600" dirty="0">
                <a:solidFill>
                  <a:srgbClr val="5D5C5C"/>
                </a:solidFill>
                <a:latin typeface="方正清刻本悦宋简体" panose="02000000000000000000" pitchFamily="2" charset="-122"/>
                <a:ea typeface="方正清刻本悦宋简体" panose="02000000000000000000" pitchFamily="2" charset="-122"/>
              </a:rPr>
              <a:t>输入您的内容输入您的内容，输入您的内容输入您的内容输入您的内容。</a:t>
            </a:r>
          </a:p>
        </p:txBody>
      </p:sp>
      <p:sp>
        <p:nvSpPr>
          <p:cNvPr id="30" name="Text Box 12"/>
          <p:cNvSpPr txBox="1">
            <a:spLocks noChangeArrowheads="1"/>
          </p:cNvSpPr>
          <p:nvPr/>
        </p:nvSpPr>
        <p:spPr bwMode="auto">
          <a:xfrm>
            <a:off x="7909043" y="3304481"/>
            <a:ext cx="492443" cy="13747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000" dirty="0">
                <a:solidFill>
                  <a:srgbClr val="363636"/>
                </a:solidFill>
                <a:latin typeface="方正清刻本悦宋简体" panose="02000000000000000000" pitchFamily="2" charset="-122"/>
                <a:ea typeface="方正清刻本悦宋简体" panose="02000000000000000000" pitchFamily="2" charset="-122"/>
              </a:rPr>
              <a:t>您的子标题</a:t>
            </a:r>
          </a:p>
        </p:txBody>
      </p:sp>
      <p:sp>
        <p:nvSpPr>
          <p:cNvPr id="31" name="Text Box 14"/>
          <p:cNvSpPr txBox="1">
            <a:spLocks noChangeArrowheads="1"/>
          </p:cNvSpPr>
          <p:nvPr/>
        </p:nvSpPr>
        <p:spPr bwMode="auto">
          <a:xfrm>
            <a:off x="7724377" y="3267103"/>
            <a:ext cx="369332" cy="2643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200" dirty="0">
                <a:solidFill>
                  <a:srgbClr val="5D5C5C"/>
                </a:solidFill>
                <a:latin typeface="方正清刻本悦宋简体" panose="02000000000000000000" pitchFamily="2" charset="-122"/>
                <a:ea typeface="方正清刻本悦宋简体" panose="02000000000000000000" pitchFamily="2" charset="-122"/>
              </a:rPr>
              <a:t>Your content title·Your sub-title</a:t>
            </a:r>
            <a:endParaRPr lang="zh-CN" altLang="en-US" dirty="0">
              <a:latin typeface="方正清刻本悦宋简体" panose="02000000000000000000" pitchFamily="2" charset="-122"/>
              <a:ea typeface="方正清刻本悦宋简体" panose="02000000000000000000" pitchFamily="2" charset="-122"/>
            </a:endParaRPr>
          </a:p>
        </p:txBody>
      </p:sp>
      <p:sp>
        <p:nvSpPr>
          <p:cNvPr id="32" name="Text Box 16"/>
          <p:cNvSpPr txBox="1">
            <a:spLocks noChangeArrowheads="1"/>
          </p:cNvSpPr>
          <p:nvPr/>
        </p:nvSpPr>
        <p:spPr bwMode="auto">
          <a:xfrm>
            <a:off x="6585603" y="3267103"/>
            <a:ext cx="1415772" cy="2152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sz="1600" dirty="0">
              <a:solidFill>
                <a:srgbClr val="5D5C5C"/>
              </a:solidFill>
              <a:latin typeface="方正清刻本悦宋简体" panose="02000000000000000000" pitchFamily="2" charset="-122"/>
              <a:ea typeface="方正清刻本悦宋简体" panose="02000000000000000000" pitchFamily="2" charset="-122"/>
            </a:endParaRPr>
          </a:p>
          <a:p>
            <a:pPr eaLnBrk="1" hangingPunct="1"/>
            <a:r>
              <a:rPr lang="zh-CN" altLang="en-US" sz="1600" dirty="0">
                <a:solidFill>
                  <a:srgbClr val="5D5C5C"/>
                </a:solidFill>
                <a:latin typeface="方正清刻本悦宋简体" panose="02000000000000000000" pitchFamily="2" charset="-122"/>
                <a:ea typeface="方正清刻本悦宋简体" panose="02000000000000000000" pitchFamily="2" charset="-122"/>
              </a:rPr>
              <a:t>输入您的内容输入您的内容，输入您的内容输入您的内容输入您的内容。</a:t>
            </a:r>
          </a:p>
        </p:txBody>
      </p:sp>
      <p:sp>
        <p:nvSpPr>
          <p:cNvPr id="33" name="Text Box 12"/>
          <p:cNvSpPr txBox="1">
            <a:spLocks noChangeArrowheads="1"/>
          </p:cNvSpPr>
          <p:nvPr/>
        </p:nvSpPr>
        <p:spPr bwMode="auto">
          <a:xfrm>
            <a:off x="10690343" y="4073011"/>
            <a:ext cx="492443" cy="13747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000" dirty="0">
                <a:solidFill>
                  <a:srgbClr val="363636"/>
                </a:solidFill>
                <a:latin typeface="方正清刻本悦宋简体" panose="02000000000000000000" pitchFamily="2" charset="-122"/>
                <a:ea typeface="方正清刻本悦宋简体" panose="02000000000000000000" pitchFamily="2" charset="-122"/>
              </a:rPr>
              <a:t>您的子标题</a:t>
            </a:r>
          </a:p>
        </p:txBody>
      </p:sp>
      <p:sp>
        <p:nvSpPr>
          <p:cNvPr id="34" name="Text Box 14"/>
          <p:cNvSpPr txBox="1">
            <a:spLocks noChangeArrowheads="1"/>
          </p:cNvSpPr>
          <p:nvPr/>
        </p:nvSpPr>
        <p:spPr bwMode="auto">
          <a:xfrm>
            <a:off x="10505677" y="4035633"/>
            <a:ext cx="369332" cy="2643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200" dirty="0">
                <a:solidFill>
                  <a:srgbClr val="5D5C5C"/>
                </a:solidFill>
                <a:latin typeface="方正清刻本悦宋简体" panose="02000000000000000000" pitchFamily="2" charset="-122"/>
                <a:ea typeface="方正清刻本悦宋简体" panose="02000000000000000000" pitchFamily="2" charset="-122"/>
              </a:rPr>
              <a:t>Your content title·Your sub-title</a:t>
            </a:r>
            <a:endParaRPr lang="zh-CN" altLang="en-US" dirty="0">
              <a:latin typeface="方正清刻本悦宋简体" panose="02000000000000000000" pitchFamily="2" charset="-122"/>
              <a:ea typeface="方正清刻本悦宋简体" panose="02000000000000000000" pitchFamily="2" charset="-122"/>
            </a:endParaRPr>
          </a:p>
        </p:txBody>
      </p:sp>
      <p:sp>
        <p:nvSpPr>
          <p:cNvPr id="35" name="Text Box 16"/>
          <p:cNvSpPr txBox="1">
            <a:spLocks noChangeArrowheads="1"/>
          </p:cNvSpPr>
          <p:nvPr/>
        </p:nvSpPr>
        <p:spPr bwMode="auto">
          <a:xfrm>
            <a:off x="9366903" y="4035633"/>
            <a:ext cx="1415772" cy="2152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sz="1600" dirty="0">
              <a:solidFill>
                <a:srgbClr val="5D5C5C"/>
              </a:solidFill>
              <a:latin typeface="方正清刻本悦宋简体" panose="02000000000000000000" pitchFamily="2" charset="-122"/>
              <a:ea typeface="方正清刻本悦宋简体" panose="02000000000000000000" pitchFamily="2" charset="-122"/>
            </a:endParaRPr>
          </a:p>
          <a:p>
            <a:pPr eaLnBrk="1" hangingPunct="1"/>
            <a:r>
              <a:rPr lang="zh-CN" altLang="en-US" sz="1600" dirty="0">
                <a:solidFill>
                  <a:srgbClr val="5D5C5C"/>
                </a:solidFill>
                <a:latin typeface="方正清刻本悦宋简体" panose="02000000000000000000" pitchFamily="2" charset="-122"/>
                <a:ea typeface="方正清刻本悦宋简体" panose="02000000000000000000" pitchFamily="2" charset="-122"/>
              </a:rPr>
              <a:t>输入您的内容输入您的内容，输入您的内容输入您的内容输入您的内容。</a:t>
            </a:r>
          </a:p>
        </p:txBody>
      </p:sp>
    </p:spTree>
    <p:extLst>
      <p:ext uri="{BB962C8B-B14F-4D97-AF65-F5344CB8AC3E}">
        <p14:creationId xmlns:p14="http://schemas.microsoft.com/office/powerpoint/2010/main" val="726574262"/>
      </p:ext>
    </p:extLst>
  </p:cSld>
  <p:clrMapOvr>
    <a:masterClrMapping/>
  </p:clrMapOvr>
  <mc:AlternateContent xmlns:mc="http://schemas.openxmlformats.org/markup-compatibility/2006" xmlns:p14="http://schemas.microsoft.com/office/powerpoint/2010/main">
    <mc:Choice Requires="p14">
      <p:transition spd="slow" p14:dur="1250" advTm="0">
        <p:randomBar dir="vert"/>
      </p:transition>
    </mc:Choice>
    <mc:Fallback xmlns="">
      <p:transition spd="slow" advTm="0">
        <p:randomBar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5"/>
                                        </p:tgtEl>
                                        <p:attrNameLst>
                                          <p:attrName>style.visibility</p:attrName>
                                        </p:attrNameLst>
                                      </p:cBhvr>
                                      <p:to>
                                        <p:strVal val="visible"/>
                                      </p:to>
                                    </p:set>
                                    <p:animEffect transition="in" filter="fade">
                                      <p:cBhvr>
                                        <p:cTn id="10" dur="500"/>
                                        <p:tgtEl>
                                          <p:spTgt spid="15"/>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6"/>
                                        </p:tgtEl>
                                        <p:attrNameLst>
                                          <p:attrName>style.visibility</p:attrName>
                                        </p:attrNameLst>
                                      </p:cBhvr>
                                      <p:to>
                                        <p:strVal val="visible"/>
                                      </p:to>
                                    </p:set>
                                    <p:animEffect transition="in" filter="fade">
                                      <p:cBhvr>
                                        <p:cTn id="13" dur="500"/>
                                        <p:tgtEl>
                                          <p:spTgt spid="16"/>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7"/>
                                        </p:tgtEl>
                                        <p:attrNameLst>
                                          <p:attrName>style.visibility</p:attrName>
                                        </p:attrNameLst>
                                      </p:cBhvr>
                                      <p:to>
                                        <p:strVal val="visible"/>
                                      </p:to>
                                    </p:set>
                                    <p:animEffect transition="in" filter="fade">
                                      <p:cBhvr>
                                        <p:cTn id="16" dur="500"/>
                                        <p:tgtEl>
                                          <p:spTgt spid="17"/>
                                        </p:tgtEl>
                                      </p:cBhvr>
                                    </p:animEffect>
                                  </p:childTnLst>
                                </p:cTn>
                              </p:par>
                            </p:childTnLst>
                          </p:cTn>
                        </p:par>
                        <p:par>
                          <p:cTn id="17" fill="hold">
                            <p:stCondLst>
                              <p:cond delay="500"/>
                            </p:stCondLst>
                            <p:childTnLst>
                              <p:par>
                                <p:cTn id="18" presetID="6" presetClass="entr" presetSubtype="32" fill="hold" nodeType="afterEffect">
                                  <p:stCondLst>
                                    <p:cond delay="0"/>
                                  </p:stCondLst>
                                  <p:childTnLst>
                                    <p:set>
                                      <p:cBhvr>
                                        <p:cTn id="19" dur="1" fill="hold">
                                          <p:stCondLst>
                                            <p:cond delay="0"/>
                                          </p:stCondLst>
                                        </p:cTn>
                                        <p:tgtEl>
                                          <p:spTgt spid="2"/>
                                        </p:tgtEl>
                                        <p:attrNameLst>
                                          <p:attrName>style.visibility</p:attrName>
                                        </p:attrNameLst>
                                      </p:cBhvr>
                                      <p:to>
                                        <p:strVal val="visible"/>
                                      </p:to>
                                    </p:set>
                                    <p:animEffect transition="in" filter="circle(out)">
                                      <p:cBhvr>
                                        <p:cTn id="20" dur="1000"/>
                                        <p:tgtEl>
                                          <p:spTgt spid="2"/>
                                        </p:tgtEl>
                                      </p:cBhvr>
                                    </p:animEffect>
                                  </p:childTnLst>
                                </p:cTn>
                              </p:par>
                            </p:childTnLst>
                          </p:cTn>
                        </p:par>
                        <p:par>
                          <p:cTn id="21" fill="hold">
                            <p:stCondLst>
                              <p:cond delay="1500"/>
                            </p:stCondLst>
                            <p:childTnLst>
                              <p:par>
                                <p:cTn id="22" presetID="10" presetClass="entr" presetSubtype="0" fill="hold" grpId="0" nodeType="afterEffect">
                                  <p:stCondLst>
                                    <p:cond delay="0"/>
                                  </p:stCondLst>
                                  <p:childTnLst>
                                    <p:set>
                                      <p:cBhvr>
                                        <p:cTn id="23" dur="1" fill="hold">
                                          <p:stCondLst>
                                            <p:cond delay="0"/>
                                          </p:stCondLst>
                                        </p:cTn>
                                        <p:tgtEl>
                                          <p:spTgt spid="18"/>
                                        </p:tgtEl>
                                        <p:attrNameLst>
                                          <p:attrName>style.visibility</p:attrName>
                                        </p:attrNameLst>
                                      </p:cBhvr>
                                      <p:to>
                                        <p:strVal val="visible"/>
                                      </p:to>
                                    </p:set>
                                    <p:animEffect transition="in" filter="fade">
                                      <p:cBhvr>
                                        <p:cTn id="24" dur="1000"/>
                                        <p:tgtEl>
                                          <p:spTgt spid="18"/>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19"/>
                                        </p:tgtEl>
                                        <p:attrNameLst>
                                          <p:attrName>style.visibility</p:attrName>
                                        </p:attrNameLst>
                                      </p:cBhvr>
                                      <p:to>
                                        <p:strVal val="visible"/>
                                      </p:to>
                                    </p:set>
                                    <p:animEffect transition="in" filter="fade">
                                      <p:cBhvr>
                                        <p:cTn id="27" dur="1000"/>
                                        <p:tgtEl>
                                          <p:spTgt spid="19"/>
                                        </p:tgtEl>
                                      </p:cBhvr>
                                    </p:animEffect>
                                  </p:childTnLst>
                                </p:cTn>
                              </p:par>
                            </p:childTnLst>
                          </p:cTn>
                        </p:par>
                        <p:par>
                          <p:cTn id="28" fill="hold">
                            <p:stCondLst>
                              <p:cond delay="2500"/>
                            </p:stCondLst>
                            <p:childTnLst>
                              <p:par>
                                <p:cTn id="29" presetID="10" presetClass="entr" presetSubtype="0" fill="hold" grpId="0" nodeType="afterEffect">
                                  <p:stCondLst>
                                    <p:cond delay="0"/>
                                  </p:stCondLst>
                                  <p:childTnLst>
                                    <p:set>
                                      <p:cBhvr>
                                        <p:cTn id="30" dur="1" fill="hold">
                                          <p:stCondLst>
                                            <p:cond delay="0"/>
                                          </p:stCondLst>
                                        </p:cTn>
                                        <p:tgtEl>
                                          <p:spTgt spid="20"/>
                                        </p:tgtEl>
                                        <p:attrNameLst>
                                          <p:attrName>style.visibility</p:attrName>
                                        </p:attrNameLst>
                                      </p:cBhvr>
                                      <p:to>
                                        <p:strVal val="visible"/>
                                      </p:to>
                                    </p:set>
                                    <p:animEffect transition="in" filter="fade">
                                      <p:cBhvr>
                                        <p:cTn id="31" dur="1000"/>
                                        <p:tgtEl>
                                          <p:spTgt spid="20"/>
                                        </p:tgtEl>
                                      </p:cBhvr>
                                    </p:animEffect>
                                  </p:childTnLst>
                                </p:cTn>
                              </p:par>
                            </p:childTnLst>
                          </p:cTn>
                        </p:par>
                        <p:par>
                          <p:cTn id="32" fill="hold">
                            <p:stCondLst>
                              <p:cond delay="3500"/>
                            </p:stCondLst>
                            <p:childTnLst>
                              <p:par>
                                <p:cTn id="33" presetID="6" presetClass="entr" presetSubtype="32" fill="hold" nodeType="afterEffect">
                                  <p:stCondLst>
                                    <p:cond delay="0"/>
                                  </p:stCondLst>
                                  <p:childTnLst>
                                    <p:set>
                                      <p:cBhvr>
                                        <p:cTn id="34" dur="1" fill="hold">
                                          <p:stCondLst>
                                            <p:cond delay="0"/>
                                          </p:stCondLst>
                                        </p:cTn>
                                        <p:tgtEl>
                                          <p:spTgt spid="5"/>
                                        </p:tgtEl>
                                        <p:attrNameLst>
                                          <p:attrName>style.visibility</p:attrName>
                                        </p:attrNameLst>
                                      </p:cBhvr>
                                      <p:to>
                                        <p:strVal val="visible"/>
                                      </p:to>
                                    </p:set>
                                    <p:animEffect transition="in" filter="circle(out)">
                                      <p:cBhvr>
                                        <p:cTn id="35" dur="1000"/>
                                        <p:tgtEl>
                                          <p:spTgt spid="5"/>
                                        </p:tgtEl>
                                      </p:cBhvr>
                                    </p:animEffect>
                                  </p:childTnLst>
                                </p:cTn>
                              </p:par>
                            </p:childTnLst>
                          </p:cTn>
                        </p:par>
                        <p:par>
                          <p:cTn id="36" fill="hold">
                            <p:stCondLst>
                              <p:cond delay="4500"/>
                            </p:stCondLst>
                            <p:childTnLst>
                              <p:par>
                                <p:cTn id="37" presetID="10" presetClass="entr" presetSubtype="0" fill="hold" grpId="0" nodeType="afterEffect">
                                  <p:stCondLst>
                                    <p:cond delay="0"/>
                                  </p:stCondLst>
                                  <p:childTnLst>
                                    <p:set>
                                      <p:cBhvr>
                                        <p:cTn id="38" dur="1" fill="hold">
                                          <p:stCondLst>
                                            <p:cond delay="0"/>
                                          </p:stCondLst>
                                        </p:cTn>
                                        <p:tgtEl>
                                          <p:spTgt spid="27"/>
                                        </p:tgtEl>
                                        <p:attrNameLst>
                                          <p:attrName>style.visibility</p:attrName>
                                        </p:attrNameLst>
                                      </p:cBhvr>
                                      <p:to>
                                        <p:strVal val="visible"/>
                                      </p:to>
                                    </p:set>
                                    <p:animEffect transition="in" filter="fade">
                                      <p:cBhvr>
                                        <p:cTn id="39" dur="1000"/>
                                        <p:tgtEl>
                                          <p:spTgt spid="27"/>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28"/>
                                        </p:tgtEl>
                                        <p:attrNameLst>
                                          <p:attrName>style.visibility</p:attrName>
                                        </p:attrNameLst>
                                      </p:cBhvr>
                                      <p:to>
                                        <p:strVal val="visible"/>
                                      </p:to>
                                    </p:set>
                                    <p:animEffect transition="in" filter="fade">
                                      <p:cBhvr>
                                        <p:cTn id="42" dur="1000"/>
                                        <p:tgtEl>
                                          <p:spTgt spid="28"/>
                                        </p:tgtEl>
                                      </p:cBhvr>
                                    </p:animEffect>
                                  </p:childTnLst>
                                </p:cTn>
                              </p:par>
                            </p:childTnLst>
                          </p:cTn>
                        </p:par>
                        <p:par>
                          <p:cTn id="43" fill="hold">
                            <p:stCondLst>
                              <p:cond delay="5500"/>
                            </p:stCondLst>
                            <p:childTnLst>
                              <p:par>
                                <p:cTn id="44" presetID="10" presetClass="entr" presetSubtype="0" fill="hold" grpId="0" nodeType="afterEffect">
                                  <p:stCondLst>
                                    <p:cond delay="0"/>
                                  </p:stCondLst>
                                  <p:childTnLst>
                                    <p:set>
                                      <p:cBhvr>
                                        <p:cTn id="45" dur="1" fill="hold">
                                          <p:stCondLst>
                                            <p:cond delay="0"/>
                                          </p:stCondLst>
                                        </p:cTn>
                                        <p:tgtEl>
                                          <p:spTgt spid="29"/>
                                        </p:tgtEl>
                                        <p:attrNameLst>
                                          <p:attrName>style.visibility</p:attrName>
                                        </p:attrNameLst>
                                      </p:cBhvr>
                                      <p:to>
                                        <p:strVal val="visible"/>
                                      </p:to>
                                    </p:set>
                                    <p:animEffect transition="in" filter="fade">
                                      <p:cBhvr>
                                        <p:cTn id="46" dur="1000"/>
                                        <p:tgtEl>
                                          <p:spTgt spid="29"/>
                                        </p:tgtEl>
                                      </p:cBhvr>
                                    </p:animEffect>
                                  </p:childTnLst>
                                </p:cTn>
                              </p:par>
                            </p:childTnLst>
                          </p:cTn>
                        </p:par>
                        <p:par>
                          <p:cTn id="47" fill="hold">
                            <p:stCondLst>
                              <p:cond delay="6500"/>
                            </p:stCondLst>
                            <p:childTnLst>
                              <p:par>
                                <p:cTn id="48" presetID="6" presetClass="entr" presetSubtype="32" fill="hold" nodeType="afterEffect">
                                  <p:stCondLst>
                                    <p:cond delay="0"/>
                                  </p:stCondLst>
                                  <p:childTnLst>
                                    <p:set>
                                      <p:cBhvr>
                                        <p:cTn id="49" dur="1" fill="hold">
                                          <p:stCondLst>
                                            <p:cond delay="0"/>
                                          </p:stCondLst>
                                        </p:cTn>
                                        <p:tgtEl>
                                          <p:spTgt spid="8"/>
                                        </p:tgtEl>
                                        <p:attrNameLst>
                                          <p:attrName>style.visibility</p:attrName>
                                        </p:attrNameLst>
                                      </p:cBhvr>
                                      <p:to>
                                        <p:strVal val="visible"/>
                                      </p:to>
                                    </p:set>
                                    <p:animEffect transition="in" filter="circle(out)">
                                      <p:cBhvr>
                                        <p:cTn id="50" dur="1000"/>
                                        <p:tgtEl>
                                          <p:spTgt spid="8"/>
                                        </p:tgtEl>
                                      </p:cBhvr>
                                    </p:animEffect>
                                  </p:childTnLst>
                                </p:cTn>
                              </p:par>
                            </p:childTnLst>
                          </p:cTn>
                        </p:par>
                        <p:par>
                          <p:cTn id="51" fill="hold">
                            <p:stCondLst>
                              <p:cond delay="7500"/>
                            </p:stCondLst>
                            <p:childTnLst>
                              <p:par>
                                <p:cTn id="52" presetID="10" presetClass="entr" presetSubtype="0" fill="hold" grpId="0" nodeType="afterEffect">
                                  <p:stCondLst>
                                    <p:cond delay="0"/>
                                  </p:stCondLst>
                                  <p:childTnLst>
                                    <p:set>
                                      <p:cBhvr>
                                        <p:cTn id="53" dur="1" fill="hold">
                                          <p:stCondLst>
                                            <p:cond delay="0"/>
                                          </p:stCondLst>
                                        </p:cTn>
                                        <p:tgtEl>
                                          <p:spTgt spid="30"/>
                                        </p:tgtEl>
                                        <p:attrNameLst>
                                          <p:attrName>style.visibility</p:attrName>
                                        </p:attrNameLst>
                                      </p:cBhvr>
                                      <p:to>
                                        <p:strVal val="visible"/>
                                      </p:to>
                                    </p:set>
                                    <p:animEffect transition="in" filter="fade">
                                      <p:cBhvr>
                                        <p:cTn id="54" dur="1000"/>
                                        <p:tgtEl>
                                          <p:spTgt spid="30"/>
                                        </p:tgtEl>
                                      </p:cBhvr>
                                    </p:animEffect>
                                  </p:childTnLst>
                                </p:cTn>
                              </p:par>
                              <p:par>
                                <p:cTn id="55" presetID="10" presetClass="entr" presetSubtype="0" fill="hold" grpId="0" nodeType="withEffect">
                                  <p:stCondLst>
                                    <p:cond delay="0"/>
                                  </p:stCondLst>
                                  <p:childTnLst>
                                    <p:set>
                                      <p:cBhvr>
                                        <p:cTn id="56" dur="1" fill="hold">
                                          <p:stCondLst>
                                            <p:cond delay="0"/>
                                          </p:stCondLst>
                                        </p:cTn>
                                        <p:tgtEl>
                                          <p:spTgt spid="31"/>
                                        </p:tgtEl>
                                        <p:attrNameLst>
                                          <p:attrName>style.visibility</p:attrName>
                                        </p:attrNameLst>
                                      </p:cBhvr>
                                      <p:to>
                                        <p:strVal val="visible"/>
                                      </p:to>
                                    </p:set>
                                    <p:animEffect transition="in" filter="fade">
                                      <p:cBhvr>
                                        <p:cTn id="57" dur="1000"/>
                                        <p:tgtEl>
                                          <p:spTgt spid="31"/>
                                        </p:tgtEl>
                                      </p:cBhvr>
                                    </p:animEffect>
                                  </p:childTnLst>
                                </p:cTn>
                              </p:par>
                            </p:childTnLst>
                          </p:cTn>
                        </p:par>
                        <p:par>
                          <p:cTn id="58" fill="hold">
                            <p:stCondLst>
                              <p:cond delay="8500"/>
                            </p:stCondLst>
                            <p:childTnLst>
                              <p:par>
                                <p:cTn id="59" presetID="10" presetClass="entr" presetSubtype="0" fill="hold" grpId="0" nodeType="afterEffect">
                                  <p:stCondLst>
                                    <p:cond delay="0"/>
                                  </p:stCondLst>
                                  <p:childTnLst>
                                    <p:set>
                                      <p:cBhvr>
                                        <p:cTn id="60" dur="1" fill="hold">
                                          <p:stCondLst>
                                            <p:cond delay="0"/>
                                          </p:stCondLst>
                                        </p:cTn>
                                        <p:tgtEl>
                                          <p:spTgt spid="32"/>
                                        </p:tgtEl>
                                        <p:attrNameLst>
                                          <p:attrName>style.visibility</p:attrName>
                                        </p:attrNameLst>
                                      </p:cBhvr>
                                      <p:to>
                                        <p:strVal val="visible"/>
                                      </p:to>
                                    </p:set>
                                    <p:animEffect transition="in" filter="fade">
                                      <p:cBhvr>
                                        <p:cTn id="61" dur="1000"/>
                                        <p:tgtEl>
                                          <p:spTgt spid="32"/>
                                        </p:tgtEl>
                                      </p:cBhvr>
                                    </p:animEffect>
                                  </p:childTnLst>
                                </p:cTn>
                              </p:par>
                            </p:childTnLst>
                          </p:cTn>
                        </p:par>
                        <p:par>
                          <p:cTn id="62" fill="hold">
                            <p:stCondLst>
                              <p:cond delay="9500"/>
                            </p:stCondLst>
                            <p:childTnLst>
                              <p:par>
                                <p:cTn id="63" presetID="6" presetClass="entr" presetSubtype="32" fill="hold" nodeType="afterEffect">
                                  <p:stCondLst>
                                    <p:cond delay="0"/>
                                  </p:stCondLst>
                                  <p:childTnLst>
                                    <p:set>
                                      <p:cBhvr>
                                        <p:cTn id="64" dur="1" fill="hold">
                                          <p:stCondLst>
                                            <p:cond delay="0"/>
                                          </p:stCondLst>
                                        </p:cTn>
                                        <p:tgtEl>
                                          <p:spTgt spid="11"/>
                                        </p:tgtEl>
                                        <p:attrNameLst>
                                          <p:attrName>style.visibility</p:attrName>
                                        </p:attrNameLst>
                                      </p:cBhvr>
                                      <p:to>
                                        <p:strVal val="visible"/>
                                      </p:to>
                                    </p:set>
                                    <p:animEffect transition="in" filter="circle(out)">
                                      <p:cBhvr>
                                        <p:cTn id="65" dur="1000"/>
                                        <p:tgtEl>
                                          <p:spTgt spid="11"/>
                                        </p:tgtEl>
                                      </p:cBhvr>
                                    </p:animEffect>
                                  </p:childTnLst>
                                </p:cTn>
                              </p:par>
                            </p:childTnLst>
                          </p:cTn>
                        </p:par>
                        <p:par>
                          <p:cTn id="66" fill="hold">
                            <p:stCondLst>
                              <p:cond delay="10500"/>
                            </p:stCondLst>
                            <p:childTnLst>
                              <p:par>
                                <p:cTn id="67" presetID="10" presetClass="entr" presetSubtype="0" fill="hold" grpId="0" nodeType="afterEffect">
                                  <p:stCondLst>
                                    <p:cond delay="0"/>
                                  </p:stCondLst>
                                  <p:childTnLst>
                                    <p:set>
                                      <p:cBhvr>
                                        <p:cTn id="68" dur="1" fill="hold">
                                          <p:stCondLst>
                                            <p:cond delay="0"/>
                                          </p:stCondLst>
                                        </p:cTn>
                                        <p:tgtEl>
                                          <p:spTgt spid="33"/>
                                        </p:tgtEl>
                                        <p:attrNameLst>
                                          <p:attrName>style.visibility</p:attrName>
                                        </p:attrNameLst>
                                      </p:cBhvr>
                                      <p:to>
                                        <p:strVal val="visible"/>
                                      </p:to>
                                    </p:set>
                                    <p:animEffect transition="in" filter="fade">
                                      <p:cBhvr>
                                        <p:cTn id="69" dur="1000"/>
                                        <p:tgtEl>
                                          <p:spTgt spid="33"/>
                                        </p:tgtEl>
                                      </p:cBhvr>
                                    </p:animEffect>
                                  </p:childTnLst>
                                </p:cTn>
                              </p:par>
                              <p:par>
                                <p:cTn id="70" presetID="10" presetClass="entr" presetSubtype="0" fill="hold" grpId="0" nodeType="withEffect">
                                  <p:stCondLst>
                                    <p:cond delay="0"/>
                                  </p:stCondLst>
                                  <p:childTnLst>
                                    <p:set>
                                      <p:cBhvr>
                                        <p:cTn id="71" dur="1" fill="hold">
                                          <p:stCondLst>
                                            <p:cond delay="0"/>
                                          </p:stCondLst>
                                        </p:cTn>
                                        <p:tgtEl>
                                          <p:spTgt spid="34"/>
                                        </p:tgtEl>
                                        <p:attrNameLst>
                                          <p:attrName>style.visibility</p:attrName>
                                        </p:attrNameLst>
                                      </p:cBhvr>
                                      <p:to>
                                        <p:strVal val="visible"/>
                                      </p:to>
                                    </p:set>
                                    <p:animEffect transition="in" filter="fade">
                                      <p:cBhvr>
                                        <p:cTn id="72" dur="1000"/>
                                        <p:tgtEl>
                                          <p:spTgt spid="34"/>
                                        </p:tgtEl>
                                      </p:cBhvr>
                                    </p:animEffect>
                                  </p:childTnLst>
                                </p:cTn>
                              </p:par>
                            </p:childTnLst>
                          </p:cTn>
                        </p:par>
                        <p:par>
                          <p:cTn id="73" fill="hold">
                            <p:stCondLst>
                              <p:cond delay="11500"/>
                            </p:stCondLst>
                            <p:childTnLst>
                              <p:par>
                                <p:cTn id="74" presetID="10" presetClass="entr" presetSubtype="0" fill="hold" grpId="0" nodeType="afterEffect">
                                  <p:stCondLst>
                                    <p:cond delay="0"/>
                                  </p:stCondLst>
                                  <p:childTnLst>
                                    <p:set>
                                      <p:cBhvr>
                                        <p:cTn id="75" dur="1" fill="hold">
                                          <p:stCondLst>
                                            <p:cond delay="0"/>
                                          </p:stCondLst>
                                        </p:cTn>
                                        <p:tgtEl>
                                          <p:spTgt spid="35"/>
                                        </p:tgtEl>
                                        <p:attrNameLst>
                                          <p:attrName>style.visibility</p:attrName>
                                        </p:attrNameLst>
                                      </p:cBhvr>
                                      <p:to>
                                        <p:strVal val="visible"/>
                                      </p:to>
                                    </p:set>
                                    <p:animEffect transition="in" filter="fade">
                                      <p:cBhvr>
                                        <p:cTn id="76" dur="10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autoUpdateAnimBg="0"/>
      <p:bldP spid="15" grpId="0" bldLvl="0" autoUpdateAnimBg="0"/>
      <p:bldP spid="16" grpId="0" animBg="1" autoUpdateAnimBg="0"/>
      <p:bldP spid="17" grpId="0" bldLvl="0" autoUpdateAnimBg="0"/>
      <p:bldP spid="18" grpId="0" bldLvl="0" autoUpdateAnimBg="0"/>
      <p:bldP spid="19" grpId="0" bldLvl="0" autoUpdateAnimBg="0"/>
      <p:bldP spid="20" grpId="0" bldLvl="0" autoUpdateAnimBg="0"/>
      <p:bldP spid="27" grpId="0" bldLvl="0" autoUpdateAnimBg="0"/>
      <p:bldP spid="28" grpId="0" bldLvl="0" autoUpdateAnimBg="0"/>
      <p:bldP spid="29" grpId="0" bldLvl="0" autoUpdateAnimBg="0"/>
      <p:bldP spid="30" grpId="0" bldLvl="0" autoUpdateAnimBg="0"/>
      <p:bldP spid="31" grpId="0" bldLvl="0" autoUpdateAnimBg="0"/>
      <p:bldP spid="32" grpId="0" bldLvl="0" autoUpdateAnimBg="0"/>
      <p:bldP spid="33" grpId="0" bldLvl="0" autoUpdateAnimBg="0"/>
      <p:bldP spid="34" grpId="0" bldLvl="0" autoUpdateAnimBg="0"/>
      <p:bldP spid="35" grpId="0" bldLvl="0" autoUpdateAnimBg="0"/>
    </p:bld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a:blip r:embed="rId3">
            <a:alphaModFix amt="37000"/>
          </a:blip>
          <a:tile tx="0" ty="-2108200" sx="100000" sy="100000" flip="none" algn="tl"/>
        </a:blipFill>
        <a:effectLst/>
      </p:bgPr>
    </p:bg>
    <p:spTree>
      <p:nvGrpSpPr>
        <p:cNvPr id="1" name=""/>
        <p:cNvGrpSpPr/>
        <p:nvPr/>
      </p:nvGrpSpPr>
      <p:grpSpPr>
        <a:xfrm>
          <a:off x="0" y="0"/>
          <a:ext cx="0" cy="0"/>
          <a:chOff x="0" y="0"/>
          <a:chExt cx="0" cy="0"/>
        </a:xfrm>
      </p:grpSpPr>
      <p:sp>
        <p:nvSpPr>
          <p:cNvPr id="10" name="Rectangle 9"/>
          <p:cNvSpPr/>
          <p:nvPr/>
        </p:nvSpPr>
        <p:spPr>
          <a:xfrm>
            <a:off x="4257471" y="1326260"/>
            <a:ext cx="7934195" cy="4813896"/>
          </a:xfrm>
          <a:prstGeom prst="rect">
            <a:avLst/>
          </a:prstGeom>
          <a:blipFill dpi="0" rotWithShape="1">
            <a:blip r:embed="rId4">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GB" sz="1707">
              <a:latin typeface="Arial" panose="020B0604020202020204" pitchFamily="34" charset="0"/>
              <a:ea typeface="微软雅黑" panose="020B0503020204020204" pitchFamily="34" charset="-122"/>
              <a:sym typeface="Arial" panose="020B0604020202020204" pitchFamily="34" charset="0"/>
            </a:endParaRPr>
          </a:p>
        </p:txBody>
      </p:sp>
      <p:grpSp>
        <p:nvGrpSpPr>
          <p:cNvPr id="21" name="Group 20"/>
          <p:cNvGrpSpPr/>
          <p:nvPr/>
        </p:nvGrpSpPr>
        <p:grpSpPr>
          <a:xfrm>
            <a:off x="336" y="1326260"/>
            <a:ext cx="4248769" cy="4813895"/>
            <a:chOff x="0" y="1326145"/>
            <a:chExt cx="4249002" cy="4814160"/>
          </a:xfrm>
        </p:grpSpPr>
        <p:sp>
          <p:nvSpPr>
            <p:cNvPr id="11" name="Rectangle 10"/>
            <p:cNvSpPr/>
            <p:nvPr/>
          </p:nvSpPr>
          <p:spPr>
            <a:xfrm>
              <a:off x="0" y="1326145"/>
              <a:ext cx="4249002" cy="48141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GB" sz="1707">
                <a:latin typeface="Arial" panose="020B0604020202020204" pitchFamily="34" charset="0"/>
                <a:ea typeface="微软雅黑" panose="020B0503020204020204" pitchFamily="34" charset="-122"/>
                <a:sym typeface="Arial" panose="020B0604020202020204" pitchFamily="34" charset="0"/>
              </a:endParaRPr>
            </a:p>
          </p:txBody>
        </p:sp>
        <p:grpSp>
          <p:nvGrpSpPr>
            <p:cNvPr id="15" name="Group 14"/>
            <p:cNvGrpSpPr/>
            <p:nvPr/>
          </p:nvGrpSpPr>
          <p:grpSpPr>
            <a:xfrm>
              <a:off x="1073152" y="2632615"/>
              <a:ext cx="770585" cy="822615"/>
              <a:chOff x="8781543" y="1705924"/>
              <a:chExt cx="434975" cy="464344"/>
            </a:xfrm>
            <a:solidFill>
              <a:schemeClr val="bg2"/>
            </a:solidFill>
          </p:grpSpPr>
          <p:sp>
            <p:nvSpPr>
              <p:cNvPr id="16" name="AutoShape 78"/>
              <p:cNvSpPr>
                <a:spLocks/>
              </p:cNvSpPr>
              <p:nvPr/>
            </p:nvSpPr>
            <p:spPr bwMode="auto">
              <a:xfrm>
                <a:off x="8781543" y="1705924"/>
                <a:ext cx="434975"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160" y="18900"/>
                    </a:moveTo>
                    <a:cubicBezTo>
                      <a:pt x="20160" y="19643"/>
                      <a:pt x="19513" y="20249"/>
                      <a:pt x="18720" y="20249"/>
                    </a:cubicBezTo>
                    <a:lnTo>
                      <a:pt x="2880" y="20249"/>
                    </a:lnTo>
                    <a:cubicBezTo>
                      <a:pt x="2086" y="20249"/>
                      <a:pt x="1440" y="19643"/>
                      <a:pt x="1440" y="18900"/>
                    </a:cubicBezTo>
                    <a:lnTo>
                      <a:pt x="1440" y="2700"/>
                    </a:lnTo>
                    <a:cubicBezTo>
                      <a:pt x="1440" y="1955"/>
                      <a:pt x="2086" y="1350"/>
                      <a:pt x="2880" y="1350"/>
                    </a:cubicBezTo>
                    <a:lnTo>
                      <a:pt x="18720" y="1350"/>
                    </a:lnTo>
                    <a:cubicBezTo>
                      <a:pt x="19513" y="1350"/>
                      <a:pt x="20160" y="1955"/>
                      <a:pt x="20160" y="2700"/>
                    </a:cubicBezTo>
                    <a:cubicBezTo>
                      <a:pt x="20160" y="2700"/>
                      <a:pt x="20160" y="18900"/>
                      <a:pt x="20160" y="18900"/>
                    </a:cubicBezTo>
                    <a:close/>
                    <a:moveTo>
                      <a:pt x="18720" y="0"/>
                    </a:moveTo>
                    <a:lnTo>
                      <a:pt x="2880" y="0"/>
                    </a:lnTo>
                    <a:cubicBezTo>
                      <a:pt x="1289" y="0"/>
                      <a:pt x="0" y="1208"/>
                      <a:pt x="0" y="2700"/>
                    </a:cubicBezTo>
                    <a:lnTo>
                      <a:pt x="0" y="18900"/>
                    </a:lnTo>
                    <a:cubicBezTo>
                      <a:pt x="0" y="20391"/>
                      <a:pt x="1289" y="21599"/>
                      <a:pt x="2880" y="21599"/>
                    </a:cubicBezTo>
                    <a:lnTo>
                      <a:pt x="18720" y="21599"/>
                    </a:lnTo>
                    <a:cubicBezTo>
                      <a:pt x="20310" y="21599"/>
                      <a:pt x="21599" y="20391"/>
                      <a:pt x="21599" y="18900"/>
                    </a:cubicBezTo>
                    <a:lnTo>
                      <a:pt x="21599" y="2700"/>
                    </a:lnTo>
                    <a:cubicBezTo>
                      <a:pt x="21599" y="1208"/>
                      <a:pt x="20310" y="0"/>
                      <a:pt x="18720" y="0"/>
                    </a:cubicBezTo>
                  </a:path>
                </a:pathLst>
              </a:custGeom>
              <a:grp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19049" tIns="19049" rIns="19049" bIns="19049" anchor="ctr"/>
              <a:lstStyle/>
              <a:p>
                <a:pPr algn="ctr" defTabSz="228572" hangingPunct="0">
                  <a:lnSpc>
                    <a:spcPct val="150000"/>
                  </a:lnSpc>
                </a:pPr>
                <a:endParaRPr lang="en-US" sz="1500">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sym typeface="Arial" panose="020B0604020202020204" pitchFamily="34" charset="0"/>
                </a:endParaRPr>
              </a:p>
            </p:txBody>
          </p:sp>
          <p:sp>
            <p:nvSpPr>
              <p:cNvPr id="17" name="AutoShape 79"/>
              <p:cNvSpPr>
                <a:spLocks/>
              </p:cNvSpPr>
              <p:nvPr/>
            </p:nvSpPr>
            <p:spPr bwMode="auto">
              <a:xfrm>
                <a:off x="8841846" y="1763868"/>
                <a:ext cx="319088" cy="2905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7418" y="20519"/>
                    </a:moveTo>
                    <a:lnTo>
                      <a:pt x="14053" y="16248"/>
                    </a:lnTo>
                    <a:lnTo>
                      <a:pt x="16690" y="12959"/>
                    </a:lnTo>
                    <a:lnTo>
                      <a:pt x="20618" y="17689"/>
                    </a:lnTo>
                    <a:lnTo>
                      <a:pt x="20618" y="20519"/>
                    </a:lnTo>
                    <a:cubicBezTo>
                      <a:pt x="20618" y="20519"/>
                      <a:pt x="17418" y="20519"/>
                      <a:pt x="17418" y="20519"/>
                    </a:cubicBezTo>
                    <a:close/>
                    <a:moveTo>
                      <a:pt x="981" y="11446"/>
                    </a:moveTo>
                    <a:lnTo>
                      <a:pt x="4909" y="6479"/>
                    </a:lnTo>
                    <a:lnTo>
                      <a:pt x="12828" y="16353"/>
                    </a:lnTo>
                    <a:lnTo>
                      <a:pt x="13398" y="17064"/>
                    </a:lnTo>
                    <a:lnTo>
                      <a:pt x="16109" y="20519"/>
                    </a:lnTo>
                    <a:lnTo>
                      <a:pt x="981" y="20519"/>
                    </a:lnTo>
                    <a:cubicBezTo>
                      <a:pt x="981" y="20519"/>
                      <a:pt x="981" y="11446"/>
                      <a:pt x="981" y="11446"/>
                    </a:cubicBezTo>
                    <a:close/>
                    <a:moveTo>
                      <a:pt x="20618" y="1080"/>
                    </a:moveTo>
                    <a:lnTo>
                      <a:pt x="20618" y="16058"/>
                    </a:lnTo>
                    <a:lnTo>
                      <a:pt x="17427" y="12244"/>
                    </a:lnTo>
                    <a:cubicBezTo>
                      <a:pt x="17240" y="12012"/>
                      <a:pt x="16972" y="11879"/>
                      <a:pt x="16690" y="11879"/>
                    </a:cubicBezTo>
                    <a:cubicBezTo>
                      <a:pt x="16409" y="11879"/>
                      <a:pt x="16141" y="12012"/>
                      <a:pt x="15954" y="12244"/>
                    </a:cubicBezTo>
                    <a:lnTo>
                      <a:pt x="13399" y="15432"/>
                    </a:lnTo>
                    <a:lnTo>
                      <a:pt x="5645" y="5764"/>
                    </a:lnTo>
                    <a:cubicBezTo>
                      <a:pt x="5458" y="5532"/>
                      <a:pt x="5190" y="5400"/>
                      <a:pt x="4909" y="5400"/>
                    </a:cubicBezTo>
                    <a:cubicBezTo>
                      <a:pt x="4627" y="5400"/>
                      <a:pt x="4359" y="5532"/>
                      <a:pt x="4172" y="5764"/>
                    </a:cubicBezTo>
                    <a:lnTo>
                      <a:pt x="981" y="9812"/>
                    </a:lnTo>
                    <a:lnTo>
                      <a:pt x="981" y="1080"/>
                    </a:lnTo>
                    <a:cubicBezTo>
                      <a:pt x="981" y="1080"/>
                      <a:pt x="20618" y="1080"/>
                      <a:pt x="20618" y="1080"/>
                    </a:cubicBezTo>
                    <a:close/>
                    <a:moveTo>
                      <a:pt x="20618" y="0"/>
                    </a:moveTo>
                    <a:lnTo>
                      <a:pt x="981" y="0"/>
                    </a:lnTo>
                    <a:cubicBezTo>
                      <a:pt x="439" y="0"/>
                      <a:pt x="0" y="483"/>
                      <a:pt x="0" y="1080"/>
                    </a:cubicBezTo>
                    <a:lnTo>
                      <a:pt x="0" y="20519"/>
                    </a:lnTo>
                    <a:cubicBezTo>
                      <a:pt x="0" y="21116"/>
                      <a:pt x="439" y="21599"/>
                      <a:pt x="981" y="21599"/>
                    </a:cubicBezTo>
                    <a:lnTo>
                      <a:pt x="20618" y="21599"/>
                    </a:lnTo>
                    <a:cubicBezTo>
                      <a:pt x="21160" y="21599"/>
                      <a:pt x="21600" y="21116"/>
                      <a:pt x="21600" y="20519"/>
                    </a:cubicBezTo>
                    <a:lnTo>
                      <a:pt x="21600" y="1080"/>
                    </a:lnTo>
                    <a:cubicBezTo>
                      <a:pt x="21600" y="483"/>
                      <a:pt x="21160" y="0"/>
                      <a:pt x="20618" y="0"/>
                    </a:cubicBezTo>
                  </a:path>
                </a:pathLst>
              </a:custGeom>
              <a:grp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19049" tIns="19049" rIns="19049" bIns="19049" anchor="ctr"/>
              <a:lstStyle/>
              <a:p>
                <a:pPr algn="ctr" defTabSz="228572" hangingPunct="0">
                  <a:lnSpc>
                    <a:spcPct val="150000"/>
                  </a:lnSpc>
                </a:pPr>
                <a:endParaRPr lang="en-US" sz="1500">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sym typeface="Arial" panose="020B0604020202020204" pitchFamily="34" charset="0"/>
                </a:endParaRPr>
              </a:p>
            </p:txBody>
          </p:sp>
          <p:sp>
            <p:nvSpPr>
              <p:cNvPr id="18" name="AutoShape 80"/>
              <p:cNvSpPr>
                <a:spLocks/>
              </p:cNvSpPr>
              <p:nvPr/>
            </p:nvSpPr>
            <p:spPr bwMode="auto">
              <a:xfrm>
                <a:off x="9015677" y="1807525"/>
                <a:ext cx="87313" cy="873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3600"/>
                    </a:moveTo>
                    <a:cubicBezTo>
                      <a:pt x="14769" y="3600"/>
                      <a:pt x="17999" y="6827"/>
                      <a:pt x="17999" y="10800"/>
                    </a:cubicBezTo>
                    <a:cubicBezTo>
                      <a:pt x="17999" y="14769"/>
                      <a:pt x="14769" y="18000"/>
                      <a:pt x="10800" y="18000"/>
                    </a:cubicBezTo>
                    <a:cubicBezTo>
                      <a:pt x="6830" y="18000"/>
                      <a:pt x="3600" y="14769"/>
                      <a:pt x="3600" y="10800"/>
                    </a:cubicBezTo>
                    <a:cubicBezTo>
                      <a:pt x="3600" y="6827"/>
                      <a:pt x="6830" y="3600"/>
                      <a:pt x="10800" y="3600"/>
                    </a:cubicBezTo>
                    <a:moveTo>
                      <a:pt x="10800" y="21599"/>
                    </a:moveTo>
                    <a:cubicBezTo>
                      <a:pt x="16766" y="21599"/>
                      <a:pt x="21600" y="16762"/>
                      <a:pt x="21600" y="10800"/>
                    </a:cubicBezTo>
                    <a:cubicBezTo>
                      <a:pt x="21600" y="4833"/>
                      <a:pt x="16766" y="0"/>
                      <a:pt x="10800" y="0"/>
                    </a:cubicBezTo>
                    <a:cubicBezTo>
                      <a:pt x="4833" y="0"/>
                      <a:pt x="0" y="4833"/>
                      <a:pt x="0" y="10800"/>
                    </a:cubicBezTo>
                    <a:cubicBezTo>
                      <a:pt x="0" y="16762"/>
                      <a:pt x="4833" y="21599"/>
                      <a:pt x="10800" y="21599"/>
                    </a:cubicBezTo>
                  </a:path>
                </a:pathLst>
              </a:custGeom>
              <a:grp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19049" tIns="19049" rIns="19049" bIns="19049" anchor="ctr"/>
              <a:lstStyle/>
              <a:p>
                <a:pPr algn="ctr" defTabSz="228572" hangingPunct="0">
                  <a:lnSpc>
                    <a:spcPct val="150000"/>
                  </a:lnSpc>
                </a:pPr>
                <a:endParaRPr lang="en-US" sz="1500">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sym typeface="Arial" panose="020B0604020202020204" pitchFamily="34" charset="0"/>
                </a:endParaRPr>
              </a:p>
            </p:txBody>
          </p:sp>
        </p:grpSp>
        <p:sp>
          <p:nvSpPr>
            <p:cNvPr id="19" name="Rectangle 18"/>
            <p:cNvSpPr/>
            <p:nvPr/>
          </p:nvSpPr>
          <p:spPr>
            <a:xfrm>
              <a:off x="770361" y="3994715"/>
              <a:ext cx="3140741" cy="1401999"/>
            </a:xfrm>
            <a:prstGeom prst="rect">
              <a:avLst/>
            </a:prstGeom>
          </p:spPr>
          <p:txBody>
            <a:bodyPr wrap="square" lIns="0" tIns="0" rIns="0" bIns="0">
              <a:spAutoFit/>
            </a:bodyPr>
            <a:lstStyle/>
            <a:p>
              <a:pPr algn="just">
                <a:lnSpc>
                  <a:spcPct val="150000"/>
                </a:lnSpc>
              </a:pPr>
              <a:r>
                <a:rPr lang="zh-CN" altLang="en-US" sz="759" dirty="0">
                  <a:solidFill>
                    <a:schemeClr val="bg1"/>
                  </a:solidFill>
                  <a:latin typeface="Arial" panose="020B0604020202020204" pitchFamily="34" charset="0"/>
                  <a:ea typeface="微软雅黑" panose="020B0503020204020204" pitchFamily="34" charset="-122"/>
                  <a:sym typeface="Arial" panose="020B0604020202020204" pitchFamily="34" charset="0"/>
                </a:rPr>
                <a:t>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a:t>
              </a:r>
              <a:endParaRPr lang="en-GB" altLang="zh-CN" sz="759"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20" name="Rectangle 19"/>
            <p:cNvSpPr/>
            <p:nvPr/>
          </p:nvSpPr>
          <p:spPr>
            <a:xfrm>
              <a:off x="772399" y="3607886"/>
              <a:ext cx="1357818" cy="233475"/>
            </a:xfrm>
            <a:prstGeom prst="rect">
              <a:avLst/>
            </a:prstGeom>
          </p:spPr>
          <p:txBody>
            <a:bodyPr wrap="none" lIns="0" tIns="0" rIns="0" bIns="0">
              <a:spAutoFit/>
            </a:bodyPr>
            <a:lstStyle/>
            <a:p>
              <a:pPr algn="just"/>
              <a:r>
                <a:rPr lang="zh-CN" altLang="en-US" sz="1517" dirty="0">
                  <a:solidFill>
                    <a:schemeClr val="bg2"/>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n-GB" altLang="zh-CN" sz="1517" dirty="0">
                <a:solidFill>
                  <a:schemeClr val="bg2"/>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14" name="Rectangle 11">
            <a:extLst>
              <a:ext uri="{FF2B5EF4-FFF2-40B4-BE49-F238E27FC236}">
                <a16:creationId xmlns:a16="http://schemas.microsoft.com/office/drawing/2014/main" id="{BBDD2E14-BB88-4005-8C14-F9CB6D3B402B}"/>
              </a:ext>
            </a:extLst>
          </p:cNvPr>
          <p:cNvSpPr>
            <a:spLocks noChangeArrowheads="1"/>
          </p:cNvSpPr>
          <p:nvPr/>
        </p:nvSpPr>
        <p:spPr bwMode="auto">
          <a:xfrm rot="16200000">
            <a:off x="523878" y="561978"/>
            <a:ext cx="269875" cy="47625"/>
          </a:xfrm>
          <a:prstGeom prst="rect">
            <a:avLst/>
          </a:prstGeom>
          <a:noFill/>
          <a:ln w="12700" cmpd="sng">
            <a:solidFill>
              <a:srgbClr val="242625"/>
            </a:solidFill>
            <a:miter lim="800000"/>
            <a:headEnd/>
            <a:tailEnd/>
          </a:ln>
          <a:extLst>
            <a:ext uri="{909E8E84-426E-40DD-AFC4-6F175D3DCCD1}">
              <a14:hiddenFill xmlns:a14="http://schemas.microsoft.com/office/drawing/2010/main">
                <a:solidFill>
                  <a:srgbClr val="FFFFFF"/>
                </a:solidFill>
              </a14:hiddenFill>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sz="2400">
              <a:latin typeface="方正宋刻本秀楷简体" panose="02000000000000000000" pitchFamily="2" charset="-122"/>
              <a:ea typeface="方正宋刻本秀楷简体" panose="02000000000000000000" pitchFamily="2" charset="-122"/>
            </a:endParaRPr>
          </a:p>
        </p:txBody>
      </p:sp>
      <p:sp>
        <p:nvSpPr>
          <p:cNvPr id="22" name="Text Box 12">
            <a:extLst>
              <a:ext uri="{FF2B5EF4-FFF2-40B4-BE49-F238E27FC236}">
                <a16:creationId xmlns:a16="http://schemas.microsoft.com/office/drawing/2014/main" id="{4B576D96-9CCF-4E7D-B204-C8A16ABC99DE}"/>
              </a:ext>
            </a:extLst>
          </p:cNvPr>
          <p:cNvSpPr txBox="1">
            <a:spLocks noChangeArrowheads="1"/>
          </p:cNvSpPr>
          <p:nvPr/>
        </p:nvSpPr>
        <p:spPr bwMode="auto">
          <a:xfrm>
            <a:off x="681041" y="352425"/>
            <a:ext cx="377539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800" dirty="0">
                <a:solidFill>
                  <a:srgbClr val="363636"/>
                </a:solidFill>
                <a:latin typeface="方正宋刻本秀楷简体" panose="02000000000000000000" pitchFamily="2" charset="-122"/>
                <a:ea typeface="方正宋刻本秀楷简体" panose="02000000000000000000" pitchFamily="2" charset="-122"/>
              </a:rPr>
              <a:t>您的标题·您的子标题</a:t>
            </a:r>
          </a:p>
        </p:txBody>
      </p:sp>
      <p:sp>
        <p:nvSpPr>
          <p:cNvPr id="23" name="Rectangle 13">
            <a:extLst>
              <a:ext uri="{FF2B5EF4-FFF2-40B4-BE49-F238E27FC236}">
                <a16:creationId xmlns:a16="http://schemas.microsoft.com/office/drawing/2014/main" id="{4845C859-29FB-4BF6-81A6-F4E8EF0F35BA}"/>
              </a:ext>
            </a:extLst>
          </p:cNvPr>
          <p:cNvSpPr>
            <a:spLocks noChangeArrowheads="1"/>
          </p:cNvSpPr>
          <p:nvPr/>
        </p:nvSpPr>
        <p:spPr bwMode="auto">
          <a:xfrm rot="16200000">
            <a:off x="4317209" y="562769"/>
            <a:ext cx="269875" cy="46038"/>
          </a:xfrm>
          <a:prstGeom prst="rect">
            <a:avLst/>
          </a:prstGeom>
          <a:noFill/>
          <a:ln w="12700" cmpd="sng">
            <a:solidFill>
              <a:srgbClr val="242625"/>
            </a:solidFill>
            <a:miter lim="800000"/>
            <a:headEnd/>
            <a:tailEnd/>
          </a:ln>
          <a:extLst>
            <a:ext uri="{909E8E84-426E-40DD-AFC4-6F175D3DCCD1}">
              <a14:hiddenFill xmlns:a14="http://schemas.microsoft.com/office/drawing/2010/main">
                <a:solidFill>
                  <a:srgbClr val="FFFFFF"/>
                </a:solidFill>
              </a14:hiddenFill>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sz="2400">
              <a:latin typeface="方正宋刻本秀楷简体" panose="02000000000000000000" pitchFamily="2" charset="-122"/>
              <a:ea typeface="方正宋刻本秀楷简体" panose="02000000000000000000" pitchFamily="2" charset="-122"/>
            </a:endParaRPr>
          </a:p>
        </p:txBody>
      </p:sp>
      <p:sp>
        <p:nvSpPr>
          <p:cNvPr id="24" name="Text Box 14">
            <a:extLst>
              <a:ext uri="{FF2B5EF4-FFF2-40B4-BE49-F238E27FC236}">
                <a16:creationId xmlns:a16="http://schemas.microsoft.com/office/drawing/2014/main" id="{8080F4AC-5FCF-472C-9571-46D25D156F81}"/>
              </a:ext>
            </a:extLst>
          </p:cNvPr>
          <p:cNvSpPr txBox="1">
            <a:spLocks noChangeArrowheads="1"/>
          </p:cNvSpPr>
          <p:nvPr/>
        </p:nvSpPr>
        <p:spPr bwMode="auto">
          <a:xfrm>
            <a:off x="681041" y="774703"/>
            <a:ext cx="426878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600" dirty="0">
                <a:solidFill>
                  <a:srgbClr val="5D5C5C"/>
                </a:solidFill>
                <a:latin typeface="方正宋刻本秀楷简体" panose="02000000000000000000" pitchFamily="2" charset="-122"/>
                <a:ea typeface="方正宋刻本秀楷简体" panose="02000000000000000000" pitchFamily="2" charset="-122"/>
              </a:rPr>
              <a:t>Your content title·Your sub-title</a:t>
            </a:r>
          </a:p>
        </p:txBody>
      </p:sp>
    </p:spTree>
    <p:extLst>
      <p:ext uri="{BB962C8B-B14F-4D97-AF65-F5344CB8AC3E}">
        <p14:creationId xmlns:p14="http://schemas.microsoft.com/office/powerpoint/2010/main" val="2251234286"/>
      </p:ext>
    </p:extLst>
  </p:cSld>
  <p:clrMapOvr>
    <a:masterClrMapping/>
  </p:clrMapOvr>
  <mc:AlternateContent xmlns:mc="http://schemas.openxmlformats.org/markup-compatibility/2006" xmlns:p14="http://schemas.microsoft.com/office/powerpoint/2010/main">
    <mc:Choice Requires="p14">
      <p:transition spd="slow" p14:dur="1250" advTm="0">
        <p:randomBar dir="vert"/>
      </p:transition>
    </mc:Choice>
    <mc:Fallback xmlns="">
      <p:transition spd="slow" advTm="0">
        <p:randomBar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12" fill="hold" nodeType="after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strips(downLeft)">
                                      <p:cBhvr>
                                        <p:cTn id="7" dur="500"/>
                                        <p:tgtEl>
                                          <p:spTgt spid="21"/>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4"/>
                                        </p:tgtEl>
                                        <p:attrNameLst>
                                          <p:attrName>style.visibility</p:attrName>
                                        </p:attrNameLst>
                                      </p:cBhvr>
                                      <p:to>
                                        <p:strVal val="visible"/>
                                      </p:to>
                                    </p:set>
                                    <p:animEffect transition="in" filter="fade">
                                      <p:cBhvr>
                                        <p:cTn id="11" dur="500"/>
                                        <p:tgtEl>
                                          <p:spTgt spid="14"/>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22"/>
                                        </p:tgtEl>
                                        <p:attrNameLst>
                                          <p:attrName>style.visibility</p:attrName>
                                        </p:attrNameLst>
                                      </p:cBhvr>
                                      <p:to>
                                        <p:strVal val="visible"/>
                                      </p:to>
                                    </p:set>
                                    <p:animEffect transition="in" filter="fade">
                                      <p:cBhvr>
                                        <p:cTn id="14" dur="500"/>
                                        <p:tgtEl>
                                          <p:spTgt spid="22"/>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23"/>
                                        </p:tgtEl>
                                        <p:attrNameLst>
                                          <p:attrName>style.visibility</p:attrName>
                                        </p:attrNameLst>
                                      </p:cBhvr>
                                      <p:to>
                                        <p:strVal val="visible"/>
                                      </p:to>
                                    </p:set>
                                    <p:animEffect transition="in" filter="fade">
                                      <p:cBhvr>
                                        <p:cTn id="17" dur="500"/>
                                        <p:tgtEl>
                                          <p:spTgt spid="23"/>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24"/>
                                        </p:tgtEl>
                                        <p:attrNameLst>
                                          <p:attrName>style.visibility</p:attrName>
                                        </p:attrNameLst>
                                      </p:cBhvr>
                                      <p:to>
                                        <p:strVal val="visible"/>
                                      </p:to>
                                    </p:set>
                                    <p:animEffect transition="in" filter="fade">
                                      <p:cBhvr>
                                        <p:cTn id="20"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autoUpdateAnimBg="0"/>
      <p:bldP spid="22" grpId="0" bldLvl="0" autoUpdateAnimBg="0"/>
      <p:bldP spid="23" grpId="0" animBg="1" autoUpdateAnimBg="0"/>
      <p:bldP spid="24" grpId="0" bldLvl="0" autoUpdateAnimBg="0"/>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a:blip r:embed="rId3">
            <a:alphaModFix amt="37000"/>
          </a:blip>
          <a:tile tx="0" ty="0" sx="100000" sy="100000" flip="none" algn="tl"/>
        </a:blipFill>
        <a:effectLst/>
      </p:bgPr>
    </p:bg>
    <p:spTree>
      <p:nvGrpSpPr>
        <p:cNvPr id="1" name=""/>
        <p:cNvGrpSpPr/>
        <p:nvPr/>
      </p:nvGrpSpPr>
      <p:grpSpPr>
        <a:xfrm>
          <a:off x="0" y="0"/>
          <a:ext cx="0" cy="0"/>
          <a:chOff x="0" y="0"/>
          <a:chExt cx="0" cy="0"/>
        </a:xfrm>
      </p:grpSpPr>
      <p:grpSp>
        <p:nvGrpSpPr>
          <p:cNvPr id="37" name="组合 36"/>
          <p:cNvGrpSpPr/>
          <p:nvPr/>
        </p:nvGrpSpPr>
        <p:grpSpPr>
          <a:xfrm>
            <a:off x="735349" y="1556799"/>
            <a:ext cx="10737515" cy="3856893"/>
            <a:chOff x="551512" y="1167599"/>
            <a:chExt cx="8053136" cy="2892670"/>
          </a:xfrm>
        </p:grpSpPr>
        <p:grpSp>
          <p:nvGrpSpPr>
            <p:cNvPr id="28" name="组合 27"/>
            <p:cNvGrpSpPr/>
            <p:nvPr/>
          </p:nvGrpSpPr>
          <p:grpSpPr>
            <a:xfrm>
              <a:off x="551512" y="1170131"/>
              <a:ext cx="1814488" cy="2887606"/>
              <a:chOff x="551512" y="1170131"/>
              <a:chExt cx="1814488" cy="2887606"/>
            </a:xfrm>
          </p:grpSpPr>
          <p:sp>
            <p:nvSpPr>
              <p:cNvPr id="9" name="Freeform: Shape 7"/>
              <p:cNvSpPr/>
              <p:nvPr/>
            </p:nvSpPr>
            <p:spPr bwMode="auto">
              <a:xfrm>
                <a:off x="554044" y="1170131"/>
                <a:ext cx="1811956" cy="2887605"/>
              </a:xfrm>
              <a:custGeom>
                <a:avLst/>
                <a:gdLst>
                  <a:gd name="T0" fmla="*/ 2271713 w 21600"/>
                  <a:gd name="T1" fmla="*/ 3620294 h 21600"/>
                  <a:gd name="T2" fmla="*/ 2271713 w 21600"/>
                  <a:gd name="T3" fmla="*/ 3620294 h 21600"/>
                  <a:gd name="T4" fmla="*/ 2271713 w 21600"/>
                  <a:gd name="T5" fmla="*/ 3620294 h 21600"/>
                  <a:gd name="T6" fmla="*/ 2271713 w 21600"/>
                  <a:gd name="T7" fmla="*/ 3620294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0" y="0"/>
                    </a:moveTo>
                    <a:lnTo>
                      <a:pt x="21599" y="0"/>
                    </a:lnTo>
                    <a:lnTo>
                      <a:pt x="21599" y="21599"/>
                    </a:lnTo>
                    <a:lnTo>
                      <a:pt x="0" y="21599"/>
                    </a:lnTo>
                    <a:lnTo>
                      <a:pt x="0" y="0"/>
                    </a:lnTo>
                    <a:close/>
                  </a:path>
                </a:pathLst>
              </a:custGeom>
              <a:noFill/>
              <a:ln w="12700" cap="flat" cmpd="sng">
                <a:solidFill>
                  <a:srgbClr val="53585F"/>
                </a:solidFill>
                <a:prstDash val="solid"/>
                <a:miter lim="0"/>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anchor="ctr"/>
              <a:lstStyle/>
              <a:p>
                <a:pPr algn="ctr"/>
                <a:endParaRPr sz="2400"/>
              </a:p>
            </p:txBody>
          </p:sp>
          <p:sp>
            <p:nvSpPr>
              <p:cNvPr id="10" name="Freeform: Shape 8"/>
              <p:cNvSpPr/>
              <p:nvPr/>
            </p:nvSpPr>
            <p:spPr bwMode="auto">
              <a:xfrm>
                <a:off x="551512" y="3218869"/>
                <a:ext cx="1266216" cy="835702"/>
              </a:xfrm>
              <a:custGeom>
                <a:avLst/>
                <a:gdLst>
                  <a:gd name="T0" fmla="*/ 1587500 w 21600"/>
                  <a:gd name="T1" fmla="*/ 1047750 h 21600"/>
                  <a:gd name="T2" fmla="*/ 1587500 w 21600"/>
                  <a:gd name="T3" fmla="*/ 1047750 h 21600"/>
                  <a:gd name="T4" fmla="*/ 1587500 w 21600"/>
                  <a:gd name="T5" fmla="*/ 1047750 h 21600"/>
                  <a:gd name="T6" fmla="*/ 1587500 w 21600"/>
                  <a:gd name="T7" fmla="*/ 1047750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0" y="0"/>
                    </a:moveTo>
                    <a:lnTo>
                      <a:pt x="21599" y="12216"/>
                    </a:lnTo>
                    <a:lnTo>
                      <a:pt x="21599" y="21600"/>
                    </a:lnTo>
                    <a:lnTo>
                      <a:pt x="0" y="21600"/>
                    </a:lnTo>
                    <a:lnTo>
                      <a:pt x="0" y="0"/>
                    </a:lnTo>
                    <a:close/>
                  </a:path>
                </a:pathLst>
              </a:custGeom>
              <a:solidFill>
                <a:schemeClr val="accent1">
                  <a:lumMod val="75000"/>
                </a:schemeClr>
              </a:solidFill>
              <a:ln>
                <a:noFill/>
              </a:ln>
              <a:effectLst/>
            </p:spPr>
            <p:txBody>
              <a:bodyPr anchor="ctr"/>
              <a:lstStyle/>
              <a:p>
                <a:pPr algn="ctr"/>
                <a:endParaRPr sz="2400"/>
              </a:p>
            </p:txBody>
          </p:sp>
          <p:sp>
            <p:nvSpPr>
              <p:cNvPr id="11" name="Freeform: Shape 9"/>
              <p:cNvSpPr/>
              <p:nvPr/>
            </p:nvSpPr>
            <p:spPr bwMode="auto">
              <a:xfrm flipH="1">
                <a:off x="554044" y="2861796"/>
                <a:ext cx="1811956" cy="1195941"/>
              </a:xfrm>
              <a:custGeom>
                <a:avLst/>
                <a:gdLst>
                  <a:gd name="T0" fmla="*/ 2271713 w 21600"/>
                  <a:gd name="T1" fmla="*/ 1499394 h 21600"/>
                  <a:gd name="T2" fmla="*/ 2271713 w 21600"/>
                  <a:gd name="T3" fmla="*/ 1499394 h 21600"/>
                  <a:gd name="T4" fmla="*/ 2271713 w 21600"/>
                  <a:gd name="T5" fmla="*/ 1499394 h 21600"/>
                  <a:gd name="T6" fmla="*/ 2271713 w 21600"/>
                  <a:gd name="T7" fmla="*/ 1499394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0" y="0"/>
                    </a:moveTo>
                    <a:lnTo>
                      <a:pt x="21600" y="12216"/>
                    </a:lnTo>
                    <a:lnTo>
                      <a:pt x="21600" y="21600"/>
                    </a:lnTo>
                    <a:lnTo>
                      <a:pt x="0" y="21600"/>
                    </a:lnTo>
                    <a:lnTo>
                      <a:pt x="0" y="0"/>
                    </a:lnTo>
                    <a:close/>
                  </a:path>
                </a:pathLst>
              </a:custGeom>
              <a:solidFill>
                <a:schemeClr val="accent1"/>
              </a:solidFill>
              <a:ln>
                <a:noFill/>
              </a:ln>
              <a:effectLst/>
            </p:spPr>
            <p:txBody>
              <a:bodyPr anchor="ctr"/>
              <a:lstStyle/>
              <a:p>
                <a:pPr algn="ctr"/>
                <a:endParaRPr sz="2400"/>
              </a:p>
            </p:txBody>
          </p:sp>
          <p:sp>
            <p:nvSpPr>
              <p:cNvPr id="12" name="Freeform: Shape 14"/>
              <p:cNvSpPr/>
              <p:nvPr/>
            </p:nvSpPr>
            <p:spPr bwMode="auto">
              <a:xfrm>
                <a:off x="716122" y="1748408"/>
                <a:ext cx="1487169" cy="113983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square" lIns="0" tIns="0" rIns="0" bIns="0" anchor="ctr">
                <a:normAutofit lnSpcReduction="10000"/>
              </a:bodyPr>
              <a:lstStyle/>
              <a:p>
                <a:pPr algn="l">
                  <a:lnSpc>
                    <a:spcPct val="120000"/>
                  </a:lnSpc>
                  <a:buClr>
                    <a:srgbClr val="FFFFFF"/>
                  </a:buClr>
                  <a:buSzPct val="27000"/>
                  <a:defRPr/>
                </a:pPr>
                <a:r>
                  <a:rPr lang="zh-CN" altLang="en-US" sz="1400" dirty="0">
                    <a:latin typeface="微软雅黑" panose="020B0503020204020204" pitchFamily="34" charset="-122"/>
                    <a:ea typeface="微软雅黑" panose="020B0503020204020204" pitchFamily="34" charset="-122"/>
                  </a:rPr>
                  <a:t>此部分内容作为文字排版占位显示（建议使用主题字体）</a:t>
                </a:r>
                <a:br>
                  <a:rPr lang="zh-CN" altLang="en-US" sz="1400" dirty="0">
                    <a:latin typeface="微软雅黑" panose="020B0503020204020204" pitchFamily="34" charset="-122"/>
                    <a:ea typeface="微软雅黑" panose="020B0503020204020204" pitchFamily="34" charset="-122"/>
                  </a:rPr>
                </a:br>
                <a:r>
                  <a:rPr lang="zh-CN" altLang="en-US" sz="1400" dirty="0">
                    <a:latin typeface="微软雅黑" panose="020B0503020204020204" pitchFamily="34" charset="-122"/>
                    <a:ea typeface="微软雅黑" panose="020B0503020204020204" pitchFamily="34" charset="-122"/>
                  </a:rPr>
                  <a:t>如需更改请在（设置形状格式）菜单下（文本选项）中调整。</a:t>
                </a:r>
              </a:p>
            </p:txBody>
          </p:sp>
          <p:sp>
            <p:nvSpPr>
              <p:cNvPr id="20" name="Freeform: Shape 34"/>
              <p:cNvSpPr/>
              <p:nvPr/>
            </p:nvSpPr>
            <p:spPr bwMode="auto">
              <a:xfrm>
                <a:off x="697127" y="3679138"/>
                <a:ext cx="1506165" cy="2431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0" tIns="0" rIns="0" bIns="0" anchor="ctr">
                <a:normAutofit fontScale="92500" lnSpcReduction="10000"/>
              </a:bodyPr>
              <a:lstStyle/>
              <a:p>
                <a:pPr defTabSz="778067">
                  <a:defRPr/>
                </a:pPr>
                <a:r>
                  <a:rPr lang="zh-CN" altLang="en-US" sz="2400" b="1">
                    <a:solidFill>
                      <a:srgbClr val="FFFFFF"/>
                    </a:solidFill>
                  </a:rPr>
                  <a:t>标题文本预设</a:t>
                </a:r>
              </a:p>
            </p:txBody>
          </p:sp>
          <p:sp>
            <p:nvSpPr>
              <p:cNvPr id="24" name="Freeform: Shape 38"/>
              <p:cNvSpPr/>
              <p:nvPr/>
            </p:nvSpPr>
            <p:spPr bwMode="auto">
              <a:xfrm>
                <a:off x="833878" y="1483520"/>
                <a:ext cx="1155650" cy="2431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0" tIns="0" rIns="0" bIns="0" anchor="ctr">
                <a:normAutofit fontScale="55000" lnSpcReduction="20000"/>
              </a:bodyPr>
              <a:lstStyle/>
              <a:p>
                <a:pPr defTabSz="778067">
                  <a:defRPr/>
                </a:pPr>
                <a:r>
                  <a:rPr lang="en-US" sz="4267" b="1" dirty="0">
                    <a:solidFill>
                      <a:schemeClr val="bg1">
                        <a:lumMod val="50000"/>
                      </a:schemeClr>
                    </a:solidFill>
                    <a:latin typeface="微软雅黑" panose="020B0503020204020204" pitchFamily="34" charset="-122"/>
                    <a:ea typeface="微软雅黑" panose="020B0503020204020204" pitchFamily="34" charset="-122"/>
                  </a:rPr>
                  <a:t>125,000</a:t>
                </a:r>
              </a:p>
            </p:txBody>
          </p:sp>
        </p:grpSp>
        <p:grpSp>
          <p:nvGrpSpPr>
            <p:cNvPr id="29" name="组合 28"/>
            <p:cNvGrpSpPr/>
            <p:nvPr/>
          </p:nvGrpSpPr>
          <p:grpSpPr>
            <a:xfrm>
              <a:off x="2631273" y="1170131"/>
              <a:ext cx="1814488" cy="2887606"/>
              <a:chOff x="2631273" y="1170131"/>
              <a:chExt cx="1814488" cy="2887606"/>
            </a:xfrm>
          </p:grpSpPr>
          <p:sp>
            <p:nvSpPr>
              <p:cNvPr id="7" name="Freeform: Shape 5"/>
              <p:cNvSpPr/>
              <p:nvPr/>
            </p:nvSpPr>
            <p:spPr bwMode="auto">
              <a:xfrm>
                <a:off x="2633805" y="1170131"/>
                <a:ext cx="1811956" cy="2887605"/>
              </a:xfrm>
              <a:custGeom>
                <a:avLst/>
                <a:gdLst>
                  <a:gd name="T0" fmla="*/ 2271713 w 21600"/>
                  <a:gd name="T1" fmla="*/ 3620294 h 21600"/>
                  <a:gd name="T2" fmla="*/ 2271713 w 21600"/>
                  <a:gd name="T3" fmla="*/ 3620294 h 21600"/>
                  <a:gd name="T4" fmla="*/ 2271713 w 21600"/>
                  <a:gd name="T5" fmla="*/ 3620294 h 21600"/>
                  <a:gd name="T6" fmla="*/ 2271713 w 21600"/>
                  <a:gd name="T7" fmla="*/ 3620294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0" y="0"/>
                    </a:moveTo>
                    <a:lnTo>
                      <a:pt x="21599" y="0"/>
                    </a:lnTo>
                    <a:lnTo>
                      <a:pt x="21599" y="21599"/>
                    </a:lnTo>
                    <a:lnTo>
                      <a:pt x="0" y="21599"/>
                    </a:lnTo>
                    <a:lnTo>
                      <a:pt x="0" y="0"/>
                    </a:lnTo>
                    <a:close/>
                  </a:path>
                </a:pathLst>
              </a:custGeom>
              <a:noFill/>
              <a:ln w="12700" cap="flat" cmpd="sng">
                <a:solidFill>
                  <a:srgbClr val="53585F"/>
                </a:solidFill>
                <a:prstDash val="solid"/>
                <a:miter lim="0"/>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anchor="ctr"/>
              <a:lstStyle/>
              <a:p>
                <a:pPr algn="ctr"/>
                <a:endParaRPr sz="2400"/>
              </a:p>
            </p:txBody>
          </p:sp>
          <p:sp>
            <p:nvSpPr>
              <p:cNvPr id="8" name="Freeform: Shape 6"/>
              <p:cNvSpPr/>
              <p:nvPr/>
            </p:nvSpPr>
            <p:spPr bwMode="auto">
              <a:xfrm>
                <a:off x="2631273" y="3218869"/>
                <a:ext cx="1266216" cy="835702"/>
              </a:xfrm>
              <a:custGeom>
                <a:avLst/>
                <a:gdLst>
                  <a:gd name="T0" fmla="*/ 1587500 w 21600"/>
                  <a:gd name="T1" fmla="*/ 1047750 h 21600"/>
                  <a:gd name="T2" fmla="*/ 1587500 w 21600"/>
                  <a:gd name="T3" fmla="*/ 1047750 h 21600"/>
                  <a:gd name="T4" fmla="*/ 1587500 w 21600"/>
                  <a:gd name="T5" fmla="*/ 1047750 h 21600"/>
                  <a:gd name="T6" fmla="*/ 1587500 w 21600"/>
                  <a:gd name="T7" fmla="*/ 1047750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0" y="0"/>
                    </a:moveTo>
                    <a:lnTo>
                      <a:pt x="21599" y="12216"/>
                    </a:lnTo>
                    <a:lnTo>
                      <a:pt x="21599" y="21600"/>
                    </a:lnTo>
                    <a:lnTo>
                      <a:pt x="0" y="21600"/>
                    </a:lnTo>
                    <a:lnTo>
                      <a:pt x="0" y="0"/>
                    </a:lnTo>
                    <a:close/>
                  </a:path>
                </a:pathLst>
              </a:custGeom>
              <a:solidFill>
                <a:schemeClr val="accent2">
                  <a:lumMod val="75000"/>
                </a:schemeClr>
              </a:solidFill>
              <a:ln>
                <a:noFill/>
              </a:ln>
              <a:effectLst/>
            </p:spPr>
            <p:txBody>
              <a:bodyPr anchor="ctr"/>
              <a:lstStyle/>
              <a:p>
                <a:pPr algn="ctr"/>
                <a:endParaRPr sz="2400"/>
              </a:p>
            </p:txBody>
          </p:sp>
          <p:sp>
            <p:nvSpPr>
              <p:cNvPr id="13" name="Freeform: Shape 15"/>
              <p:cNvSpPr/>
              <p:nvPr/>
            </p:nvSpPr>
            <p:spPr bwMode="auto">
              <a:xfrm flipH="1">
                <a:off x="2633805" y="2861796"/>
                <a:ext cx="1811956" cy="1195941"/>
              </a:xfrm>
              <a:custGeom>
                <a:avLst/>
                <a:gdLst>
                  <a:gd name="T0" fmla="*/ 2271713 w 21600"/>
                  <a:gd name="T1" fmla="*/ 1499394 h 21600"/>
                  <a:gd name="T2" fmla="*/ 2271713 w 21600"/>
                  <a:gd name="T3" fmla="*/ 1499394 h 21600"/>
                  <a:gd name="T4" fmla="*/ 2271713 w 21600"/>
                  <a:gd name="T5" fmla="*/ 1499394 h 21600"/>
                  <a:gd name="T6" fmla="*/ 2271713 w 21600"/>
                  <a:gd name="T7" fmla="*/ 1499394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0" y="0"/>
                    </a:moveTo>
                    <a:lnTo>
                      <a:pt x="21600" y="12216"/>
                    </a:lnTo>
                    <a:lnTo>
                      <a:pt x="21600" y="21600"/>
                    </a:lnTo>
                    <a:lnTo>
                      <a:pt x="0" y="21600"/>
                    </a:lnTo>
                    <a:lnTo>
                      <a:pt x="0" y="0"/>
                    </a:lnTo>
                    <a:close/>
                  </a:path>
                </a:pathLst>
              </a:custGeom>
              <a:solidFill>
                <a:schemeClr val="accent2"/>
              </a:solidFill>
              <a:ln>
                <a:noFill/>
              </a:ln>
              <a:effectLst/>
            </p:spPr>
            <p:txBody>
              <a:bodyPr anchor="ctr"/>
              <a:lstStyle/>
              <a:p>
                <a:pPr algn="ctr"/>
                <a:endParaRPr sz="2400"/>
              </a:p>
            </p:txBody>
          </p:sp>
          <p:sp>
            <p:nvSpPr>
              <p:cNvPr id="14" name="Freeform: Shape 20"/>
              <p:cNvSpPr/>
              <p:nvPr/>
            </p:nvSpPr>
            <p:spPr bwMode="auto">
              <a:xfrm>
                <a:off x="2795881" y="1748408"/>
                <a:ext cx="1487169" cy="113983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square" lIns="0" tIns="0" rIns="0" bIns="0" anchor="ctr">
                <a:normAutofit lnSpcReduction="10000"/>
              </a:bodyPr>
              <a:lstStyle/>
              <a:p>
                <a:pPr algn="l">
                  <a:lnSpc>
                    <a:spcPct val="120000"/>
                  </a:lnSpc>
                  <a:buClr>
                    <a:srgbClr val="FFFFFF"/>
                  </a:buClr>
                  <a:buSzPct val="27000"/>
                  <a:defRPr/>
                </a:pPr>
                <a:r>
                  <a:rPr lang="zh-CN" altLang="en-US" sz="1400" dirty="0">
                    <a:latin typeface="微软雅黑" panose="020B0503020204020204" pitchFamily="34" charset="-122"/>
                    <a:ea typeface="微软雅黑" panose="020B0503020204020204" pitchFamily="34" charset="-122"/>
                  </a:rPr>
                  <a:t>此部分内容作为文字排版占位显示（建议使用主题字体）</a:t>
                </a:r>
                <a:br>
                  <a:rPr lang="zh-CN" altLang="en-US" sz="1400" dirty="0">
                    <a:latin typeface="微软雅黑" panose="020B0503020204020204" pitchFamily="34" charset="-122"/>
                    <a:ea typeface="微软雅黑" panose="020B0503020204020204" pitchFamily="34" charset="-122"/>
                  </a:rPr>
                </a:br>
                <a:r>
                  <a:rPr lang="zh-CN" altLang="en-US" sz="1400" dirty="0">
                    <a:latin typeface="微软雅黑" panose="020B0503020204020204" pitchFamily="34" charset="-122"/>
                    <a:ea typeface="微软雅黑" panose="020B0503020204020204" pitchFamily="34" charset="-122"/>
                  </a:rPr>
                  <a:t>如需更改请在（设置形状格式）菜单下（文本选项）中调整。</a:t>
                </a:r>
              </a:p>
            </p:txBody>
          </p:sp>
          <p:sp>
            <p:nvSpPr>
              <p:cNvPr id="21" name="Freeform: Shape 35"/>
              <p:cNvSpPr/>
              <p:nvPr/>
            </p:nvSpPr>
            <p:spPr bwMode="auto">
              <a:xfrm>
                <a:off x="2795881" y="3679138"/>
                <a:ext cx="1502367" cy="2431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0" tIns="0" rIns="0" bIns="0" anchor="ctr">
                <a:normAutofit fontScale="92500" lnSpcReduction="10000"/>
              </a:bodyPr>
              <a:lstStyle/>
              <a:p>
                <a:pPr defTabSz="778067">
                  <a:defRPr/>
                </a:pPr>
                <a:r>
                  <a:rPr lang="zh-CN" altLang="en-US" sz="2400" b="1">
                    <a:solidFill>
                      <a:srgbClr val="FFFFFF"/>
                    </a:solidFill>
                  </a:rPr>
                  <a:t>标题文本预设</a:t>
                </a:r>
              </a:p>
            </p:txBody>
          </p:sp>
          <p:sp>
            <p:nvSpPr>
              <p:cNvPr id="25" name="Freeform: Shape 39"/>
              <p:cNvSpPr/>
              <p:nvPr/>
            </p:nvSpPr>
            <p:spPr bwMode="auto">
              <a:xfrm>
                <a:off x="2914271" y="1483520"/>
                <a:ext cx="1131111" cy="2431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0" tIns="0" rIns="0" bIns="0" anchor="ctr">
                <a:normAutofit fontScale="55000" lnSpcReduction="20000"/>
              </a:bodyPr>
              <a:lstStyle/>
              <a:p>
                <a:pPr defTabSz="778067">
                  <a:defRPr/>
                </a:pPr>
                <a:r>
                  <a:rPr lang="en-US" sz="4267" b="1">
                    <a:solidFill>
                      <a:schemeClr val="bg1">
                        <a:lumMod val="50000"/>
                      </a:schemeClr>
                    </a:solidFill>
                    <a:latin typeface="微软雅黑" panose="020B0503020204020204" pitchFamily="34" charset="-122"/>
                    <a:ea typeface="微软雅黑" panose="020B0503020204020204" pitchFamily="34" charset="-122"/>
                  </a:rPr>
                  <a:t>150,000</a:t>
                </a:r>
              </a:p>
            </p:txBody>
          </p:sp>
        </p:grpSp>
        <p:grpSp>
          <p:nvGrpSpPr>
            <p:cNvPr id="30" name="组合 29"/>
            <p:cNvGrpSpPr/>
            <p:nvPr/>
          </p:nvGrpSpPr>
          <p:grpSpPr>
            <a:xfrm>
              <a:off x="4711033" y="1170131"/>
              <a:ext cx="1814488" cy="2890138"/>
              <a:chOff x="4711033" y="1170131"/>
              <a:chExt cx="1814488" cy="2890138"/>
            </a:xfrm>
          </p:grpSpPr>
          <p:sp>
            <p:nvSpPr>
              <p:cNvPr id="5" name="Freeform: Shape 3"/>
              <p:cNvSpPr/>
              <p:nvPr/>
            </p:nvSpPr>
            <p:spPr bwMode="auto">
              <a:xfrm>
                <a:off x="4713565" y="1170131"/>
                <a:ext cx="1811956" cy="2887605"/>
              </a:xfrm>
              <a:custGeom>
                <a:avLst/>
                <a:gdLst>
                  <a:gd name="T0" fmla="*/ 2271713 w 21600"/>
                  <a:gd name="T1" fmla="*/ 3620294 h 21600"/>
                  <a:gd name="T2" fmla="*/ 2271713 w 21600"/>
                  <a:gd name="T3" fmla="*/ 3620294 h 21600"/>
                  <a:gd name="T4" fmla="*/ 2271713 w 21600"/>
                  <a:gd name="T5" fmla="*/ 3620294 h 21600"/>
                  <a:gd name="T6" fmla="*/ 2271713 w 21600"/>
                  <a:gd name="T7" fmla="*/ 3620294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0" y="0"/>
                    </a:moveTo>
                    <a:lnTo>
                      <a:pt x="21599" y="0"/>
                    </a:lnTo>
                    <a:lnTo>
                      <a:pt x="21599" y="21599"/>
                    </a:lnTo>
                    <a:lnTo>
                      <a:pt x="0" y="21599"/>
                    </a:lnTo>
                    <a:lnTo>
                      <a:pt x="0" y="0"/>
                    </a:lnTo>
                    <a:close/>
                  </a:path>
                </a:pathLst>
              </a:custGeom>
              <a:noFill/>
              <a:ln w="12700" cap="flat" cmpd="sng">
                <a:solidFill>
                  <a:srgbClr val="53585F"/>
                </a:solidFill>
                <a:prstDash val="solid"/>
                <a:miter lim="0"/>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anchor="ctr"/>
              <a:lstStyle/>
              <a:p>
                <a:pPr algn="ctr"/>
                <a:endParaRPr sz="2400"/>
              </a:p>
            </p:txBody>
          </p:sp>
          <p:sp>
            <p:nvSpPr>
              <p:cNvPr id="6" name="Freeform: Shape 4"/>
              <p:cNvSpPr/>
              <p:nvPr/>
            </p:nvSpPr>
            <p:spPr bwMode="auto">
              <a:xfrm>
                <a:off x="4711033" y="3218869"/>
                <a:ext cx="1266216" cy="835702"/>
              </a:xfrm>
              <a:custGeom>
                <a:avLst/>
                <a:gdLst>
                  <a:gd name="T0" fmla="*/ 1587500 w 21600"/>
                  <a:gd name="T1" fmla="*/ 1047750 h 21600"/>
                  <a:gd name="T2" fmla="*/ 1587500 w 21600"/>
                  <a:gd name="T3" fmla="*/ 1047750 h 21600"/>
                  <a:gd name="T4" fmla="*/ 1587500 w 21600"/>
                  <a:gd name="T5" fmla="*/ 1047750 h 21600"/>
                  <a:gd name="T6" fmla="*/ 1587500 w 21600"/>
                  <a:gd name="T7" fmla="*/ 1047750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0" y="0"/>
                    </a:moveTo>
                    <a:lnTo>
                      <a:pt x="21599" y="12216"/>
                    </a:lnTo>
                    <a:lnTo>
                      <a:pt x="21599" y="21600"/>
                    </a:lnTo>
                    <a:lnTo>
                      <a:pt x="0" y="21600"/>
                    </a:lnTo>
                    <a:lnTo>
                      <a:pt x="0" y="0"/>
                    </a:lnTo>
                    <a:close/>
                  </a:path>
                </a:pathLst>
              </a:custGeom>
              <a:solidFill>
                <a:schemeClr val="accent3">
                  <a:lumMod val="75000"/>
                </a:schemeClr>
              </a:solidFill>
              <a:ln>
                <a:noFill/>
              </a:ln>
              <a:effectLst/>
            </p:spPr>
            <p:txBody>
              <a:bodyPr anchor="ctr"/>
              <a:lstStyle/>
              <a:p>
                <a:pPr algn="ctr"/>
                <a:endParaRPr sz="2400"/>
              </a:p>
            </p:txBody>
          </p:sp>
          <p:sp>
            <p:nvSpPr>
              <p:cNvPr id="15" name="Freeform: Shape 21"/>
              <p:cNvSpPr/>
              <p:nvPr/>
            </p:nvSpPr>
            <p:spPr bwMode="auto">
              <a:xfrm flipH="1">
                <a:off x="4713565" y="2864328"/>
                <a:ext cx="1811956" cy="1195941"/>
              </a:xfrm>
              <a:custGeom>
                <a:avLst/>
                <a:gdLst>
                  <a:gd name="T0" fmla="*/ 2271713 w 21600"/>
                  <a:gd name="T1" fmla="*/ 1499394 h 21600"/>
                  <a:gd name="T2" fmla="*/ 2271713 w 21600"/>
                  <a:gd name="T3" fmla="*/ 1499394 h 21600"/>
                  <a:gd name="T4" fmla="*/ 2271713 w 21600"/>
                  <a:gd name="T5" fmla="*/ 1499394 h 21600"/>
                  <a:gd name="T6" fmla="*/ 2271713 w 21600"/>
                  <a:gd name="T7" fmla="*/ 1499394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0" y="0"/>
                    </a:moveTo>
                    <a:lnTo>
                      <a:pt x="21600" y="12216"/>
                    </a:lnTo>
                    <a:lnTo>
                      <a:pt x="21600" y="21600"/>
                    </a:lnTo>
                    <a:lnTo>
                      <a:pt x="0" y="21600"/>
                    </a:lnTo>
                    <a:lnTo>
                      <a:pt x="0" y="0"/>
                    </a:lnTo>
                    <a:close/>
                  </a:path>
                </a:pathLst>
              </a:custGeom>
              <a:solidFill>
                <a:schemeClr val="accent3"/>
              </a:solidFill>
              <a:ln>
                <a:noFill/>
              </a:ln>
              <a:effectLst/>
            </p:spPr>
            <p:txBody>
              <a:bodyPr anchor="ctr"/>
              <a:lstStyle/>
              <a:p>
                <a:pPr algn="ctr"/>
                <a:endParaRPr sz="2400"/>
              </a:p>
            </p:txBody>
          </p:sp>
          <p:sp>
            <p:nvSpPr>
              <p:cNvPr id="16" name="Freeform: Shape 26"/>
              <p:cNvSpPr/>
              <p:nvPr/>
            </p:nvSpPr>
            <p:spPr bwMode="auto">
              <a:xfrm>
                <a:off x="4875643" y="1748408"/>
                <a:ext cx="1487169" cy="113983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square" lIns="0" tIns="0" rIns="0" bIns="0" anchor="ctr">
                <a:normAutofit lnSpcReduction="10000"/>
              </a:bodyPr>
              <a:lstStyle/>
              <a:p>
                <a:pPr algn="l">
                  <a:lnSpc>
                    <a:spcPct val="120000"/>
                  </a:lnSpc>
                  <a:buClr>
                    <a:srgbClr val="FFFFFF"/>
                  </a:buClr>
                  <a:buSzPct val="27000"/>
                  <a:defRPr/>
                </a:pPr>
                <a:r>
                  <a:rPr lang="zh-CN" altLang="en-US" sz="1400">
                    <a:latin typeface="微软雅黑" panose="020B0503020204020204" pitchFamily="34" charset="-122"/>
                    <a:ea typeface="微软雅黑" panose="020B0503020204020204" pitchFamily="34" charset="-122"/>
                  </a:rPr>
                  <a:t>此部分内容作为文字排版占位显示（建议使用主题字体）</a:t>
                </a:r>
                <a:br>
                  <a:rPr lang="zh-CN" altLang="en-US" sz="1400">
                    <a:latin typeface="微软雅黑" panose="020B0503020204020204" pitchFamily="34" charset="-122"/>
                    <a:ea typeface="微软雅黑" panose="020B0503020204020204" pitchFamily="34" charset="-122"/>
                  </a:rPr>
                </a:br>
                <a:r>
                  <a:rPr lang="zh-CN" altLang="en-US" sz="1400">
                    <a:latin typeface="微软雅黑" panose="020B0503020204020204" pitchFamily="34" charset="-122"/>
                    <a:ea typeface="微软雅黑" panose="020B0503020204020204" pitchFamily="34" charset="-122"/>
                  </a:rPr>
                  <a:t>如需更改请在（设置形状格式）菜单下（文本选项）中调整。</a:t>
                </a:r>
              </a:p>
            </p:txBody>
          </p:sp>
          <p:sp>
            <p:nvSpPr>
              <p:cNvPr id="22" name="Freeform: Shape 36"/>
              <p:cNvSpPr/>
              <p:nvPr/>
            </p:nvSpPr>
            <p:spPr bwMode="auto">
              <a:xfrm>
                <a:off x="4845886" y="3679138"/>
                <a:ext cx="1662543" cy="2431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0" tIns="0" rIns="0" bIns="0" anchor="ctr">
                <a:normAutofit fontScale="92500" lnSpcReduction="10000"/>
              </a:bodyPr>
              <a:lstStyle/>
              <a:p>
                <a:pPr defTabSz="778067">
                  <a:defRPr/>
                </a:pPr>
                <a:r>
                  <a:rPr lang="zh-CN" altLang="en-US" sz="2400" b="1">
                    <a:solidFill>
                      <a:srgbClr val="FFFFFF"/>
                    </a:solidFill>
                  </a:rPr>
                  <a:t>标题文本预设</a:t>
                </a:r>
              </a:p>
            </p:txBody>
          </p:sp>
          <p:sp>
            <p:nvSpPr>
              <p:cNvPr id="26" name="Freeform: Shape 40"/>
              <p:cNvSpPr/>
              <p:nvPr/>
            </p:nvSpPr>
            <p:spPr bwMode="auto">
              <a:xfrm>
                <a:off x="4994032" y="1483520"/>
                <a:ext cx="1163096" cy="2431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0" tIns="0" rIns="0" bIns="0" anchor="ctr">
                <a:normAutofit fontScale="55000" lnSpcReduction="20000"/>
              </a:bodyPr>
              <a:lstStyle/>
              <a:p>
                <a:pPr defTabSz="778067">
                  <a:defRPr/>
                </a:pPr>
                <a:r>
                  <a:rPr lang="en-US" sz="4267" b="1">
                    <a:solidFill>
                      <a:schemeClr val="bg1">
                        <a:lumMod val="50000"/>
                      </a:schemeClr>
                    </a:solidFill>
                    <a:latin typeface="微软雅黑" panose="020B0503020204020204" pitchFamily="34" charset="-122"/>
                    <a:ea typeface="微软雅黑" panose="020B0503020204020204" pitchFamily="34" charset="-122"/>
                  </a:rPr>
                  <a:t>170,000</a:t>
                </a:r>
              </a:p>
            </p:txBody>
          </p:sp>
        </p:grpSp>
        <p:grpSp>
          <p:nvGrpSpPr>
            <p:cNvPr id="31" name="组合 30"/>
            <p:cNvGrpSpPr/>
            <p:nvPr/>
          </p:nvGrpSpPr>
          <p:grpSpPr>
            <a:xfrm>
              <a:off x="6790793" y="1167599"/>
              <a:ext cx="1813855" cy="2890138"/>
              <a:chOff x="6790793" y="1167599"/>
              <a:chExt cx="1813855" cy="2890138"/>
            </a:xfrm>
          </p:grpSpPr>
          <p:sp>
            <p:nvSpPr>
              <p:cNvPr id="4" name="Freeform: Shape 2"/>
              <p:cNvSpPr/>
              <p:nvPr/>
            </p:nvSpPr>
            <p:spPr bwMode="auto">
              <a:xfrm>
                <a:off x="6790793" y="3221401"/>
                <a:ext cx="1266216" cy="836335"/>
              </a:xfrm>
              <a:custGeom>
                <a:avLst/>
                <a:gdLst>
                  <a:gd name="T0" fmla="*/ 1587500 w 21600"/>
                  <a:gd name="T1" fmla="*/ 1048544 h 21600"/>
                  <a:gd name="T2" fmla="*/ 1587500 w 21600"/>
                  <a:gd name="T3" fmla="*/ 1048544 h 21600"/>
                  <a:gd name="T4" fmla="*/ 1587500 w 21600"/>
                  <a:gd name="T5" fmla="*/ 1048544 h 21600"/>
                  <a:gd name="T6" fmla="*/ 1587500 w 21600"/>
                  <a:gd name="T7" fmla="*/ 1048544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0" y="0"/>
                    </a:moveTo>
                    <a:lnTo>
                      <a:pt x="21599" y="12216"/>
                    </a:lnTo>
                    <a:lnTo>
                      <a:pt x="21599" y="21600"/>
                    </a:lnTo>
                    <a:lnTo>
                      <a:pt x="0" y="21600"/>
                    </a:lnTo>
                    <a:lnTo>
                      <a:pt x="0" y="0"/>
                    </a:lnTo>
                    <a:close/>
                  </a:path>
                </a:pathLst>
              </a:custGeom>
              <a:solidFill>
                <a:schemeClr val="accent4">
                  <a:lumMod val="75000"/>
                </a:schemeClr>
              </a:solidFill>
              <a:ln>
                <a:noFill/>
              </a:ln>
              <a:effectLst/>
            </p:spPr>
            <p:txBody>
              <a:bodyPr anchor="ctr"/>
              <a:lstStyle/>
              <a:p>
                <a:pPr algn="ctr"/>
                <a:endParaRPr sz="2400"/>
              </a:p>
            </p:txBody>
          </p:sp>
          <p:sp>
            <p:nvSpPr>
              <p:cNvPr id="17" name="Freeform: Shape 27"/>
              <p:cNvSpPr/>
              <p:nvPr/>
            </p:nvSpPr>
            <p:spPr bwMode="auto">
              <a:xfrm>
                <a:off x="6793326" y="1167599"/>
                <a:ext cx="1811322" cy="2886972"/>
              </a:xfrm>
              <a:custGeom>
                <a:avLst/>
                <a:gdLst>
                  <a:gd name="T0" fmla="*/ 2270919 w 21600"/>
                  <a:gd name="T1" fmla="*/ 3619500 h 21600"/>
                  <a:gd name="T2" fmla="*/ 2270919 w 21600"/>
                  <a:gd name="T3" fmla="*/ 3619500 h 21600"/>
                  <a:gd name="T4" fmla="*/ 2270919 w 21600"/>
                  <a:gd name="T5" fmla="*/ 3619500 h 21600"/>
                  <a:gd name="T6" fmla="*/ 2270919 w 21600"/>
                  <a:gd name="T7" fmla="*/ 3619500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0" y="0"/>
                    </a:moveTo>
                    <a:lnTo>
                      <a:pt x="21599" y="0"/>
                    </a:lnTo>
                    <a:lnTo>
                      <a:pt x="21599" y="21599"/>
                    </a:lnTo>
                    <a:lnTo>
                      <a:pt x="0" y="21599"/>
                    </a:lnTo>
                    <a:lnTo>
                      <a:pt x="0" y="0"/>
                    </a:lnTo>
                    <a:close/>
                  </a:path>
                </a:pathLst>
              </a:custGeom>
              <a:noFill/>
              <a:ln w="12700" cap="flat" cmpd="sng">
                <a:solidFill>
                  <a:srgbClr val="53585F"/>
                </a:solidFill>
                <a:prstDash val="solid"/>
                <a:miter lim="0"/>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anchor="ctr"/>
              <a:lstStyle/>
              <a:p>
                <a:pPr algn="ctr"/>
                <a:endParaRPr sz="2400"/>
              </a:p>
            </p:txBody>
          </p:sp>
          <p:sp>
            <p:nvSpPr>
              <p:cNvPr id="18" name="Freeform: Shape 28"/>
              <p:cNvSpPr/>
              <p:nvPr/>
            </p:nvSpPr>
            <p:spPr bwMode="auto">
              <a:xfrm flipH="1">
                <a:off x="6792692" y="2861796"/>
                <a:ext cx="1811956" cy="1195941"/>
              </a:xfrm>
              <a:custGeom>
                <a:avLst/>
                <a:gdLst>
                  <a:gd name="T0" fmla="*/ 2271713 w 21600"/>
                  <a:gd name="T1" fmla="*/ 1499394 h 21600"/>
                  <a:gd name="T2" fmla="*/ 2271713 w 21600"/>
                  <a:gd name="T3" fmla="*/ 1499394 h 21600"/>
                  <a:gd name="T4" fmla="*/ 2271713 w 21600"/>
                  <a:gd name="T5" fmla="*/ 1499394 h 21600"/>
                  <a:gd name="T6" fmla="*/ 2271713 w 21600"/>
                  <a:gd name="T7" fmla="*/ 1499394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0" y="0"/>
                    </a:moveTo>
                    <a:lnTo>
                      <a:pt x="21600" y="12216"/>
                    </a:lnTo>
                    <a:lnTo>
                      <a:pt x="21600" y="21600"/>
                    </a:lnTo>
                    <a:lnTo>
                      <a:pt x="0" y="21600"/>
                    </a:lnTo>
                    <a:lnTo>
                      <a:pt x="0" y="0"/>
                    </a:lnTo>
                    <a:close/>
                  </a:path>
                </a:pathLst>
              </a:custGeom>
              <a:solidFill>
                <a:schemeClr val="accent4"/>
              </a:solidFill>
              <a:ln>
                <a:noFill/>
              </a:ln>
              <a:effectLst/>
            </p:spPr>
            <p:txBody>
              <a:bodyPr anchor="ctr"/>
              <a:lstStyle/>
              <a:p>
                <a:pPr algn="ctr"/>
                <a:endParaRPr sz="2400"/>
              </a:p>
            </p:txBody>
          </p:sp>
          <p:sp>
            <p:nvSpPr>
              <p:cNvPr id="19" name="Freeform: Shape 33"/>
              <p:cNvSpPr/>
              <p:nvPr/>
            </p:nvSpPr>
            <p:spPr bwMode="auto">
              <a:xfrm>
                <a:off x="6955403" y="1748408"/>
                <a:ext cx="1487169" cy="113983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square" lIns="0" tIns="0" rIns="0" bIns="0" anchor="ctr">
                <a:normAutofit lnSpcReduction="10000"/>
              </a:bodyPr>
              <a:lstStyle/>
              <a:p>
                <a:pPr algn="l">
                  <a:lnSpc>
                    <a:spcPct val="120000"/>
                  </a:lnSpc>
                  <a:buClr>
                    <a:srgbClr val="FFFFFF"/>
                  </a:buClr>
                  <a:buSzPct val="27000"/>
                  <a:defRPr/>
                </a:pPr>
                <a:r>
                  <a:rPr lang="zh-CN" altLang="en-US" sz="1400" dirty="0">
                    <a:latin typeface="微软雅黑" panose="020B0503020204020204" pitchFamily="34" charset="-122"/>
                    <a:ea typeface="微软雅黑" panose="020B0503020204020204" pitchFamily="34" charset="-122"/>
                  </a:rPr>
                  <a:t>此部分内容作为文字排版占位显示（建议使用主题字体）</a:t>
                </a:r>
                <a:br>
                  <a:rPr lang="zh-CN" altLang="en-US" sz="1400" dirty="0">
                    <a:latin typeface="微软雅黑" panose="020B0503020204020204" pitchFamily="34" charset="-122"/>
                    <a:ea typeface="微软雅黑" panose="020B0503020204020204" pitchFamily="34" charset="-122"/>
                  </a:rPr>
                </a:br>
                <a:r>
                  <a:rPr lang="zh-CN" altLang="en-US" sz="1400" dirty="0">
                    <a:latin typeface="微软雅黑" panose="020B0503020204020204" pitchFamily="34" charset="-122"/>
                    <a:ea typeface="微软雅黑" panose="020B0503020204020204" pitchFamily="34" charset="-122"/>
                  </a:rPr>
                  <a:t>如需更改请在（设置形状格式）菜单下（文本选项）中调整。</a:t>
                </a:r>
              </a:p>
            </p:txBody>
          </p:sp>
          <p:sp>
            <p:nvSpPr>
              <p:cNvPr id="23" name="Freeform: Shape 37"/>
              <p:cNvSpPr/>
              <p:nvPr/>
            </p:nvSpPr>
            <p:spPr bwMode="auto">
              <a:xfrm>
                <a:off x="6940840" y="3679138"/>
                <a:ext cx="1381443" cy="2431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0" tIns="0" rIns="0" bIns="0" anchor="ctr">
                <a:normAutofit fontScale="92500" lnSpcReduction="10000"/>
              </a:bodyPr>
              <a:lstStyle/>
              <a:p>
                <a:pPr defTabSz="778067">
                  <a:defRPr/>
                </a:pPr>
                <a:r>
                  <a:rPr lang="zh-CN" altLang="en-US" sz="2400" b="1">
                    <a:solidFill>
                      <a:srgbClr val="FFFFFF"/>
                    </a:solidFill>
                  </a:rPr>
                  <a:t>标题文本预设</a:t>
                </a:r>
              </a:p>
            </p:txBody>
          </p:sp>
          <p:sp>
            <p:nvSpPr>
              <p:cNvPr id="27" name="Freeform: Shape 41"/>
              <p:cNvSpPr/>
              <p:nvPr/>
            </p:nvSpPr>
            <p:spPr bwMode="auto">
              <a:xfrm>
                <a:off x="7073792" y="1483520"/>
                <a:ext cx="1250389" cy="2431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0" tIns="0" rIns="0" bIns="0" anchor="ctr">
                <a:normAutofit fontScale="55000" lnSpcReduction="20000"/>
              </a:bodyPr>
              <a:lstStyle/>
              <a:p>
                <a:pPr defTabSz="778067">
                  <a:defRPr/>
                </a:pPr>
                <a:r>
                  <a:rPr lang="en-US" sz="4267" b="1">
                    <a:solidFill>
                      <a:schemeClr val="bg1">
                        <a:lumMod val="50000"/>
                      </a:schemeClr>
                    </a:solidFill>
                    <a:latin typeface="微软雅黑" panose="020B0503020204020204" pitchFamily="34" charset="-122"/>
                    <a:ea typeface="微软雅黑" panose="020B0503020204020204" pitchFamily="34" charset="-122"/>
                  </a:rPr>
                  <a:t>180,000</a:t>
                </a:r>
              </a:p>
            </p:txBody>
          </p:sp>
        </p:grpSp>
      </p:grpSp>
      <p:sp>
        <p:nvSpPr>
          <p:cNvPr id="32" name="Rectangle 11">
            <a:extLst>
              <a:ext uri="{FF2B5EF4-FFF2-40B4-BE49-F238E27FC236}">
                <a16:creationId xmlns:a16="http://schemas.microsoft.com/office/drawing/2014/main" id="{B805B21B-C276-437D-A7E7-206595304B7B}"/>
              </a:ext>
            </a:extLst>
          </p:cNvPr>
          <p:cNvSpPr>
            <a:spLocks noChangeArrowheads="1"/>
          </p:cNvSpPr>
          <p:nvPr/>
        </p:nvSpPr>
        <p:spPr bwMode="auto">
          <a:xfrm rot="16200000">
            <a:off x="523878" y="561978"/>
            <a:ext cx="269875" cy="47625"/>
          </a:xfrm>
          <a:prstGeom prst="rect">
            <a:avLst/>
          </a:prstGeom>
          <a:noFill/>
          <a:ln w="12700" cmpd="sng">
            <a:solidFill>
              <a:srgbClr val="242625"/>
            </a:solidFill>
            <a:miter lim="800000"/>
            <a:headEnd/>
            <a:tailEnd/>
          </a:ln>
          <a:extLst>
            <a:ext uri="{909E8E84-426E-40DD-AFC4-6F175D3DCCD1}">
              <a14:hiddenFill xmlns:a14="http://schemas.microsoft.com/office/drawing/2010/main">
                <a:solidFill>
                  <a:srgbClr val="FFFFFF"/>
                </a:solidFill>
              </a14:hiddenFill>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sz="2400">
              <a:latin typeface="方正宋刻本秀楷简体" panose="02000000000000000000" pitchFamily="2" charset="-122"/>
              <a:ea typeface="方正宋刻本秀楷简体" panose="02000000000000000000" pitchFamily="2" charset="-122"/>
            </a:endParaRPr>
          </a:p>
        </p:txBody>
      </p:sp>
      <p:sp>
        <p:nvSpPr>
          <p:cNvPr id="33" name="Text Box 12">
            <a:extLst>
              <a:ext uri="{FF2B5EF4-FFF2-40B4-BE49-F238E27FC236}">
                <a16:creationId xmlns:a16="http://schemas.microsoft.com/office/drawing/2014/main" id="{9E950376-5F83-433D-A3D1-1E33015DAC9B}"/>
              </a:ext>
            </a:extLst>
          </p:cNvPr>
          <p:cNvSpPr txBox="1">
            <a:spLocks noChangeArrowheads="1"/>
          </p:cNvSpPr>
          <p:nvPr/>
        </p:nvSpPr>
        <p:spPr bwMode="auto">
          <a:xfrm>
            <a:off x="681041" y="352425"/>
            <a:ext cx="377539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800" dirty="0">
                <a:solidFill>
                  <a:srgbClr val="363636"/>
                </a:solidFill>
                <a:latin typeface="方正宋刻本秀楷简体" panose="02000000000000000000" pitchFamily="2" charset="-122"/>
                <a:ea typeface="方正宋刻本秀楷简体" panose="02000000000000000000" pitchFamily="2" charset="-122"/>
              </a:rPr>
              <a:t>您的标题·您的子标题</a:t>
            </a:r>
          </a:p>
        </p:txBody>
      </p:sp>
      <p:sp>
        <p:nvSpPr>
          <p:cNvPr id="34" name="Rectangle 13">
            <a:extLst>
              <a:ext uri="{FF2B5EF4-FFF2-40B4-BE49-F238E27FC236}">
                <a16:creationId xmlns:a16="http://schemas.microsoft.com/office/drawing/2014/main" id="{2438EFDD-DB75-40D8-9833-9B87E9448D61}"/>
              </a:ext>
            </a:extLst>
          </p:cNvPr>
          <p:cNvSpPr>
            <a:spLocks noChangeArrowheads="1"/>
          </p:cNvSpPr>
          <p:nvPr/>
        </p:nvSpPr>
        <p:spPr bwMode="auto">
          <a:xfrm rot="16200000">
            <a:off x="4317209" y="562769"/>
            <a:ext cx="269875" cy="46038"/>
          </a:xfrm>
          <a:prstGeom prst="rect">
            <a:avLst/>
          </a:prstGeom>
          <a:noFill/>
          <a:ln w="12700" cmpd="sng">
            <a:solidFill>
              <a:srgbClr val="242625"/>
            </a:solidFill>
            <a:miter lim="800000"/>
            <a:headEnd/>
            <a:tailEnd/>
          </a:ln>
          <a:extLst>
            <a:ext uri="{909E8E84-426E-40DD-AFC4-6F175D3DCCD1}">
              <a14:hiddenFill xmlns:a14="http://schemas.microsoft.com/office/drawing/2010/main">
                <a:solidFill>
                  <a:srgbClr val="FFFFFF"/>
                </a:solidFill>
              </a14:hiddenFill>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sz="2400">
              <a:latin typeface="方正宋刻本秀楷简体" panose="02000000000000000000" pitchFamily="2" charset="-122"/>
              <a:ea typeface="方正宋刻本秀楷简体" panose="02000000000000000000" pitchFamily="2" charset="-122"/>
            </a:endParaRPr>
          </a:p>
        </p:txBody>
      </p:sp>
      <p:sp>
        <p:nvSpPr>
          <p:cNvPr id="35" name="Text Box 14">
            <a:extLst>
              <a:ext uri="{FF2B5EF4-FFF2-40B4-BE49-F238E27FC236}">
                <a16:creationId xmlns:a16="http://schemas.microsoft.com/office/drawing/2014/main" id="{35EC1B78-9367-4AF8-8EF1-A9EAA2DC8D55}"/>
              </a:ext>
            </a:extLst>
          </p:cNvPr>
          <p:cNvSpPr txBox="1">
            <a:spLocks noChangeArrowheads="1"/>
          </p:cNvSpPr>
          <p:nvPr/>
        </p:nvSpPr>
        <p:spPr bwMode="auto">
          <a:xfrm>
            <a:off x="681041" y="774703"/>
            <a:ext cx="426878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600" dirty="0">
                <a:solidFill>
                  <a:srgbClr val="5D5C5C"/>
                </a:solidFill>
                <a:latin typeface="方正宋刻本秀楷简体" panose="02000000000000000000" pitchFamily="2" charset="-122"/>
                <a:ea typeface="方正宋刻本秀楷简体" panose="02000000000000000000" pitchFamily="2" charset="-122"/>
              </a:rPr>
              <a:t>Your content title·Your sub-title</a:t>
            </a:r>
          </a:p>
        </p:txBody>
      </p:sp>
    </p:spTree>
    <p:extLst>
      <p:ext uri="{BB962C8B-B14F-4D97-AF65-F5344CB8AC3E}">
        <p14:creationId xmlns:p14="http://schemas.microsoft.com/office/powerpoint/2010/main" val="3912235528"/>
      </p:ext>
    </p:extLst>
  </p:cSld>
  <p:clrMapOvr>
    <a:masterClrMapping/>
  </p:clrMapOvr>
  <mc:AlternateContent xmlns:mc="http://schemas.openxmlformats.org/markup-compatibility/2006" xmlns:p14="http://schemas.microsoft.com/office/powerpoint/2010/main">
    <mc:Choice Requires="p14">
      <p:transition spd="slow" p14:dur="1250" advTm="0">
        <p:randomBar dir="vert"/>
      </p:transition>
    </mc:Choice>
    <mc:Fallback xmlns="">
      <p:transition spd="slow" advTm="0">
        <p:randomBar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7"/>
                                        </p:tgtEl>
                                        <p:attrNameLst>
                                          <p:attrName>style.visibility</p:attrName>
                                        </p:attrNameLst>
                                      </p:cBhvr>
                                      <p:to>
                                        <p:strVal val="visible"/>
                                      </p:to>
                                    </p:set>
                                    <p:animEffect transition="in" filter="fade">
                                      <p:cBhvr>
                                        <p:cTn id="7" dur="2000"/>
                                        <p:tgtEl>
                                          <p:spTgt spid="37"/>
                                        </p:tgtEl>
                                      </p:cBhvr>
                                    </p:animEffect>
                                  </p:childTnLst>
                                </p:cTn>
                              </p:par>
                              <p:par>
                                <p:cTn id="8" presetID="63" presetClass="path" presetSubtype="0" accel="50000" decel="50000" fill="hold" nodeType="withEffect">
                                  <p:stCondLst>
                                    <p:cond delay="0"/>
                                  </p:stCondLst>
                                  <p:childTnLst>
                                    <p:animMotion origin="layout" path="M -0.664438 -0.015473 L 0 0 E" pathEditMode="relative" ptsTypes="">
                                      <p:cBhvr>
                                        <p:cTn id="9" dur="2000" fill="hold"/>
                                        <p:tgtEl>
                                          <p:spTgt spid="37"/>
                                        </p:tgtEl>
                                        <p:attrNameLst>
                                          <p:attrName>ppt_x</p:attrName>
                                          <p:attrName>ppt_y</p:attrName>
                                        </p:attrNameLst>
                                      </p:cBhvr>
                                    </p:animMotion>
                                  </p:childTnLst>
                                </p:cTn>
                              </p:par>
                              <p:par>
                                <p:cTn id="10" presetID="6" presetClass="emph" presetSubtype="0" accel="50000" decel="50000" fill="hold" nodeType="withEffect">
                                  <p:stCondLst>
                                    <p:cond delay="0"/>
                                  </p:stCondLst>
                                  <p:childTnLst>
                                    <p:animScale>
                                      <p:cBhvr>
                                        <p:cTn id="11" dur="2000" fill="hold"/>
                                        <p:tgtEl>
                                          <p:spTgt spid="37"/>
                                        </p:tgtEl>
                                      </p:cBhvr>
                                      <p:by x="150000" y="150000"/>
                                      <p:from x="5365" y="14936"/>
                                      <p:to x="100000" y="100000"/>
                                    </p:animScale>
                                  </p:childTnLst>
                                </p:cTn>
                              </p:par>
                            </p:childTnLst>
                          </p:cTn>
                        </p:par>
                        <p:par>
                          <p:cTn id="12" fill="hold">
                            <p:stCondLst>
                              <p:cond delay="2000"/>
                            </p:stCondLst>
                            <p:childTnLst>
                              <p:par>
                                <p:cTn id="13" presetID="10" presetClass="entr" presetSubtype="0" fill="hold" grpId="0" nodeType="afterEffect">
                                  <p:stCondLst>
                                    <p:cond delay="0"/>
                                  </p:stCondLst>
                                  <p:childTnLst>
                                    <p:set>
                                      <p:cBhvr>
                                        <p:cTn id="14" dur="1" fill="hold">
                                          <p:stCondLst>
                                            <p:cond delay="0"/>
                                          </p:stCondLst>
                                        </p:cTn>
                                        <p:tgtEl>
                                          <p:spTgt spid="32"/>
                                        </p:tgtEl>
                                        <p:attrNameLst>
                                          <p:attrName>style.visibility</p:attrName>
                                        </p:attrNameLst>
                                      </p:cBhvr>
                                      <p:to>
                                        <p:strVal val="visible"/>
                                      </p:to>
                                    </p:set>
                                    <p:animEffect transition="in" filter="fade">
                                      <p:cBhvr>
                                        <p:cTn id="15" dur="500"/>
                                        <p:tgtEl>
                                          <p:spTgt spid="32"/>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33"/>
                                        </p:tgtEl>
                                        <p:attrNameLst>
                                          <p:attrName>style.visibility</p:attrName>
                                        </p:attrNameLst>
                                      </p:cBhvr>
                                      <p:to>
                                        <p:strVal val="visible"/>
                                      </p:to>
                                    </p:set>
                                    <p:animEffect transition="in" filter="fade">
                                      <p:cBhvr>
                                        <p:cTn id="18" dur="500"/>
                                        <p:tgtEl>
                                          <p:spTgt spid="33"/>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34"/>
                                        </p:tgtEl>
                                        <p:attrNameLst>
                                          <p:attrName>style.visibility</p:attrName>
                                        </p:attrNameLst>
                                      </p:cBhvr>
                                      <p:to>
                                        <p:strVal val="visible"/>
                                      </p:to>
                                    </p:set>
                                    <p:animEffect transition="in" filter="fade">
                                      <p:cBhvr>
                                        <p:cTn id="21" dur="500"/>
                                        <p:tgtEl>
                                          <p:spTgt spid="34"/>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35"/>
                                        </p:tgtEl>
                                        <p:attrNameLst>
                                          <p:attrName>style.visibility</p:attrName>
                                        </p:attrNameLst>
                                      </p:cBhvr>
                                      <p:to>
                                        <p:strVal val="visible"/>
                                      </p:to>
                                    </p:set>
                                    <p:animEffect transition="in" filter="fade">
                                      <p:cBhvr>
                                        <p:cTn id="24"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animBg="1" autoUpdateAnimBg="0"/>
      <p:bldP spid="33" grpId="0" bldLvl="0" autoUpdateAnimBg="0"/>
      <p:bldP spid="34" grpId="0" animBg="1" autoUpdateAnimBg="0"/>
      <p:bldP spid="35" grpId="0" bldLvl="0" autoUpdateAnimBg="0"/>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a:blip r:embed="rId2">
            <a:alphaModFix amt="37000"/>
          </a:blip>
          <a:tile tx="0" ty="0" sx="100000" sy="100000" flip="none" algn="tl"/>
        </a:blipFill>
        <a:effectLst/>
      </p:bgPr>
    </p:bg>
    <p:spTree>
      <p:nvGrpSpPr>
        <p:cNvPr id="1" name=""/>
        <p:cNvGrpSpPr/>
        <p:nvPr/>
      </p:nvGrpSpPr>
      <p:grpSpPr>
        <a:xfrm>
          <a:off x="0" y="0"/>
          <a:ext cx="0" cy="0"/>
          <a:chOff x="0" y="0"/>
          <a:chExt cx="0" cy="0"/>
        </a:xfrm>
      </p:grpSpPr>
      <p:grpSp>
        <p:nvGrpSpPr>
          <p:cNvPr id="4" name="组合 3"/>
          <p:cNvGrpSpPr/>
          <p:nvPr/>
        </p:nvGrpSpPr>
        <p:grpSpPr>
          <a:xfrm>
            <a:off x="3899756" y="1232756"/>
            <a:ext cx="4392488" cy="4392488"/>
            <a:chOff x="3899756" y="1232756"/>
            <a:chExt cx="4392488" cy="4392488"/>
          </a:xfrm>
        </p:grpSpPr>
        <p:grpSp>
          <p:nvGrpSpPr>
            <p:cNvPr id="17" name="组合 16"/>
            <p:cNvGrpSpPr/>
            <p:nvPr/>
          </p:nvGrpSpPr>
          <p:grpSpPr>
            <a:xfrm>
              <a:off x="4631098" y="2243650"/>
              <a:ext cx="2929803" cy="2929803"/>
              <a:chOff x="3724300" y="1840235"/>
              <a:chExt cx="3847864" cy="3847864"/>
            </a:xfrm>
          </p:grpSpPr>
          <p:sp>
            <p:nvSpPr>
              <p:cNvPr id="27" name="任意多边形: 形状 26"/>
              <p:cNvSpPr/>
              <p:nvPr/>
            </p:nvSpPr>
            <p:spPr bwMode="auto">
              <a:xfrm>
                <a:off x="3724300" y="2003548"/>
                <a:ext cx="3847864" cy="1354983"/>
              </a:xfrm>
              <a:custGeom>
                <a:avLst/>
                <a:gdLst>
                  <a:gd name="connsiteX0" fmla="*/ 576064 w 3271800"/>
                  <a:gd name="connsiteY0" fmla="*/ 0 h 1152128"/>
                  <a:gd name="connsiteX1" fmla="*/ 983402 w 3271800"/>
                  <a:gd name="connsiteY1" fmla="*/ 168726 h 1152128"/>
                  <a:gd name="connsiteX2" fmla="*/ 990533 w 3271800"/>
                  <a:gd name="connsiteY2" fmla="*/ 177368 h 1152128"/>
                  <a:gd name="connsiteX3" fmla="*/ 1031995 w 3271800"/>
                  <a:gd name="connsiteY3" fmla="*/ 211577 h 1152128"/>
                  <a:gd name="connsiteX4" fmla="*/ 1635900 w 3271800"/>
                  <a:gd name="connsiteY4" fmla="*/ 396044 h 1152128"/>
                  <a:gd name="connsiteX5" fmla="*/ 2239806 w 3271800"/>
                  <a:gd name="connsiteY5" fmla="*/ 211577 h 1152128"/>
                  <a:gd name="connsiteX6" fmla="*/ 2281266 w 3271800"/>
                  <a:gd name="connsiteY6" fmla="*/ 177369 h 1152128"/>
                  <a:gd name="connsiteX7" fmla="*/ 2288398 w 3271800"/>
                  <a:gd name="connsiteY7" fmla="*/ 168726 h 1152128"/>
                  <a:gd name="connsiteX8" fmla="*/ 2695736 w 3271800"/>
                  <a:gd name="connsiteY8" fmla="*/ 0 h 1152128"/>
                  <a:gd name="connsiteX9" fmla="*/ 3271800 w 3271800"/>
                  <a:gd name="connsiteY9" fmla="*/ 576064 h 1152128"/>
                  <a:gd name="connsiteX10" fmla="*/ 2695736 w 3271800"/>
                  <a:gd name="connsiteY10" fmla="*/ 1152128 h 1152128"/>
                  <a:gd name="connsiteX11" fmla="*/ 2288398 w 3271800"/>
                  <a:gd name="connsiteY11" fmla="*/ 983403 h 1152128"/>
                  <a:gd name="connsiteX12" fmla="*/ 2281267 w 3271800"/>
                  <a:gd name="connsiteY12" fmla="*/ 974760 h 1152128"/>
                  <a:gd name="connsiteX13" fmla="*/ 2239806 w 3271800"/>
                  <a:gd name="connsiteY13" fmla="*/ 940552 h 1152128"/>
                  <a:gd name="connsiteX14" fmla="*/ 1635900 w 3271800"/>
                  <a:gd name="connsiteY14" fmla="*/ 756084 h 1152128"/>
                  <a:gd name="connsiteX15" fmla="*/ 1031995 w 3271800"/>
                  <a:gd name="connsiteY15" fmla="*/ 940552 h 1152128"/>
                  <a:gd name="connsiteX16" fmla="*/ 990533 w 3271800"/>
                  <a:gd name="connsiteY16" fmla="*/ 974761 h 1152128"/>
                  <a:gd name="connsiteX17" fmla="*/ 983402 w 3271800"/>
                  <a:gd name="connsiteY17" fmla="*/ 983403 h 1152128"/>
                  <a:gd name="connsiteX18" fmla="*/ 576064 w 3271800"/>
                  <a:gd name="connsiteY18" fmla="*/ 1152128 h 1152128"/>
                  <a:gd name="connsiteX19" fmla="*/ 0 w 3271800"/>
                  <a:gd name="connsiteY19" fmla="*/ 576064 h 1152128"/>
                  <a:gd name="connsiteX20" fmla="*/ 576064 w 3271800"/>
                  <a:gd name="connsiteY20" fmla="*/ 0 h 11521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3271800" h="1152128">
                    <a:moveTo>
                      <a:pt x="576064" y="0"/>
                    </a:moveTo>
                    <a:cubicBezTo>
                      <a:pt x="735139" y="0"/>
                      <a:pt x="879155" y="64478"/>
                      <a:pt x="983402" y="168726"/>
                    </a:cubicBezTo>
                    <a:lnTo>
                      <a:pt x="990533" y="177368"/>
                    </a:lnTo>
                    <a:lnTo>
                      <a:pt x="1031995" y="211577"/>
                    </a:lnTo>
                    <a:cubicBezTo>
                      <a:pt x="1204383" y="328040"/>
                      <a:pt x="1412200" y="396044"/>
                      <a:pt x="1635900" y="396044"/>
                    </a:cubicBezTo>
                    <a:cubicBezTo>
                      <a:pt x="1859601" y="396044"/>
                      <a:pt x="2067417" y="328040"/>
                      <a:pt x="2239806" y="211577"/>
                    </a:cubicBezTo>
                    <a:lnTo>
                      <a:pt x="2281266" y="177369"/>
                    </a:lnTo>
                    <a:lnTo>
                      <a:pt x="2288398" y="168726"/>
                    </a:lnTo>
                    <a:cubicBezTo>
                      <a:pt x="2392645" y="64478"/>
                      <a:pt x="2536661" y="0"/>
                      <a:pt x="2695736" y="0"/>
                    </a:cubicBezTo>
                    <a:cubicBezTo>
                      <a:pt x="3013887" y="0"/>
                      <a:pt x="3271800" y="257913"/>
                      <a:pt x="3271800" y="576064"/>
                    </a:cubicBezTo>
                    <a:cubicBezTo>
                      <a:pt x="3271800" y="894215"/>
                      <a:pt x="3013887" y="1152128"/>
                      <a:pt x="2695736" y="1152128"/>
                    </a:cubicBezTo>
                    <a:cubicBezTo>
                      <a:pt x="2536661" y="1152128"/>
                      <a:pt x="2392645" y="1087650"/>
                      <a:pt x="2288398" y="983403"/>
                    </a:cubicBezTo>
                    <a:lnTo>
                      <a:pt x="2281267" y="974760"/>
                    </a:lnTo>
                    <a:lnTo>
                      <a:pt x="2239806" y="940552"/>
                    </a:lnTo>
                    <a:cubicBezTo>
                      <a:pt x="2067417" y="824088"/>
                      <a:pt x="1859601" y="756084"/>
                      <a:pt x="1635900" y="756084"/>
                    </a:cubicBezTo>
                    <a:cubicBezTo>
                      <a:pt x="1412200" y="756084"/>
                      <a:pt x="1204383" y="824088"/>
                      <a:pt x="1031995" y="940552"/>
                    </a:cubicBezTo>
                    <a:lnTo>
                      <a:pt x="990533" y="974761"/>
                    </a:lnTo>
                    <a:lnTo>
                      <a:pt x="983402" y="983403"/>
                    </a:lnTo>
                    <a:cubicBezTo>
                      <a:pt x="879155" y="1087650"/>
                      <a:pt x="735139" y="1152128"/>
                      <a:pt x="576064" y="1152128"/>
                    </a:cubicBezTo>
                    <a:cubicBezTo>
                      <a:pt x="257913" y="1152128"/>
                      <a:pt x="0" y="894215"/>
                      <a:pt x="0" y="576064"/>
                    </a:cubicBezTo>
                    <a:cubicBezTo>
                      <a:pt x="0" y="257913"/>
                      <a:pt x="257913" y="0"/>
                      <a:pt x="576064" y="0"/>
                    </a:cubicBezTo>
                    <a:close/>
                  </a:path>
                </a:pathLst>
              </a:custGeom>
              <a:solidFill>
                <a:schemeClr val="accent1"/>
              </a:solidFill>
              <a:ln w="19050">
                <a:noFill/>
                <a:round/>
              </a:ln>
            </p:spPr>
            <p:txBody>
              <a:bodyPr anchor="ctr"/>
              <a:lstStyle/>
              <a:p>
                <a:pPr algn="ctr"/>
                <a:endParaRPr sz="1867">
                  <a:solidFill>
                    <a:schemeClr val="bg1">
                      <a:lumMod val="50000"/>
                    </a:schemeClr>
                  </a:solidFill>
                  <a:latin typeface="微软雅黑" panose="020B0503020204020204" pitchFamily="34" charset="-122"/>
                  <a:ea typeface="微软雅黑" panose="020B0503020204020204" pitchFamily="34" charset="-122"/>
                </a:endParaRPr>
              </a:p>
            </p:txBody>
          </p:sp>
          <p:sp>
            <p:nvSpPr>
              <p:cNvPr id="28" name="任意多边形: 形状 27"/>
              <p:cNvSpPr/>
              <p:nvPr/>
            </p:nvSpPr>
            <p:spPr bwMode="auto">
              <a:xfrm rot="7200000">
                <a:off x="4340371" y="3086675"/>
                <a:ext cx="3847864" cy="1354983"/>
              </a:xfrm>
              <a:custGeom>
                <a:avLst/>
                <a:gdLst>
                  <a:gd name="connsiteX0" fmla="*/ 576064 w 3271800"/>
                  <a:gd name="connsiteY0" fmla="*/ 0 h 1152128"/>
                  <a:gd name="connsiteX1" fmla="*/ 983402 w 3271800"/>
                  <a:gd name="connsiteY1" fmla="*/ 168726 h 1152128"/>
                  <a:gd name="connsiteX2" fmla="*/ 990533 w 3271800"/>
                  <a:gd name="connsiteY2" fmla="*/ 177368 h 1152128"/>
                  <a:gd name="connsiteX3" fmla="*/ 1031995 w 3271800"/>
                  <a:gd name="connsiteY3" fmla="*/ 211577 h 1152128"/>
                  <a:gd name="connsiteX4" fmla="*/ 1635900 w 3271800"/>
                  <a:gd name="connsiteY4" fmla="*/ 396044 h 1152128"/>
                  <a:gd name="connsiteX5" fmla="*/ 2239806 w 3271800"/>
                  <a:gd name="connsiteY5" fmla="*/ 211577 h 1152128"/>
                  <a:gd name="connsiteX6" fmla="*/ 2281266 w 3271800"/>
                  <a:gd name="connsiteY6" fmla="*/ 177369 h 1152128"/>
                  <a:gd name="connsiteX7" fmla="*/ 2288398 w 3271800"/>
                  <a:gd name="connsiteY7" fmla="*/ 168726 h 1152128"/>
                  <a:gd name="connsiteX8" fmla="*/ 2695736 w 3271800"/>
                  <a:gd name="connsiteY8" fmla="*/ 0 h 1152128"/>
                  <a:gd name="connsiteX9" fmla="*/ 3271800 w 3271800"/>
                  <a:gd name="connsiteY9" fmla="*/ 576064 h 1152128"/>
                  <a:gd name="connsiteX10" fmla="*/ 2695736 w 3271800"/>
                  <a:gd name="connsiteY10" fmla="*/ 1152128 h 1152128"/>
                  <a:gd name="connsiteX11" fmla="*/ 2288398 w 3271800"/>
                  <a:gd name="connsiteY11" fmla="*/ 983403 h 1152128"/>
                  <a:gd name="connsiteX12" fmla="*/ 2281267 w 3271800"/>
                  <a:gd name="connsiteY12" fmla="*/ 974760 h 1152128"/>
                  <a:gd name="connsiteX13" fmla="*/ 2239806 w 3271800"/>
                  <a:gd name="connsiteY13" fmla="*/ 940552 h 1152128"/>
                  <a:gd name="connsiteX14" fmla="*/ 1635900 w 3271800"/>
                  <a:gd name="connsiteY14" fmla="*/ 756084 h 1152128"/>
                  <a:gd name="connsiteX15" fmla="*/ 1031995 w 3271800"/>
                  <a:gd name="connsiteY15" fmla="*/ 940552 h 1152128"/>
                  <a:gd name="connsiteX16" fmla="*/ 990533 w 3271800"/>
                  <a:gd name="connsiteY16" fmla="*/ 974761 h 1152128"/>
                  <a:gd name="connsiteX17" fmla="*/ 983402 w 3271800"/>
                  <a:gd name="connsiteY17" fmla="*/ 983403 h 1152128"/>
                  <a:gd name="connsiteX18" fmla="*/ 576064 w 3271800"/>
                  <a:gd name="connsiteY18" fmla="*/ 1152128 h 1152128"/>
                  <a:gd name="connsiteX19" fmla="*/ 0 w 3271800"/>
                  <a:gd name="connsiteY19" fmla="*/ 576064 h 1152128"/>
                  <a:gd name="connsiteX20" fmla="*/ 576064 w 3271800"/>
                  <a:gd name="connsiteY20" fmla="*/ 0 h 11521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3271800" h="1152128">
                    <a:moveTo>
                      <a:pt x="576064" y="0"/>
                    </a:moveTo>
                    <a:cubicBezTo>
                      <a:pt x="735139" y="0"/>
                      <a:pt x="879155" y="64478"/>
                      <a:pt x="983402" y="168726"/>
                    </a:cubicBezTo>
                    <a:lnTo>
                      <a:pt x="990533" y="177368"/>
                    </a:lnTo>
                    <a:lnTo>
                      <a:pt x="1031995" y="211577"/>
                    </a:lnTo>
                    <a:cubicBezTo>
                      <a:pt x="1204383" y="328040"/>
                      <a:pt x="1412200" y="396044"/>
                      <a:pt x="1635900" y="396044"/>
                    </a:cubicBezTo>
                    <a:cubicBezTo>
                      <a:pt x="1859601" y="396044"/>
                      <a:pt x="2067417" y="328040"/>
                      <a:pt x="2239806" y="211577"/>
                    </a:cubicBezTo>
                    <a:lnTo>
                      <a:pt x="2281266" y="177369"/>
                    </a:lnTo>
                    <a:lnTo>
                      <a:pt x="2288398" y="168726"/>
                    </a:lnTo>
                    <a:cubicBezTo>
                      <a:pt x="2392645" y="64478"/>
                      <a:pt x="2536661" y="0"/>
                      <a:pt x="2695736" y="0"/>
                    </a:cubicBezTo>
                    <a:cubicBezTo>
                      <a:pt x="3013887" y="0"/>
                      <a:pt x="3271800" y="257913"/>
                      <a:pt x="3271800" y="576064"/>
                    </a:cubicBezTo>
                    <a:cubicBezTo>
                      <a:pt x="3271800" y="894215"/>
                      <a:pt x="3013887" y="1152128"/>
                      <a:pt x="2695736" y="1152128"/>
                    </a:cubicBezTo>
                    <a:cubicBezTo>
                      <a:pt x="2536661" y="1152128"/>
                      <a:pt x="2392645" y="1087650"/>
                      <a:pt x="2288398" y="983403"/>
                    </a:cubicBezTo>
                    <a:lnTo>
                      <a:pt x="2281267" y="974760"/>
                    </a:lnTo>
                    <a:lnTo>
                      <a:pt x="2239806" y="940552"/>
                    </a:lnTo>
                    <a:cubicBezTo>
                      <a:pt x="2067417" y="824088"/>
                      <a:pt x="1859601" y="756084"/>
                      <a:pt x="1635900" y="756084"/>
                    </a:cubicBezTo>
                    <a:cubicBezTo>
                      <a:pt x="1412200" y="756084"/>
                      <a:pt x="1204383" y="824088"/>
                      <a:pt x="1031995" y="940552"/>
                    </a:cubicBezTo>
                    <a:lnTo>
                      <a:pt x="990533" y="974761"/>
                    </a:lnTo>
                    <a:lnTo>
                      <a:pt x="983402" y="983403"/>
                    </a:lnTo>
                    <a:cubicBezTo>
                      <a:pt x="879155" y="1087650"/>
                      <a:pt x="735139" y="1152128"/>
                      <a:pt x="576064" y="1152128"/>
                    </a:cubicBezTo>
                    <a:cubicBezTo>
                      <a:pt x="257913" y="1152128"/>
                      <a:pt x="0" y="894215"/>
                      <a:pt x="0" y="576064"/>
                    </a:cubicBezTo>
                    <a:cubicBezTo>
                      <a:pt x="0" y="257913"/>
                      <a:pt x="257913" y="0"/>
                      <a:pt x="576064" y="0"/>
                    </a:cubicBezTo>
                    <a:close/>
                  </a:path>
                </a:pathLst>
              </a:custGeom>
              <a:solidFill>
                <a:schemeClr val="accent2"/>
              </a:solidFill>
              <a:ln w="19050">
                <a:solidFill>
                  <a:schemeClr val="bg1"/>
                </a:solidFill>
                <a:round/>
              </a:ln>
            </p:spPr>
            <p:txBody>
              <a:bodyPr anchor="ctr"/>
              <a:lstStyle/>
              <a:p>
                <a:pPr algn="ctr"/>
                <a:endParaRPr sz="1867">
                  <a:solidFill>
                    <a:schemeClr val="bg1">
                      <a:lumMod val="50000"/>
                    </a:schemeClr>
                  </a:solidFill>
                  <a:latin typeface="微软雅黑" panose="020B0503020204020204" pitchFamily="34" charset="-122"/>
                  <a:ea typeface="微软雅黑" panose="020B0503020204020204" pitchFamily="34" charset="-122"/>
                </a:endParaRPr>
              </a:p>
            </p:txBody>
          </p:sp>
          <p:sp>
            <p:nvSpPr>
              <p:cNvPr id="29" name="任意多边形: 形状 28"/>
              <p:cNvSpPr/>
              <p:nvPr/>
            </p:nvSpPr>
            <p:spPr bwMode="auto">
              <a:xfrm rot="14400000">
                <a:off x="3100894" y="3086675"/>
                <a:ext cx="3847864" cy="1354983"/>
              </a:xfrm>
              <a:custGeom>
                <a:avLst/>
                <a:gdLst>
                  <a:gd name="connsiteX0" fmla="*/ 576064 w 3271800"/>
                  <a:gd name="connsiteY0" fmla="*/ 0 h 1152128"/>
                  <a:gd name="connsiteX1" fmla="*/ 983402 w 3271800"/>
                  <a:gd name="connsiteY1" fmla="*/ 168726 h 1152128"/>
                  <a:gd name="connsiteX2" fmla="*/ 990533 w 3271800"/>
                  <a:gd name="connsiteY2" fmla="*/ 177368 h 1152128"/>
                  <a:gd name="connsiteX3" fmla="*/ 1031995 w 3271800"/>
                  <a:gd name="connsiteY3" fmla="*/ 211577 h 1152128"/>
                  <a:gd name="connsiteX4" fmla="*/ 1635900 w 3271800"/>
                  <a:gd name="connsiteY4" fmla="*/ 396044 h 1152128"/>
                  <a:gd name="connsiteX5" fmla="*/ 2239806 w 3271800"/>
                  <a:gd name="connsiteY5" fmla="*/ 211577 h 1152128"/>
                  <a:gd name="connsiteX6" fmla="*/ 2281266 w 3271800"/>
                  <a:gd name="connsiteY6" fmla="*/ 177369 h 1152128"/>
                  <a:gd name="connsiteX7" fmla="*/ 2288398 w 3271800"/>
                  <a:gd name="connsiteY7" fmla="*/ 168726 h 1152128"/>
                  <a:gd name="connsiteX8" fmla="*/ 2695736 w 3271800"/>
                  <a:gd name="connsiteY8" fmla="*/ 0 h 1152128"/>
                  <a:gd name="connsiteX9" fmla="*/ 3271800 w 3271800"/>
                  <a:gd name="connsiteY9" fmla="*/ 576064 h 1152128"/>
                  <a:gd name="connsiteX10" fmla="*/ 2695736 w 3271800"/>
                  <a:gd name="connsiteY10" fmla="*/ 1152128 h 1152128"/>
                  <a:gd name="connsiteX11" fmla="*/ 2288398 w 3271800"/>
                  <a:gd name="connsiteY11" fmla="*/ 983403 h 1152128"/>
                  <a:gd name="connsiteX12" fmla="*/ 2281267 w 3271800"/>
                  <a:gd name="connsiteY12" fmla="*/ 974760 h 1152128"/>
                  <a:gd name="connsiteX13" fmla="*/ 2239806 w 3271800"/>
                  <a:gd name="connsiteY13" fmla="*/ 940552 h 1152128"/>
                  <a:gd name="connsiteX14" fmla="*/ 1635900 w 3271800"/>
                  <a:gd name="connsiteY14" fmla="*/ 756084 h 1152128"/>
                  <a:gd name="connsiteX15" fmla="*/ 1031995 w 3271800"/>
                  <a:gd name="connsiteY15" fmla="*/ 940552 h 1152128"/>
                  <a:gd name="connsiteX16" fmla="*/ 990533 w 3271800"/>
                  <a:gd name="connsiteY16" fmla="*/ 974761 h 1152128"/>
                  <a:gd name="connsiteX17" fmla="*/ 983402 w 3271800"/>
                  <a:gd name="connsiteY17" fmla="*/ 983403 h 1152128"/>
                  <a:gd name="connsiteX18" fmla="*/ 576064 w 3271800"/>
                  <a:gd name="connsiteY18" fmla="*/ 1152128 h 1152128"/>
                  <a:gd name="connsiteX19" fmla="*/ 0 w 3271800"/>
                  <a:gd name="connsiteY19" fmla="*/ 576064 h 1152128"/>
                  <a:gd name="connsiteX20" fmla="*/ 576064 w 3271800"/>
                  <a:gd name="connsiteY20" fmla="*/ 0 h 11521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3271800" h="1152128">
                    <a:moveTo>
                      <a:pt x="576064" y="0"/>
                    </a:moveTo>
                    <a:cubicBezTo>
                      <a:pt x="735139" y="0"/>
                      <a:pt x="879155" y="64478"/>
                      <a:pt x="983402" y="168726"/>
                    </a:cubicBezTo>
                    <a:lnTo>
                      <a:pt x="990533" y="177368"/>
                    </a:lnTo>
                    <a:lnTo>
                      <a:pt x="1031995" y="211577"/>
                    </a:lnTo>
                    <a:cubicBezTo>
                      <a:pt x="1204383" y="328040"/>
                      <a:pt x="1412200" y="396044"/>
                      <a:pt x="1635900" y="396044"/>
                    </a:cubicBezTo>
                    <a:cubicBezTo>
                      <a:pt x="1859601" y="396044"/>
                      <a:pt x="2067417" y="328040"/>
                      <a:pt x="2239806" y="211577"/>
                    </a:cubicBezTo>
                    <a:lnTo>
                      <a:pt x="2281266" y="177369"/>
                    </a:lnTo>
                    <a:lnTo>
                      <a:pt x="2288398" y="168726"/>
                    </a:lnTo>
                    <a:cubicBezTo>
                      <a:pt x="2392645" y="64478"/>
                      <a:pt x="2536661" y="0"/>
                      <a:pt x="2695736" y="0"/>
                    </a:cubicBezTo>
                    <a:cubicBezTo>
                      <a:pt x="3013887" y="0"/>
                      <a:pt x="3271800" y="257913"/>
                      <a:pt x="3271800" y="576064"/>
                    </a:cubicBezTo>
                    <a:cubicBezTo>
                      <a:pt x="3271800" y="894215"/>
                      <a:pt x="3013887" y="1152128"/>
                      <a:pt x="2695736" y="1152128"/>
                    </a:cubicBezTo>
                    <a:cubicBezTo>
                      <a:pt x="2536661" y="1152128"/>
                      <a:pt x="2392645" y="1087650"/>
                      <a:pt x="2288398" y="983403"/>
                    </a:cubicBezTo>
                    <a:lnTo>
                      <a:pt x="2281267" y="974760"/>
                    </a:lnTo>
                    <a:lnTo>
                      <a:pt x="2239806" y="940552"/>
                    </a:lnTo>
                    <a:cubicBezTo>
                      <a:pt x="2067417" y="824088"/>
                      <a:pt x="1859601" y="756084"/>
                      <a:pt x="1635900" y="756084"/>
                    </a:cubicBezTo>
                    <a:cubicBezTo>
                      <a:pt x="1412200" y="756084"/>
                      <a:pt x="1204383" y="824088"/>
                      <a:pt x="1031995" y="940552"/>
                    </a:cubicBezTo>
                    <a:lnTo>
                      <a:pt x="990533" y="974761"/>
                    </a:lnTo>
                    <a:lnTo>
                      <a:pt x="983402" y="983403"/>
                    </a:lnTo>
                    <a:cubicBezTo>
                      <a:pt x="879155" y="1087650"/>
                      <a:pt x="735139" y="1152128"/>
                      <a:pt x="576064" y="1152128"/>
                    </a:cubicBezTo>
                    <a:cubicBezTo>
                      <a:pt x="257913" y="1152128"/>
                      <a:pt x="0" y="894215"/>
                      <a:pt x="0" y="576064"/>
                    </a:cubicBezTo>
                    <a:cubicBezTo>
                      <a:pt x="0" y="257913"/>
                      <a:pt x="257913" y="0"/>
                      <a:pt x="576064" y="0"/>
                    </a:cubicBezTo>
                    <a:close/>
                  </a:path>
                </a:pathLst>
              </a:custGeom>
              <a:solidFill>
                <a:schemeClr val="accent3"/>
              </a:solidFill>
              <a:ln w="19050">
                <a:solidFill>
                  <a:schemeClr val="bg1"/>
                </a:solidFill>
                <a:round/>
              </a:ln>
            </p:spPr>
            <p:txBody>
              <a:bodyPr anchor="ctr"/>
              <a:lstStyle/>
              <a:p>
                <a:pPr algn="ctr"/>
                <a:endParaRPr sz="1867">
                  <a:solidFill>
                    <a:schemeClr val="bg1">
                      <a:lumMod val="50000"/>
                    </a:schemeClr>
                  </a:solidFill>
                  <a:latin typeface="微软雅黑" panose="020B0503020204020204" pitchFamily="34" charset="-122"/>
                  <a:ea typeface="微软雅黑" panose="020B0503020204020204" pitchFamily="34" charset="-122"/>
                </a:endParaRPr>
              </a:p>
            </p:txBody>
          </p:sp>
          <p:sp>
            <p:nvSpPr>
              <p:cNvPr id="30" name="任意多边形: 形状 29"/>
              <p:cNvSpPr/>
              <p:nvPr/>
            </p:nvSpPr>
            <p:spPr bwMode="auto">
              <a:xfrm>
                <a:off x="3724300" y="2003548"/>
                <a:ext cx="1911333" cy="1354983"/>
              </a:xfrm>
              <a:custGeom>
                <a:avLst/>
                <a:gdLst>
                  <a:gd name="connsiteX0" fmla="*/ 740195 w 2088232"/>
                  <a:gd name="connsiteY0" fmla="*/ 0 h 1480390"/>
                  <a:gd name="connsiteX1" fmla="*/ 1263591 w 2088232"/>
                  <a:gd name="connsiteY1" fmla="*/ 216799 h 1480390"/>
                  <a:gd name="connsiteX2" fmla="*/ 1272754 w 2088232"/>
                  <a:gd name="connsiteY2" fmla="*/ 227903 h 1480390"/>
                  <a:gd name="connsiteX3" fmla="*/ 1326029 w 2088232"/>
                  <a:gd name="connsiteY3" fmla="*/ 271859 h 1480390"/>
                  <a:gd name="connsiteX4" fmla="*/ 1995214 w 2088232"/>
                  <a:gd name="connsiteY4" fmla="*/ 504837 h 1480390"/>
                  <a:gd name="connsiteX5" fmla="*/ 2088232 w 2088232"/>
                  <a:gd name="connsiteY5" fmla="*/ 508362 h 1480390"/>
                  <a:gd name="connsiteX6" fmla="*/ 2088232 w 2088232"/>
                  <a:gd name="connsiteY6" fmla="*/ 972028 h 1480390"/>
                  <a:gd name="connsiteX7" fmla="*/ 1995214 w 2088232"/>
                  <a:gd name="connsiteY7" fmla="*/ 975553 h 1480390"/>
                  <a:gd name="connsiteX8" fmla="*/ 1326029 w 2088232"/>
                  <a:gd name="connsiteY8" fmla="*/ 1208532 h 1480390"/>
                  <a:gd name="connsiteX9" fmla="*/ 1272754 w 2088232"/>
                  <a:gd name="connsiteY9" fmla="*/ 1252488 h 1480390"/>
                  <a:gd name="connsiteX10" fmla="*/ 1263591 w 2088232"/>
                  <a:gd name="connsiteY10" fmla="*/ 1263592 h 1480390"/>
                  <a:gd name="connsiteX11" fmla="*/ 740195 w 2088232"/>
                  <a:gd name="connsiteY11" fmla="*/ 1480390 h 1480390"/>
                  <a:gd name="connsiteX12" fmla="*/ 0 w 2088232"/>
                  <a:gd name="connsiteY12" fmla="*/ 740195 h 1480390"/>
                  <a:gd name="connsiteX13" fmla="*/ 740195 w 2088232"/>
                  <a:gd name="connsiteY13" fmla="*/ 0 h 14803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088232" h="1480390">
                    <a:moveTo>
                      <a:pt x="740195" y="0"/>
                    </a:moveTo>
                    <a:cubicBezTo>
                      <a:pt x="944593" y="0"/>
                      <a:pt x="1129642" y="82849"/>
                      <a:pt x="1263591" y="216799"/>
                    </a:cubicBezTo>
                    <a:lnTo>
                      <a:pt x="1272754" y="227903"/>
                    </a:lnTo>
                    <a:lnTo>
                      <a:pt x="1326029" y="271859"/>
                    </a:lnTo>
                    <a:cubicBezTo>
                      <a:pt x="1519845" y="402799"/>
                      <a:pt x="1748515" y="486066"/>
                      <a:pt x="1995214" y="504837"/>
                    </a:cubicBezTo>
                    <a:lnTo>
                      <a:pt x="2088232" y="508362"/>
                    </a:lnTo>
                    <a:lnTo>
                      <a:pt x="2088232" y="972028"/>
                    </a:lnTo>
                    <a:lnTo>
                      <a:pt x="1995214" y="975553"/>
                    </a:lnTo>
                    <a:cubicBezTo>
                      <a:pt x="1748515" y="994324"/>
                      <a:pt x="1519845" y="1077592"/>
                      <a:pt x="1326029" y="1208532"/>
                    </a:cubicBezTo>
                    <a:lnTo>
                      <a:pt x="1272754" y="1252488"/>
                    </a:lnTo>
                    <a:lnTo>
                      <a:pt x="1263591" y="1263592"/>
                    </a:lnTo>
                    <a:cubicBezTo>
                      <a:pt x="1129642" y="1397541"/>
                      <a:pt x="944593" y="1480390"/>
                      <a:pt x="740195" y="1480390"/>
                    </a:cubicBezTo>
                    <a:cubicBezTo>
                      <a:pt x="331397" y="1480390"/>
                      <a:pt x="0" y="1148993"/>
                      <a:pt x="0" y="740195"/>
                    </a:cubicBezTo>
                    <a:cubicBezTo>
                      <a:pt x="0" y="331397"/>
                      <a:pt x="331397" y="0"/>
                      <a:pt x="740195" y="0"/>
                    </a:cubicBezTo>
                    <a:close/>
                  </a:path>
                </a:pathLst>
              </a:custGeom>
              <a:solidFill>
                <a:schemeClr val="accent1"/>
              </a:solidFill>
              <a:ln w="19050">
                <a:solidFill>
                  <a:schemeClr val="bg1"/>
                </a:solidFill>
                <a:round/>
              </a:ln>
            </p:spPr>
            <p:txBody>
              <a:bodyPr anchor="ctr"/>
              <a:lstStyle/>
              <a:p>
                <a:pPr algn="ctr"/>
                <a:endParaRPr sz="1867">
                  <a:solidFill>
                    <a:schemeClr val="bg1">
                      <a:lumMod val="50000"/>
                    </a:schemeClr>
                  </a:solidFill>
                  <a:latin typeface="微软雅黑" panose="020B0503020204020204" pitchFamily="34" charset="-122"/>
                  <a:ea typeface="微软雅黑" panose="020B0503020204020204" pitchFamily="34" charset="-122"/>
                </a:endParaRPr>
              </a:p>
            </p:txBody>
          </p:sp>
          <p:sp>
            <p:nvSpPr>
              <p:cNvPr id="31" name="椭圆 30"/>
              <p:cNvSpPr/>
              <p:nvPr/>
            </p:nvSpPr>
            <p:spPr bwMode="auto">
              <a:xfrm>
                <a:off x="3935760" y="2212987"/>
                <a:ext cx="936104" cy="936104"/>
              </a:xfrm>
              <a:prstGeom prst="ellipse">
                <a:avLst/>
              </a:prstGeom>
              <a:solidFill>
                <a:schemeClr val="bg1"/>
              </a:solidFill>
              <a:ln w="19050">
                <a:noFill/>
                <a:round/>
              </a:ln>
            </p:spPr>
            <p:txBody>
              <a:bodyPr vert="horz" wrap="none" lIns="121920" tIns="60960" rIns="121920" bIns="60960" anchor="ctr" anchorCtr="1" compatLnSpc="1">
                <a:normAutofit/>
              </a:bodyPr>
              <a:lstStyle/>
              <a:p>
                <a:pPr algn="ctr"/>
                <a:r>
                  <a:rPr lang="zh-CN" altLang="en-US" sz="1400" b="1">
                    <a:solidFill>
                      <a:schemeClr val="bg1">
                        <a:lumMod val="50000"/>
                      </a:schemeClr>
                    </a:solidFill>
                    <a:latin typeface="微软雅黑" panose="020B0503020204020204" pitchFamily="34" charset="-122"/>
                    <a:ea typeface="微软雅黑" panose="020B0503020204020204" pitchFamily="34" charset="-122"/>
                  </a:rPr>
                  <a:t>关键词</a:t>
                </a:r>
              </a:p>
            </p:txBody>
          </p:sp>
          <p:sp>
            <p:nvSpPr>
              <p:cNvPr id="32" name="椭圆 31"/>
              <p:cNvSpPr/>
              <p:nvPr/>
            </p:nvSpPr>
            <p:spPr bwMode="auto">
              <a:xfrm>
                <a:off x="6417265" y="2212987"/>
                <a:ext cx="936104" cy="936104"/>
              </a:xfrm>
              <a:prstGeom prst="ellipse">
                <a:avLst/>
              </a:prstGeom>
              <a:solidFill>
                <a:schemeClr val="bg1"/>
              </a:solidFill>
              <a:ln w="19050">
                <a:noFill/>
                <a:round/>
              </a:ln>
            </p:spPr>
            <p:txBody>
              <a:bodyPr vert="horz" wrap="none" lIns="121920" tIns="60960" rIns="121920" bIns="60960" anchor="ctr" anchorCtr="1" compatLnSpc="1">
                <a:normAutofit/>
              </a:bodyPr>
              <a:lstStyle/>
              <a:p>
                <a:pPr algn="ctr"/>
                <a:r>
                  <a:rPr lang="zh-CN" altLang="en-US" sz="1400" b="1">
                    <a:solidFill>
                      <a:schemeClr val="bg1">
                        <a:lumMod val="50000"/>
                      </a:schemeClr>
                    </a:solidFill>
                    <a:latin typeface="微软雅黑" panose="020B0503020204020204" pitchFamily="34" charset="-122"/>
                    <a:ea typeface="微软雅黑" panose="020B0503020204020204" pitchFamily="34" charset="-122"/>
                  </a:rPr>
                  <a:t>关键词</a:t>
                </a:r>
              </a:p>
            </p:txBody>
          </p:sp>
          <p:sp>
            <p:nvSpPr>
              <p:cNvPr id="33" name="椭圆 32"/>
              <p:cNvSpPr/>
              <p:nvPr/>
            </p:nvSpPr>
            <p:spPr bwMode="auto">
              <a:xfrm>
                <a:off x="5180180" y="4437112"/>
                <a:ext cx="936104" cy="936104"/>
              </a:xfrm>
              <a:prstGeom prst="ellipse">
                <a:avLst/>
              </a:prstGeom>
              <a:solidFill>
                <a:schemeClr val="bg1"/>
              </a:solidFill>
              <a:ln w="19050">
                <a:noFill/>
                <a:round/>
              </a:ln>
            </p:spPr>
            <p:txBody>
              <a:bodyPr vert="horz" wrap="none" lIns="121920" tIns="60960" rIns="121920" bIns="60960" anchor="ctr" anchorCtr="1" compatLnSpc="1">
                <a:normAutofit/>
              </a:bodyPr>
              <a:lstStyle/>
              <a:p>
                <a:pPr algn="ctr"/>
                <a:r>
                  <a:rPr lang="zh-CN" altLang="en-US" sz="1400" b="1" dirty="0">
                    <a:solidFill>
                      <a:schemeClr val="bg1">
                        <a:lumMod val="50000"/>
                      </a:schemeClr>
                    </a:solidFill>
                    <a:latin typeface="微软雅黑" panose="020B0503020204020204" pitchFamily="34" charset="-122"/>
                    <a:ea typeface="微软雅黑" panose="020B0503020204020204" pitchFamily="34" charset="-122"/>
                  </a:rPr>
                  <a:t>关键词</a:t>
                </a:r>
              </a:p>
            </p:txBody>
          </p:sp>
        </p:grpSp>
        <p:sp>
          <p:nvSpPr>
            <p:cNvPr id="18" name="椭圆 17"/>
            <p:cNvSpPr/>
            <p:nvPr/>
          </p:nvSpPr>
          <p:spPr bwMode="auto">
            <a:xfrm>
              <a:off x="3899756" y="1232756"/>
              <a:ext cx="4392488" cy="4392488"/>
            </a:xfrm>
            <a:prstGeom prst="ellipse">
              <a:avLst/>
            </a:prstGeom>
            <a:noFill/>
            <a:ln w="12700">
              <a:solidFill>
                <a:schemeClr val="tx2"/>
              </a:solidFill>
              <a:round/>
            </a:ln>
          </p:spPr>
          <p:txBody>
            <a:bodyPr anchor="ctr"/>
            <a:lstStyle/>
            <a:p>
              <a:pPr algn="ctr"/>
              <a:endParaRPr sz="1867">
                <a:solidFill>
                  <a:schemeClr val="bg1">
                    <a:lumMod val="50000"/>
                  </a:schemeClr>
                </a:solidFill>
                <a:latin typeface="微软雅黑" panose="020B0503020204020204" pitchFamily="34" charset="-122"/>
                <a:ea typeface="微软雅黑" panose="020B0503020204020204" pitchFamily="34" charset="-122"/>
              </a:endParaRPr>
            </a:p>
          </p:txBody>
        </p:sp>
        <p:sp>
          <p:nvSpPr>
            <p:cNvPr id="19" name="椭圆 18"/>
            <p:cNvSpPr/>
            <p:nvPr/>
          </p:nvSpPr>
          <p:spPr bwMode="auto">
            <a:xfrm>
              <a:off x="4116093" y="1527064"/>
              <a:ext cx="731930" cy="731930"/>
            </a:xfrm>
            <a:prstGeom prst="ellipse">
              <a:avLst/>
            </a:prstGeom>
            <a:solidFill>
              <a:schemeClr val="bg1"/>
            </a:solidFill>
            <a:ln w="9525">
              <a:solidFill>
                <a:schemeClr val="tx2"/>
              </a:solidFill>
              <a:round/>
            </a:ln>
          </p:spPr>
          <p:txBody>
            <a:bodyPr anchor="ctr"/>
            <a:lstStyle/>
            <a:p>
              <a:pPr algn="ctr"/>
              <a:endParaRPr sz="1867">
                <a:solidFill>
                  <a:schemeClr val="bg1">
                    <a:lumMod val="50000"/>
                  </a:schemeClr>
                </a:solidFill>
                <a:latin typeface="微软雅黑" panose="020B0503020204020204" pitchFamily="34" charset="-122"/>
                <a:ea typeface="微软雅黑" panose="020B0503020204020204" pitchFamily="34" charset="-122"/>
              </a:endParaRPr>
            </a:p>
          </p:txBody>
        </p:sp>
        <p:sp>
          <p:nvSpPr>
            <p:cNvPr id="20" name="椭圆 19"/>
            <p:cNvSpPr/>
            <p:nvPr/>
          </p:nvSpPr>
          <p:spPr bwMode="auto">
            <a:xfrm>
              <a:off x="7337652" y="1527064"/>
              <a:ext cx="731930" cy="731930"/>
            </a:xfrm>
            <a:prstGeom prst="ellipse">
              <a:avLst/>
            </a:prstGeom>
            <a:solidFill>
              <a:schemeClr val="bg1"/>
            </a:solidFill>
            <a:ln w="9525">
              <a:solidFill>
                <a:schemeClr val="tx2"/>
              </a:solidFill>
              <a:round/>
            </a:ln>
          </p:spPr>
          <p:txBody>
            <a:bodyPr anchor="ctr"/>
            <a:lstStyle/>
            <a:p>
              <a:pPr algn="ctr"/>
              <a:endParaRPr sz="1867">
                <a:solidFill>
                  <a:schemeClr val="bg1">
                    <a:lumMod val="50000"/>
                  </a:schemeClr>
                </a:solidFill>
                <a:latin typeface="微软雅黑" panose="020B0503020204020204" pitchFamily="34" charset="-122"/>
                <a:ea typeface="微软雅黑" panose="020B0503020204020204" pitchFamily="34" charset="-122"/>
              </a:endParaRPr>
            </a:p>
          </p:txBody>
        </p:sp>
        <p:sp>
          <p:nvSpPr>
            <p:cNvPr id="21" name="椭圆 20"/>
            <p:cNvSpPr/>
            <p:nvPr/>
          </p:nvSpPr>
          <p:spPr bwMode="auto">
            <a:xfrm>
              <a:off x="4116093" y="4579843"/>
              <a:ext cx="731930" cy="731930"/>
            </a:xfrm>
            <a:prstGeom prst="ellipse">
              <a:avLst/>
            </a:prstGeom>
            <a:solidFill>
              <a:schemeClr val="bg1"/>
            </a:solidFill>
            <a:ln w="9525">
              <a:solidFill>
                <a:schemeClr val="tx2"/>
              </a:solidFill>
              <a:round/>
            </a:ln>
          </p:spPr>
          <p:txBody>
            <a:bodyPr anchor="ctr"/>
            <a:lstStyle/>
            <a:p>
              <a:pPr algn="ctr"/>
              <a:endParaRPr sz="1867">
                <a:solidFill>
                  <a:schemeClr val="bg1">
                    <a:lumMod val="50000"/>
                  </a:schemeClr>
                </a:solidFill>
                <a:latin typeface="微软雅黑" panose="020B0503020204020204" pitchFamily="34" charset="-122"/>
                <a:ea typeface="微软雅黑" panose="020B0503020204020204" pitchFamily="34" charset="-122"/>
              </a:endParaRPr>
            </a:p>
          </p:txBody>
        </p:sp>
        <p:sp>
          <p:nvSpPr>
            <p:cNvPr id="22" name="椭圆 21"/>
            <p:cNvSpPr/>
            <p:nvPr/>
          </p:nvSpPr>
          <p:spPr bwMode="auto">
            <a:xfrm>
              <a:off x="7337652" y="4579843"/>
              <a:ext cx="731930" cy="731930"/>
            </a:xfrm>
            <a:prstGeom prst="ellipse">
              <a:avLst/>
            </a:prstGeom>
            <a:solidFill>
              <a:schemeClr val="bg1"/>
            </a:solidFill>
            <a:ln w="9525">
              <a:solidFill>
                <a:schemeClr val="tx2"/>
              </a:solidFill>
              <a:round/>
            </a:ln>
          </p:spPr>
          <p:txBody>
            <a:bodyPr anchor="ctr"/>
            <a:lstStyle/>
            <a:p>
              <a:pPr algn="ctr"/>
              <a:endParaRPr sz="1867">
                <a:solidFill>
                  <a:schemeClr val="bg1">
                    <a:lumMod val="50000"/>
                  </a:schemeClr>
                </a:solidFill>
                <a:latin typeface="微软雅黑" panose="020B0503020204020204" pitchFamily="34" charset="-122"/>
                <a:ea typeface="微软雅黑" panose="020B0503020204020204" pitchFamily="34" charset="-122"/>
              </a:endParaRPr>
            </a:p>
          </p:txBody>
        </p:sp>
        <p:sp>
          <p:nvSpPr>
            <p:cNvPr id="23" name="任意多边形: 形状 22"/>
            <p:cNvSpPr>
              <a:spLocks noChangeAspect="1"/>
            </p:cNvSpPr>
            <p:nvPr/>
          </p:nvSpPr>
          <p:spPr bwMode="auto">
            <a:xfrm>
              <a:off x="4291320" y="1671305"/>
              <a:ext cx="381476" cy="443446"/>
            </a:xfrm>
            <a:custGeom>
              <a:avLst/>
              <a:gdLst>
                <a:gd name="connsiteX0" fmla="*/ 144647 w 290884"/>
                <a:gd name="connsiteY0" fmla="*/ 246063 h 338138"/>
                <a:gd name="connsiteX1" fmla="*/ 110656 w 290884"/>
                <a:gd name="connsiteY1" fmla="*/ 261816 h 338138"/>
                <a:gd name="connsiteX2" fmla="*/ 144647 w 290884"/>
                <a:gd name="connsiteY2" fmla="*/ 314326 h 338138"/>
                <a:gd name="connsiteX3" fmla="*/ 177331 w 290884"/>
                <a:gd name="connsiteY3" fmla="*/ 261816 h 338138"/>
                <a:gd name="connsiteX4" fmla="*/ 144647 w 290884"/>
                <a:gd name="connsiteY4" fmla="*/ 246063 h 338138"/>
                <a:gd name="connsiteX5" fmla="*/ 186856 w 290884"/>
                <a:gd name="connsiteY5" fmla="*/ 222250 h 338138"/>
                <a:gd name="connsiteX6" fmla="*/ 181776 w 290884"/>
                <a:gd name="connsiteY6" fmla="*/ 224790 h 338138"/>
                <a:gd name="connsiteX7" fmla="*/ 167806 w 290884"/>
                <a:gd name="connsiteY7" fmla="*/ 233680 h 338138"/>
                <a:gd name="connsiteX8" fmla="*/ 183046 w 290884"/>
                <a:gd name="connsiteY8" fmla="*/ 241300 h 338138"/>
                <a:gd name="connsiteX9" fmla="*/ 186856 w 290884"/>
                <a:gd name="connsiteY9" fmla="*/ 222250 h 338138"/>
                <a:gd name="connsiteX10" fmla="*/ 102719 w 290884"/>
                <a:gd name="connsiteY10" fmla="*/ 222250 h 338138"/>
                <a:gd name="connsiteX11" fmla="*/ 105470 w 290884"/>
                <a:gd name="connsiteY11" fmla="*/ 241300 h 338138"/>
                <a:gd name="connsiteX12" fmla="*/ 123357 w 290884"/>
                <a:gd name="connsiteY12" fmla="*/ 233680 h 338138"/>
                <a:gd name="connsiteX13" fmla="*/ 106846 w 290884"/>
                <a:gd name="connsiteY13" fmla="*/ 224790 h 338138"/>
                <a:gd name="connsiteX14" fmla="*/ 102719 w 290884"/>
                <a:gd name="connsiteY14" fmla="*/ 222250 h 338138"/>
                <a:gd name="connsiteX15" fmla="*/ 233044 w 290884"/>
                <a:gd name="connsiteY15" fmla="*/ 184150 h 338138"/>
                <a:gd name="connsiteX16" fmla="*/ 209321 w 290884"/>
                <a:gd name="connsiteY16" fmla="*/ 203710 h 338138"/>
                <a:gd name="connsiteX17" fmla="*/ 202731 w 290884"/>
                <a:gd name="connsiteY17" fmla="*/ 249351 h 338138"/>
                <a:gd name="connsiteX18" fmla="*/ 246223 w 290884"/>
                <a:gd name="connsiteY18" fmla="*/ 257175 h 338138"/>
                <a:gd name="connsiteX19" fmla="*/ 265992 w 290884"/>
                <a:gd name="connsiteY19" fmla="*/ 250655 h 338138"/>
                <a:gd name="connsiteX20" fmla="*/ 233044 w 290884"/>
                <a:gd name="connsiteY20" fmla="*/ 184150 h 338138"/>
                <a:gd name="connsiteX21" fmla="*/ 56261 w 290884"/>
                <a:gd name="connsiteY21" fmla="*/ 184150 h 338138"/>
                <a:gd name="connsiteX22" fmla="*/ 21995 w 290884"/>
                <a:gd name="connsiteY22" fmla="*/ 250655 h 338138"/>
                <a:gd name="connsiteX23" fmla="*/ 43082 w 290884"/>
                <a:gd name="connsiteY23" fmla="*/ 257175 h 338138"/>
                <a:gd name="connsiteX24" fmla="*/ 85256 w 290884"/>
                <a:gd name="connsiteY24" fmla="*/ 249351 h 338138"/>
                <a:gd name="connsiteX25" fmla="*/ 78666 w 290884"/>
                <a:gd name="connsiteY25" fmla="*/ 203710 h 338138"/>
                <a:gd name="connsiteX26" fmla="*/ 56261 w 290884"/>
                <a:gd name="connsiteY26" fmla="*/ 184150 h 338138"/>
                <a:gd name="connsiteX27" fmla="*/ 210669 w 290884"/>
                <a:gd name="connsiteY27" fmla="*/ 163513 h 338138"/>
                <a:gd name="connsiteX28" fmla="*/ 210669 w 290884"/>
                <a:gd name="connsiteY28" fmla="*/ 169070 h 338138"/>
                <a:gd name="connsiteX29" fmla="*/ 210669 w 290884"/>
                <a:gd name="connsiteY29" fmla="*/ 174626 h 338138"/>
                <a:gd name="connsiteX30" fmla="*/ 217019 w 290884"/>
                <a:gd name="connsiteY30" fmla="*/ 169070 h 338138"/>
                <a:gd name="connsiteX31" fmla="*/ 210669 w 290884"/>
                <a:gd name="connsiteY31" fmla="*/ 163513 h 338138"/>
                <a:gd name="connsiteX32" fmla="*/ 77319 w 290884"/>
                <a:gd name="connsiteY32" fmla="*/ 163513 h 338138"/>
                <a:gd name="connsiteX33" fmla="*/ 70969 w 290884"/>
                <a:gd name="connsiteY33" fmla="*/ 169070 h 338138"/>
                <a:gd name="connsiteX34" fmla="*/ 77319 w 290884"/>
                <a:gd name="connsiteY34" fmla="*/ 174626 h 338138"/>
                <a:gd name="connsiteX35" fmla="*/ 77319 w 290884"/>
                <a:gd name="connsiteY35" fmla="*/ 169070 h 338138"/>
                <a:gd name="connsiteX36" fmla="*/ 77319 w 290884"/>
                <a:gd name="connsiteY36" fmla="*/ 163513 h 338138"/>
                <a:gd name="connsiteX37" fmla="*/ 144788 w 290884"/>
                <a:gd name="connsiteY37" fmla="*/ 150813 h 338138"/>
                <a:gd name="connsiteX38" fmla="*/ 163045 w 290884"/>
                <a:gd name="connsiteY38" fmla="*/ 169070 h 338138"/>
                <a:gd name="connsiteX39" fmla="*/ 144788 w 290884"/>
                <a:gd name="connsiteY39" fmla="*/ 187327 h 338138"/>
                <a:gd name="connsiteX40" fmla="*/ 126531 w 290884"/>
                <a:gd name="connsiteY40" fmla="*/ 169070 h 338138"/>
                <a:gd name="connsiteX41" fmla="*/ 144788 w 290884"/>
                <a:gd name="connsiteY41" fmla="*/ 150813 h 338138"/>
                <a:gd name="connsiteX42" fmla="*/ 145444 w 290884"/>
                <a:gd name="connsiteY42" fmla="*/ 114300 h 338138"/>
                <a:gd name="connsiteX43" fmla="*/ 119215 w 290884"/>
                <a:gd name="connsiteY43" fmla="*/ 130293 h 338138"/>
                <a:gd name="connsiteX44" fmla="*/ 100855 w 290884"/>
                <a:gd name="connsiteY44" fmla="*/ 144952 h 338138"/>
                <a:gd name="connsiteX45" fmla="*/ 99544 w 290884"/>
                <a:gd name="connsiteY45" fmla="*/ 168941 h 338138"/>
                <a:gd name="connsiteX46" fmla="*/ 100855 w 290884"/>
                <a:gd name="connsiteY46" fmla="*/ 192930 h 338138"/>
                <a:gd name="connsiteX47" fmla="*/ 119215 w 290884"/>
                <a:gd name="connsiteY47" fmla="*/ 206257 h 338138"/>
                <a:gd name="connsiteX48" fmla="*/ 145444 w 290884"/>
                <a:gd name="connsiteY48" fmla="*/ 222250 h 338138"/>
                <a:gd name="connsiteX49" fmla="*/ 170361 w 290884"/>
                <a:gd name="connsiteY49" fmla="*/ 206257 h 338138"/>
                <a:gd name="connsiteX50" fmla="*/ 190032 w 290884"/>
                <a:gd name="connsiteY50" fmla="*/ 192930 h 338138"/>
                <a:gd name="connsiteX51" fmla="*/ 190032 w 290884"/>
                <a:gd name="connsiteY51" fmla="*/ 168941 h 338138"/>
                <a:gd name="connsiteX52" fmla="*/ 190032 w 290884"/>
                <a:gd name="connsiteY52" fmla="*/ 144952 h 338138"/>
                <a:gd name="connsiteX53" fmla="*/ 170361 w 290884"/>
                <a:gd name="connsiteY53" fmla="*/ 130293 h 338138"/>
                <a:gd name="connsiteX54" fmla="*/ 145444 w 290884"/>
                <a:gd name="connsiteY54" fmla="*/ 114300 h 338138"/>
                <a:gd name="connsiteX55" fmla="*/ 183046 w 290884"/>
                <a:gd name="connsiteY55" fmla="*/ 96838 h 338138"/>
                <a:gd name="connsiteX56" fmla="*/ 167806 w 290884"/>
                <a:gd name="connsiteY56" fmla="*/ 103188 h 338138"/>
                <a:gd name="connsiteX57" fmla="*/ 181776 w 290884"/>
                <a:gd name="connsiteY57" fmla="*/ 113348 h 338138"/>
                <a:gd name="connsiteX58" fmla="*/ 186856 w 290884"/>
                <a:gd name="connsiteY58" fmla="*/ 115888 h 338138"/>
                <a:gd name="connsiteX59" fmla="*/ 183046 w 290884"/>
                <a:gd name="connsiteY59" fmla="*/ 96838 h 338138"/>
                <a:gd name="connsiteX60" fmla="*/ 105470 w 290884"/>
                <a:gd name="connsiteY60" fmla="*/ 96838 h 338138"/>
                <a:gd name="connsiteX61" fmla="*/ 102719 w 290884"/>
                <a:gd name="connsiteY61" fmla="*/ 115888 h 338138"/>
                <a:gd name="connsiteX62" fmla="*/ 106846 w 290884"/>
                <a:gd name="connsiteY62" fmla="*/ 113348 h 338138"/>
                <a:gd name="connsiteX63" fmla="*/ 123357 w 290884"/>
                <a:gd name="connsiteY63" fmla="*/ 103188 h 338138"/>
                <a:gd name="connsiteX64" fmla="*/ 105470 w 290884"/>
                <a:gd name="connsiteY64" fmla="*/ 96838 h 338138"/>
                <a:gd name="connsiteX65" fmla="*/ 246901 w 290884"/>
                <a:gd name="connsiteY65" fmla="*/ 79375 h 338138"/>
                <a:gd name="connsiteX66" fmla="*/ 202731 w 290884"/>
                <a:gd name="connsiteY66" fmla="*/ 88503 h 338138"/>
                <a:gd name="connsiteX67" fmla="*/ 209424 w 290884"/>
                <a:gd name="connsiteY67" fmla="*/ 134144 h 338138"/>
                <a:gd name="connsiteX68" fmla="*/ 233517 w 290884"/>
                <a:gd name="connsiteY68" fmla="*/ 152400 h 338138"/>
                <a:gd name="connsiteX69" fmla="*/ 250917 w 290884"/>
                <a:gd name="connsiteY69" fmla="*/ 132840 h 338138"/>
                <a:gd name="connsiteX70" fmla="*/ 266979 w 290884"/>
                <a:gd name="connsiteY70" fmla="*/ 85895 h 338138"/>
                <a:gd name="connsiteX71" fmla="*/ 246901 w 290884"/>
                <a:gd name="connsiteY71" fmla="*/ 79375 h 338138"/>
                <a:gd name="connsiteX72" fmla="*/ 43420 w 290884"/>
                <a:gd name="connsiteY72" fmla="*/ 79375 h 338138"/>
                <a:gd name="connsiteX73" fmla="*/ 22503 w 290884"/>
                <a:gd name="connsiteY73" fmla="*/ 85895 h 338138"/>
                <a:gd name="connsiteX74" fmla="*/ 38191 w 290884"/>
                <a:gd name="connsiteY74" fmla="*/ 132840 h 338138"/>
                <a:gd name="connsiteX75" fmla="*/ 56494 w 290884"/>
                <a:gd name="connsiteY75" fmla="*/ 152400 h 338138"/>
                <a:gd name="connsiteX76" fmla="*/ 78719 w 290884"/>
                <a:gd name="connsiteY76" fmla="*/ 134144 h 338138"/>
                <a:gd name="connsiteX77" fmla="*/ 85256 w 290884"/>
                <a:gd name="connsiteY77" fmla="*/ 88503 h 338138"/>
                <a:gd name="connsiteX78" fmla="*/ 43420 w 290884"/>
                <a:gd name="connsiteY78" fmla="*/ 79375 h 338138"/>
                <a:gd name="connsiteX79" fmla="*/ 144647 w 290884"/>
                <a:gd name="connsiteY79" fmla="*/ 22225 h 338138"/>
                <a:gd name="connsiteX80" fmla="*/ 110656 w 290884"/>
                <a:gd name="connsiteY80" fmla="*/ 74942 h 338138"/>
                <a:gd name="connsiteX81" fmla="*/ 144647 w 290884"/>
                <a:gd name="connsiteY81" fmla="*/ 92075 h 338138"/>
                <a:gd name="connsiteX82" fmla="*/ 177331 w 290884"/>
                <a:gd name="connsiteY82" fmla="*/ 74942 h 338138"/>
                <a:gd name="connsiteX83" fmla="*/ 144647 w 290884"/>
                <a:gd name="connsiteY83" fmla="*/ 22225 h 338138"/>
                <a:gd name="connsiteX84" fmla="*/ 145581 w 290884"/>
                <a:gd name="connsiteY84" fmla="*/ 0 h 338138"/>
                <a:gd name="connsiteX85" fmla="*/ 199637 w 290884"/>
                <a:gd name="connsiteY85" fmla="*/ 67363 h 338138"/>
                <a:gd name="connsiteX86" fmla="*/ 247101 w 290884"/>
                <a:gd name="connsiteY86" fmla="*/ 58117 h 338138"/>
                <a:gd name="connsiteX87" fmla="*/ 285335 w 290884"/>
                <a:gd name="connsiteY87" fmla="*/ 73968 h 338138"/>
                <a:gd name="connsiteX88" fmla="*/ 268195 w 290884"/>
                <a:gd name="connsiteY88" fmla="*/ 145294 h 338138"/>
                <a:gd name="connsiteX89" fmla="*/ 248419 w 290884"/>
                <a:gd name="connsiteY89" fmla="*/ 169069 h 338138"/>
                <a:gd name="connsiteX90" fmla="*/ 285335 w 290884"/>
                <a:gd name="connsiteY90" fmla="*/ 264170 h 338138"/>
                <a:gd name="connsiteX91" fmla="*/ 247101 w 290884"/>
                <a:gd name="connsiteY91" fmla="*/ 280021 h 338138"/>
                <a:gd name="connsiteX92" fmla="*/ 199637 w 290884"/>
                <a:gd name="connsiteY92" fmla="*/ 270775 h 338138"/>
                <a:gd name="connsiteX93" fmla="*/ 145581 w 290884"/>
                <a:gd name="connsiteY93" fmla="*/ 338138 h 338138"/>
                <a:gd name="connsiteX94" fmla="*/ 91525 w 290884"/>
                <a:gd name="connsiteY94" fmla="*/ 270775 h 338138"/>
                <a:gd name="connsiteX95" fmla="*/ 44061 w 290884"/>
                <a:gd name="connsiteY95" fmla="*/ 280021 h 338138"/>
                <a:gd name="connsiteX96" fmla="*/ 5827 w 290884"/>
                <a:gd name="connsiteY96" fmla="*/ 264170 h 338138"/>
                <a:gd name="connsiteX97" fmla="*/ 41425 w 290884"/>
                <a:gd name="connsiteY97" fmla="*/ 169069 h 338138"/>
                <a:gd name="connsiteX98" fmla="*/ 21648 w 290884"/>
                <a:gd name="connsiteY98" fmla="*/ 145294 h 338138"/>
                <a:gd name="connsiteX99" fmla="*/ 5827 w 290884"/>
                <a:gd name="connsiteY99" fmla="*/ 73968 h 338138"/>
                <a:gd name="connsiteX100" fmla="*/ 44061 w 290884"/>
                <a:gd name="connsiteY100" fmla="*/ 58117 h 338138"/>
                <a:gd name="connsiteX101" fmla="*/ 91525 w 290884"/>
                <a:gd name="connsiteY101" fmla="*/ 67363 h 338138"/>
                <a:gd name="connsiteX102" fmla="*/ 145581 w 290884"/>
                <a:gd name="connsiteY102" fmla="*/ 0 h 338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290884" h="338138">
                  <a:moveTo>
                    <a:pt x="144647" y="246063"/>
                  </a:moveTo>
                  <a:cubicBezTo>
                    <a:pt x="132881" y="252627"/>
                    <a:pt x="121115" y="257878"/>
                    <a:pt x="110656" y="261816"/>
                  </a:cubicBezTo>
                  <a:cubicBezTo>
                    <a:pt x="119807" y="295948"/>
                    <a:pt x="132881" y="314326"/>
                    <a:pt x="144647" y="314326"/>
                  </a:cubicBezTo>
                  <a:cubicBezTo>
                    <a:pt x="155106" y="314326"/>
                    <a:pt x="168180" y="295948"/>
                    <a:pt x="177331" y="261816"/>
                  </a:cubicBezTo>
                  <a:cubicBezTo>
                    <a:pt x="166872" y="257878"/>
                    <a:pt x="155106" y="252627"/>
                    <a:pt x="144647" y="246063"/>
                  </a:cubicBezTo>
                  <a:close/>
                  <a:moveTo>
                    <a:pt x="186856" y="222250"/>
                  </a:moveTo>
                  <a:cubicBezTo>
                    <a:pt x="184316" y="222250"/>
                    <a:pt x="183046" y="223520"/>
                    <a:pt x="181776" y="224790"/>
                  </a:cubicBezTo>
                  <a:cubicBezTo>
                    <a:pt x="176696" y="228600"/>
                    <a:pt x="171616" y="231140"/>
                    <a:pt x="167806" y="233680"/>
                  </a:cubicBezTo>
                  <a:cubicBezTo>
                    <a:pt x="172886" y="237490"/>
                    <a:pt x="177966" y="238760"/>
                    <a:pt x="183046" y="241300"/>
                  </a:cubicBezTo>
                  <a:cubicBezTo>
                    <a:pt x="184316" y="234950"/>
                    <a:pt x="185586" y="228600"/>
                    <a:pt x="186856" y="222250"/>
                  </a:cubicBezTo>
                  <a:close/>
                  <a:moveTo>
                    <a:pt x="102719" y="222250"/>
                  </a:moveTo>
                  <a:cubicBezTo>
                    <a:pt x="102719" y="228600"/>
                    <a:pt x="104095" y="234950"/>
                    <a:pt x="105470" y="241300"/>
                  </a:cubicBezTo>
                  <a:cubicBezTo>
                    <a:pt x="110974" y="238760"/>
                    <a:pt x="117853" y="237490"/>
                    <a:pt x="123357" y="233680"/>
                  </a:cubicBezTo>
                  <a:cubicBezTo>
                    <a:pt x="117853" y="231140"/>
                    <a:pt x="112350" y="228600"/>
                    <a:pt x="106846" y="224790"/>
                  </a:cubicBezTo>
                  <a:cubicBezTo>
                    <a:pt x="105470" y="223520"/>
                    <a:pt x="104095" y="222250"/>
                    <a:pt x="102719" y="222250"/>
                  </a:cubicBezTo>
                  <a:close/>
                  <a:moveTo>
                    <a:pt x="233044" y="184150"/>
                  </a:moveTo>
                  <a:cubicBezTo>
                    <a:pt x="225136" y="190670"/>
                    <a:pt x="218546" y="197190"/>
                    <a:pt x="209321" y="203710"/>
                  </a:cubicBezTo>
                  <a:cubicBezTo>
                    <a:pt x="208003" y="219359"/>
                    <a:pt x="206685" y="235007"/>
                    <a:pt x="202731" y="249351"/>
                  </a:cubicBezTo>
                  <a:cubicBezTo>
                    <a:pt x="219864" y="254567"/>
                    <a:pt x="234361" y="257175"/>
                    <a:pt x="246223" y="257175"/>
                  </a:cubicBezTo>
                  <a:cubicBezTo>
                    <a:pt x="251494" y="257175"/>
                    <a:pt x="262038" y="257175"/>
                    <a:pt x="265992" y="250655"/>
                  </a:cubicBezTo>
                  <a:cubicBezTo>
                    <a:pt x="272581" y="241527"/>
                    <a:pt x="262038" y="215446"/>
                    <a:pt x="233044" y="184150"/>
                  </a:cubicBezTo>
                  <a:close/>
                  <a:moveTo>
                    <a:pt x="56261" y="184150"/>
                  </a:moveTo>
                  <a:cubicBezTo>
                    <a:pt x="25949" y="215446"/>
                    <a:pt x="15406" y="241527"/>
                    <a:pt x="21995" y="250655"/>
                  </a:cubicBezTo>
                  <a:cubicBezTo>
                    <a:pt x="25949" y="257175"/>
                    <a:pt x="36493" y="257175"/>
                    <a:pt x="43082" y="257175"/>
                  </a:cubicBezTo>
                  <a:cubicBezTo>
                    <a:pt x="54943" y="257175"/>
                    <a:pt x="69441" y="254567"/>
                    <a:pt x="85256" y="249351"/>
                  </a:cubicBezTo>
                  <a:cubicBezTo>
                    <a:pt x="82620" y="235007"/>
                    <a:pt x="79984" y="219359"/>
                    <a:pt x="78666" y="203710"/>
                  </a:cubicBezTo>
                  <a:cubicBezTo>
                    <a:pt x="70759" y="197190"/>
                    <a:pt x="62851" y="190670"/>
                    <a:pt x="56261" y="184150"/>
                  </a:cubicBezTo>
                  <a:close/>
                  <a:moveTo>
                    <a:pt x="210669" y="163513"/>
                  </a:moveTo>
                  <a:cubicBezTo>
                    <a:pt x="210669" y="164902"/>
                    <a:pt x="210669" y="166291"/>
                    <a:pt x="210669" y="169070"/>
                  </a:cubicBezTo>
                  <a:cubicBezTo>
                    <a:pt x="210669" y="170459"/>
                    <a:pt x="210669" y="173237"/>
                    <a:pt x="210669" y="174626"/>
                  </a:cubicBezTo>
                  <a:cubicBezTo>
                    <a:pt x="213209" y="173237"/>
                    <a:pt x="215749" y="170459"/>
                    <a:pt x="217019" y="169070"/>
                  </a:cubicBezTo>
                  <a:cubicBezTo>
                    <a:pt x="215749" y="166291"/>
                    <a:pt x="213209" y="164902"/>
                    <a:pt x="210669" y="163513"/>
                  </a:cubicBezTo>
                  <a:close/>
                  <a:moveTo>
                    <a:pt x="77319" y="163513"/>
                  </a:moveTo>
                  <a:cubicBezTo>
                    <a:pt x="74779" y="164902"/>
                    <a:pt x="73509" y="166291"/>
                    <a:pt x="70969" y="169070"/>
                  </a:cubicBezTo>
                  <a:cubicBezTo>
                    <a:pt x="73509" y="170459"/>
                    <a:pt x="74779" y="173237"/>
                    <a:pt x="77319" y="174626"/>
                  </a:cubicBezTo>
                  <a:cubicBezTo>
                    <a:pt x="77319" y="173237"/>
                    <a:pt x="77319" y="170459"/>
                    <a:pt x="77319" y="169070"/>
                  </a:cubicBezTo>
                  <a:cubicBezTo>
                    <a:pt x="77319" y="166291"/>
                    <a:pt x="77319" y="164902"/>
                    <a:pt x="77319" y="163513"/>
                  </a:cubicBezTo>
                  <a:close/>
                  <a:moveTo>
                    <a:pt x="144788" y="150813"/>
                  </a:moveTo>
                  <a:cubicBezTo>
                    <a:pt x="154871" y="150813"/>
                    <a:pt x="163045" y="158987"/>
                    <a:pt x="163045" y="169070"/>
                  </a:cubicBezTo>
                  <a:cubicBezTo>
                    <a:pt x="163045" y="179153"/>
                    <a:pt x="154871" y="187327"/>
                    <a:pt x="144788" y="187327"/>
                  </a:cubicBezTo>
                  <a:cubicBezTo>
                    <a:pt x="134705" y="187327"/>
                    <a:pt x="126531" y="179153"/>
                    <a:pt x="126531" y="169070"/>
                  </a:cubicBezTo>
                  <a:cubicBezTo>
                    <a:pt x="126531" y="158987"/>
                    <a:pt x="134705" y="150813"/>
                    <a:pt x="144788" y="150813"/>
                  </a:cubicBezTo>
                  <a:close/>
                  <a:moveTo>
                    <a:pt x="145444" y="114300"/>
                  </a:moveTo>
                  <a:cubicBezTo>
                    <a:pt x="136264" y="119631"/>
                    <a:pt x="128395" y="124962"/>
                    <a:pt x="119215" y="130293"/>
                  </a:cubicBezTo>
                  <a:cubicBezTo>
                    <a:pt x="112658" y="135623"/>
                    <a:pt x="106101" y="139622"/>
                    <a:pt x="100855" y="144952"/>
                  </a:cubicBezTo>
                  <a:cubicBezTo>
                    <a:pt x="100855" y="152949"/>
                    <a:pt x="99544" y="160945"/>
                    <a:pt x="99544" y="168941"/>
                  </a:cubicBezTo>
                  <a:cubicBezTo>
                    <a:pt x="99544" y="176938"/>
                    <a:pt x="100855" y="184934"/>
                    <a:pt x="100855" y="192930"/>
                  </a:cubicBezTo>
                  <a:cubicBezTo>
                    <a:pt x="107412" y="196928"/>
                    <a:pt x="112658" y="202259"/>
                    <a:pt x="119215" y="206257"/>
                  </a:cubicBezTo>
                  <a:cubicBezTo>
                    <a:pt x="128395" y="212921"/>
                    <a:pt x="136264" y="218252"/>
                    <a:pt x="145444" y="222250"/>
                  </a:cubicBezTo>
                  <a:cubicBezTo>
                    <a:pt x="153312" y="218252"/>
                    <a:pt x="162492" y="212921"/>
                    <a:pt x="170361" y="206257"/>
                  </a:cubicBezTo>
                  <a:cubicBezTo>
                    <a:pt x="176918" y="202259"/>
                    <a:pt x="183475" y="196928"/>
                    <a:pt x="190032" y="192930"/>
                  </a:cubicBezTo>
                  <a:cubicBezTo>
                    <a:pt x="190032" y="184934"/>
                    <a:pt x="190032" y="176938"/>
                    <a:pt x="190032" y="168941"/>
                  </a:cubicBezTo>
                  <a:cubicBezTo>
                    <a:pt x="190032" y="160945"/>
                    <a:pt x="190032" y="152949"/>
                    <a:pt x="190032" y="144952"/>
                  </a:cubicBezTo>
                  <a:cubicBezTo>
                    <a:pt x="183475" y="139622"/>
                    <a:pt x="176918" y="135623"/>
                    <a:pt x="170361" y="130293"/>
                  </a:cubicBezTo>
                  <a:cubicBezTo>
                    <a:pt x="162492" y="124962"/>
                    <a:pt x="153312" y="119631"/>
                    <a:pt x="145444" y="114300"/>
                  </a:cubicBezTo>
                  <a:close/>
                  <a:moveTo>
                    <a:pt x="183046" y="96838"/>
                  </a:moveTo>
                  <a:cubicBezTo>
                    <a:pt x="177966" y="98108"/>
                    <a:pt x="172886" y="100648"/>
                    <a:pt x="167806" y="103188"/>
                  </a:cubicBezTo>
                  <a:cubicBezTo>
                    <a:pt x="171616" y="106998"/>
                    <a:pt x="176696" y="109538"/>
                    <a:pt x="181776" y="113348"/>
                  </a:cubicBezTo>
                  <a:cubicBezTo>
                    <a:pt x="183046" y="114618"/>
                    <a:pt x="184316" y="115888"/>
                    <a:pt x="186856" y="115888"/>
                  </a:cubicBezTo>
                  <a:cubicBezTo>
                    <a:pt x="185586" y="109538"/>
                    <a:pt x="184316" y="103188"/>
                    <a:pt x="183046" y="96838"/>
                  </a:cubicBezTo>
                  <a:close/>
                  <a:moveTo>
                    <a:pt x="105470" y="96838"/>
                  </a:moveTo>
                  <a:cubicBezTo>
                    <a:pt x="104095" y="103188"/>
                    <a:pt x="102719" y="109538"/>
                    <a:pt x="102719" y="115888"/>
                  </a:cubicBezTo>
                  <a:cubicBezTo>
                    <a:pt x="104095" y="115888"/>
                    <a:pt x="105470" y="114618"/>
                    <a:pt x="106846" y="113348"/>
                  </a:cubicBezTo>
                  <a:cubicBezTo>
                    <a:pt x="112350" y="109538"/>
                    <a:pt x="117853" y="106998"/>
                    <a:pt x="123357" y="103188"/>
                  </a:cubicBezTo>
                  <a:cubicBezTo>
                    <a:pt x="117853" y="100648"/>
                    <a:pt x="110974" y="98108"/>
                    <a:pt x="105470" y="96838"/>
                  </a:cubicBezTo>
                  <a:close/>
                  <a:moveTo>
                    <a:pt x="246901" y="79375"/>
                  </a:moveTo>
                  <a:cubicBezTo>
                    <a:pt x="234855" y="79375"/>
                    <a:pt x="220132" y="83287"/>
                    <a:pt x="202731" y="88503"/>
                  </a:cubicBezTo>
                  <a:cubicBezTo>
                    <a:pt x="206747" y="102847"/>
                    <a:pt x="208085" y="118496"/>
                    <a:pt x="209424" y="134144"/>
                  </a:cubicBezTo>
                  <a:cubicBezTo>
                    <a:pt x="217455" y="139360"/>
                    <a:pt x="225486" y="145880"/>
                    <a:pt x="233517" y="152400"/>
                  </a:cubicBezTo>
                  <a:cubicBezTo>
                    <a:pt x="240209" y="145880"/>
                    <a:pt x="245563" y="139360"/>
                    <a:pt x="250917" y="132840"/>
                  </a:cubicBezTo>
                  <a:cubicBezTo>
                    <a:pt x="269656" y="108063"/>
                    <a:pt x="270994" y="92415"/>
                    <a:pt x="266979" y="85895"/>
                  </a:cubicBezTo>
                  <a:cubicBezTo>
                    <a:pt x="262963" y="80679"/>
                    <a:pt x="252255" y="79375"/>
                    <a:pt x="246901" y="79375"/>
                  </a:cubicBezTo>
                  <a:close/>
                  <a:moveTo>
                    <a:pt x="43420" y="79375"/>
                  </a:moveTo>
                  <a:cubicBezTo>
                    <a:pt x="36884" y="79375"/>
                    <a:pt x="26425" y="80679"/>
                    <a:pt x="22503" y="85895"/>
                  </a:cubicBezTo>
                  <a:cubicBezTo>
                    <a:pt x="18581" y="92415"/>
                    <a:pt x="21195" y="108063"/>
                    <a:pt x="38191" y="132840"/>
                  </a:cubicBezTo>
                  <a:cubicBezTo>
                    <a:pt x="43420" y="139360"/>
                    <a:pt x="49957" y="145880"/>
                    <a:pt x="56494" y="152400"/>
                  </a:cubicBezTo>
                  <a:cubicBezTo>
                    <a:pt x="63031" y="145880"/>
                    <a:pt x="70875" y="139360"/>
                    <a:pt x="78719" y="134144"/>
                  </a:cubicBezTo>
                  <a:cubicBezTo>
                    <a:pt x="80026" y="118496"/>
                    <a:pt x="82641" y="102847"/>
                    <a:pt x="85256" y="88503"/>
                  </a:cubicBezTo>
                  <a:cubicBezTo>
                    <a:pt x="69568" y="83287"/>
                    <a:pt x="55187" y="79375"/>
                    <a:pt x="43420" y="79375"/>
                  </a:cubicBezTo>
                  <a:close/>
                  <a:moveTo>
                    <a:pt x="144647" y="22225"/>
                  </a:moveTo>
                  <a:cubicBezTo>
                    <a:pt x="132881" y="22225"/>
                    <a:pt x="119807" y="41994"/>
                    <a:pt x="110656" y="74942"/>
                  </a:cubicBezTo>
                  <a:cubicBezTo>
                    <a:pt x="121115" y="80214"/>
                    <a:pt x="132881" y="85485"/>
                    <a:pt x="144647" y="92075"/>
                  </a:cubicBezTo>
                  <a:cubicBezTo>
                    <a:pt x="155106" y="85485"/>
                    <a:pt x="166872" y="80214"/>
                    <a:pt x="177331" y="74942"/>
                  </a:cubicBezTo>
                  <a:cubicBezTo>
                    <a:pt x="168180" y="41994"/>
                    <a:pt x="155106" y="22225"/>
                    <a:pt x="144647" y="22225"/>
                  </a:cubicBezTo>
                  <a:close/>
                  <a:moveTo>
                    <a:pt x="145581" y="0"/>
                  </a:moveTo>
                  <a:cubicBezTo>
                    <a:pt x="169313" y="0"/>
                    <a:pt x="187771" y="27738"/>
                    <a:pt x="199637" y="67363"/>
                  </a:cubicBezTo>
                  <a:cubicBezTo>
                    <a:pt x="216777" y="60759"/>
                    <a:pt x="232598" y="58117"/>
                    <a:pt x="247101" y="58117"/>
                  </a:cubicBezTo>
                  <a:cubicBezTo>
                    <a:pt x="269514" y="58117"/>
                    <a:pt x="280061" y="67363"/>
                    <a:pt x="285335" y="73968"/>
                  </a:cubicBezTo>
                  <a:cubicBezTo>
                    <a:pt x="293246" y="85855"/>
                    <a:pt x="295883" y="108310"/>
                    <a:pt x="268195" y="145294"/>
                  </a:cubicBezTo>
                  <a:cubicBezTo>
                    <a:pt x="262922" y="153219"/>
                    <a:pt x="256330" y="161144"/>
                    <a:pt x="248419" y="169069"/>
                  </a:cubicBezTo>
                  <a:cubicBezTo>
                    <a:pt x="281380" y="204732"/>
                    <a:pt x="301156" y="240395"/>
                    <a:pt x="285335" y="264170"/>
                  </a:cubicBezTo>
                  <a:cubicBezTo>
                    <a:pt x="280061" y="270775"/>
                    <a:pt x="269514" y="280021"/>
                    <a:pt x="247101" y="280021"/>
                  </a:cubicBezTo>
                  <a:cubicBezTo>
                    <a:pt x="232598" y="280021"/>
                    <a:pt x="216777" y="276058"/>
                    <a:pt x="199637" y="270775"/>
                  </a:cubicBezTo>
                  <a:cubicBezTo>
                    <a:pt x="187771" y="310400"/>
                    <a:pt x="169313" y="338138"/>
                    <a:pt x="145581" y="338138"/>
                  </a:cubicBezTo>
                  <a:cubicBezTo>
                    <a:pt x="120531" y="338138"/>
                    <a:pt x="102072" y="310400"/>
                    <a:pt x="91525" y="270775"/>
                  </a:cubicBezTo>
                  <a:cubicBezTo>
                    <a:pt x="73067" y="276058"/>
                    <a:pt x="57246" y="280021"/>
                    <a:pt x="44061" y="280021"/>
                  </a:cubicBezTo>
                  <a:cubicBezTo>
                    <a:pt x="21648" y="280021"/>
                    <a:pt x="9782" y="270775"/>
                    <a:pt x="5827" y="264170"/>
                  </a:cubicBezTo>
                  <a:cubicBezTo>
                    <a:pt x="-9994" y="240395"/>
                    <a:pt x="8464" y="204732"/>
                    <a:pt x="41425" y="169069"/>
                  </a:cubicBezTo>
                  <a:cubicBezTo>
                    <a:pt x="33514" y="161144"/>
                    <a:pt x="26922" y="153219"/>
                    <a:pt x="21648" y="145294"/>
                  </a:cubicBezTo>
                  <a:cubicBezTo>
                    <a:pt x="-6039" y="108310"/>
                    <a:pt x="-2084" y="85855"/>
                    <a:pt x="5827" y="73968"/>
                  </a:cubicBezTo>
                  <a:cubicBezTo>
                    <a:pt x="9782" y="67363"/>
                    <a:pt x="21648" y="58117"/>
                    <a:pt x="44061" y="58117"/>
                  </a:cubicBezTo>
                  <a:cubicBezTo>
                    <a:pt x="57246" y="58117"/>
                    <a:pt x="73067" y="60759"/>
                    <a:pt x="91525" y="67363"/>
                  </a:cubicBezTo>
                  <a:cubicBezTo>
                    <a:pt x="102072" y="27738"/>
                    <a:pt x="120531" y="0"/>
                    <a:pt x="145581" y="0"/>
                  </a:cubicBezTo>
                  <a:close/>
                </a:path>
              </a:pathLst>
            </a:custGeom>
            <a:solidFill>
              <a:schemeClr val="accent1"/>
            </a:solidFill>
            <a:ln>
              <a:noFill/>
            </a:ln>
          </p:spPr>
          <p:txBody>
            <a:bodyPr anchor="ctr"/>
            <a:lstStyle/>
            <a:p>
              <a:pPr algn="ctr"/>
              <a:endParaRPr sz="1867">
                <a:solidFill>
                  <a:schemeClr val="bg1">
                    <a:lumMod val="50000"/>
                  </a:schemeClr>
                </a:solidFill>
                <a:latin typeface="微软雅黑" panose="020B0503020204020204" pitchFamily="34" charset="-122"/>
                <a:ea typeface="微软雅黑" panose="020B0503020204020204" pitchFamily="34" charset="-122"/>
              </a:endParaRPr>
            </a:p>
          </p:txBody>
        </p:sp>
        <p:sp>
          <p:nvSpPr>
            <p:cNvPr id="24" name="任意多边形: 形状 23"/>
            <p:cNvSpPr>
              <a:spLocks noChangeAspect="1"/>
            </p:cNvSpPr>
            <p:nvPr/>
          </p:nvSpPr>
          <p:spPr bwMode="auto">
            <a:xfrm>
              <a:off x="7482013" y="1671305"/>
              <a:ext cx="443209" cy="443446"/>
            </a:xfrm>
            <a:custGeom>
              <a:avLst/>
              <a:gdLst>
                <a:gd name="connsiteX0" fmla="*/ 94638 w 328437"/>
                <a:gd name="connsiteY0" fmla="*/ 163513 h 328613"/>
                <a:gd name="connsiteX1" fmla="*/ 95937 w 328437"/>
                <a:gd name="connsiteY1" fmla="*/ 163513 h 328613"/>
                <a:gd name="connsiteX2" fmla="*/ 134903 w 328437"/>
                <a:gd name="connsiteY2" fmla="*/ 169971 h 328613"/>
                <a:gd name="connsiteX3" fmla="*/ 136202 w 328437"/>
                <a:gd name="connsiteY3" fmla="*/ 171262 h 328613"/>
                <a:gd name="connsiteX4" fmla="*/ 136202 w 328437"/>
                <a:gd name="connsiteY4" fmla="*/ 238422 h 328613"/>
                <a:gd name="connsiteX5" fmla="*/ 136202 w 328437"/>
                <a:gd name="connsiteY5" fmla="*/ 239713 h 328613"/>
                <a:gd name="connsiteX6" fmla="*/ 134903 w 328437"/>
                <a:gd name="connsiteY6" fmla="*/ 239713 h 328613"/>
                <a:gd name="connsiteX7" fmla="*/ 133604 w 328437"/>
                <a:gd name="connsiteY7" fmla="*/ 239713 h 328613"/>
                <a:gd name="connsiteX8" fmla="*/ 94638 w 328437"/>
                <a:gd name="connsiteY8" fmla="*/ 226798 h 328613"/>
                <a:gd name="connsiteX9" fmla="*/ 93339 w 328437"/>
                <a:gd name="connsiteY9" fmla="*/ 225506 h 328613"/>
                <a:gd name="connsiteX10" fmla="*/ 93339 w 328437"/>
                <a:gd name="connsiteY10" fmla="*/ 166096 h 328613"/>
                <a:gd name="connsiteX11" fmla="*/ 94638 w 328437"/>
                <a:gd name="connsiteY11" fmla="*/ 163513 h 328613"/>
                <a:gd name="connsiteX12" fmla="*/ 45714 w 328437"/>
                <a:gd name="connsiteY12" fmla="*/ 157163 h 328613"/>
                <a:gd name="connsiteX13" fmla="*/ 48227 w 328437"/>
                <a:gd name="connsiteY13" fmla="*/ 157163 h 328613"/>
                <a:gd name="connsiteX14" fmla="*/ 74620 w 328437"/>
                <a:gd name="connsiteY14" fmla="*/ 161051 h 328613"/>
                <a:gd name="connsiteX15" fmla="*/ 75877 w 328437"/>
                <a:gd name="connsiteY15" fmla="*/ 162347 h 328613"/>
                <a:gd name="connsiteX16" fmla="*/ 75877 w 328437"/>
                <a:gd name="connsiteY16" fmla="*/ 218071 h 328613"/>
                <a:gd name="connsiteX17" fmla="*/ 74620 w 328437"/>
                <a:gd name="connsiteY17" fmla="*/ 219367 h 328613"/>
                <a:gd name="connsiteX18" fmla="*/ 73363 w 328437"/>
                <a:gd name="connsiteY18" fmla="*/ 220663 h 328613"/>
                <a:gd name="connsiteX19" fmla="*/ 46971 w 328437"/>
                <a:gd name="connsiteY19" fmla="*/ 211592 h 328613"/>
                <a:gd name="connsiteX20" fmla="*/ 45714 w 328437"/>
                <a:gd name="connsiteY20" fmla="*/ 209000 h 328613"/>
                <a:gd name="connsiteX21" fmla="*/ 45714 w 328437"/>
                <a:gd name="connsiteY21" fmla="*/ 158459 h 328613"/>
                <a:gd name="connsiteX22" fmla="*/ 45714 w 328437"/>
                <a:gd name="connsiteY22" fmla="*/ 157163 h 328613"/>
                <a:gd name="connsiteX23" fmla="*/ 34601 w 328437"/>
                <a:gd name="connsiteY23" fmla="*/ 131763 h 328613"/>
                <a:gd name="connsiteX24" fmla="*/ 34601 w 328437"/>
                <a:gd name="connsiteY24" fmla="*/ 246063 h 328613"/>
                <a:gd name="connsiteX25" fmla="*/ 161601 w 328437"/>
                <a:gd name="connsiteY25" fmla="*/ 311151 h 328613"/>
                <a:gd name="connsiteX26" fmla="*/ 161601 w 328437"/>
                <a:gd name="connsiteY26" fmla="*/ 133351 h 328613"/>
                <a:gd name="connsiteX27" fmla="*/ 134613 w 328437"/>
                <a:gd name="connsiteY27" fmla="*/ 133351 h 328613"/>
                <a:gd name="connsiteX28" fmla="*/ 235241 w 328437"/>
                <a:gd name="connsiteY28" fmla="*/ 15875 h 328613"/>
                <a:gd name="connsiteX29" fmla="*/ 147314 w 328437"/>
                <a:gd name="connsiteY29" fmla="*/ 120775 h 328613"/>
                <a:gd name="connsiteX30" fmla="*/ 165417 w 328437"/>
                <a:gd name="connsiteY30" fmla="*/ 120775 h 328613"/>
                <a:gd name="connsiteX31" fmla="*/ 171882 w 328437"/>
                <a:gd name="connsiteY31" fmla="*/ 127251 h 328613"/>
                <a:gd name="connsiteX32" fmla="*/ 171882 w 328437"/>
                <a:gd name="connsiteY32" fmla="*/ 311150 h 328613"/>
                <a:gd name="connsiteX33" fmla="*/ 222311 w 328437"/>
                <a:gd name="connsiteY33" fmla="*/ 285249 h 328613"/>
                <a:gd name="connsiteX34" fmla="*/ 222311 w 328437"/>
                <a:gd name="connsiteY34" fmla="*/ 157037 h 328613"/>
                <a:gd name="connsiteX35" fmla="*/ 223604 w 328437"/>
                <a:gd name="connsiteY35" fmla="*/ 154447 h 328613"/>
                <a:gd name="connsiteX36" fmla="*/ 257223 w 328437"/>
                <a:gd name="connsiteY36" fmla="*/ 151857 h 328613"/>
                <a:gd name="connsiteX37" fmla="*/ 258516 w 328437"/>
                <a:gd name="connsiteY37" fmla="*/ 151857 h 328613"/>
                <a:gd name="connsiteX38" fmla="*/ 259809 w 328437"/>
                <a:gd name="connsiteY38" fmla="*/ 153152 h 328613"/>
                <a:gd name="connsiteX39" fmla="*/ 259809 w 328437"/>
                <a:gd name="connsiteY39" fmla="*/ 265823 h 328613"/>
                <a:gd name="connsiteX40" fmla="*/ 293429 w 328437"/>
                <a:gd name="connsiteY40" fmla="*/ 247692 h 328613"/>
                <a:gd name="connsiteX41" fmla="*/ 294722 w 328437"/>
                <a:gd name="connsiteY41" fmla="*/ 118185 h 328613"/>
                <a:gd name="connsiteX42" fmla="*/ 296015 w 328437"/>
                <a:gd name="connsiteY42" fmla="*/ 114300 h 328613"/>
                <a:gd name="connsiteX43" fmla="*/ 301187 w 328437"/>
                <a:gd name="connsiteY43" fmla="*/ 111710 h 328613"/>
                <a:gd name="connsiteX44" fmla="*/ 307652 w 328437"/>
                <a:gd name="connsiteY44" fmla="*/ 113005 h 328613"/>
                <a:gd name="connsiteX45" fmla="*/ 235241 w 328437"/>
                <a:gd name="connsiteY45" fmla="*/ 15875 h 328613"/>
                <a:gd name="connsiteX46" fmla="*/ 235348 w 328437"/>
                <a:gd name="connsiteY46" fmla="*/ 0 h 328613"/>
                <a:gd name="connsiteX47" fmla="*/ 239233 w 328437"/>
                <a:gd name="connsiteY47" fmla="*/ 0 h 328613"/>
                <a:gd name="connsiteX48" fmla="*/ 241823 w 328437"/>
                <a:gd name="connsiteY48" fmla="*/ 2598 h 328613"/>
                <a:gd name="connsiteX49" fmla="*/ 327286 w 328437"/>
                <a:gd name="connsiteY49" fmla="*/ 115599 h 328613"/>
                <a:gd name="connsiteX50" fmla="*/ 327286 w 328437"/>
                <a:gd name="connsiteY50" fmla="*/ 123392 h 328613"/>
                <a:gd name="connsiteX51" fmla="*/ 322107 w 328437"/>
                <a:gd name="connsiteY51" fmla="*/ 125990 h 328613"/>
                <a:gd name="connsiteX52" fmla="*/ 307863 w 328437"/>
                <a:gd name="connsiteY52" fmla="*/ 124691 h 328613"/>
                <a:gd name="connsiteX53" fmla="*/ 307863 w 328437"/>
                <a:gd name="connsiteY53" fmla="*/ 251980 h 328613"/>
                <a:gd name="connsiteX54" fmla="*/ 303978 w 328437"/>
                <a:gd name="connsiteY54" fmla="*/ 257175 h 328613"/>
                <a:gd name="connsiteX55" fmla="*/ 169308 w 328437"/>
                <a:gd name="connsiteY55" fmla="*/ 327314 h 328613"/>
                <a:gd name="connsiteX56" fmla="*/ 166718 w 328437"/>
                <a:gd name="connsiteY56" fmla="*/ 328613 h 328613"/>
                <a:gd name="connsiteX57" fmla="*/ 164129 w 328437"/>
                <a:gd name="connsiteY57" fmla="*/ 327314 h 328613"/>
                <a:gd name="connsiteX58" fmla="*/ 25574 w 328437"/>
                <a:gd name="connsiteY58" fmla="*/ 254578 h 328613"/>
                <a:gd name="connsiteX59" fmla="*/ 21689 w 328437"/>
                <a:gd name="connsiteY59" fmla="*/ 249382 h 328613"/>
                <a:gd name="connsiteX60" fmla="*/ 21689 w 328437"/>
                <a:gd name="connsiteY60" fmla="*/ 129887 h 328613"/>
                <a:gd name="connsiteX61" fmla="*/ 6150 w 328437"/>
                <a:gd name="connsiteY61" fmla="*/ 129887 h 328613"/>
                <a:gd name="connsiteX62" fmla="*/ 971 w 328437"/>
                <a:gd name="connsiteY62" fmla="*/ 127289 h 328613"/>
                <a:gd name="connsiteX63" fmla="*/ 971 w 328437"/>
                <a:gd name="connsiteY63" fmla="*/ 120795 h 328613"/>
                <a:gd name="connsiteX64" fmla="*/ 34638 w 328437"/>
                <a:gd name="connsiteY64" fmla="*/ 54552 h 328613"/>
                <a:gd name="connsiteX65" fmla="*/ 38523 w 328437"/>
                <a:gd name="connsiteY65" fmla="*/ 50656 h 328613"/>
                <a:gd name="connsiteX66" fmla="*/ 59241 w 328437"/>
                <a:gd name="connsiteY66" fmla="*/ 45460 h 328613"/>
                <a:gd name="connsiteX67" fmla="*/ 59241 w 328437"/>
                <a:gd name="connsiteY67" fmla="*/ 27276 h 328613"/>
                <a:gd name="connsiteX68" fmla="*/ 63126 w 328437"/>
                <a:gd name="connsiteY68" fmla="*/ 20782 h 328613"/>
                <a:gd name="connsiteX69" fmla="*/ 83844 w 328437"/>
                <a:gd name="connsiteY69" fmla="*/ 14287 h 328613"/>
                <a:gd name="connsiteX70" fmla="*/ 85139 w 328437"/>
                <a:gd name="connsiteY70" fmla="*/ 14287 h 328613"/>
                <a:gd name="connsiteX71" fmla="*/ 86434 w 328437"/>
                <a:gd name="connsiteY71" fmla="*/ 14287 h 328613"/>
                <a:gd name="connsiteX72" fmla="*/ 98088 w 328437"/>
                <a:gd name="connsiteY72" fmla="*/ 16885 h 328613"/>
                <a:gd name="connsiteX73" fmla="*/ 103268 w 328437"/>
                <a:gd name="connsiteY73" fmla="*/ 22081 h 328613"/>
                <a:gd name="connsiteX74" fmla="*/ 103268 w 328437"/>
                <a:gd name="connsiteY74" fmla="*/ 33771 h 328613"/>
                <a:gd name="connsiteX75" fmla="*/ 235348 w 328437"/>
                <a:gd name="connsiteY75" fmla="*/ 0 h 328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Lst>
              <a:rect l="l" t="t" r="r" b="b"/>
              <a:pathLst>
                <a:path w="328437" h="328613">
                  <a:moveTo>
                    <a:pt x="94638" y="163513"/>
                  </a:moveTo>
                  <a:cubicBezTo>
                    <a:pt x="94638" y="163513"/>
                    <a:pt x="95937" y="163513"/>
                    <a:pt x="95937" y="163513"/>
                  </a:cubicBezTo>
                  <a:cubicBezTo>
                    <a:pt x="95937" y="163513"/>
                    <a:pt x="95937" y="163513"/>
                    <a:pt x="134903" y="169971"/>
                  </a:cubicBezTo>
                  <a:cubicBezTo>
                    <a:pt x="136202" y="169971"/>
                    <a:pt x="136202" y="169971"/>
                    <a:pt x="136202" y="171262"/>
                  </a:cubicBezTo>
                  <a:cubicBezTo>
                    <a:pt x="136202" y="171262"/>
                    <a:pt x="136202" y="171262"/>
                    <a:pt x="136202" y="238422"/>
                  </a:cubicBezTo>
                  <a:cubicBezTo>
                    <a:pt x="136202" y="238422"/>
                    <a:pt x="136202" y="239713"/>
                    <a:pt x="136202" y="239713"/>
                  </a:cubicBezTo>
                  <a:cubicBezTo>
                    <a:pt x="134903" y="239713"/>
                    <a:pt x="134903" y="239713"/>
                    <a:pt x="134903" y="239713"/>
                  </a:cubicBezTo>
                  <a:cubicBezTo>
                    <a:pt x="134903" y="239713"/>
                    <a:pt x="134903" y="239713"/>
                    <a:pt x="133604" y="239713"/>
                  </a:cubicBezTo>
                  <a:cubicBezTo>
                    <a:pt x="133604" y="239713"/>
                    <a:pt x="133604" y="239713"/>
                    <a:pt x="94638" y="226798"/>
                  </a:cubicBezTo>
                  <a:cubicBezTo>
                    <a:pt x="94638" y="226798"/>
                    <a:pt x="93339" y="225506"/>
                    <a:pt x="93339" y="225506"/>
                  </a:cubicBezTo>
                  <a:cubicBezTo>
                    <a:pt x="93339" y="225506"/>
                    <a:pt x="93339" y="225506"/>
                    <a:pt x="93339" y="166096"/>
                  </a:cubicBezTo>
                  <a:cubicBezTo>
                    <a:pt x="93339" y="164805"/>
                    <a:pt x="94638" y="164805"/>
                    <a:pt x="94638" y="163513"/>
                  </a:cubicBezTo>
                  <a:close/>
                  <a:moveTo>
                    <a:pt x="45714" y="157163"/>
                  </a:moveTo>
                  <a:cubicBezTo>
                    <a:pt x="46971" y="157163"/>
                    <a:pt x="46971" y="157163"/>
                    <a:pt x="48227" y="157163"/>
                  </a:cubicBezTo>
                  <a:cubicBezTo>
                    <a:pt x="48227" y="157163"/>
                    <a:pt x="48227" y="157163"/>
                    <a:pt x="74620" y="161051"/>
                  </a:cubicBezTo>
                  <a:cubicBezTo>
                    <a:pt x="74620" y="161051"/>
                    <a:pt x="75877" y="161051"/>
                    <a:pt x="75877" y="162347"/>
                  </a:cubicBezTo>
                  <a:cubicBezTo>
                    <a:pt x="75877" y="162347"/>
                    <a:pt x="75877" y="162347"/>
                    <a:pt x="75877" y="218071"/>
                  </a:cubicBezTo>
                  <a:cubicBezTo>
                    <a:pt x="75877" y="219367"/>
                    <a:pt x="75877" y="219367"/>
                    <a:pt x="74620" y="219367"/>
                  </a:cubicBezTo>
                  <a:cubicBezTo>
                    <a:pt x="74620" y="220663"/>
                    <a:pt x="74620" y="220663"/>
                    <a:pt x="73363" y="220663"/>
                  </a:cubicBezTo>
                  <a:cubicBezTo>
                    <a:pt x="73363" y="220663"/>
                    <a:pt x="73363" y="220663"/>
                    <a:pt x="46971" y="211592"/>
                  </a:cubicBezTo>
                  <a:cubicBezTo>
                    <a:pt x="45714" y="210296"/>
                    <a:pt x="45714" y="210296"/>
                    <a:pt x="45714" y="209000"/>
                  </a:cubicBezTo>
                  <a:cubicBezTo>
                    <a:pt x="45714" y="209000"/>
                    <a:pt x="45714" y="209000"/>
                    <a:pt x="45714" y="158459"/>
                  </a:cubicBezTo>
                  <a:cubicBezTo>
                    <a:pt x="45714" y="158459"/>
                    <a:pt x="45714" y="157163"/>
                    <a:pt x="45714" y="157163"/>
                  </a:cubicBezTo>
                  <a:close/>
                  <a:moveTo>
                    <a:pt x="34601" y="131763"/>
                  </a:moveTo>
                  <a:lnTo>
                    <a:pt x="34601" y="246063"/>
                  </a:lnTo>
                  <a:lnTo>
                    <a:pt x="161601" y="311151"/>
                  </a:lnTo>
                  <a:lnTo>
                    <a:pt x="161601" y="133351"/>
                  </a:lnTo>
                  <a:lnTo>
                    <a:pt x="134613" y="133351"/>
                  </a:lnTo>
                  <a:close/>
                  <a:moveTo>
                    <a:pt x="235241" y="15875"/>
                  </a:moveTo>
                  <a:cubicBezTo>
                    <a:pt x="235241" y="15875"/>
                    <a:pt x="235241" y="15875"/>
                    <a:pt x="147314" y="120775"/>
                  </a:cubicBezTo>
                  <a:cubicBezTo>
                    <a:pt x="147314" y="120775"/>
                    <a:pt x="147314" y="120775"/>
                    <a:pt x="165417" y="120775"/>
                  </a:cubicBezTo>
                  <a:cubicBezTo>
                    <a:pt x="169296" y="120775"/>
                    <a:pt x="171882" y="123365"/>
                    <a:pt x="171882" y="127251"/>
                  </a:cubicBezTo>
                  <a:cubicBezTo>
                    <a:pt x="171882" y="127251"/>
                    <a:pt x="171882" y="127251"/>
                    <a:pt x="171882" y="311150"/>
                  </a:cubicBezTo>
                  <a:cubicBezTo>
                    <a:pt x="171882" y="311150"/>
                    <a:pt x="171882" y="311150"/>
                    <a:pt x="222311" y="285249"/>
                  </a:cubicBezTo>
                  <a:cubicBezTo>
                    <a:pt x="222311" y="285249"/>
                    <a:pt x="222311" y="285249"/>
                    <a:pt x="222311" y="157037"/>
                  </a:cubicBezTo>
                  <a:cubicBezTo>
                    <a:pt x="222311" y="155742"/>
                    <a:pt x="222311" y="154447"/>
                    <a:pt x="223604" y="154447"/>
                  </a:cubicBezTo>
                  <a:cubicBezTo>
                    <a:pt x="223604" y="154447"/>
                    <a:pt x="223604" y="154447"/>
                    <a:pt x="257223" y="151857"/>
                  </a:cubicBezTo>
                  <a:cubicBezTo>
                    <a:pt x="257223" y="151857"/>
                    <a:pt x="258516" y="151857"/>
                    <a:pt x="258516" y="151857"/>
                  </a:cubicBezTo>
                  <a:cubicBezTo>
                    <a:pt x="258516" y="153152"/>
                    <a:pt x="259809" y="153152"/>
                    <a:pt x="259809" y="153152"/>
                  </a:cubicBezTo>
                  <a:cubicBezTo>
                    <a:pt x="259809" y="153152"/>
                    <a:pt x="259809" y="153152"/>
                    <a:pt x="259809" y="265823"/>
                  </a:cubicBezTo>
                  <a:cubicBezTo>
                    <a:pt x="259809" y="265823"/>
                    <a:pt x="259809" y="265823"/>
                    <a:pt x="293429" y="247692"/>
                  </a:cubicBezTo>
                  <a:cubicBezTo>
                    <a:pt x="293429" y="247692"/>
                    <a:pt x="293429" y="247692"/>
                    <a:pt x="294722" y="118185"/>
                  </a:cubicBezTo>
                  <a:cubicBezTo>
                    <a:pt x="294722" y="116890"/>
                    <a:pt x="294722" y="115595"/>
                    <a:pt x="296015" y="114300"/>
                  </a:cubicBezTo>
                  <a:cubicBezTo>
                    <a:pt x="297308" y="113005"/>
                    <a:pt x="298601" y="111710"/>
                    <a:pt x="301187" y="111710"/>
                  </a:cubicBezTo>
                  <a:lnTo>
                    <a:pt x="307652" y="113005"/>
                  </a:lnTo>
                  <a:cubicBezTo>
                    <a:pt x="307652" y="113005"/>
                    <a:pt x="307652" y="113005"/>
                    <a:pt x="235241" y="15875"/>
                  </a:cubicBezTo>
                  <a:close/>
                  <a:moveTo>
                    <a:pt x="235348" y="0"/>
                  </a:moveTo>
                  <a:cubicBezTo>
                    <a:pt x="235348" y="0"/>
                    <a:pt x="237938" y="0"/>
                    <a:pt x="239233" y="0"/>
                  </a:cubicBezTo>
                  <a:cubicBezTo>
                    <a:pt x="241823" y="1299"/>
                    <a:pt x="241823" y="2598"/>
                    <a:pt x="241823" y="2598"/>
                  </a:cubicBezTo>
                  <a:cubicBezTo>
                    <a:pt x="241823" y="2598"/>
                    <a:pt x="241823" y="2598"/>
                    <a:pt x="327286" y="115599"/>
                  </a:cubicBezTo>
                  <a:cubicBezTo>
                    <a:pt x="327286" y="115599"/>
                    <a:pt x="329876" y="119496"/>
                    <a:pt x="327286" y="123392"/>
                  </a:cubicBezTo>
                  <a:cubicBezTo>
                    <a:pt x="324697" y="125990"/>
                    <a:pt x="322107" y="125990"/>
                    <a:pt x="322107" y="125990"/>
                  </a:cubicBezTo>
                  <a:cubicBezTo>
                    <a:pt x="322107" y="125990"/>
                    <a:pt x="322107" y="125990"/>
                    <a:pt x="307863" y="124691"/>
                  </a:cubicBezTo>
                  <a:cubicBezTo>
                    <a:pt x="307863" y="124691"/>
                    <a:pt x="307863" y="124691"/>
                    <a:pt x="307863" y="251980"/>
                  </a:cubicBezTo>
                  <a:cubicBezTo>
                    <a:pt x="307863" y="254578"/>
                    <a:pt x="306568" y="255877"/>
                    <a:pt x="303978" y="257175"/>
                  </a:cubicBezTo>
                  <a:cubicBezTo>
                    <a:pt x="303978" y="257175"/>
                    <a:pt x="303978" y="257175"/>
                    <a:pt x="169308" y="327314"/>
                  </a:cubicBezTo>
                  <a:cubicBezTo>
                    <a:pt x="169308" y="327314"/>
                    <a:pt x="168013" y="328613"/>
                    <a:pt x="166718" y="328613"/>
                  </a:cubicBezTo>
                  <a:cubicBezTo>
                    <a:pt x="165424" y="328613"/>
                    <a:pt x="164129" y="327314"/>
                    <a:pt x="164129" y="327314"/>
                  </a:cubicBezTo>
                  <a:cubicBezTo>
                    <a:pt x="164129" y="327314"/>
                    <a:pt x="164129" y="327314"/>
                    <a:pt x="25574" y="254578"/>
                  </a:cubicBezTo>
                  <a:cubicBezTo>
                    <a:pt x="22984" y="254578"/>
                    <a:pt x="21689" y="251980"/>
                    <a:pt x="21689" y="249382"/>
                  </a:cubicBezTo>
                  <a:cubicBezTo>
                    <a:pt x="21689" y="249382"/>
                    <a:pt x="21689" y="249382"/>
                    <a:pt x="21689" y="129887"/>
                  </a:cubicBezTo>
                  <a:cubicBezTo>
                    <a:pt x="21689" y="129887"/>
                    <a:pt x="21689" y="129887"/>
                    <a:pt x="6150" y="129887"/>
                  </a:cubicBezTo>
                  <a:cubicBezTo>
                    <a:pt x="3561" y="129887"/>
                    <a:pt x="2266" y="128588"/>
                    <a:pt x="971" y="127289"/>
                  </a:cubicBezTo>
                  <a:cubicBezTo>
                    <a:pt x="-324" y="125990"/>
                    <a:pt x="-324" y="123392"/>
                    <a:pt x="971" y="120795"/>
                  </a:cubicBezTo>
                  <a:cubicBezTo>
                    <a:pt x="971" y="120795"/>
                    <a:pt x="971" y="120795"/>
                    <a:pt x="34638" y="54552"/>
                  </a:cubicBezTo>
                  <a:cubicBezTo>
                    <a:pt x="35933" y="51955"/>
                    <a:pt x="37228" y="51955"/>
                    <a:pt x="38523" y="50656"/>
                  </a:cubicBezTo>
                  <a:cubicBezTo>
                    <a:pt x="38523" y="50656"/>
                    <a:pt x="38523" y="50656"/>
                    <a:pt x="59241" y="45460"/>
                  </a:cubicBezTo>
                  <a:cubicBezTo>
                    <a:pt x="59241" y="45460"/>
                    <a:pt x="59241" y="45460"/>
                    <a:pt x="59241" y="27276"/>
                  </a:cubicBezTo>
                  <a:cubicBezTo>
                    <a:pt x="59241" y="24678"/>
                    <a:pt x="60536" y="22081"/>
                    <a:pt x="63126" y="20782"/>
                  </a:cubicBezTo>
                  <a:cubicBezTo>
                    <a:pt x="63126" y="20782"/>
                    <a:pt x="63126" y="20782"/>
                    <a:pt x="83844" y="14287"/>
                  </a:cubicBezTo>
                  <a:cubicBezTo>
                    <a:pt x="83844" y="14287"/>
                    <a:pt x="83844" y="14287"/>
                    <a:pt x="85139" y="14287"/>
                  </a:cubicBezTo>
                  <a:cubicBezTo>
                    <a:pt x="86434" y="14287"/>
                    <a:pt x="86434" y="14287"/>
                    <a:pt x="86434" y="14287"/>
                  </a:cubicBezTo>
                  <a:cubicBezTo>
                    <a:pt x="86434" y="14287"/>
                    <a:pt x="86434" y="14287"/>
                    <a:pt x="98088" y="16885"/>
                  </a:cubicBezTo>
                  <a:cubicBezTo>
                    <a:pt x="100678" y="16885"/>
                    <a:pt x="103268" y="19483"/>
                    <a:pt x="103268" y="22081"/>
                  </a:cubicBezTo>
                  <a:cubicBezTo>
                    <a:pt x="103268" y="22081"/>
                    <a:pt x="103268" y="22081"/>
                    <a:pt x="103268" y="33771"/>
                  </a:cubicBezTo>
                  <a:cubicBezTo>
                    <a:pt x="103268" y="33771"/>
                    <a:pt x="103268" y="33771"/>
                    <a:pt x="235348" y="0"/>
                  </a:cubicBezTo>
                  <a:close/>
                </a:path>
              </a:pathLst>
            </a:custGeom>
            <a:solidFill>
              <a:schemeClr val="accent2"/>
            </a:solidFill>
            <a:ln>
              <a:noFill/>
            </a:ln>
          </p:spPr>
          <p:txBody>
            <a:bodyPr anchor="ctr"/>
            <a:lstStyle/>
            <a:p>
              <a:pPr algn="ctr"/>
              <a:endParaRPr sz="1867">
                <a:solidFill>
                  <a:schemeClr val="bg1">
                    <a:lumMod val="50000"/>
                  </a:schemeClr>
                </a:solidFill>
                <a:latin typeface="微软雅黑" panose="020B0503020204020204" pitchFamily="34" charset="-122"/>
                <a:ea typeface="微软雅黑" panose="020B0503020204020204" pitchFamily="34" charset="-122"/>
              </a:endParaRPr>
            </a:p>
          </p:txBody>
        </p:sp>
        <p:sp>
          <p:nvSpPr>
            <p:cNvPr id="25" name="任意多边形: 形状 24"/>
            <p:cNvSpPr>
              <a:spLocks noChangeAspect="1"/>
            </p:cNvSpPr>
            <p:nvPr/>
          </p:nvSpPr>
          <p:spPr bwMode="auto">
            <a:xfrm>
              <a:off x="4259684" y="4724084"/>
              <a:ext cx="444749" cy="443446"/>
            </a:xfrm>
            <a:custGeom>
              <a:avLst/>
              <a:gdLst>
                <a:gd name="connsiteX0" fmla="*/ 101959 w 337539"/>
                <a:gd name="connsiteY0" fmla="*/ 249238 h 336550"/>
                <a:gd name="connsiteX1" fmla="*/ 78262 w 337539"/>
                <a:gd name="connsiteY1" fmla="*/ 259629 h 336550"/>
                <a:gd name="connsiteX2" fmla="*/ 74313 w 337539"/>
                <a:gd name="connsiteY2" fmla="*/ 276514 h 336550"/>
                <a:gd name="connsiteX3" fmla="*/ 111174 w 337539"/>
                <a:gd name="connsiteY3" fmla="*/ 299894 h 336550"/>
                <a:gd name="connsiteX4" fmla="*/ 128288 w 337539"/>
                <a:gd name="connsiteY4" fmla="*/ 306388 h 336550"/>
                <a:gd name="connsiteX5" fmla="*/ 101959 w 337539"/>
                <a:gd name="connsiteY5" fmla="*/ 249238 h 336550"/>
                <a:gd name="connsiteX6" fmla="*/ 126700 w 337539"/>
                <a:gd name="connsiteY6" fmla="*/ 247650 h 336550"/>
                <a:gd name="connsiteX7" fmla="*/ 163530 w 337539"/>
                <a:gd name="connsiteY7" fmla="*/ 311436 h 336550"/>
                <a:gd name="connsiteX8" fmla="*/ 264813 w 337539"/>
                <a:gd name="connsiteY8" fmla="*/ 274987 h 336550"/>
                <a:gd name="connsiteX9" fmla="*/ 251660 w 337539"/>
                <a:gd name="connsiteY9" fmla="*/ 274987 h 336550"/>
                <a:gd name="connsiteX10" fmla="*/ 179315 w 337539"/>
                <a:gd name="connsiteY10" fmla="*/ 260668 h 336550"/>
                <a:gd name="connsiteX11" fmla="*/ 126700 w 337539"/>
                <a:gd name="connsiteY11" fmla="*/ 247650 h 336550"/>
                <a:gd name="connsiteX12" fmla="*/ 29863 w 337539"/>
                <a:gd name="connsiteY12" fmla="*/ 209550 h 336550"/>
                <a:gd name="connsiteX13" fmla="*/ 52444 w 337539"/>
                <a:gd name="connsiteY13" fmla="*/ 252413 h 336550"/>
                <a:gd name="connsiteX14" fmla="*/ 59086 w 337539"/>
                <a:gd name="connsiteY14" fmla="*/ 243321 h 336550"/>
                <a:gd name="connsiteX15" fmla="*/ 94951 w 337539"/>
                <a:gd name="connsiteY15" fmla="*/ 223838 h 336550"/>
                <a:gd name="connsiteX16" fmla="*/ 93623 w 337539"/>
                <a:gd name="connsiteY16" fmla="*/ 214746 h 336550"/>
                <a:gd name="connsiteX17" fmla="*/ 29863 w 337539"/>
                <a:gd name="connsiteY17" fmla="*/ 209550 h 336550"/>
                <a:gd name="connsiteX18" fmla="*/ 312707 w 337539"/>
                <a:gd name="connsiteY18" fmla="*/ 161925 h 336550"/>
                <a:gd name="connsiteX19" fmla="*/ 245420 w 337539"/>
                <a:gd name="connsiteY19" fmla="*/ 189789 h 336550"/>
                <a:gd name="connsiteX20" fmla="*/ 118763 w 337539"/>
                <a:gd name="connsiteY20" fmla="*/ 213673 h 336550"/>
                <a:gd name="connsiteX21" fmla="*/ 120082 w 337539"/>
                <a:gd name="connsiteY21" fmla="*/ 222961 h 336550"/>
                <a:gd name="connsiteX22" fmla="*/ 121402 w 337539"/>
                <a:gd name="connsiteY22" fmla="*/ 222961 h 336550"/>
                <a:gd name="connsiteX23" fmla="*/ 188688 w 337539"/>
                <a:gd name="connsiteY23" fmla="*/ 237556 h 336550"/>
                <a:gd name="connsiteX24" fmla="*/ 253336 w 337539"/>
                <a:gd name="connsiteY24" fmla="*/ 250825 h 336550"/>
                <a:gd name="connsiteX25" fmla="*/ 290278 w 337539"/>
                <a:gd name="connsiteY25" fmla="*/ 246845 h 336550"/>
                <a:gd name="connsiteX26" fmla="*/ 300833 w 337539"/>
                <a:gd name="connsiteY26" fmla="*/ 226942 h 336550"/>
                <a:gd name="connsiteX27" fmla="*/ 312707 w 337539"/>
                <a:gd name="connsiteY27" fmla="*/ 161925 h 336550"/>
                <a:gd name="connsiteX28" fmla="*/ 41891 w 337539"/>
                <a:gd name="connsiteY28" fmla="*/ 101600 h 336550"/>
                <a:gd name="connsiteX29" fmla="*/ 36640 w 337539"/>
                <a:gd name="connsiteY29" fmla="*/ 110888 h 336550"/>
                <a:gd name="connsiteX30" fmla="*/ 26138 w 337539"/>
                <a:gd name="connsiteY30" fmla="*/ 183866 h 336550"/>
                <a:gd name="connsiteX31" fmla="*/ 90463 w 337539"/>
                <a:gd name="connsiteY31" fmla="*/ 190500 h 336550"/>
                <a:gd name="connsiteX32" fmla="*/ 91776 w 337539"/>
                <a:gd name="connsiteY32" fmla="*/ 165290 h 336550"/>
                <a:gd name="connsiteX33" fmla="*/ 44517 w 337539"/>
                <a:gd name="connsiteY33" fmla="*/ 113542 h 336550"/>
                <a:gd name="connsiteX34" fmla="*/ 41891 w 337539"/>
                <a:gd name="connsiteY34" fmla="*/ 101600 h 336550"/>
                <a:gd name="connsiteX35" fmla="*/ 258855 w 337539"/>
                <a:gd name="connsiteY35" fmla="*/ 57150 h 336550"/>
                <a:gd name="connsiteX36" fmla="*/ 204466 w 337539"/>
                <a:gd name="connsiteY36" fmla="*/ 115243 h 336550"/>
                <a:gd name="connsiteX37" fmla="*/ 123547 w 337539"/>
                <a:gd name="connsiteY37" fmla="*/ 173336 h 336550"/>
                <a:gd name="connsiteX38" fmla="*/ 115588 w 337539"/>
                <a:gd name="connsiteY38" fmla="*/ 173336 h 336550"/>
                <a:gd name="connsiteX39" fmla="*/ 115588 w 337539"/>
                <a:gd name="connsiteY39" fmla="*/ 190500 h 336550"/>
                <a:gd name="connsiteX40" fmla="*/ 309263 w 337539"/>
                <a:gd name="connsiteY40" fmla="*/ 136368 h 336550"/>
                <a:gd name="connsiteX41" fmla="*/ 258855 w 337539"/>
                <a:gd name="connsiteY41" fmla="*/ 57150 h 336550"/>
                <a:gd name="connsiteX42" fmla="*/ 136226 w 337539"/>
                <a:gd name="connsiteY42" fmla="*/ 28575 h 336550"/>
                <a:gd name="connsiteX43" fmla="*/ 69863 w 337539"/>
                <a:gd name="connsiteY43" fmla="*/ 62888 h 336550"/>
                <a:gd name="connsiteX44" fmla="*/ 95081 w 337539"/>
                <a:gd name="connsiteY44" fmla="*/ 138113 h 336550"/>
                <a:gd name="connsiteX45" fmla="*/ 136226 w 337539"/>
                <a:gd name="connsiteY45" fmla="*/ 28575 h 336550"/>
                <a:gd name="connsiteX46" fmla="*/ 167601 w 337539"/>
                <a:gd name="connsiteY46" fmla="*/ 25400 h 336550"/>
                <a:gd name="connsiteX47" fmla="*/ 118763 w 337539"/>
                <a:gd name="connsiteY47" fmla="*/ 147638 h 336550"/>
                <a:gd name="connsiteX48" fmla="*/ 124043 w 337539"/>
                <a:gd name="connsiteY48" fmla="*/ 147638 h 336550"/>
                <a:gd name="connsiteX49" fmla="*/ 184760 w 337539"/>
                <a:gd name="connsiteY49" fmla="*/ 101634 h 336550"/>
                <a:gd name="connsiteX50" fmla="*/ 236238 w 337539"/>
                <a:gd name="connsiteY50" fmla="*/ 42487 h 336550"/>
                <a:gd name="connsiteX51" fmla="*/ 226999 w 337539"/>
                <a:gd name="connsiteY51" fmla="*/ 37229 h 336550"/>
                <a:gd name="connsiteX52" fmla="*/ 168921 w 337539"/>
                <a:gd name="connsiteY52" fmla="*/ 25400 h 336550"/>
                <a:gd name="connsiteX53" fmla="*/ 167601 w 337539"/>
                <a:gd name="connsiteY53" fmla="*/ 25400 h 336550"/>
                <a:gd name="connsiteX54" fmla="*/ 168770 w 337539"/>
                <a:gd name="connsiteY54" fmla="*/ 0 h 336550"/>
                <a:gd name="connsiteX55" fmla="*/ 237249 w 337539"/>
                <a:gd name="connsiteY55" fmla="*/ 14461 h 336550"/>
                <a:gd name="connsiteX56" fmla="*/ 325481 w 337539"/>
                <a:gd name="connsiteY56" fmla="*/ 107801 h 336550"/>
                <a:gd name="connsiteX57" fmla="*/ 322848 w 337539"/>
                <a:gd name="connsiteY57" fmla="*/ 236637 h 336550"/>
                <a:gd name="connsiteX58" fmla="*/ 308362 w 337539"/>
                <a:gd name="connsiteY58" fmla="*/ 261615 h 336550"/>
                <a:gd name="connsiteX59" fmla="*/ 305728 w 337539"/>
                <a:gd name="connsiteY59" fmla="*/ 266874 h 336550"/>
                <a:gd name="connsiteX60" fmla="*/ 168770 w 337539"/>
                <a:gd name="connsiteY60" fmla="*/ 336550 h 336550"/>
                <a:gd name="connsiteX61" fmla="*/ 100290 w 337539"/>
                <a:gd name="connsiteY61" fmla="*/ 322089 h 336550"/>
                <a:gd name="connsiteX62" fmla="*/ 12058 w 337539"/>
                <a:gd name="connsiteY62" fmla="*/ 228749 h 336550"/>
                <a:gd name="connsiteX63" fmla="*/ 14691 w 337539"/>
                <a:gd name="connsiteY63" fmla="*/ 99913 h 336550"/>
                <a:gd name="connsiteX64" fmla="*/ 168770 w 337539"/>
                <a:gd name="connsiteY64"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Lst>
              <a:rect l="l" t="t" r="r" b="b"/>
              <a:pathLst>
                <a:path w="337539" h="336550">
                  <a:moveTo>
                    <a:pt x="101959" y="249238"/>
                  </a:moveTo>
                  <a:cubicBezTo>
                    <a:pt x="94060" y="250537"/>
                    <a:pt x="84845" y="253135"/>
                    <a:pt x="78262" y="259629"/>
                  </a:cubicBezTo>
                  <a:cubicBezTo>
                    <a:pt x="75629" y="263526"/>
                    <a:pt x="74313" y="270020"/>
                    <a:pt x="74313" y="276514"/>
                  </a:cubicBezTo>
                  <a:cubicBezTo>
                    <a:pt x="86161" y="285606"/>
                    <a:pt x="98009" y="293399"/>
                    <a:pt x="111174" y="299894"/>
                  </a:cubicBezTo>
                  <a:cubicBezTo>
                    <a:pt x="116440" y="302492"/>
                    <a:pt x="123022" y="303790"/>
                    <a:pt x="128288" y="306388"/>
                  </a:cubicBezTo>
                  <a:cubicBezTo>
                    <a:pt x="116440" y="288204"/>
                    <a:pt x="107224" y="268721"/>
                    <a:pt x="101959" y="249238"/>
                  </a:cubicBezTo>
                  <a:close/>
                  <a:moveTo>
                    <a:pt x="126700" y="247650"/>
                  </a:moveTo>
                  <a:cubicBezTo>
                    <a:pt x="134592" y="269780"/>
                    <a:pt x="147746" y="291910"/>
                    <a:pt x="163530" y="311436"/>
                  </a:cubicBezTo>
                  <a:cubicBezTo>
                    <a:pt x="201676" y="312738"/>
                    <a:pt x="237191" y="299721"/>
                    <a:pt x="264813" y="274987"/>
                  </a:cubicBezTo>
                  <a:cubicBezTo>
                    <a:pt x="260867" y="274987"/>
                    <a:pt x="256921" y="274987"/>
                    <a:pt x="251660" y="274987"/>
                  </a:cubicBezTo>
                  <a:cubicBezTo>
                    <a:pt x="224037" y="274987"/>
                    <a:pt x="201676" y="267177"/>
                    <a:pt x="179315" y="260668"/>
                  </a:cubicBezTo>
                  <a:cubicBezTo>
                    <a:pt x="162215" y="254159"/>
                    <a:pt x="146431" y="248952"/>
                    <a:pt x="126700" y="247650"/>
                  </a:cubicBezTo>
                  <a:close/>
                  <a:moveTo>
                    <a:pt x="29863" y="209550"/>
                  </a:moveTo>
                  <a:cubicBezTo>
                    <a:pt x="35176" y="225137"/>
                    <a:pt x="43146" y="239424"/>
                    <a:pt x="52444" y="252413"/>
                  </a:cubicBezTo>
                  <a:cubicBezTo>
                    <a:pt x="53773" y="249815"/>
                    <a:pt x="56429" y="245919"/>
                    <a:pt x="59086" y="243321"/>
                  </a:cubicBezTo>
                  <a:cubicBezTo>
                    <a:pt x="68384" y="231631"/>
                    <a:pt x="84324" y="226436"/>
                    <a:pt x="94951" y="223838"/>
                  </a:cubicBezTo>
                  <a:cubicBezTo>
                    <a:pt x="94951" y="221240"/>
                    <a:pt x="93623" y="217343"/>
                    <a:pt x="93623" y="214746"/>
                  </a:cubicBezTo>
                  <a:cubicBezTo>
                    <a:pt x="72369" y="214746"/>
                    <a:pt x="51116" y="212148"/>
                    <a:pt x="29863" y="209550"/>
                  </a:cubicBezTo>
                  <a:close/>
                  <a:moveTo>
                    <a:pt x="312707" y="161925"/>
                  </a:moveTo>
                  <a:cubicBezTo>
                    <a:pt x="298194" y="168559"/>
                    <a:pt x="274446" y="179174"/>
                    <a:pt x="245420" y="189789"/>
                  </a:cubicBezTo>
                  <a:cubicBezTo>
                    <a:pt x="203201" y="204385"/>
                    <a:pt x="159663" y="212346"/>
                    <a:pt x="118763" y="213673"/>
                  </a:cubicBezTo>
                  <a:cubicBezTo>
                    <a:pt x="118763" y="217653"/>
                    <a:pt x="120082" y="220307"/>
                    <a:pt x="120082" y="222961"/>
                  </a:cubicBezTo>
                  <a:cubicBezTo>
                    <a:pt x="120082" y="222961"/>
                    <a:pt x="121402" y="222961"/>
                    <a:pt x="121402" y="222961"/>
                  </a:cubicBezTo>
                  <a:cubicBezTo>
                    <a:pt x="146469" y="222961"/>
                    <a:pt x="167579" y="229595"/>
                    <a:pt x="188688" y="237556"/>
                  </a:cubicBezTo>
                  <a:cubicBezTo>
                    <a:pt x="207159" y="244191"/>
                    <a:pt x="228269" y="250825"/>
                    <a:pt x="253336" y="250825"/>
                  </a:cubicBezTo>
                  <a:cubicBezTo>
                    <a:pt x="265210" y="250825"/>
                    <a:pt x="277084" y="249498"/>
                    <a:pt x="290278" y="246845"/>
                  </a:cubicBezTo>
                  <a:cubicBezTo>
                    <a:pt x="294236" y="240210"/>
                    <a:pt x="296875" y="233576"/>
                    <a:pt x="300833" y="226942"/>
                  </a:cubicBezTo>
                  <a:cubicBezTo>
                    <a:pt x="310068" y="207039"/>
                    <a:pt x="314026" y="184482"/>
                    <a:pt x="312707" y="161925"/>
                  </a:cubicBezTo>
                  <a:close/>
                  <a:moveTo>
                    <a:pt x="41891" y="101600"/>
                  </a:moveTo>
                  <a:cubicBezTo>
                    <a:pt x="39266" y="104254"/>
                    <a:pt x="37953" y="108234"/>
                    <a:pt x="36640" y="110888"/>
                  </a:cubicBezTo>
                  <a:cubicBezTo>
                    <a:pt x="27451" y="133445"/>
                    <a:pt x="23513" y="158655"/>
                    <a:pt x="26138" y="183866"/>
                  </a:cubicBezTo>
                  <a:cubicBezTo>
                    <a:pt x="47142" y="187846"/>
                    <a:pt x="68146" y="190500"/>
                    <a:pt x="90463" y="190500"/>
                  </a:cubicBezTo>
                  <a:cubicBezTo>
                    <a:pt x="90463" y="182539"/>
                    <a:pt x="90463" y="174578"/>
                    <a:pt x="91776" y="165290"/>
                  </a:cubicBezTo>
                  <a:cubicBezTo>
                    <a:pt x="78648" y="158655"/>
                    <a:pt x="55019" y="141406"/>
                    <a:pt x="44517" y="113542"/>
                  </a:cubicBezTo>
                  <a:cubicBezTo>
                    <a:pt x="43204" y="109561"/>
                    <a:pt x="41891" y="105580"/>
                    <a:pt x="41891" y="101600"/>
                  </a:cubicBezTo>
                  <a:close/>
                  <a:moveTo>
                    <a:pt x="258855" y="57150"/>
                  </a:moveTo>
                  <a:cubicBezTo>
                    <a:pt x="234977" y="72993"/>
                    <a:pt x="219058" y="95438"/>
                    <a:pt x="204466" y="115243"/>
                  </a:cubicBezTo>
                  <a:cubicBezTo>
                    <a:pt x="184568" y="144289"/>
                    <a:pt x="164670" y="173336"/>
                    <a:pt x="123547" y="173336"/>
                  </a:cubicBezTo>
                  <a:cubicBezTo>
                    <a:pt x="120894" y="173336"/>
                    <a:pt x="118241" y="173336"/>
                    <a:pt x="115588" y="173336"/>
                  </a:cubicBezTo>
                  <a:cubicBezTo>
                    <a:pt x="115588" y="178617"/>
                    <a:pt x="115588" y="183899"/>
                    <a:pt x="115588" y="190500"/>
                  </a:cubicBezTo>
                  <a:cubicBezTo>
                    <a:pt x="211099" y="185219"/>
                    <a:pt x="286712" y="148250"/>
                    <a:pt x="309263" y="136368"/>
                  </a:cubicBezTo>
                  <a:cubicBezTo>
                    <a:pt x="301304" y="104681"/>
                    <a:pt x="284059" y="76954"/>
                    <a:pt x="258855" y="57150"/>
                  </a:cubicBezTo>
                  <a:close/>
                  <a:moveTo>
                    <a:pt x="136226" y="28575"/>
                  </a:moveTo>
                  <a:cubicBezTo>
                    <a:pt x="111008" y="35174"/>
                    <a:pt x="88444" y="47051"/>
                    <a:pt x="69863" y="62888"/>
                  </a:cubicBezTo>
                  <a:cubicBezTo>
                    <a:pt x="55263" y="99841"/>
                    <a:pt x="76499" y="123596"/>
                    <a:pt x="95081" y="138113"/>
                  </a:cubicBezTo>
                  <a:cubicBezTo>
                    <a:pt x="103044" y="91922"/>
                    <a:pt x="121626" y="52330"/>
                    <a:pt x="136226" y="28575"/>
                  </a:cubicBezTo>
                  <a:close/>
                  <a:moveTo>
                    <a:pt x="167601" y="25400"/>
                  </a:moveTo>
                  <a:cubicBezTo>
                    <a:pt x="158361" y="39858"/>
                    <a:pt x="128003" y="87176"/>
                    <a:pt x="118763" y="147638"/>
                  </a:cubicBezTo>
                  <a:cubicBezTo>
                    <a:pt x="120083" y="147638"/>
                    <a:pt x="122723" y="147638"/>
                    <a:pt x="124043" y="147638"/>
                  </a:cubicBezTo>
                  <a:cubicBezTo>
                    <a:pt x="151762" y="147638"/>
                    <a:pt x="164961" y="127922"/>
                    <a:pt x="184760" y="101634"/>
                  </a:cubicBezTo>
                  <a:cubicBezTo>
                    <a:pt x="197960" y="81919"/>
                    <a:pt x="212479" y="59574"/>
                    <a:pt x="236238" y="42487"/>
                  </a:cubicBezTo>
                  <a:cubicBezTo>
                    <a:pt x="233598" y="41173"/>
                    <a:pt x="230958" y="38544"/>
                    <a:pt x="226999" y="37229"/>
                  </a:cubicBezTo>
                  <a:cubicBezTo>
                    <a:pt x="208519" y="29343"/>
                    <a:pt x="188720" y="25400"/>
                    <a:pt x="168921" y="25400"/>
                  </a:cubicBezTo>
                  <a:cubicBezTo>
                    <a:pt x="168921" y="25400"/>
                    <a:pt x="167601" y="25400"/>
                    <a:pt x="167601" y="25400"/>
                  </a:cubicBezTo>
                  <a:close/>
                  <a:moveTo>
                    <a:pt x="168770" y="0"/>
                  </a:moveTo>
                  <a:cubicBezTo>
                    <a:pt x="192474" y="0"/>
                    <a:pt x="216178" y="5258"/>
                    <a:pt x="237249" y="14461"/>
                  </a:cubicBezTo>
                  <a:cubicBezTo>
                    <a:pt x="278073" y="32866"/>
                    <a:pt x="309679" y="65732"/>
                    <a:pt x="325481" y="107801"/>
                  </a:cubicBezTo>
                  <a:cubicBezTo>
                    <a:pt x="342601" y="149870"/>
                    <a:pt x="341284" y="195883"/>
                    <a:pt x="322848" y="236637"/>
                  </a:cubicBezTo>
                  <a:cubicBezTo>
                    <a:pt x="318897" y="245839"/>
                    <a:pt x="313629" y="253727"/>
                    <a:pt x="308362" y="261615"/>
                  </a:cubicBezTo>
                  <a:cubicBezTo>
                    <a:pt x="308362" y="261615"/>
                    <a:pt x="308362" y="261615"/>
                    <a:pt x="305728" y="266874"/>
                  </a:cubicBezTo>
                  <a:cubicBezTo>
                    <a:pt x="274122" y="310257"/>
                    <a:pt x="222763" y="336550"/>
                    <a:pt x="168770" y="336550"/>
                  </a:cubicBezTo>
                  <a:cubicBezTo>
                    <a:pt x="145065" y="336550"/>
                    <a:pt x="121361" y="331292"/>
                    <a:pt x="100290" y="322089"/>
                  </a:cubicBezTo>
                  <a:cubicBezTo>
                    <a:pt x="59466" y="303684"/>
                    <a:pt x="27861" y="270818"/>
                    <a:pt x="12058" y="228749"/>
                  </a:cubicBezTo>
                  <a:cubicBezTo>
                    <a:pt x="-5062" y="186680"/>
                    <a:pt x="-3745" y="140667"/>
                    <a:pt x="14691" y="99913"/>
                  </a:cubicBezTo>
                  <a:cubicBezTo>
                    <a:pt x="42346" y="39439"/>
                    <a:pt x="102924" y="0"/>
                    <a:pt x="168770" y="0"/>
                  </a:cubicBezTo>
                  <a:close/>
                </a:path>
              </a:pathLst>
            </a:custGeom>
            <a:solidFill>
              <a:schemeClr val="accent4"/>
            </a:solidFill>
            <a:ln>
              <a:noFill/>
            </a:ln>
          </p:spPr>
          <p:txBody>
            <a:bodyPr anchor="ctr"/>
            <a:lstStyle/>
            <a:p>
              <a:pPr algn="ctr"/>
              <a:endParaRPr sz="1867">
                <a:solidFill>
                  <a:schemeClr val="bg1">
                    <a:lumMod val="50000"/>
                  </a:schemeClr>
                </a:solidFill>
                <a:latin typeface="微软雅黑" panose="020B0503020204020204" pitchFamily="34" charset="-122"/>
                <a:ea typeface="微软雅黑" panose="020B0503020204020204" pitchFamily="34" charset="-122"/>
              </a:endParaRPr>
            </a:p>
          </p:txBody>
        </p:sp>
        <p:sp>
          <p:nvSpPr>
            <p:cNvPr id="26" name="任意多边形: 形状 25"/>
            <p:cNvSpPr>
              <a:spLocks noChangeAspect="1"/>
            </p:cNvSpPr>
            <p:nvPr/>
          </p:nvSpPr>
          <p:spPr bwMode="auto">
            <a:xfrm>
              <a:off x="7473242" y="4716513"/>
              <a:ext cx="460752" cy="458588"/>
            </a:xfrm>
            <a:custGeom>
              <a:avLst/>
              <a:gdLst>
                <a:gd name="connsiteX0" fmla="*/ 241300 w 338138"/>
                <a:gd name="connsiteY0" fmla="*/ 103187 h 336550"/>
                <a:gd name="connsiteX1" fmla="*/ 152400 w 338138"/>
                <a:gd name="connsiteY1" fmla="*/ 193675 h 336550"/>
                <a:gd name="connsiteX2" fmla="*/ 96837 w 338138"/>
                <a:gd name="connsiteY2" fmla="*/ 136525 h 336550"/>
                <a:gd name="connsiteX3" fmla="*/ 77787 w 338138"/>
                <a:gd name="connsiteY3" fmla="*/ 157162 h 336550"/>
                <a:gd name="connsiteX4" fmla="*/ 152400 w 338138"/>
                <a:gd name="connsiteY4" fmla="*/ 233362 h 336550"/>
                <a:gd name="connsiteX5" fmla="*/ 261937 w 338138"/>
                <a:gd name="connsiteY5" fmla="*/ 123825 h 336550"/>
                <a:gd name="connsiteX6" fmla="*/ 241301 w 338138"/>
                <a:gd name="connsiteY6" fmla="*/ 77787 h 336550"/>
                <a:gd name="connsiteX7" fmla="*/ 287338 w 338138"/>
                <a:gd name="connsiteY7" fmla="*/ 123825 h 336550"/>
                <a:gd name="connsiteX8" fmla="*/ 152400 w 338138"/>
                <a:gd name="connsiteY8" fmla="*/ 258762 h 336550"/>
                <a:gd name="connsiteX9" fmla="*/ 50800 w 338138"/>
                <a:gd name="connsiteY9" fmla="*/ 157162 h 336550"/>
                <a:gd name="connsiteX10" fmla="*/ 96838 w 338138"/>
                <a:gd name="connsiteY10" fmla="*/ 111125 h 336550"/>
                <a:gd name="connsiteX11" fmla="*/ 152400 w 338138"/>
                <a:gd name="connsiteY11" fmla="*/ 165100 h 336550"/>
                <a:gd name="connsiteX12" fmla="*/ 169069 w 338138"/>
                <a:gd name="connsiteY12" fmla="*/ 19050 h 336550"/>
                <a:gd name="connsiteX13" fmla="*/ 19050 w 338138"/>
                <a:gd name="connsiteY13" fmla="*/ 169069 h 336550"/>
                <a:gd name="connsiteX14" fmla="*/ 169069 w 338138"/>
                <a:gd name="connsiteY14" fmla="*/ 319088 h 336550"/>
                <a:gd name="connsiteX15" fmla="*/ 319088 w 338138"/>
                <a:gd name="connsiteY15" fmla="*/ 169069 h 336550"/>
                <a:gd name="connsiteX16" fmla="*/ 169069 w 338138"/>
                <a:gd name="connsiteY16" fmla="*/ 19050 h 336550"/>
                <a:gd name="connsiteX17" fmla="*/ 169069 w 338138"/>
                <a:gd name="connsiteY17" fmla="*/ 0 h 336550"/>
                <a:gd name="connsiteX18" fmla="*/ 338138 w 338138"/>
                <a:gd name="connsiteY18" fmla="*/ 168275 h 336550"/>
                <a:gd name="connsiteX19" fmla="*/ 169069 w 338138"/>
                <a:gd name="connsiteY19" fmla="*/ 336550 h 336550"/>
                <a:gd name="connsiteX20" fmla="*/ 0 w 338138"/>
                <a:gd name="connsiteY20" fmla="*/ 168275 h 336550"/>
                <a:gd name="connsiteX21" fmla="*/ 169069 w 338138"/>
                <a:gd name="connsiteY21"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338138" h="336550">
                  <a:moveTo>
                    <a:pt x="241300" y="103187"/>
                  </a:moveTo>
                  <a:lnTo>
                    <a:pt x="152400" y="193675"/>
                  </a:lnTo>
                  <a:lnTo>
                    <a:pt x="96837" y="136525"/>
                  </a:lnTo>
                  <a:lnTo>
                    <a:pt x="77787" y="157162"/>
                  </a:lnTo>
                  <a:lnTo>
                    <a:pt x="152400" y="233362"/>
                  </a:lnTo>
                  <a:lnTo>
                    <a:pt x="261937" y="123825"/>
                  </a:lnTo>
                  <a:close/>
                  <a:moveTo>
                    <a:pt x="241301" y="77787"/>
                  </a:moveTo>
                  <a:lnTo>
                    <a:pt x="287338" y="123825"/>
                  </a:lnTo>
                  <a:lnTo>
                    <a:pt x="152400" y="258762"/>
                  </a:lnTo>
                  <a:lnTo>
                    <a:pt x="50800" y="157162"/>
                  </a:lnTo>
                  <a:lnTo>
                    <a:pt x="96838" y="111125"/>
                  </a:lnTo>
                  <a:lnTo>
                    <a:pt x="152400" y="165100"/>
                  </a:lnTo>
                  <a:close/>
                  <a:moveTo>
                    <a:pt x="169069" y="19050"/>
                  </a:moveTo>
                  <a:cubicBezTo>
                    <a:pt x="86216" y="19050"/>
                    <a:pt x="19050" y="86216"/>
                    <a:pt x="19050" y="169069"/>
                  </a:cubicBezTo>
                  <a:cubicBezTo>
                    <a:pt x="19050" y="251922"/>
                    <a:pt x="86216" y="319088"/>
                    <a:pt x="169069" y="319088"/>
                  </a:cubicBezTo>
                  <a:cubicBezTo>
                    <a:pt x="251922" y="319088"/>
                    <a:pt x="319088" y="251922"/>
                    <a:pt x="319088" y="169069"/>
                  </a:cubicBezTo>
                  <a:cubicBezTo>
                    <a:pt x="319088" y="86216"/>
                    <a:pt x="251922" y="19050"/>
                    <a:pt x="169069" y="19050"/>
                  </a:cubicBezTo>
                  <a:close/>
                  <a:moveTo>
                    <a:pt x="169069" y="0"/>
                  </a:moveTo>
                  <a:cubicBezTo>
                    <a:pt x="262443" y="0"/>
                    <a:pt x="338138" y="75339"/>
                    <a:pt x="338138" y="168275"/>
                  </a:cubicBezTo>
                  <a:cubicBezTo>
                    <a:pt x="338138" y="261211"/>
                    <a:pt x="262443" y="336550"/>
                    <a:pt x="169069" y="336550"/>
                  </a:cubicBezTo>
                  <a:cubicBezTo>
                    <a:pt x="75695" y="336550"/>
                    <a:pt x="0" y="261211"/>
                    <a:pt x="0" y="168275"/>
                  </a:cubicBezTo>
                  <a:cubicBezTo>
                    <a:pt x="0" y="75339"/>
                    <a:pt x="75695" y="0"/>
                    <a:pt x="169069" y="0"/>
                  </a:cubicBezTo>
                  <a:close/>
                </a:path>
              </a:pathLst>
            </a:custGeom>
            <a:solidFill>
              <a:schemeClr val="accent3"/>
            </a:solidFill>
            <a:ln>
              <a:noFill/>
            </a:ln>
          </p:spPr>
          <p:txBody>
            <a:bodyPr anchor="ctr"/>
            <a:lstStyle/>
            <a:p>
              <a:pPr algn="ctr"/>
              <a:endParaRPr sz="1867">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2" name="组合 1"/>
          <p:cNvGrpSpPr/>
          <p:nvPr/>
        </p:nvGrpSpPr>
        <p:grpSpPr>
          <a:xfrm>
            <a:off x="710286" y="1427631"/>
            <a:ext cx="10771431" cy="4027355"/>
            <a:chOff x="532714" y="1070723"/>
            <a:chExt cx="8078573" cy="3020516"/>
          </a:xfrm>
        </p:grpSpPr>
        <p:grpSp>
          <p:nvGrpSpPr>
            <p:cNvPr id="5" name="组合 4"/>
            <p:cNvGrpSpPr/>
            <p:nvPr/>
          </p:nvGrpSpPr>
          <p:grpSpPr>
            <a:xfrm>
              <a:off x="6412732" y="1070723"/>
              <a:ext cx="2173194" cy="661253"/>
              <a:chOff x="8550308" y="1954264"/>
              <a:chExt cx="2897592" cy="881671"/>
            </a:xfrm>
          </p:grpSpPr>
          <p:sp>
            <p:nvSpPr>
              <p:cNvPr id="15" name="文本框 60"/>
              <p:cNvSpPr txBox="1"/>
              <p:nvPr/>
            </p:nvSpPr>
            <p:spPr>
              <a:xfrm>
                <a:off x="8550308" y="1954264"/>
                <a:ext cx="2897592" cy="276999"/>
              </a:xfrm>
              <a:prstGeom prst="rect">
                <a:avLst/>
              </a:prstGeom>
              <a:noFill/>
            </p:spPr>
            <p:txBody>
              <a:bodyPr wrap="none" lIns="0" tIns="0" rIns="0" bIns="0">
                <a:normAutofit lnSpcReduction="10000"/>
              </a:bodyPr>
              <a:lstStyle/>
              <a:p>
                <a:r>
                  <a:rPr lang="zh-CN" altLang="en-US" sz="1867" b="1">
                    <a:latin typeface="微软雅黑" panose="020B0503020204020204" pitchFamily="34" charset="-122"/>
                    <a:ea typeface="微软雅黑" panose="020B0503020204020204" pitchFamily="34" charset="-122"/>
                  </a:rPr>
                  <a:t>标题文本预设</a:t>
                </a:r>
              </a:p>
            </p:txBody>
          </p:sp>
          <p:sp>
            <p:nvSpPr>
              <p:cNvPr id="16" name="矩形 15"/>
              <p:cNvSpPr/>
              <p:nvPr/>
            </p:nvSpPr>
            <p:spPr>
              <a:xfrm>
                <a:off x="8550308" y="2231262"/>
                <a:ext cx="2897592" cy="604673"/>
              </a:xfrm>
              <a:prstGeom prst="rect">
                <a:avLst/>
              </a:prstGeom>
            </p:spPr>
            <p:txBody>
              <a:bodyPr wrap="square" lIns="0" tIns="0" rIns="0" bIns="0" anchor="ctr">
                <a:normAutofit/>
              </a:bodyPr>
              <a:lstStyle/>
              <a:p>
                <a:pPr>
                  <a:lnSpc>
                    <a:spcPct val="120000"/>
                  </a:lnSpc>
                </a:pPr>
                <a:r>
                  <a:rPr lang="zh-CN" altLang="en-US" sz="1200">
                    <a:latin typeface="微软雅黑" panose="020B0503020204020204" pitchFamily="34" charset="-122"/>
                    <a:ea typeface="微软雅黑" panose="020B0503020204020204" pitchFamily="34" charset="-122"/>
                  </a:rPr>
                  <a:t>此部分内容作为文字排版占位显示 </a:t>
                </a:r>
                <a:br>
                  <a:rPr lang="zh-CN" altLang="en-US" sz="1200">
                    <a:latin typeface="微软雅黑" panose="020B0503020204020204" pitchFamily="34" charset="-122"/>
                    <a:ea typeface="微软雅黑" panose="020B0503020204020204" pitchFamily="34" charset="-122"/>
                  </a:rPr>
                </a:br>
                <a:r>
                  <a:rPr lang="zh-CN" altLang="en-US" sz="1200">
                    <a:latin typeface="微软雅黑" panose="020B0503020204020204" pitchFamily="34" charset="-122"/>
                    <a:ea typeface="微软雅黑" panose="020B0503020204020204" pitchFamily="34" charset="-122"/>
                  </a:rPr>
                  <a:t>（建议使用主题字体）</a:t>
                </a:r>
              </a:p>
            </p:txBody>
          </p:sp>
        </p:grpSp>
        <p:grpSp>
          <p:nvGrpSpPr>
            <p:cNvPr id="6" name="组合 5"/>
            <p:cNvGrpSpPr/>
            <p:nvPr/>
          </p:nvGrpSpPr>
          <p:grpSpPr>
            <a:xfrm>
              <a:off x="6424624" y="3389694"/>
              <a:ext cx="2186663" cy="661253"/>
              <a:chOff x="8566165" y="4068958"/>
              <a:chExt cx="2915550" cy="881671"/>
            </a:xfrm>
          </p:grpSpPr>
          <p:sp>
            <p:nvSpPr>
              <p:cNvPr id="13" name="文本框 62"/>
              <p:cNvSpPr txBox="1"/>
              <p:nvPr/>
            </p:nvSpPr>
            <p:spPr>
              <a:xfrm>
                <a:off x="8566165" y="4068958"/>
                <a:ext cx="2915550" cy="276999"/>
              </a:xfrm>
              <a:prstGeom prst="rect">
                <a:avLst/>
              </a:prstGeom>
              <a:noFill/>
            </p:spPr>
            <p:txBody>
              <a:bodyPr wrap="none" lIns="0" tIns="0" rIns="0" bIns="0">
                <a:normAutofit lnSpcReduction="10000"/>
              </a:bodyPr>
              <a:lstStyle/>
              <a:p>
                <a:r>
                  <a:rPr lang="zh-CN" altLang="en-US" sz="1867" b="1">
                    <a:latin typeface="微软雅黑" panose="020B0503020204020204" pitchFamily="34" charset="-122"/>
                    <a:ea typeface="微软雅黑" panose="020B0503020204020204" pitchFamily="34" charset="-122"/>
                  </a:rPr>
                  <a:t>标题文本预设</a:t>
                </a:r>
              </a:p>
            </p:txBody>
          </p:sp>
          <p:sp>
            <p:nvSpPr>
              <p:cNvPr id="14" name="矩形 13"/>
              <p:cNvSpPr/>
              <p:nvPr/>
            </p:nvSpPr>
            <p:spPr>
              <a:xfrm>
                <a:off x="8566165" y="4345956"/>
                <a:ext cx="2915550" cy="604673"/>
              </a:xfrm>
              <a:prstGeom prst="rect">
                <a:avLst/>
              </a:prstGeom>
            </p:spPr>
            <p:txBody>
              <a:bodyPr wrap="square" lIns="0" tIns="0" rIns="0" bIns="0" anchor="ctr">
                <a:normAutofit/>
              </a:bodyPr>
              <a:lstStyle/>
              <a:p>
                <a:pPr>
                  <a:lnSpc>
                    <a:spcPct val="120000"/>
                  </a:lnSpc>
                </a:pPr>
                <a:r>
                  <a:rPr lang="zh-CN" altLang="en-US" sz="1200">
                    <a:latin typeface="微软雅黑" panose="020B0503020204020204" pitchFamily="34" charset="-122"/>
                    <a:ea typeface="微软雅黑" panose="020B0503020204020204" pitchFamily="34" charset="-122"/>
                  </a:rPr>
                  <a:t>此部分内容作为文字排版占位显示 </a:t>
                </a:r>
                <a:br>
                  <a:rPr lang="zh-CN" altLang="en-US" sz="1200">
                    <a:latin typeface="微软雅黑" panose="020B0503020204020204" pitchFamily="34" charset="-122"/>
                    <a:ea typeface="微软雅黑" panose="020B0503020204020204" pitchFamily="34" charset="-122"/>
                  </a:rPr>
                </a:br>
                <a:r>
                  <a:rPr lang="zh-CN" altLang="en-US" sz="1200">
                    <a:latin typeface="微软雅黑" panose="020B0503020204020204" pitchFamily="34" charset="-122"/>
                    <a:ea typeface="微软雅黑" panose="020B0503020204020204" pitchFamily="34" charset="-122"/>
                  </a:rPr>
                  <a:t>（建议使用主题字体）</a:t>
                </a:r>
              </a:p>
            </p:txBody>
          </p:sp>
        </p:grpSp>
        <p:grpSp>
          <p:nvGrpSpPr>
            <p:cNvPr id="7" name="组合 6"/>
            <p:cNvGrpSpPr/>
            <p:nvPr/>
          </p:nvGrpSpPr>
          <p:grpSpPr>
            <a:xfrm>
              <a:off x="532714" y="1127413"/>
              <a:ext cx="2176511" cy="661253"/>
              <a:chOff x="710285" y="2029850"/>
              <a:chExt cx="2902014" cy="881671"/>
            </a:xfrm>
          </p:grpSpPr>
          <p:sp>
            <p:nvSpPr>
              <p:cNvPr id="11" name="文本框 56"/>
              <p:cNvSpPr txBox="1"/>
              <p:nvPr/>
            </p:nvSpPr>
            <p:spPr>
              <a:xfrm>
                <a:off x="710285" y="2029850"/>
                <a:ext cx="2902014" cy="276999"/>
              </a:xfrm>
              <a:prstGeom prst="rect">
                <a:avLst/>
              </a:prstGeom>
              <a:noFill/>
            </p:spPr>
            <p:txBody>
              <a:bodyPr wrap="none" lIns="0" tIns="0" rIns="0" bIns="0">
                <a:normAutofit lnSpcReduction="10000"/>
              </a:bodyPr>
              <a:lstStyle/>
              <a:p>
                <a:pPr algn="r"/>
                <a:r>
                  <a:rPr lang="zh-CN" altLang="en-US" sz="1867" b="1">
                    <a:latin typeface="微软雅黑" panose="020B0503020204020204" pitchFamily="34" charset="-122"/>
                    <a:ea typeface="微软雅黑" panose="020B0503020204020204" pitchFamily="34" charset="-122"/>
                  </a:rPr>
                  <a:t>标题文本预设</a:t>
                </a:r>
              </a:p>
            </p:txBody>
          </p:sp>
          <p:sp>
            <p:nvSpPr>
              <p:cNvPr id="12" name="矩形 11"/>
              <p:cNvSpPr/>
              <p:nvPr/>
            </p:nvSpPr>
            <p:spPr>
              <a:xfrm>
                <a:off x="710285" y="2306848"/>
                <a:ext cx="2902014" cy="604673"/>
              </a:xfrm>
              <a:prstGeom prst="rect">
                <a:avLst/>
              </a:prstGeom>
            </p:spPr>
            <p:txBody>
              <a:bodyPr wrap="square" lIns="0" tIns="0" rIns="0" bIns="0" anchor="ctr">
                <a:normAutofit/>
              </a:bodyPr>
              <a:lstStyle/>
              <a:p>
                <a:pPr algn="r">
                  <a:lnSpc>
                    <a:spcPct val="120000"/>
                  </a:lnSpc>
                </a:pPr>
                <a:r>
                  <a:rPr lang="zh-CN" altLang="en-US" sz="1200" dirty="0">
                    <a:latin typeface="微软雅黑" panose="020B0503020204020204" pitchFamily="34" charset="-122"/>
                    <a:ea typeface="微软雅黑" panose="020B0503020204020204" pitchFamily="34" charset="-122"/>
                  </a:rPr>
                  <a:t>此部分内容作为文字排版占位显示 </a:t>
                </a:r>
                <a:br>
                  <a:rPr lang="zh-CN" altLang="en-US" sz="1200" dirty="0">
                    <a:latin typeface="微软雅黑" panose="020B0503020204020204" pitchFamily="34" charset="-122"/>
                    <a:ea typeface="微软雅黑" panose="020B0503020204020204" pitchFamily="34" charset="-122"/>
                  </a:rPr>
                </a:br>
                <a:r>
                  <a:rPr lang="zh-CN" altLang="en-US" sz="1200" dirty="0">
                    <a:latin typeface="微软雅黑" panose="020B0503020204020204" pitchFamily="34" charset="-122"/>
                    <a:ea typeface="微软雅黑" panose="020B0503020204020204" pitchFamily="34" charset="-122"/>
                  </a:rPr>
                  <a:t>（建议使用主题字体）</a:t>
                </a:r>
              </a:p>
            </p:txBody>
          </p:sp>
        </p:grpSp>
        <p:grpSp>
          <p:nvGrpSpPr>
            <p:cNvPr id="8" name="组合 7"/>
            <p:cNvGrpSpPr/>
            <p:nvPr/>
          </p:nvGrpSpPr>
          <p:grpSpPr>
            <a:xfrm>
              <a:off x="532714" y="3429986"/>
              <a:ext cx="2141672" cy="661253"/>
              <a:chOff x="710285" y="4122681"/>
              <a:chExt cx="2855562" cy="881671"/>
            </a:xfrm>
          </p:grpSpPr>
          <p:sp>
            <p:nvSpPr>
              <p:cNvPr id="9" name="文本框 58"/>
              <p:cNvSpPr txBox="1"/>
              <p:nvPr/>
            </p:nvSpPr>
            <p:spPr>
              <a:xfrm>
                <a:off x="710285" y="4122681"/>
                <a:ext cx="2855562" cy="276999"/>
              </a:xfrm>
              <a:prstGeom prst="rect">
                <a:avLst/>
              </a:prstGeom>
              <a:noFill/>
            </p:spPr>
            <p:txBody>
              <a:bodyPr wrap="none" lIns="0" tIns="0" rIns="0" bIns="0">
                <a:normAutofit lnSpcReduction="10000"/>
              </a:bodyPr>
              <a:lstStyle/>
              <a:p>
                <a:pPr algn="r"/>
                <a:r>
                  <a:rPr lang="zh-CN" altLang="en-US" sz="1867" b="1">
                    <a:latin typeface="微软雅黑" panose="020B0503020204020204" pitchFamily="34" charset="-122"/>
                    <a:ea typeface="微软雅黑" panose="020B0503020204020204" pitchFamily="34" charset="-122"/>
                  </a:rPr>
                  <a:t>标题文本预设</a:t>
                </a:r>
              </a:p>
            </p:txBody>
          </p:sp>
          <p:sp>
            <p:nvSpPr>
              <p:cNvPr id="10" name="矩形 9"/>
              <p:cNvSpPr/>
              <p:nvPr/>
            </p:nvSpPr>
            <p:spPr>
              <a:xfrm>
                <a:off x="710285" y="4399679"/>
                <a:ext cx="2855562" cy="604673"/>
              </a:xfrm>
              <a:prstGeom prst="rect">
                <a:avLst/>
              </a:prstGeom>
            </p:spPr>
            <p:txBody>
              <a:bodyPr wrap="square" lIns="0" tIns="0" rIns="0" bIns="0" anchor="ctr">
                <a:normAutofit/>
              </a:bodyPr>
              <a:lstStyle/>
              <a:p>
                <a:pPr algn="r">
                  <a:lnSpc>
                    <a:spcPct val="120000"/>
                  </a:lnSpc>
                </a:pPr>
                <a:r>
                  <a:rPr lang="zh-CN" altLang="en-US" sz="1200">
                    <a:latin typeface="微软雅黑" panose="020B0503020204020204" pitchFamily="34" charset="-122"/>
                    <a:ea typeface="微软雅黑" panose="020B0503020204020204" pitchFamily="34" charset="-122"/>
                  </a:rPr>
                  <a:t>此部分内容作为文字排版占位显示 </a:t>
                </a:r>
                <a:br>
                  <a:rPr lang="zh-CN" altLang="en-US" sz="1200">
                    <a:latin typeface="微软雅黑" panose="020B0503020204020204" pitchFamily="34" charset="-122"/>
                    <a:ea typeface="微软雅黑" panose="020B0503020204020204" pitchFamily="34" charset="-122"/>
                  </a:rPr>
                </a:br>
                <a:r>
                  <a:rPr lang="zh-CN" altLang="en-US" sz="1200">
                    <a:latin typeface="微软雅黑" panose="020B0503020204020204" pitchFamily="34" charset="-122"/>
                    <a:ea typeface="微软雅黑" panose="020B0503020204020204" pitchFamily="34" charset="-122"/>
                  </a:rPr>
                  <a:t>（建议使用主题字体）</a:t>
                </a:r>
              </a:p>
            </p:txBody>
          </p:sp>
        </p:grpSp>
      </p:grpSp>
      <p:sp>
        <p:nvSpPr>
          <p:cNvPr id="34" name="Rectangle 11">
            <a:extLst>
              <a:ext uri="{FF2B5EF4-FFF2-40B4-BE49-F238E27FC236}">
                <a16:creationId xmlns:a16="http://schemas.microsoft.com/office/drawing/2014/main" id="{279C91CA-C479-4581-8F2D-0A906FD71D6B}"/>
              </a:ext>
            </a:extLst>
          </p:cNvPr>
          <p:cNvSpPr>
            <a:spLocks noChangeArrowheads="1"/>
          </p:cNvSpPr>
          <p:nvPr/>
        </p:nvSpPr>
        <p:spPr bwMode="auto">
          <a:xfrm rot="16200000">
            <a:off x="523878" y="561978"/>
            <a:ext cx="269875" cy="47625"/>
          </a:xfrm>
          <a:prstGeom prst="rect">
            <a:avLst/>
          </a:prstGeom>
          <a:noFill/>
          <a:ln w="12700" cmpd="sng">
            <a:solidFill>
              <a:srgbClr val="242625"/>
            </a:solidFill>
            <a:miter lim="800000"/>
            <a:headEnd/>
            <a:tailEnd/>
          </a:ln>
          <a:extLst>
            <a:ext uri="{909E8E84-426E-40DD-AFC4-6F175D3DCCD1}">
              <a14:hiddenFill xmlns:a14="http://schemas.microsoft.com/office/drawing/2010/main">
                <a:solidFill>
                  <a:srgbClr val="FFFFFF"/>
                </a:solidFill>
              </a14:hiddenFill>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sz="2400">
              <a:latin typeface="方正宋刻本秀楷简体" panose="02000000000000000000" pitchFamily="2" charset="-122"/>
              <a:ea typeface="方正宋刻本秀楷简体" panose="02000000000000000000" pitchFamily="2" charset="-122"/>
            </a:endParaRPr>
          </a:p>
        </p:txBody>
      </p:sp>
      <p:sp>
        <p:nvSpPr>
          <p:cNvPr id="35" name="Text Box 12">
            <a:extLst>
              <a:ext uri="{FF2B5EF4-FFF2-40B4-BE49-F238E27FC236}">
                <a16:creationId xmlns:a16="http://schemas.microsoft.com/office/drawing/2014/main" id="{8BF15191-A0FB-4AB5-9DFA-3406F862C84D}"/>
              </a:ext>
            </a:extLst>
          </p:cNvPr>
          <p:cNvSpPr txBox="1">
            <a:spLocks noChangeArrowheads="1"/>
          </p:cNvSpPr>
          <p:nvPr/>
        </p:nvSpPr>
        <p:spPr bwMode="auto">
          <a:xfrm>
            <a:off x="681041" y="352425"/>
            <a:ext cx="377539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800" dirty="0">
                <a:solidFill>
                  <a:srgbClr val="363636"/>
                </a:solidFill>
                <a:latin typeface="方正宋刻本秀楷简体" panose="02000000000000000000" pitchFamily="2" charset="-122"/>
                <a:ea typeface="方正宋刻本秀楷简体" panose="02000000000000000000" pitchFamily="2" charset="-122"/>
              </a:rPr>
              <a:t>您的标题·您的子标题</a:t>
            </a:r>
          </a:p>
        </p:txBody>
      </p:sp>
      <p:sp>
        <p:nvSpPr>
          <p:cNvPr id="36" name="Rectangle 13">
            <a:extLst>
              <a:ext uri="{FF2B5EF4-FFF2-40B4-BE49-F238E27FC236}">
                <a16:creationId xmlns:a16="http://schemas.microsoft.com/office/drawing/2014/main" id="{7BE2A50D-038A-439D-82D3-0279DB888D3D}"/>
              </a:ext>
            </a:extLst>
          </p:cNvPr>
          <p:cNvSpPr>
            <a:spLocks noChangeArrowheads="1"/>
          </p:cNvSpPr>
          <p:nvPr/>
        </p:nvSpPr>
        <p:spPr bwMode="auto">
          <a:xfrm rot="16200000">
            <a:off x="4317209" y="562769"/>
            <a:ext cx="269875" cy="46038"/>
          </a:xfrm>
          <a:prstGeom prst="rect">
            <a:avLst/>
          </a:prstGeom>
          <a:noFill/>
          <a:ln w="12700" cmpd="sng">
            <a:solidFill>
              <a:srgbClr val="242625"/>
            </a:solidFill>
            <a:miter lim="800000"/>
            <a:headEnd/>
            <a:tailEnd/>
          </a:ln>
          <a:extLst>
            <a:ext uri="{909E8E84-426E-40DD-AFC4-6F175D3DCCD1}">
              <a14:hiddenFill xmlns:a14="http://schemas.microsoft.com/office/drawing/2010/main">
                <a:solidFill>
                  <a:srgbClr val="FFFFFF"/>
                </a:solidFill>
              </a14:hiddenFill>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sz="2400">
              <a:latin typeface="方正宋刻本秀楷简体" panose="02000000000000000000" pitchFamily="2" charset="-122"/>
              <a:ea typeface="方正宋刻本秀楷简体" panose="02000000000000000000" pitchFamily="2" charset="-122"/>
            </a:endParaRPr>
          </a:p>
        </p:txBody>
      </p:sp>
      <p:sp>
        <p:nvSpPr>
          <p:cNvPr id="37" name="Text Box 14">
            <a:extLst>
              <a:ext uri="{FF2B5EF4-FFF2-40B4-BE49-F238E27FC236}">
                <a16:creationId xmlns:a16="http://schemas.microsoft.com/office/drawing/2014/main" id="{4FC59A53-5CE0-4A3D-A9ED-D72B4DF9016F}"/>
              </a:ext>
            </a:extLst>
          </p:cNvPr>
          <p:cNvSpPr txBox="1">
            <a:spLocks noChangeArrowheads="1"/>
          </p:cNvSpPr>
          <p:nvPr/>
        </p:nvSpPr>
        <p:spPr bwMode="auto">
          <a:xfrm>
            <a:off x="681041" y="774703"/>
            <a:ext cx="426878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600" dirty="0">
                <a:solidFill>
                  <a:srgbClr val="5D5C5C"/>
                </a:solidFill>
                <a:latin typeface="方正宋刻本秀楷简体" panose="02000000000000000000" pitchFamily="2" charset="-122"/>
                <a:ea typeface="方正宋刻本秀楷简体" panose="02000000000000000000" pitchFamily="2" charset="-122"/>
              </a:rPr>
              <a:t>Your content title·Your sub-title</a:t>
            </a:r>
          </a:p>
        </p:txBody>
      </p:sp>
    </p:spTree>
    <p:extLst>
      <p:ext uri="{BB962C8B-B14F-4D97-AF65-F5344CB8AC3E}">
        <p14:creationId xmlns:p14="http://schemas.microsoft.com/office/powerpoint/2010/main" val="729828231"/>
      </p:ext>
    </p:extLst>
  </p:cSld>
  <p:clrMapOvr>
    <a:masterClrMapping/>
  </p:clrMapOvr>
  <mc:AlternateContent xmlns:mc="http://schemas.openxmlformats.org/markup-compatibility/2006" xmlns:p14="http://schemas.microsoft.com/office/powerpoint/2010/main">
    <mc:Choice Requires="p14">
      <p:transition spd="slow" p14:dur="1250" advTm="0">
        <p:randomBar dir="vert"/>
      </p:transition>
    </mc:Choice>
    <mc:Fallback xmlns="">
      <p:transition spd="slow" advTm="0">
        <p:randomBar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fltVal val="0"/>
                                          </p:val>
                                        </p:tav>
                                        <p:tav tm="100000">
                                          <p:val>
                                            <p:strVal val="#ppt_w"/>
                                          </p:val>
                                        </p:tav>
                                      </p:tavLst>
                                    </p:anim>
                                    <p:anim calcmode="lin" valueType="num">
                                      <p:cBhvr>
                                        <p:cTn id="8" dur="1000" fill="hold"/>
                                        <p:tgtEl>
                                          <p:spTgt spid="4"/>
                                        </p:tgtEl>
                                        <p:attrNameLst>
                                          <p:attrName>ppt_h</p:attrName>
                                        </p:attrNameLst>
                                      </p:cBhvr>
                                      <p:tavLst>
                                        <p:tav tm="0">
                                          <p:val>
                                            <p:fltVal val="0"/>
                                          </p:val>
                                        </p:tav>
                                        <p:tav tm="100000">
                                          <p:val>
                                            <p:strVal val="#ppt_h"/>
                                          </p:val>
                                        </p:tav>
                                      </p:tavLst>
                                    </p:anim>
                                    <p:anim calcmode="lin" valueType="num">
                                      <p:cBhvr>
                                        <p:cTn id="9" dur="1000" fill="hold"/>
                                        <p:tgtEl>
                                          <p:spTgt spid="4"/>
                                        </p:tgtEl>
                                        <p:attrNameLst>
                                          <p:attrName>style.rotation</p:attrName>
                                        </p:attrNameLst>
                                      </p:cBhvr>
                                      <p:tavLst>
                                        <p:tav tm="0">
                                          <p:val>
                                            <p:fltVal val="90"/>
                                          </p:val>
                                        </p:tav>
                                        <p:tav tm="100000">
                                          <p:val>
                                            <p:fltVal val="0"/>
                                          </p:val>
                                        </p:tav>
                                      </p:tavLst>
                                    </p:anim>
                                    <p:animEffect transition="in" filter="fade">
                                      <p:cBhvr>
                                        <p:cTn id="10" dur="1000"/>
                                        <p:tgtEl>
                                          <p:spTgt spid="4"/>
                                        </p:tgtEl>
                                      </p:cBhvr>
                                    </p:animEffect>
                                  </p:childTnLst>
                                </p:cTn>
                              </p:par>
                            </p:childTnLst>
                          </p:cTn>
                        </p:par>
                        <p:par>
                          <p:cTn id="11" fill="hold">
                            <p:stCondLst>
                              <p:cond delay="1000"/>
                            </p:stCondLst>
                            <p:childTnLst>
                              <p:par>
                                <p:cTn id="12" presetID="53" presetClass="entr" presetSubtype="16" fill="hold" nodeType="afterEffect">
                                  <p:stCondLst>
                                    <p:cond delay="0"/>
                                  </p:stCondLst>
                                  <p:childTnLst>
                                    <p:set>
                                      <p:cBhvr>
                                        <p:cTn id="13" dur="1" fill="hold">
                                          <p:stCondLst>
                                            <p:cond delay="0"/>
                                          </p:stCondLst>
                                        </p:cTn>
                                        <p:tgtEl>
                                          <p:spTgt spid="2"/>
                                        </p:tgtEl>
                                        <p:attrNameLst>
                                          <p:attrName>style.visibility</p:attrName>
                                        </p:attrNameLst>
                                      </p:cBhvr>
                                      <p:to>
                                        <p:strVal val="visible"/>
                                      </p:to>
                                    </p:set>
                                    <p:anim calcmode="lin" valueType="num">
                                      <p:cBhvr>
                                        <p:cTn id="14" dur="500" fill="hold"/>
                                        <p:tgtEl>
                                          <p:spTgt spid="2"/>
                                        </p:tgtEl>
                                        <p:attrNameLst>
                                          <p:attrName>ppt_w</p:attrName>
                                        </p:attrNameLst>
                                      </p:cBhvr>
                                      <p:tavLst>
                                        <p:tav tm="0">
                                          <p:val>
                                            <p:fltVal val="0"/>
                                          </p:val>
                                        </p:tav>
                                        <p:tav tm="100000">
                                          <p:val>
                                            <p:strVal val="#ppt_w"/>
                                          </p:val>
                                        </p:tav>
                                      </p:tavLst>
                                    </p:anim>
                                    <p:anim calcmode="lin" valueType="num">
                                      <p:cBhvr>
                                        <p:cTn id="15" dur="500" fill="hold"/>
                                        <p:tgtEl>
                                          <p:spTgt spid="2"/>
                                        </p:tgtEl>
                                        <p:attrNameLst>
                                          <p:attrName>ppt_h</p:attrName>
                                        </p:attrNameLst>
                                      </p:cBhvr>
                                      <p:tavLst>
                                        <p:tav tm="0">
                                          <p:val>
                                            <p:fltVal val="0"/>
                                          </p:val>
                                        </p:tav>
                                        <p:tav tm="100000">
                                          <p:val>
                                            <p:strVal val="#ppt_h"/>
                                          </p:val>
                                        </p:tav>
                                      </p:tavLst>
                                    </p:anim>
                                    <p:animEffect transition="in" filter="fade">
                                      <p:cBhvr>
                                        <p:cTn id="16" dur="500"/>
                                        <p:tgtEl>
                                          <p:spTgt spid="2"/>
                                        </p:tgtEl>
                                      </p:cBhvr>
                                    </p:animEffect>
                                  </p:childTnLst>
                                </p:cTn>
                              </p:par>
                            </p:childTnLst>
                          </p:cTn>
                        </p:par>
                        <p:par>
                          <p:cTn id="17" fill="hold">
                            <p:stCondLst>
                              <p:cond delay="1500"/>
                            </p:stCondLst>
                            <p:childTnLst>
                              <p:par>
                                <p:cTn id="18" presetID="10" presetClass="entr" presetSubtype="0" fill="hold" grpId="0" nodeType="afterEffect">
                                  <p:stCondLst>
                                    <p:cond delay="0"/>
                                  </p:stCondLst>
                                  <p:childTnLst>
                                    <p:set>
                                      <p:cBhvr>
                                        <p:cTn id="19" dur="1" fill="hold">
                                          <p:stCondLst>
                                            <p:cond delay="0"/>
                                          </p:stCondLst>
                                        </p:cTn>
                                        <p:tgtEl>
                                          <p:spTgt spid="34"/>
                                        </p:tgtEl>
                                        <p:attrNameLst>
                                          <p:attrName>style.visibility</p:attrName>
                                        </p:attrNameLst>
                                      </p:cBhvr>
                                      <p:to>
                                        <p:strVal val="visible"/>
                                      </p:to>
                                    </p:set>
                                    <p:animEffect transition="in" filter="fade">
                                      <p:cBhvr>
                                        <p:cTn id="20" dur="500"/>
                                        <p:tgtEl>
                                          <p:spTgt spid="34"/>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35"/>
                                        </p:tgtEl>
                                        <p:attrNameLst>
                                          <p:attrName>style.visibility</p:attrName>
                                        </p:attrNameLst>
                                      </p:cBhvr>
                                      <p:to>
                                        <p:strVal val="visible"/>
                                      </p:to>
                                    </p:set>
                                    <p:animEffect transition="in" filter="fade">
                                      <p:cBhvr>
                                        <p:cTn id="23" dur="500"/>
                                        <p:tgtEl>
                                          <p:spTgt spid="35"/>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36"/>
                                        </p:tgtEl>
                                        <p:attrNameLst>
                                          <p:attrName>style.visibility</p:attrName>
                                        </p:attrNameLst>
                                      </p:cBhvr>
                                      <p:to>
                                        <p:strVal val="visible"/>
                                      </p:to>
                                    </p:set>
                                    <p:animEffect transition="in" filter="fade">
                                      <p:cBhvr>
                                        <p:cTn id="26" dur="500"/>
                                        <p:tgtEl>
                                          <p:spTgt spid="36"/>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37"/>
                                        </p:tgtEl>
                                        <p:attrNameLst>
                                          <p:attrName>style.visibility</p:attrName>
                                        </p:attrNameLst>
                                      </p:cBhvr>
                                      <p:to>
                                        <p:strVal val="visible"/>
                                      </p:to>
                                    </p:set>
                                    <p:animEffect transition="in" filter="fade">
                                      <p:cBhvr>
                                        <p:cTn id="29"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animBg="1" autoUpdateAnimBg="0"/>
      <p:bldP spid="35" grpId="0" bldLvl="0" autoUpdateAnimBg="0"/>
      <p:bldP spid="36" grpId="0" animBg="1" autoUpdateAnimBg="0"/>
      <p:bldP spid="37" grpId="0" bldLvl="0" autoUpdateAnimBg="0"/>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a:blip r:embed="rId3">
            <a:alphaModFix amt="37000"/>
          </a:blip>
          <a:tile tx="0" ty="0" sx="100000" sy="100000" flip="none" algn="tl"/>
        </a:blipFill>
        <a:effectLst/>
      </p:bgPr>
    </p:bg>
    <p:spTree>
      <p:nvGrpSpPr>
        <p:cNvPr id="1" name=""/>
        <p:cNvGrpSpPr/>
        <p:nvPr/>
      </p:nvGrpSpPr>
      <p:grpSpPr>
        <a:xfrm>
          <a:off x="0" y="0"/>
          <a:ext cx="0" cy="0"/>
          <a:chOff x="0" y="0"/>
          <a:chExt cx="0" cy="0"/>
        </a:xfrm>
      </p:grpSpPr>
      <p:sp>
        <p:nvSpPr>
          <p:cNvPr id="5" name="矩形 4"/>
          <p:cNvSpPr/>
          <p:nvPr/>
        </p:nvSpPr>
        <p:spPr>
          <a:xfrm>
            <a:off x="0" y="704850"/>
            <a:ext cx="12192000" cy="5448301"/>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Text Box 9"/>
          <p:cNvSpPr txBox="1">
            <a:spLocks noChangeArrowheads="1"/>
          </p:cNvSpPr>
          <p:nvPr/>
        </p:nvSpPr>
        <p:spPr bwMode="auto">
          <a:xfrm>
            <a:off x="10310336" y="2182218"/>
            <a:ext cx="738664" cy="3816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zh-CN" altLang="en-US" sz="3600" dirty="0">
                <a:solidFill>
                  <a:srgbClr val="C00000"/>
                </a:solidFill>
                <a:latin typeface="华文中宋" panose="02010600040101010101" pitchFamily="2" charset="-122"/>
                <a:ea typeface="华文中宋" panose="02010600040101010101" pitchFamily="2" charset="-122"/>
              </a:rPr>
              <a:t>章节标题</a:t>
            </a:r>
          </a:p>
        </p:txBody>
      </p:sp>
      <p:sp>
        <p:nvSpPr>
          <p:cNvPr id="7" name="Text Box 10"/>
          <p:cNvSpPr txBox="1">
            <a:spLocks noChangeArrowheads="1"/>
          </p:cNvSpPr>
          <p:nvPr/>
        </p:nvSpPr>
        <p:spPr bwMode="auto">
          <a:xfrm>
            <a:off x="10874673" y="2226668"/>
            <a:ext cx="461665" cy="3529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zh-CN" altLang="en-US" dirty="0">
                <a:solidFill>
                  <a:srgbClr val="C00000"/>
                </a:solidFill>
                <a:latin typeface="华文中宋" panose="02010600040101010101" pitchFamily="2" charset="-122"/>
                <a:ea typeface="华文中宋" panose="02010600040101010101" pitchFamily="2" charset="-122"/>
              </a:rPr>
              <a:t>章节二</a:t>
            </a:r>
          </a:p>
        </p:txBody>
      </p:sp>
      <p:sp>
        <p:nvSpPr>
          <p:cNvPr id="8" name="Text Box 11"/>
          <p:cNvSpPr txBox="1">
            <a:spLocks noChangeArrowheads="1"/>
          </p:cNvSpPr>
          <p:nvPr/>
        </p:nvSpPr>
        <p:spPr bwMode="auto">
          <a:xfrm>
            <a:off x="10010715" y="1047155"/>
            <a:ext cx="400110" cy="3529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r" eaLnBrk="1" hangingPunct="1"/>
            <a:r>
              <a:rPr lang="zh-CN" altLang="en-US" sz="1400">
                <a:solidFill>
                  <a:srgbClr val="C00000"/>
                </a:solidFill>
                <a:latin typeface="华文中宋" panose="02010600040101010101" pitchFamily="2" charset="-122"/>
                <a:ea typeface="华文中宋" panose="02010600040101010101" pitchFamily="2" charset="-122"/>
              </a:rPr>
              <a:t>Chapter Title</a:t>
            </a:r>
          </a:p>
        </p:txBody>
      </p:sp>
      <p:sp>
        <p:nvSpPr>
          <p:cNvPr id="10" name="椭圆 9"/>
          <p:cNvSpPr/>
          <p:nvPr/>
        </p:nvSpPr>
        <p:spPr>
          <a:xfrm>
            <a:off x="8450550" y="2182218"/>
            <a:ext cx="788987" cy="786295"/>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CN" altLang="en-US" sz="4000" dirty="0">
                <a:solidFill>
                  <a:schemeClr val="bg1"/>
                </a:solidFill>
                <a:latin typeface="华文中宋" panose="02010600040101010101" pitchFamily="2" charset="-122"/>
                <a:ea typeface="华文中宋" panose="02010600040101010101" pitchFamily="2" charset="-122"/>
              </a:rPr>
              <a:t>贰</a:t>
            </a:r>
          </a:p>
        </p:txBody>
      </p:sp>
      <p:sp>
        <p:nvSpPr>
          <p:cNvPr id="11" name="矩形 10"/>
          <p:cNvSpPr/>
          <p:nvPr/>
        </p:nvSpPr>
        <p:spPr>
          <a:xfrm>
            <a:off x="2247314" y="2500310"/>
            <a:ext cx="6278642" cy="2357440"/>
          </a:xfrm>
          <a:prstGeom prst="rect">
            <a:avLst/>
          </a:prstGeom>
        </p:spPr>
        <p:txBody>
          <a:bodyPr vert="eaVert" wrap="square">
            <a:spAutoFit/>
          </a:bodyPr>
          <a:lstStyle/>
          <a:p>
            <a:pPr>
              <a:lnSpc>
                <a:spcPct val="150000"/>
              </a:lnSpc>
            </a:pPr>
            <a:r>
              <a:rPr lang="zh-CN" altLang="en-US" sz="2400" b="0" i="0" u="sng" dirty="0">
                <a:solidFill>
                  <a:srgbClr val="333333"/>
                </a:solidFill>
                <a:effectLst/>
                <a:latin typeface="方正宋刻本秀楷简体" panose="02000000000000000000" pitchFamily="2" charset="-122"/>
                <a:ea typeface="方正宋刻本秀楷简体" panose="02000000000000000000" pitchFamily="2" charset="-122"/>
              </a:rPr>
              <a:t>感恩的心态喝这杯茶，这杯茶就不仅仅是一碗茶汤，而在其中充满人文精神，充满了天地万物和谐相处、相互成就、共融共济、同体不二的精神，化解戾气，发扬正气，成就和气。</a:t>
            </a:r>
            <a:endParaRPr lang="zh-CN" altLang="en-US" sz="2400" u="sng" dirty="0">
              <a:latin typeface="方正宋刻本秀楷简体" panose="02000000000000000000" pitchFamily="2" charset="-122"/>
              <a:ea typeface="方正宋刻本秀楷简体" panose="02000000000000000000" pitchFamily="2" charset="-122"/>
            </a:endParaRPr>
          </a:p>
        </p:txBody>
      </p:sp>
      <p:cxnSp>
        <p:nvCxnSpPr>
          <p:cNvPr id="12" name="直接连接符 11"/>
          <p:cNvCxnSpPr/>
          <p:nvPr/>
        </p:nvCxnSpPr>
        <p:spPr>
          <a:xfrm>
            <a:off x="0" y="5886450"/>
            <a:ext cx="12192000" cy="0"/>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a:off x="0" y="1009650"/>
            <a:ext cx="12192000" cy="0"/>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flipV="1">
            <a:off x="361950" y="720327"/>
            <a:ext cx="0" cy="5417347"/>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flipV="1">
            <a:off x="11830050" y="720327"/>
            <a:ext cx="0" cy="5417347"/>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sp>
        <p:nvSpPr>
          <p:cNvPr id="20" name="Rectangle 23"/>
          <p:cNvSpPr>
            <a:spLocks noChangeArrowheads="1"/>
          </p:cNvSpPr>
          <p:nvPr/>
        </p:nvSpPr>
        <p:spPr bwMode="auto">
          <a:xfrm>
            <a:off x="10137410" y="1991057"/>
            <a:ext cx="1084516" cy="77528"/>
          </a:xfrm>
          <a:prstGeom prst="rect">
            <a:avLst/>
          </a:prstGeom>
          <a:noFill/>
          <a:ln w="12700" cmpd="sng">
            <a:solidFill>
              <a:srgbClr val="C00000"/>
            </a:solidFill>
            <a:miter lim="800000"/>
            <a:headEnd/>
            <a:tailEnd/>
          </a:ln>
          <a:extLst>
            <a:ext uri="{909E8E84-426E-40DD-AFC4-6F175D3DCCD1}">
              <a14:hiddenFill xmlns:a14="http://schemas.microsoft.com/office/drawing/2010/main">
                <a:solidFill>
                  <a:srgbClr val="FFFFFF"/>
                </a:solidFill>
              </a14:hiddenFill>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2" name="Rectangle 23"/>
          <p:cNvSpPr>
            <a:spLocks noChangeArrowheads="1"/>
          </p:cNvSpPr>
          <p:nvPr/>
        </p:nvSpPr>
        <p:spPr bwMode="auto">
          <a:xfrm>
            <a:off x="10137410" y="4872432"/>
            <a:ext cx="1084516" cy="77528"/>
          </a:xfrm>
          <a:prstGeom prst="rect">
            <a:avLst/>
          </a:prstGeom>
          <a:noFill/>
          <a:ln w="12700" cmpd="sng">
            <a:solidFill>
              <a:srgbClr val="C00000"/>
            </a:solidFill>
            <a:miter lim="800000"/>
            <a:headEnd/>
            <a:tailEnd/>
          </a:ln>
          <a:extLst>
            <a:ext uri="{909E8E84-426E-40DD-AFC4-6F175D3DCCD1}">
              <a14:hiddenFill xmlns:a14="http://schemas.microsoft.com/office/drawing/2010/main">
                <a:solidFill>
                  <a:srgbClr val="FFFFFF"/>
                </a:solidFill>
              </a14:hiddenFill>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Tree>
    <p:extLst>
      <p:ext uri="{BB962C8B-B14F-4D97-AF65-F5344CB8AC3E}">
        <p14:creationId xmlns:p14="http://schemas.microsoft.com/office/powerpoint/2010/main" val="2664907085"/>
      </p:ext>
    </p:extLst>
  </p:cSld>
  <p:clrMapOvr>
    <a:masterClrMapping/>
  </p:clrMapOvr>
  <mc:AlternateContent xmlns:mc="http://schemas.openxmlformats.org/markup-compatibility/2006" xmlns:p14="http://schemas.microsoft.com/office/powerpoint/2010/main">
    <mc:Choice Requires="p14">
      <p:transition spd="slow" p14:dur="1250" advTm="0">
        <p:randomBar dir="vert"/>
      </p:transition>
    </mc:Choice>
    <mc:Fallback xmlns="">
      <p:transition spd="slow" advTm="0">
        <p:randomBar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right)">
                                      <p:cBhvr>
                                        <p:cTn id="7" dur="750"/>
                                        <p:tgtEl>
                                          <p:spTgt spid="12"/>
                                        </p:tgtEl>
                                      </p:cBhvr>
                                    </p:animEffect>
                                  </p:childTnLst>
                                </p:cTn>
                              </p:par>
                              <p:par>
                                <p:cTn id="8" presetID="22" presetClass="entr" presetSubtype="2" fill="hold" nodeType="withEffect">
                                  <p:stCondLst>
                                    <p:cond delay="0"/>
                                  </p:stCondLst>
                                  <p:childTnLst>
                                    <p:set>
                                      <p:cBhvr>
                                        <p:cTn id="9" dur="1" fill="hold">
                                          <p:stCondLst>
                                            <p:cond delay="0"/>
                                          </p:stCondLst>
                                        </p:cTn>
                                        <p:tgtEl>
                                          <p:spTgt spid="14"/>
                                        </p:tgtEl>
                                        <p:attrNameLst>
                                          <p:attrName>style.visibility</p:attrName>
                                        </p:attrNameLst>
                                      </p:cBhvr>
                                      <p:to>
                                        <p:strVal val="visible"/>
                                      </p:to>
                                    </p:set>
                                    <p:animEffect transition="in" filter="wipe(right)">
                                      <p:cBhvr>
                                        <p:cTn id="10" dur="750"/>
                                        <p:tgtEl>
                                          <p:spTgt spid="14"/>
                                        </p:tgtEl>
                                      </p:cBhvr>
                                    </p:animEffect>
                                  </p:childTnLst>
                                </p:cTn>
                              </p:par>
                              <p:par>
                                <p:cTn id="11" presetID="22" presetClass="entr" presetSubtype="2" fill="hold" nodeType="withEffect">
                                  <p:stCondLst>
                                    <p:cond delay="0"/>
                                  </p:stCondLst>
                                  <p:childTnLst>
                                    <p:set>
                                      <p:cBhvr>
                                        <p:cTn id="12" dur="1" fill="hold">
                                          <p:stCondLst>
                                            <p:cond delay="0"/>
                                          </p:stCondLst>
                                        </p:cTn>
                                        <p:tgtEl>
                                          <p:spTgt spid="15"/>
                                        </p:tgtEl>
                                        <p:attrNameLst>
                                          <p:attrName>style.visibility</p:attrName>
                                        </p:attrNameLst>
                                      </p:cBhvr>
                                      <p:to>
                                        <p:strVal val="visible"/>
                                      </p:to>
                                    </p:set>
                                    <p:animEffect transition="in" filter="wipe(right)">
                                      <p:cBhvr>
                                        <p:cTn id="13" dur="750"/>
                                        <p:tgtEl>
                                          <p:spTgt spid="15"/>
                                        </p:tgtEl>
                                      </p:cBhvr>
                                    </p:animEffect>
                                  </p:childTnLst>
                                </p:cTn>
                              </p:par>
                              <p:par>
                                <p:cTn id="14" presetID="22" presetClass="entr" presetSubtype="2" fill="hold" nodeType="withEffect">
                                  <p:stCondLst>
                                    <p:cond delay="0"/>
                                  </p:stCondLst>
                                  <p:childTnLst>
                                    <p:set>
                                      <p:cBhvr>
                                        <p:cTn id="15" dur="1" fill="hold">
                                          <p:stCondLst>
                                            <p:cond delay="0"/>
                                          </p:stCondLst>
                                        </p:cTn>
                                        <p:tgtEl>
                                          <p:spTgt spid="19"/>
                                        </p:tgtEl>
                                        <p:attrNameLst>
                                          <p:attrName>style.visibility</p:attrName>
                                        </p:attrNameLst>
                                      </p:cBhvr>
                                      <p:to>
                                        <p:strVal val="visible"/>
                                      </p:to>
                                    </p:set>
                                    <p:animEffect transition="in" filter="wipe(right)">
                                      <p:cBhvr>
                                        <p:cTn id="16" dur="750"/>
                                        <p:tgtEl>
                                          <p:spTgt spid="19"/>
                                        </p:tgtEl>
                                      </p:cBhvr>
                                    </p:animEffect>
                                  </p:childTnLst>
                                </p:cTn>
                              </p:par>
                            </p:childTnLst>
                          </p:cTn>
                        </p:par>
                        <p:par>
                          <p:cTn id="17" fill="hold">
                            <p:stCondLst>
                              <p:cond delay="750"/>
                            </p:stCondLst>
                            <p:childTnLst>
                              <p:par>
                                <p:cTn id="18" presetID="42" presetClass="entr" presetSubtype="0" fill="hold" grpId="0" nodeType="afterEffect">
                                  <p:stCondLst>
                                    <p:cond delay="0"/>
                                  </p:stCondLst>
                                  <p:childTnLst>
                                    <p:set>
                                      <p:cBhvr>
                                        <p:cTn id="19" dur="1" fill="hold">
                                          <p:stCondLst>
                                            <p:cond delay="0"/>
                                          </p:stCondLst>
                                        </p:cTn>
                                        <p:tgtEl>
                                          <p:spTgt spid="20"/>
                                        </p:tgtEl>
                                        <p:attrNameLst>
                                          <p:attrName>style.visibility</p:attrName>
                                        </p:attrNameLst>
                                      </p:cBhvr>
                                      <p:to>
                                        <p:strVal val="visible"/>
                                      </p:to>
                                    </p:set>
                                    <p:animEffect transition="in" filter="fade">
                                      <p:cBhvr>
                                        <p:cTn id="20" dur="500"/>
                                        <p:tgtEl>
                                          <p:spTgt spid="20"/>
                                        </p:tgtEl>
                                      </p:cBhvr>
                                    </p:animEffect>
                                    <p:anim calcmode="lin" valueType="num">
                                      <p:cBhvr>
                                        <p:cTn id="21" dur="500" fill="hold"/>
                                        <p:tgtEl>
                                          <p:spTgt spid="20"/>
                                        </p:tgtEl>
                                        <p:attrNameLst>
                                          <p:attrName>ppt_x</p:attrName>
                                        </p:attrNameLst>
                                      </p:cBhvr>
                                      <p:tavLst>
                                        <p:tav tm="0">
                                          <p:val>
                                            <p:strVal val="#ppt_x"/>
                                          </p:val>
                                        </p:tav>
                                        <p:tav tm="100000">
                                          <p:val>
                                            <p:strVal val="#ppt_x"/>
                                          </p:val>
                                        </p:tav>
                                      </p:tavLst>
                                    </p:anim>
                                    <p:anim calcmode="lin" valueType="num">
                                      <p:cBhvr>
                                        <p:cTn id="22" dur="500" fill="hold"/>
                                        <p:tgtEl>
                                          <p:spTgt spid="20"/>
                                        </p:tgtEl>
                                        <p:attrNameLst>
                                          <p:attrName>ppt_y</p:attrName>
                                        </p:attrNameLst>
                                      </p:cBhvr>
                                      <p:tavLst>
                                        <p:tav tm="0">
                                          <p:val>
                                            <p:strVal val="#ppt_y+.1"/>
                                          </p:val>
                                        </p:tav>
                                        <p:tav tm="100000">
                                          <p:val>
                                            <p:strVal val="#ppt_y"/>
                                          </p:val>
                                        </p:tav>
                                      </p:tavLst>
                                    </p:anim>
                                  </p:childTnLst>
                                </p:cTn>
                              </p:par>
                            </p:childTnLst>
                          </p:cTn>
                        </p:par>
                        <p:par>
                          <p:cTn id="23" fill="hold">
                            <p:stCondLst>
                              <p:cond delay="1250"/>
                            </p:stCondLst>
                            <p:childTnLst>
                              <p:par>
                                <p:cTn id="24" presetID="42" presetClass="entr" presetSubtype="0" fill="hold" grpId="0" nodeType="afterEffect">
                                  <p:stCondLst>
                                    <p:cond delay="0"/>
                                  </p:stCondLst>
                                  <p:childTnLst>
                                    <p:set>
                                      <p:cBhvr>
                                        <p:cTn id="25" dur="1" fill="hold">
                                          <p:stCondLst>
                                            <p:cond delay="0"/>
                                          </p:stCondLst>
                                        </p:cTn>
                                        <p:tgtEl>
                                          <p:spTgt spid="22"/>
                                        </p:tgtEl>
                                        <p:attrNameLst>
                                          <p:attrName>style.visibility</p:attrName>
                                        </p:attrNameLst>
                                      </p:cBhvr>
                                      <p:to>
                                        <p:strVal val="visible"/>
                                      </p:to>
                                    </p:set>
                                    <p:animEffect transition="in" filter="fade">
                                      <p:cBhvr>
                                        <p:cTn id="26" dur="500"/>
                                        <p:tgtEl>
                                          <p:spTgt spid="22"/>
                                        </p:tgtEl>
                                      </p:cBhvr>
                                    </p:animEffect>
                                    <p:anim calcmode="lin" valueType="num">
                                      <p:cBhvr>
                                        <p:cTn id="27" dur="500" fill="hold"/>
                                        <p:tgtEl>
                                          <p:spTgt spid="22"/>
                                        </p:tgtEl>
                                        <p:attrNameLst>
                                          <p:attrName>ppt_x</p:attrName>
                                        </p:attrNameLst>
                                      </p:cBhvr>
                                      <p:tavLst>
                                        <p:tav tm="0">
                                          <p:val>
                                            <p:strVal val="#ppt_x"/>
                                          </p:val>
                                        </p:tav>
                                        <p:tav tm="100000">
                                          <p:val>
                                            <p:strVal val="#ppt_x"/>
                                          </p:val>
                                        </p:tav>
                                      </p:tavLst>
                                    </p:anim>
                                    <p:anim calcmode="lin" valueType="num">
                                      <p:cBhvr>
                                        <p:cTn id="28" dur="500" fill="hold"/>
                                        <p:tgtEl>
                                          <p:spTgt spid="22"/>
                                        </p:tgtEl>
                                        <p:attrNameLst>
                                          <p:attrName>ppt_y</p:attrName>
                                        </p:attrNameLst>
                                      </p:cBhvr>
                                      <p:tavLst>
                                        <p:tav tm="0">
                                          <p:val>
                                            <p:strVal val="#ppt_y+.1"/>
                                          </p:val>
                                        </p:tav>
                                        <p:tav tm="100000">
                                          <p:val>
                                            <p:strVal val="#ppt_y"/>
                                          </p:val>
                                        </p:tav>
                                      </p:tavLst>
                                    </p:anim>
                                  </p:childTnLst>
                                </p:cTn>
                              </p:par>
                            </p:childTnLst>
                          </p:cTn>
                        </p:par>
                        <p:par>
                          <p:cTn id="29" fill="hold">
                            <p:stCondLst>
                              <p:cond delay="1750"/>
                            </p:stCondLst>
                            <p:childTnLst>
                              <p:par>
                                <p:cTn id="30" presetID="10" presetClass="entr" presetSubtype="0" fill="hold" grpId="0" nodeType="after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fade">
                                      <p:cBhvr>
                                        <p:cTn id="32" dur="1000"/>
                                        <p:tgtEl>
                                          <p:spTgt spid="7"/>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6"/>
                                        </p:tgtEl>
                                        <p:attrNameLst>
                                          <p:attrName>style.visibility</p:attrName>
                                        </p:attrNameLst>
                                      </p:cBhvr>
                                      <p:to>
                                        <p:strVal val="visible"/>
                                      </p:to>
                                    </p:set>
                                    <p:animEffect transition="in" filter="fade">
                                      <p:cBhvr>
                                        <p:cTn id="35" dur="1000"/>
                                        <p:tgtEl>
                                          <p:spTgt spid="6"/>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8"/>
                                        </p:tgtEl>
                                        <p:attrNameLst>
                                          <p:attrName>style.visibility</p:attrName>
                                        </p:attrNameLst>
                                      </p:cBhvr>
                                      <p:to>
                                        <p:strVal val="visible"/>
                                      </p:to>
                                    </p:set>
                                    <p:animEffect transition="in" filter="fade">
                                      <p:cBhvr>
                                        <p:cTn id="38" dur="1000"/>
                                        <p:tgtEl>
                                          <p:spTgt spid="8"/>
                                        </p:tgtEl>
                                      </p:cBhvr>
                                    </p:animEffect>
                                  </p:childTnLst>
                                </p:cTn>
                              </p:par>
                            </p:childTnLst>
                          </p:cTn>
                        </p:par>
                        <p:par>
                          <p:cTn id="39" fill="hold">
                            <p:stCondLst>
                              <p:cond delay="2750"/>
                            </p:stCondLst>
                            <p:childTnLst>
                              <p:par>
                                <p:cTn id="40" presetID="23" presetClass="entr" presetSubtype="16" fill="hold" grpId="0" nodeType="afterEffect">
                                  <p:stCondLst>
                                    <p:cond delay="0"/>
                                  </p:stCondLst>
                                  <p:childTnLst>
                                    <p:set>
                                      <p:cBhvr>
                                        <p:cTn id="41" dur="1" fill="hold">
                                          <p:stCondLst>
                                            <p:cond delay="0"/>
                                          </p:stCondLst>
                                        </p:cTn>
                                        <p:tgtEl>
                                          <p:spTgt spid="10"/>
                                        </p:tgtEl>
                                        <p:attrNameLst>
                                          <p:attrName>style.visibility</p:attrName>
                                        </p:attrNameLst>
                                      </p:cBhvr>
                                      <p:to>
                                        <p:strVal val="visible"/>
                                      </p:to>
                                    </p:set>
                                    <p:anim calcmode="lin" valueType="num">
                                      <p:cBhvr>
                                        <p:cTn id="42" dur="500" fill="hold"/>
                                        <p:tgtEl>
                                          <p:spTgt spid="10"/>
                                        </p:tgtEl>
                                        <p:attrNameLst>
                                          <p:attrName>ppt_w</p:attrName>
                                        </p:attrNameLst>
                                      </p:cBhvr>
                                      <p:tavLst>
                                        <p:tav tm="0">
                                          <p:val>
                                            <p:fltVal val="0"/>
                                          </p:val>
                                        </p:tav>
                                        <p:tav tm="100000">
                                          <p:val>
                                            <p:strVal val="#ppt_w"/>
                                          </p:val>
                                        </p:tav>
                                      </p:tavLst>
                                    </p:anim>
                                    <p:anim calcmode="lin" valueType="num">
                                      <p:cBhvr>
                                        <p:cTn id="43" dur="500" fill="hold"/>
                                        <p:tgtEl>
                                          <p:spTgt spid="10"/>
                                        </p:tgtEl>
                                        <p:attrNameLst>
                                          <p:attrName>ppt_h</p:attrName>
                                        </p:attrNameLst>
                                      </p:cBhvr>
                                      <p:tavLst>
                                        <p:tav tm="0">
                                          <p:val>
                                            <p:fltVal val="0"/>
                                          </p:val>
                                        </p:tav>
                                        <p:tav tm="100000">
                                          <p:val>
                                            <p:strVal val="#ppt_h"/>
                                          </p:val>
                                        </p:tav>
                                      </p:tavLst>
                                    </p:anim>
                                  </p:childTnLst>
                                </p:cTn>
                              </p:par>
                            </p:childTnLst>
                          </p:cTn>
                        </p:par>
                        <p:par>
                          <p:cTn id="44" fill="hold">
                            <p:stCondLst>
                              <p:cond delay="3250"/>
                            </p:stCondLst>
                            <p:childTnLst>
                              <p:par>
                                <p:cTn id="45" presetID="22" presetClass="entr" presetSubtype="2" fill="hold" grpId="0" nodeType="afterEffect">
                                  <p:stCondLst>
                                    <p:cond delay="0"/>
                                  </p:stCondLst>
                                  <p:iterate type="wd">
                                    <p:tmPct val="10000"/>
                                  </p:iterate>
                                  <p:childTnLst>
                                    <p:set>
                                      <p:cBhvr>
                                        <p:cTn id="46" dur="1" fill="hold">
                                          <p:stCondLst>
                                            <p:cond delay="0"/>
                                          </p:stCondLst>
                                        </p:cTn>
                                        <p:tgtEl>
                                          <p:spTgt spid="11"/>
                                        </p:tgtEl>
                                        <p:attrNameLst>
                                          <p:attrName>style.visibility</p:attrName>
                                        </p:attrNameLst>
                                      </p:cBhvr>
                                      <p:to>
                                        <p:strVal val="visible"/>
                                      </p:to>
                                    </p:set>
                                    <p:animEffect transition="in" filter="wipe(right)">
                                      <p:cBhvr>
                                        <p:cTn id="4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ldLvl="0" autoUpdateAnimBg="0"/>
      <p:bldP spid="7" grpId="0" bldLvl="0" autoUpdateAnimBg="0"/>
      <p:bldP spid="8" grpId="0" bldLvl="0" autoUpdateAnimBg="0"/>
      <p:bldP spid="10" grpId="0" animBg="1"/>
      <p:bldP spid="11" grpId="0"/>
      <p:bldP spid="20" grpId="0" animBg="1" autoUpdateAnimBg="0"/>
      <p:bldP spid="22" grpId="0" animBg="1" autoUpdateAnimBg="0"/>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a:blip r:embed="rId2">
            <a:alphaModFix amt="37000"/>
          </a:blip>
          <a:tile tx="0" ty="0" sx="100000" sy="100000" flip="none" algn="tl"/>
        </a:blipFill>
        <a:effectLst/>
      </p:bgPr>
    </p:bg>
    <p:spTree>
      <p:nvGrpSpPr>
        <p:cNvPr id="1" name=""/>
        <p:cNvGrpSpPr/>
        <p:nvPr/>
      </p:nvGrpSpPr>
      <p:grpSpPr>
        <a:xfrm>
          <a:off x="0" y="0"/>
          <a:ext cx="0" cy="0"/>
          <a:chOff x="0" y="0"/>
          <a:chExt cx="0" cy="0"/>
        </a:xfrm>
      </p:grpSpPr>
      <p:grpSp>
        <p:nvGrpSpPr>
          <p:cNvPr id="4" name="组合 3"/>
          <p:cNvGrpSpPr/>
          <p:nvPr/>
        </p:nvGrpSpPr>
        <p:grpSpPr>
          <a:xfrm>
            <a:off x="1095377" y="1700809"/>
            <a:ext cx="10221476" cy="2377332"/>
            <a:chOff x="1095376" y="1700809"/>
            <a:chExt cx="10221476" cy="2377332"/>
          </a:xfrm>
        </p:grpSpPr>
        <p:grpSp>
          <p:nvGrpSpPr>
            <p:cNvPr id="18" name="组合 17"/>
            <p:cNvGrpSpPr/>
            <p:nvPr/>
          </p:nvGrpSpPr>
          <p:grpSpPr>
            <a:xfrm>
              <a:off x="1095376" y="1700809"/>
              <a:ext cx="10221476" cy="2377332"/>
              <a:chOff x="588348" y="1686422"/>
              <a:chExt cx="11235532" cy="2613181"/>
            </a:xfrm>
          </p:grpSpPr>
          <p:grpSp>
            <p:nvGrpSpPr>
              <p:cNvPr id="27" name="组合 26"/>
              <p:cNvGrpSpPr>
                <a:grpSpLocks noChangeAspect="1"/>
              </p:cNvGrpSpPr>
              <p:nvPr/>
            </p:nvGrpSpPr>
            <p:grpSpPr>
              <a:xfrm>
                <a:off x="588348" y="1700810"/>
                <a:ext cx="2503215" cy="2520001"/>
                <a:chOff x="1983909" y="2663640"/>
                <a:chExt cx="1657350" cy="1668463"/>
              </a:xfrm>
              <a:solidFill>
                <a:schemeClr val="accent1"/>
              </a:solidFill>
            </p:grpSpPr>
            <p:sp>
              <p:nvSpPr>
                <p:cNvPr id="43" name="任意多边形: 形状 42"/>
                <p:cNvSpPr/>
                <p:nvPr/>
              </p:nvSpPr>
              <p:spPr bwMode="auto">
                <a:xfrm>
                  <a:off x="1983909" y="3062103"/>
                  <a:ext cx="1216025" cy="1270000"/>
                </a:xfrm>
                <a:custGeom>
                  <a:avLst/>
                  <a:gdLst>
                    <a:gd name="T0" fmla="*/ 71 w 540"/>
                    <a:gd name="T1" fmla="*/ 536 h 564"/>
                    <a:gd name="T2" fmla="*/ 24 w 540"/>
                    <a:gd name="T3" fmla="*/ 488 h 564"/>
                    <a:gd name="T4" fmla="*/ 24 w 540"/>
                    <a:gd name="T5" fmla="*/ 0 h 564"/>
                    <a:gd name="T6" fmla="*/ 0 w 540"/>
                    <a:gd name="T7" fmla="*/ 0 h 564"/>
                    <a:gd name="T8" fmla="*/ 0 w 540"/>
                    <a:gd name="T9" fmla="*/ 489 h 564"/>
                    <a:gd name="T10" fmla="*/ 72 w 540"/>
                    <a:gd name="T11" fmla="*/ 564 h 564"/>
                    <a:gd name="T12" fmla="*/ 540 w 540"/>
                    <a:gd name="T13" fmla="*/ 564 h 564"/>
                    <a:gd name="T14" fmla="*/ 540 w 540"/>
                    <a:gd name="T15" fmla="*/ 536 h 564"/>
                    <a:gd name="T16" fmla="*/ 71 w 540"/>
                    <a:gd name="T17" fmla="*/ 536 h 5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40" h="564">
                      <a:moveTo>
                        <a:pt x="71" y="536"/>
                      </a:moveTo>
                      <a:cubicBezTo>
                        <a:pt x="44" y="536"/>
                        <a:pt x="24" y="515"/>
                        <a:pt x="24" y="488"/>
                      </a:cubicBezTo>
                      <a:cubicBezTo>
                        <a:pt x="24" y="0"/>
                        <a:pt x="24" y="0"/>
                        <a:pt x="24" y="0"/>
                      </a:cubicBezTo>
                      <a:cubicBezTo>
                        <a:pt x="0" y="0"/>
                        <a:pt x="0" y="0"/>
                        <a:pt x="0" y="0"/>
                      </a:cubicBezTo>
                      <a:cubicBezTo>
                        <a:pt x="0" y="489"/>
                        <a:pt x="0" y="489"/>
                        <a:pt x="0" y="489"/>
                      </a:cubicBezTo>
                      <a:cubicBezTo>
                        <a:pt x="0" y="529"/>
                        <a:pt x="32" y="564"/>
                        <a:pt x="72" y="564"/>
                      </a:cubicBezTo>
                      <a:cubicBezTo>
                        <a:pt x="540" y="564"/>
                        <a:pt x="540" y="564"/>
                        <a:pt x="540" y="564"/>
                      </a:cubicBezTo>
                      <a:cubicBezTo>
                        <a:pt x="540" y="536"/>
                        <a:pt x="540" y="536"/>
                        <a:pt x="540" y="536"/>
                      </a:cubicBezTo>
                      <a:lnTo>
                        <a:pt x="71" y="53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2133">
                    <a:solidFill>
                      <a:schemeClr val="bg1">
                        <a:lumMod val="50000"/>
                      </a:schemeClr>
                    </a:solidFill>
                    <a:latin typeface="微软雅黑" panose="020B0503020204020204" pitchFamily="34" charset="-122"/>
                    <a:ea typeface="微软雅黑" panose="020B0503020204020204" pitchFamily="34" charset="-122"/>
                  </a:endParaRPr>
                </a:p>
              </p:txBody>
            </p:sp>
            <p:sp>
              <p:nvSpPr>
                <p:cNvPr id="44" name="任意多边形: 形状 43"/>
                <p:cNvSpPr/>
                <p:nvPr/>
              </p:nvSpPr>
              <p:spPr bwMode="auto">
                <a:xfrm>
                  <a:off x="2433171" y="2674753"/>
                  <a:ext cx="1208088" cy="1243013"/>
                </a:xfrm>
                <a:custGeom>
                  <a:avLst/>
                  <a:gdLst>
                    <a:gd name="T0" fmla="*/ 461 w 536"/>
                    <a:gd name="T1" fmla="*/ 24 h 552"/>
                    <a:gd name="T2" fmla="*/ 508 w 536"/>
                    <a:gd name="T3" fmla="*/ 70 h 552"/>
                    <a:gd name="T4" fmla="*/ 508 w 536"/>
                    <a:gd name="T5" fmla="*/ 552 h 552"/>
                    <a:gd name="T6" fmla="*/ 536 w 536"/>
                    <a:gd name="T7" fmla="*/ 552 h 552"/>
                    <a:gd name="T8" fmla="*/ 536 w 536"/>
                    <a:gd name="T9" fmla="*/ 72 h 552"/>
                    <a:gd name="T10" fmla="*/ 462 w 536"/>
                    <a:gd name="T11" fmla="*/ 0 h 552"/>
                    <a:gd name="T12" fmla="*/ 0 w 536"/>
                    <a:gd name="T13" fmla="*/ 0 h 552"/>
                    <a:gd name="T14" fmla="*/ 0 w 536"/>
                    <a:gd name="T15" fmla="*/ 24 h 552"/>
                    <a:gd name="T16" fmla="*/ 461 w 536"/>
                    <a:gd name="T17" fmla="*/ 24 h 5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36" h="552">
                      <a:moveTo>
                        <a:pt x="461" y="24"/>
                      </a:moveTo>
                      <a:cubicBezTo>
                        <a:pt x="488" y="24"/>
                        <a:pt x="508" y="44"/>
                        <a:pt x="508" y="70"/>
                      </a:cubicBezTo>
                      <a:cubicBezTo>
                        <a:pt x="508" y="552"/>
                        <a:pt x="508" y="552"/>
                        <a:pt x="508" y="552"/>
                      </a:cubicBezTo>
                      <a:cubicBezTo>
                        <a:pt x="536" y="552"/>
                        <a:pt x="536" y="552"/>
                        <a:pt x="536" y="552"/>
                      </a:cubicBezTo>
                      <a:cubicBezTo>
                        <a:pt x="536" y="72"/>
                        <a:pt x="536" y="72"/>
                        <a:pt x="536" y="72"/>
                      </a:cubicBezTo>
                      <a:cubicBezTo>
                        <a:pt x="536" y="32"/>
                        <a:pt x="502" y="0"/>
                        <a:pt x="462" y="0"/>
                      </a:cubicBezTo>
                      <a:cubicBezTo>
                        <a:pt x="0" y="0"/>
                        <a:pt x="0" y="0"/>
                        <a:pt x="0" y="0"/>
                      </a:cubicBezTo>
                      <a:cubicBezTo>
                        <a:pt x="0" y="24"/>
                        <a:pt x="0" y="24"/>
                        <a:pt x="0" y="24"/>
                      </a:cubicBezTo>
                      <a:lnTo>
                        <a:pt x="461" y="2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2133">
                    <a:solidFill>
                      <a:schemeClr val="bg1">
                        <a:lumMod val="50000"/>
                      </a:schemeClr>
                    </a:solidFill>
                    <a:latin typeface="微软雅黑" panose="020B0503020204020204" pitchFamily="34" charset="-122"/>
                    <a:ea typeface="微软雅黑" panose="020B0503020204020204" pitchFamily="34" charset="-122"/>
                  </a:endParaRPr>
                </a:p>
              </p:txBody>
            </p:sp>
            <p:sp>
              <p:nvSpPr>
                <p:cNvPr id="45" name="任意多边形: 形状 44"/>
                <p:cNvSpPr/>
                <p:nvPr/>
              </p:nvSpPr>
              <p:spPr bwMode="auto">
                <a:xfrm>
                  <a:off x="3277721" y="4006665"/>
                  <a:ext cx="358775" cy="315913"/>
                </a:xfrm>
                <a:custGeom>
                  <a:avLst/>
                  <a:gdLst>
                    <a:gd name="T0" fmla="*/ 43 w 159"/>
                    <a:gd name="T1" fmla="*/ 69 h 140"/>
                    <a:gd name="T2" fmla="*/ 34 w 159"/>
                    <a:gd name="T3" fmla="*/ 61 h 140"/>
                    <a:gd name="T4" fmla="*/ 24 w 159"/>
                    <a:gd name="T5" fmla="*/ 61 h 140"/>
                    <a:gd name="T6" fmla="*/ 7 w 159"/>
                    <a:gd name="T7" fmla="*/ 52 h 140"/>
                    <a:gd name="T8" fmla="*/ 0 w 159"/>
                    <a:gd name="T9" fmla="*/ 32 h 140"/>
                    <a:gd name="T10" fmla="*/ 10 w 159"/>
                    <a:gd name="T11" fmla="*/ 9 h 140"/>
                    <a:gd name="T12" fmla="*/ 34 w 159"/>
                    <a:gd name="T13" fmla="*/ 0 h 140"/>
                    <a:gd name="T14" fmla="*/ 61 w 159"/>
                    <a:gd name="T15" fmla="*/ 13 h 140"/>
                    <a:gd name="T16" fmla="*/ 72 w 159"/>
                    <a:gd name="T17" fmla="*/ 47 h 140"/>
                    <a:gd name="T18" fmla="*/ 42 w 159"/>
                    <a:gd name="T19" fmla="*/ 126 h 140"/>
                    <a:gd name="T20" fmla="*/ 23 w 159"/>
                    <a:gd name="T21" fmla="*/ 140 h 140"/>
                    <a:gd name="T22" fmla="*/ 13 w 159"/>
                    <a:gd name="T23" fmla="*/ 131 h 140"/>
                    <a:gd name="T24" fmla="*/ 18 w 159"/>
                    <a:gd name="T25" fmla="*/ 120 h 140"/>
                    <a:gd name="T26" fmla="*/ 36 w 159"/>
                    <a:gd name="T27" fmla="*/ 92 h 140"/>
                    <a:gd name="T28" fmla="*/ 43 w 159"/>
                    <a:gd name="T29" fmla="*/ 69 h 140"/>
                    <a:gd name="T30" fmla="*/ 130 w 159"/>
                    <a:gd name="T31" fmla="*/ 69 h 140"/>
                    <a:gd name="T32" fmla="*/ 121 w 159"/>
                    <a:gd name="T33" fmla="*/ 61 h 140"/>
                    <a:gd name="T34" fmla="*/ 112 w 159"/>
                    <a:gd name="T35" fmla="*/ 61 h 140"/>
                    <a:gd name="T36" fmla="*/ 94 w 159"/>
                    <a:gd name="T37" fmla="*/ 52 h 140"/>
                    <a:gd name="T38" fmla="*/ 87 w 159"/>
                    <a:gd name="T39" fmla="*/ 32 h 140"/>
                    <a:gd name="T40" fmla="*/ 96 w 159"/>
                    <a:gd name="T41" fmla="*/ 9 h 140"/>
                    <a:gd name="T42" fmla="*/ 120 w 159"/>
                    <a:gd name="T43" fmla="*/ 0 h 140"/>
                    <a:gd name="T44" fmla="*/ 148 w 159"/>
                    <a:gd name="T45" fmla="*/ 13 h 140"/>
                    <a:gd name="T46" fmla="*/ 159 w 159"/>
                    <a:gd name="T47" fmla="*/ 47 h 140"/>
                    <a:gd name="T48" fmla="*/ 129 w 159"/>
                    <a:gd name="T49" fmla="*/ 126 h 140"/>
                    <a:gd name="T50" fmla="*/ 109 w 159"/>
                    <a:gd name="T51" fmla="*/ 140 h 140"/>
                    <a:gd name="T52" fmla="*/ 100 w 159"/>
                    <a:gd name="T53" fmla="*/ 131 h 140"/>
                    <a:gd name="T54" fmla="*/ 106 w 159"/>
                    <a:gd name="T55" fmla="*/ 120 h 140"/>
                    <a:gd name="T56" fmla="*/ 122 w 159"/>
                    <a:gd name="T57" fmla="*/ 92 h 140"/>
                    <a:gd name="T58" fmla="*/ 130 w 159"/>
                    <a:gd name="T59" fmla="*/ 69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59" h="140">
                      <a:moveTo>
                        <a:pt x="43" y="69"/>
                      </a:moveTo>
                      <a:cubicBezTo>
                        <a:pt x="43" y="64"/>
                        <a:pt x="40" y="61"/>
                        <a:pt x="34" y="61"/>
                      </a:cubicBezTo>
                      <a:cubicBezTo>
                        <a:pt x="24" y="61"/>
                        <a:pt x="24" y="61"/>
                        <a:pt x="24" y="61"/>
                      </a:cubicBezTo>
                      <a:cubicBezTo>
                        <a:pt x="18" y="60"/>
                        <a:pt x="12" y="57"/>
                        <a:pt x="7" y="52"/>
                      </a:cubicBezTo>
                      <a:cubicBezTo>
                        <a:pt x="2" y="46"/>
                        <a:pt x="0" y="40"/>
                        <a:pt x="0" y="32"/>
                      </a:cubicBezTo>
                      <a:cubicBezTo>
                        <a:pt x="0" y="23"/>
                        <a:pt x="3" y="15"/>
                        <a:pt x="10" y="9"/>
                      </a:cubicBezTo>
                      <a:cubicBezTo>
                        <a:pt x="16" y="3"/>
                        <a:pt x="24" y="0"/>
                        <a:pt x="34" y="0"/>
                      </a:cubicBezTo>
                      <a:cubicBezTo>
                        <a:pt x="44" y="0"/>
                        <a:pt x="54" y="4"/>
                        <a:pt x="61" y="13"/>
                      </a:cubicBezTo>
                      <a:cubicBezTo>
                        <a:pt x="68" y="22"/>
                        <a:pt x="72" y="33"/>
                        <a:pt x="72" y="47"/>
                      </a:cubicBezTo>
                      <a:cubicBezTo>
                        <a:pt x="72" y="73"/>
                        <a:pt x="62" y="99"/>
                        <a:pt x="42" y="126"/>
                      </a:cubicBezTo>
                      <a:cubicBezTo>
                        <a:pt x="34" y="136"/>
                        <a:pt x="28" y="140"/>
                        <a:pt x="23" y="140"/>
                      </a:cubicBezTo>
                      <a:cubicBezTo>
                        <a:pt x="16" y="140"/>
                        <a:pt x="13" y="137"/>
                        <a:pt x="13" y="131"/>
                      </a:cubicBezTo>
                      <a:cubicBezTo>
                        <a:pt x="13" y="128"/>
                        <a:pt x="15" y="125"/>
                        <a:pt x="18" y="120"/>
                      </a:cubicBezTo>
                      <a:cubicBezTo>
                        <a:pt x="25" y="112"/>
                        <a:pt x="30" y="103"/>
                        <a:pt x="36" y="92"/>
                      </a:cubicBezTo>
                      <a:cubicBezTo>
                        <a:pt x="41" y="82"/>
                        <a:pt x="43" y="74"/>
                        <a:pt x="43" y="69"/>
                      </a:cubicBezTo>
                      <a:close/>
                      <a:moveTo>
                        <a:pt x="130" y="69"/>
                      </a:moveTo>
                      <a:cubicBezTo>
                        <a:pt x="130" y="64"/>
                        <a:pt x="127" y="61"/>
                        <a:pt x="121" y="61"/>
                      </a:cubicBezTo>
                      <a:cubicBezTo>
                        <a:pt x="112" y="61"/>
                        <a:pt x="112" y="61"/>
                        <a:pt x="112" y="61"/>
                      </a:cubicBezTo>
                      <a:cubicBezTo>
                        <a:pt x="105" y="60"/>
                        <a:pt x="99" y="57"/>
                        <a:pt x="94" y="52"/>
                      </a:cubicBezTo>
                      <a:cubicBezTo>
                        <a:pt x="89" y="46"/>
                        <a:pt x="87" y="40"/>
                        <a:pt x="87" y="32"/>
                      </a:cubicBezTo>
                      <a:cubicBezTo>
                        <a:pt x="87" y="23"/>
                        <a:pt x="90" y="15"/>
                        <a:pt x="96" y="9"/>
                      </a:cubicBezTo>
                      <a:cubicBezTo>
                        <a:pt x="103" y="3"/>
                        <a:pt x="111" y="0"/>
                        <a:pt x="120" y="0"/>
                      </a:cubicBezTo>
                      <a:cubicBezTo>
                        <a:pt x="132" y="0"/>
                        <a:pt x="141" y="4"/>
                        <a:pt x="148" y="13"/>
                      </a:cubicBezTo>
                      <a:cubicBezTo>
                        <a:pt x="155" y="22"/>
                        <a:pt x="159" y="33"/>
                        <a:pt x="159" y="47"/>
                      </a:cubicBezTo>
                      <a:cubicBezTo>
                        <a:pt x="159" y="73"/>
                        <a:pt x="149" y="99"/>
                        <a:pt x="129" y="126"/>
                      </a:cubicBezTo>
                      <a:cubicBezTo>
                        <a:pt x="121" y="136"/>
                        <a:pt x="115" y="140"/>
                        <a:pt x="109" y="140"/>
                      </a:cubicBezTo>
                      <a:cubicBezTo>
                        <a:pt x="103" y="140"/>
                        <a:pt x="100" y="137"/>
                        <a:pt x="100" y="131"/>
                      </a:cubicBezTo>
                      <a:cubicBezTo>
                        <a:pt x="100" y="128"/>
                        <a:pt x="102" y="125"/>
                        <a:pt x="106" y="120"/>
                      </a:cubicBezTo>
                      <a:cubicBezTo>
                        <a:pt x="112" y="112"/>
                        <a:pt x="117" y="103"/>
                        <a:pt x="122" y="92"/>
                      </a:cubicBezTo>
                      <a:cubicBezTo>
                        <a:pt x="127" y="82"/>
                        <a:pt x="130" y="74"/>
                        <a:pt x="130" y="6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2133">
                    <a:solidFill>
                      <a:schemeClr val="bg1">
                        <a:lumMod val="50000"/>
                      </a:schemeClr>
                    </a:solidFill>
                    <a:latin typeface="微软雅黑" panose="020B0503020204020204" pitchFamily="34" charset="-122"/>
                    <a:ea typeface="微软雅黑" panose="020B0503020204020204" pitchFamily="34" charset="-122"/>
                  </a:endParaRPr>
                </a:p>
              </p:txBody>
            </p:sp>
            <p:sp>
              <p:nvSpPr>
                <p:cNvPr id="46" name="任意多边形: 形状 45"/>
                <p:cNvSpPr/>
                <p:nvPr/>
              </p:nvSpPr>
              <p:spPr bwMode="auto">
                <a:xfrm>
                  <a:off x="1983909" y="2663640"/>
                  <a:ext cx="355600" cy="317500"/>
                </a:xfrm>
                <a:custGeom>
                  <a:avLst/>
                  <a:gdLst>
                    <a:gd name="T0" fmla="*/ 115 w 158"/>
                    <a:gd name="T1" fmla="*/ 72 h 141"/>
                    <a:gd name="T2" fmla="*/ 124 w 158"/>
                    <a:gd name="T3" fmla="*/ 80 h 141"/>
                    <a:gd name="T4" fmla="*/ 134 w 158"/>
                    <a:gd name="T5" fmla="*/ 80 h 141"/>
                    <a:gd name="T6" fmla="*/ 151 w 158"/>
                    <a:gd name="T7" fmla="*/ 89 h 141"/>
                    <a:gd name="T8" fmla="*/ 158 w 158"/>
                    <a:gd name="T9" fmla="*/ 109 h 141"/>
                    <a:gd name="T10" fmla="*/ 149 w 158"/>
                    <a:gd name="T11" fmla="*/ 132 h 141"/>
                    <a:gd name="T12" fmla="*/ 125 w 158"/>
                    <a:gd name="T13" fmla="*/ 141 h 141"/>
                    <a:gd name="T14" fmla="*/ 98 w 158"/>
                    <a:gd name="T15" fmla="*/ 128 h 141"/>
                    <a:gd name="T16" fmla="*/ 87 w 158"/>
                    <a:gd name="T17" fmla="*/ 94 h 141"/>
                    <a:gd name="T18" fmla="*/ 117 w 158"/>
                    <a:gd name="T19" fmla="*/ 15 h 141"/>
                    <a:gd name="T20" fmla="*/ 136 w 158"/>
                    <a:gd name="T21" fmla="*/ 0 h 141"/>
                    <a:gd name="T22" fmla="*/ 145 w 158"/>
                    <a:gd name="T23" fmla="*/ 10 h 141"/>
                    <a:gd name="T24" fmla="*/ 140 w 158"/>
                    <a:gd name="T25" fmla="*/ 21 h 141"/>
                    <a:gd name="T26" fmla="*/ 123 w 158"/>
                    <a:gd name="T27" fmla="*/ 48 h 141"/>
                    <a:gd name="T28" fmla="*/ 115 w 158"/>
                    <a:gd name="T29" fmla="*/ 72 h 141"/>
                    <a:gd name="T30" fmla="*/ 28 w 158"/>
                    <a:gd name="T31" fmla="*/ 72 h 141"/>
                    <a:gd name="T32" fmla="*/ 37 w 158"/>
                    <a:gd name="T33" fmla="*/ 80 h 141"/>
                    <a:gd name="T34" fmla="*/ 47 w 158"/>
                    <a:gd name="T35" fmla="*/ 80 h 141"/>
                    <a:gd name="T36" fmla="*/ 64 w 158"/>
                    <a:gd name="T37" fmla="*/ 89 h 141"/>
                    <a:gd name="T38" fmla="*/ 72 w 158"/>
                    <a:gd name="T39" fmla="*/ 109 h 141"/>
                    <a:gd name="T40" fmla="*/ 62 w 158"/>
                    <a:gd name="T41" fmla="*/ 132 h 141"/>
                    <a:gd name="T42" fmla="*/ 38 w 158"/>
                    <a:gd name="T43" fmla="*/ 141 h 141"/>
                    <a:gd name="T44" fmla="*/ 10 w 158"/>
                    <a:gd name="T45" fmla="*/ 128 h 141"/>
                    <a:gd name="T46" fmla="*/ 0 w 158"/>
                    <a:gd name="T47" fmla="*/ 94 h 141"/>
                    <a:gd name="T48" fmla="*/ 30 w 158"/>
                    <a:gd name="T49" fmla="*/ 15 h 141"/>
                    <a:gd name="T50" fmla="*/ 49 w 158"/>
                    <a:gd name="T51" fmla="*/ 0 h 141"/>
                    <a:gd name="T52" fmla="*/ 58 w 158"/>
                    <a:gd name="T53" fmla="*/ 10 h 141"/>
                    <a:gd name="T54" fmla="*/ 53 w 158"/>
                    <a:gd name="T55" fmla="*/ 21 h 141"/>
                    <a:gd name="T56" fmla="*/ 36 w 158"/>
                    <a:gd name="T57" fmla="*/ 48 h 141"/>
                    <a:gd name="T58" fmla="*/ 28 w 158"/>
                    <a:gd name="T59" fmla="*/ 72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58" h="141">
                      <a:moveTo>
                        <a:pt x="115" y="72"/>
                      </a:moveTo>
                      <a:cubicBezTo>
                        <a:pt x="115" y="77"/>
                        <a:pt x="118" y="80"/>
                        <a:pt x="124" y="80"/>
                      </a:cubicBezTo>
                      <a:cubicBezTo>
                        <a:pt x="134" y="80"/>
                        <a:pt x="134" y="80"/>
                        <a:pt x="134" y="80"/>
                      </a:cubicBezTo>
                      <a:cubicBezTo>
                        <a:pt x="140" y="80"/>
                        <a:pt x="146" y="83"/>
                        <a:pt x="151" y="89"/>
                      </a:cubicBezTo>
                      <a:cubicBezTo>
                        <a:pt x="156" y="95"/>
                        <a:pt x="158" y="101"/>
                        <a:pt x="158" y="109"/>
                      </a:cubicBezTo>
                      <a:cubicBezTo>
                        <a:pt x="158" y="118"/>
                        <a:pt x="155" y="126"/>
                        <a:pt x="149" y="132"/>
                      </a:cubicBezTo>
                      <a:cubicBezTo>
                        <a:pt x="142" y="138"/>
                        <a:pt x="134" y="141"/>
                        <a:pt x="125" y="141"/>
                      </a:cubicBezTo>
                      <a:cubicBezTo>
                        <a:pt x="114" y="141"/>
                        <a:pt x="105" y="137"/>
                        <a:pt x="98" y="128"/>
                      </a:cubicBezTo>
                      <a:cubicBezTo>
                        <a:pt x="90" y="119"/>
                        <a:pt x="87" y="108"/>
                        <a:pt x="87" y="94"/>
                      </a:cubicBezTo>
                      <a:cubicBezTo>
                        <a:pt x="87" y="68"/>
                        <a:pt x="97" y="42"/>
                        <a:pt x="117" y="15"/>
                      </a:cubicBezTo>
                      <a:cubicBezTo>
                        <a:pt x="124" y="5"/>
                        <a:pt x="130" y="0"/>
                        <a:pt x="136" y="0"/>
                      </a:cubicBezTo>
                      <a:cubicBezTo>
                        <a:pt x="142" y="0"/>
                        <a:pt x="145" y="4"/>
                        <a:pt x="145" y="10"/>
                      </a:cubicBezTo>
                      <a:cubicBezTo>
                        <a:pt x="145" y="13"/>
                        <a:pt x="144" y="16"/>
                        <a:pt x="140" y="21"/>
                      </a:cubicBezTo>
                      <a:cubicBezTo>
                        <a:pt x="134" y="29"/>
                        <a:pt x="128" y="38"/>
                        <a:pt x="123" y="48"/>
                      </a:cubicBezTo>
                      <a:cubicBezTo>
                        <a:pt x="118" y="59"/>
                        <a:pt x="115" y="67"/>
                        <a:pt x="115" y="72"/>
                      </a:cubicBezTo>
                      <a:close/>
                      <a:moveTo>
                        <a:pt x="28" y="72"/>
                      </a:moveTo>
                      <a:cubicBezTo>
                        <a:pt x="28" y="77"/>
                        <a:pt x="31" y="80"/>
                        <a:pt x="37" y="80"/>
                      </a:cubicBezTo>
                      <a:cubicBezTo>
                        <a:pt x="47" y="80"/>
                        <a:pt x="47" y="80"/>
                        <a:pt x="47" y="80"/>
                      </a:cubicBezTo>
                      <a:cubicBezTo>
                        <a:pt x="53" y="80"/>
                        <a:pt x="59" y="83"/>
                        <a:pt x="64" y="89"/>
                      </a:cubicBezTo>
                      <a:cubicBezTo>
                        <a:pt x="69" y="95"/>
                        <a:pt x="72" y="101"/>
                        <a:pt x="72" y="109"/>
                      </a:cubicBezTo>
                      <a:cubicBezTo>
                        <a:pt x="72" y="118"/>
                        <a:pt x="68" y="126"/>
                        <a:pt x="62" y="132"/>
                      </a:cubicBezTo>
                      <a:cubicBezTo>
                        <a:pt x="56" y="138"/>
                        <a:pt x="48" y="141"/>
                        <a:pt x="38" y="141"/>
                      </a:cubicBezTo>
                      <a:cubicBezTo>
                        <a:pt x="27" y="141"/>
                        <a:pt x="18" y="137"/>
                        <a:pt x="10" y="128"/>
                      </a:cubicBezTo>
                      <a:cubicBezTo>
                        <a:pt x="3" y="119"/>
                        <a:pt x="0" y="108"/>
                        <a:pt x="0" y="94"/>
                      </a:cubicBezTo>
                      <a:cubicBezTo>
                        <a:pt x="0" y="68"/>
                        <a:pt x="10" y="42"/>
                        <a:pt x="30" y="15"/>
                      </a:cubicBezTo>
                      <a:cubicBezTo>
                        <a:pt x="37" y="5"/>
                        <a:pt x="44" y="0"/>
                        <a:pt x="49" y="0"/>
                      </a:cubicBezTo>
                      <a:cubicBezTo>
                        <a:pt x="55" y="0"/>
                        <a:pt x="58" y="4"/>
                        <a:pt x="58" y="10"/>
                      </a:cubicBezTo>
                      <a:cubicBezTo>
                        <a:pt x="58" y="13"/>
                        <a:pt x="56" y="16"/>
                        <a:pt x="53" y="21"/>
                      </a:cubicBezTo>
                      <a:cubicBezTo>
                        <a:pt x="47" y="29"/>
                        <a:pt x="41" y="38"/>
                        <a:pt x="36" y="48"/>
                      </a:cubicBezTo>
                      <a:cubicBezTo>
                        <a:pt x="31" y="59"/>
                        <a:pt x="28" y="67"/>
                        <a:pt x="28" y="7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2133">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28" name="组合 27"/>
              <p:cNvGrpSpPr>
                <a:grpSpLocks noChangeAspect="1"/>
              </p:cNvGrpSpPr>
              <p:nvPr/>
            </p:nvGrpSpPr>
            <p:grpSpPr>
              <a:xfrm>
                <a:off x="3390079" y="1686422"/>
                <a:ext cx="2515318" cy="2520000"/>
                <a:chOff x="4052421" y="2654115"/>
                <a:chExt cx="1704976" cy="1708150"/>
              </a:xfrm>
              <a:solidFill>
                <a:schemeClr val="accent2"/>
              </a:solidFill>
            </p:grpSpPr>
            <p:sp>
              <p:nvSpPr>
                <p:cNvPr id="39" name="任意多边形: 形状 38"/>
                <p:cNvSpPr/>
                <p:nvPr/>
              </p:nvSpPr>
              <p:spPr bwMode="auto">
                <a:xfrm>
                  <a:off x="4052421" y="2735078"/>
                  <a:ext cx="471488" cy="1528763"/>
                </a:xfrm>
                <a:custGeom>
                  <a:avLst/>
                  <a:gdLst>
                    <a:gd name="T0" fmla="*/ 25 w 209"/>
                    <a:gd name="T1" fmla="*/ 340 h 679"/>
                    <a:gd name="T2" fmla="*/ 209 w 209"/>
                    <a:gd name="T3" fmla="*/ 29 h 679"/>
                    <a:gd name="T4" fmla="*/ 209 w 209"/>
                    <a:gd name="T5" fmla="*/ 0 h 679"/>
                    <a:gd name="T6" fmla="*/ 0 w 209"/>
                    <a:gd name="T7" fmla="*/ 340 h 679"/>
                    <a:gd name="T8" fmla="*/ 209 w 209"/>
                    <a:gd name="T9" fmla="*/ 679 h 679"/>
                    <a:gd name="T10" fmla="*/ 209 w 209"/>
                    <a:gd name="T11" fmla="*/ 651 h 679"/>
                    <a:gd name="T12" fmla="*/ 25 w 209"/>
                    <a:gd name="T13" fmla="*/ 340 h 679"/>
                  </a:gdLst>
                  <a:ahLst/>
                  <a:cxnLst>
                    <a:cxn ang="0">
                      <a:pos x="T0" y="T1"/>
                    </a:cxn>
                    <a:cxn ang="0">
                      <a:pos x="T2" y="T3"/>
                    </a:cxn>
                    <a:cxn ang="0">
                      <a:pos x="T4" y="T5"/>
                    </a:cxn>
                    <a:cxn ang="0">
                      <a:pos x="T6" y="T7"/>
                    </a:cxn>
                    <a:cxn ang="0">
                      <a:pos x="T8" y="T9"/>
                    </a:cxn>
                    <a:cxn ang="0">
                      <a:pos x="T10" y="T11"/>
                    </a:cxn>
                    <a:cxn ang="0">
                      <a:pos x="T12" y="T13"/>
                    </a:cxn>
                  </a:cxnLst>
                  <a:rect l="0" t="0" r="r" b="b"/>
                  <a:pathLst>
                    <a:path w="209" h="679">
                      <a:moveTo>
                        <a:pt x="25" y="340"/>
                      </a:moveTo>
                      <a:cubicBezTo>
                        <a:pt x="25" y="206"/>
                        <a:pt x="97" y="89"/>
                        <a:pt x="209" y="29"/>
                      </a:cubicBezTo>
                      <a:cubicBezTo>
                        <a:pt x="209" y="0"/>
                        <a:pt x="209" y="0"/>
                        <a:pt x="209" y="0"/>
                      </a:cubicBezTo>
                      <a:cubicBezTo>
                        <a:pt x="85" y="63"/>
                        <a:pt x="0" y="192"/>
                        <a:pt x="0" y="340"/>
                      </a:cubicBezTo>
                      <a:cubicBezTo>
                        <a:pt x="0" y="488"/>
                        <a:pt x="85" y="617"/>
                        <a:pt x="209" y="679"/>
                      </a:cubicBezTo>
                      <a:cubicBezTo>
                        <a:pt x="209" y="651"/>
                        <a:pt x="209" y="651"/>
                        <a:pt x="209" y="651"/>
                      </a:cubicBezTo>
                      <a:cubicBezTo>
                        <a:pt x="97" y="590"/>
                        <a:pt x="25" y="474"/>
                        <a:pt x="25" y="34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2133">
                    <a:solidFill>
                      <a:schemeClr val="bg1">
                        <a:lumMod val="50000"/>
                      </a:schemeClr>
                    </a:solidFill>
                    <a:latin typeface="微软雅黑" panose="020B0503020204020204" pitchFamily="34" charset="-122"/>
                    <a:ea typeface="微软雅黑" panose="020B0503020204020204" pitchFamily="34" charset="-122"/>
                  </a:endParaRPr>
                </a:p>
              </p:txBody>
            </p:sp>
            <p:sp>
              <p:nvSpPr>
                <p:cNvPr id="40" name="任意多边形: 形状 39"/>
                <p:cNvSpPr/>
                <p:nvPr/>
              </p:nvSpPr>
              <p:spPr bwMode="auto">
                <a:xfrm>
                  <a:off x="5270034" y="2728728"/>
                  <a:ext cx="487363" cy="1544638"/>
                </a:xfrm>
                <a:custGeom>
                  <a:avLst/>
                  <a:gdLst>
                    <a:gd name="T0" fmla="*/ 216 w 216"/>
                    <a:gd name="T1" fmla="*/ 343 h 686"/>
                    <a:gd name="T2" fmla="*/ 0 w 216"/>
                    <a:gd name="T3" fmla="*/ 0 h 686"/>
                    <a:gd name="T4" fmla="*/ 0 w 216"/>
                    <a:gd name="T5" fmla="*/ 28 h 686"/>
                    <a:gd name="T6" fmla="*/ 191 w 216"/>
                    <a:gd name="T7" fmla="*/ 343 h 686"/>
                    <a:gd name="T8" fmla="*/ 0 w 216"/>
                    <a:gd name="T9" fmla="*/ 657 h 686"/>
                    <a:gd name="T10" fmla="*/ 0 w 216"/>
                    <a:gd name="T11" fmla="*/ 686 h 686"/>
                    <a:gd name="T12" fmla="*/ 216 w 216"/>
                    <a:gd name="T13" fmla="*/ 343 h 686"/>
                  </a:gdLst>
                  <a:ahLst/>
                  <a:cxnLst>
                    <a:cxn ang="0">
                      <a:pos x="T0" y="T1"/>
                    </a:cxn>
                    <a:cxn ang="0">
                      <a:pos x="T2" y="T3"/>
                    </a:cxn>
                    <a:cxn ang="0">
                      <a:pos x="T4" y="T5"/>
                    </a:cxn>
                    <a:cxn ang="0">
                      <a:pos x="T6" y="T7"/>
                    </a:cxn>
                    <a:cxn ang="0">
                      <a:pos x="T8" y="T9"/>
                    </a:cxn>
                    <a:cxn ang="0">
                      <a:pos x="T10" y="T11"/>
                    </a:cxn>
                    <a:cxn ang="0">
                      <a:pos x="T12" y="T13"/>
                    </a:cxn>
                  </a:cxnLst>
                  <a:rect l="0" t="0" r="r" b="b"/>
                  <a:pathLst>
                    <a:path w="216" h="686">
                      <a:moveTo>
                        <a:pt x="216" y="343"/>
                      </a:moveTo>
                      <a:cubicBezTo>
                        <a:pt x="216" y="192"/>
                        <a:pt x="128" y="62"/>
                        <a:pt x="0" y="0"/>
                      </a:cubicBezTo>
                      <a:cubicBezTo>
                        <a:pt x="0" y="28"/>
                        <a:pt x="0" y="28"/>
                        <a:pt x="0" y="28"/>
                      </a:cubicBezTo>
                      <a:cubicBezTo>
                        <a:pt x="116" y="88"/>
                        <a:pt x="191" y="206"/>
                        <a:pt x="191" y="343"/>
                      </a:cubicBezTo>
                      <a:cubicBezTo>
                        <a:pt x="191" y="479"/>
                        <a:pt x="116" y="598"/>
                        <a:pt x="0" y="657"/>
                      </a:cubicBezTo>
                      <a:cubicBezTo>
                        <a:pt x="0" y="686"/>
                        <a:pt x="0" y="686"/>
                        <a:pt x="0" y="686"/>
                      </a:cubicBezTo>
                      <a:cubicBezTo>
                        <a:pt x="128" y="624"/>
                        <a:pt x="216" y="494"/>
                        <a:pt x="216" y="34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2133">
                    <a:solidFill>
                      <a:schemeClr val="bg1">
                        <a:lumMod val="50000"/>
                      </a:schemeClr>
                    </a:solidFill>
                    <a:latin typeface="微软雅黑" panose="020B0503020204020204" pitchFamily="34" charset="-122"/>
                    <a:ea typeface="微软雅黑" panose="020B0503020204020204" pitchFamily="34" charset="-122"/>
                  </a:endParaRPr>
                </a:p>
              </p:txBody>
            </p:sp>
            <p:sp>
              <p:nvSpPr>
                <p:cNvPr id="41" name="任意多边形: 形状 40"/>
                <p:cNvSpPr/>
                <p:nvPr/>
              </p:nvSpPr>
              <p:spPr bwMode="auto">
                <a:xfrm>
                  <a:off x="4665196" y="4057465"/>
                  <a:ext cx="463550" cy="304800"/>
                </a:xfrm>
                <a:custGeom>
                  <a:avLst/>
                  <a:gdLst>
                    <a:gd name="T0" fmla="*/ 0 w 206"/>
                    <a:gd name="T1" fmla="*/ 43 h 136"/>
                    <a:gd name="T2" fmla="*/ 43 w 206"/>
                    <a:gd name="T3" fmla="*/ 0 h 136"/>
                    <a:gd name="T4" fmla="*/ 88 w 206"/>
                    <a:gd name="T5" fmla="*/ 49 h 136"/>
                    <a:gd name="T6" fmla="*/ 21 w 206"/>
                    <a:gd name="T7" fmla="*/ 136 h 136"/>
                    <a:gd name="T8" fmla="*/ 16 w 206"/>
                    <a:gd name="T9" fmla="*/ 128 h 136"/>
                    <a:gd name="T10" fmla="*/ 65 w 206"/>
                    <a:gd name="T11" fmla="*/ 78 h 136"/>
                    <a:gd name="T12" fmla="*/ 40 w 206"/>
                    <a:gd name="T13" fmla="*/ 87 h 136"/>
                    <a:gd name="T14" fmla="*/ 0 w 206"/>
                    <a:gd name="T15" fmla="*/ 43 h 136"/>
                    <a:gd name="T16" fmla="*/ 118 w 206"/>
                    <a:gd name="T17" fmla="*/ 43 h 136"/>
                    <a:gd name="T18" fmla="*/ 161 w 206"/>
                    <a:gd name="T19" fmla="*/ 0 h 136"/>
                    <a:gd name="T20" fmla="*/ 206 w 206"/>
                    <a:gd name="T21" fmla="*/ 49 h 136"/>
                    <a:gd name="T22" fmla="*/ 140 w 206"/>
                    <a:gd name="T23" fmla="*/ 136 h 136"/>
                    <a:gd name="T24" fmla="*/ 135 w 206"/>
                    <a:gd name="T25" fmla="*/ 128 h 136"/>
                    <a:gd name="T26" fmla="*/ 183 w 206"/>
                    <a:gd name="T27" fmla="*/ 78 h 136"/>
                    <a:gd name="T28" fmla="*/ 158 w 206"/>
                    <a:gd name="T29" fmla="*/ 87 h 136"/>
                    <a:gd name="T30" fmla="*/ 118 w 206"/>
                    <a:gd name="T31" fmla="*/ 43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06" h="136">
                      <a:moveTo>
                        <a:pt x="0" y="43"/>
                      </a:moveTo>
                      <a:cubicBezTo>
                        <a:pt x="0" y="15"/>
                        <a:pt x="25" y="0"/>
                        <a:pt x="43" y="0"/>
                      </a:cubicBezTo>
                      <a:cubicBezTo>
                        <a:pt x="61" y="0"/>
                        <a:pt x="88" y="17"/>
                        <a:pt x="88" y="49"/>
                      </a:cubicBezTo>
                      <a:cubicBezTo>
                        <a:pt x="88" y="98"/>
                        <a:pt x="49" y="133"/>
                        <a:pt x="21" y="136"/>
                      </a:cubicBezTo>
                      <a:cubicBezTo>
                        <a:pt x="19" y="133"/>
                        <a:pt x="16" y="128"/>
                        <a:pt x="16" y="128"/>
                      </a:cubicBezTo>
                      <a:cubicBezTo>
                        <a:pt x="29" y="123"/>
                        <a:pt x="63" y="99"/>
                        <a:pt x="65" y="78"/>
                      </a:cubicBezTo>
                      <a:cubicBezTo>
                        <a:pt x="55" y="84"/>
                        <a:pt x="51" y="87"/>
                        <a:pt x="40" y="87"/>
                      </a:cubicBezTo>
                      <a:cubicBezTo>
                        <a:pt x="16" y="87"/>
                        <a:pt x="0" y="65"/>
                        <a:pt x="0" y="43"/>
                      </a:cubicBezTo>
                      <a:close/>
                      <a:moveTo>
                        <a:pt x="118" y="43"/>
                      </a:moveTo>
                      <a:cubicBezTo>
                        <a:pt x="118" y="15"/>
                        <a:pt x="144" y="0"/>
                        <a:pt x="161" y="0"/>
                      </a:cubicBezTo>
                      <a:cubicBezTo>
                        <a:pt x="179" y="0"/>
                        <a:pt x="206" y="17"/>
                        <a:pt x="206" y="49"/>
                      </a:cubicBezTo>
                      <a:cubicBezTo>
                        <a:pt x="206" y="98"/>
                        <a:pt x="167" y="133"/>
                        <a:pt x="140" y="136"/>
                      </a:cubicBezTo>
                      <a:cubicBezTo>
                        <a:pt x="138" y="133"/>
                        <a:pt x="135" y="128"/>
                        <a:pt x="135" y="128"/>
                      </a:cubicBezTo>
                      <a:cubicBezTo>
                        <a:pt x="147" y="123"/>
                        <a:pt x="181" y="99"/>
                        <a:pt x="183" y="78"/>
                      </a:cubicBezTo>
                      <a:cubicBezTo>
                        <a:pt x="174" y="84"/>
                        <a:pt x="170" y="87"/>
                        <a:pt x="158" y="87"/>
                      </a:cubicBezTo>
                      <a:cubicBezTo>
                        <a:pt x="135" y="87"/>
                        <a:pt x="118" y="65"/>
                        <a:pt x="118" y="4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2133">
                    <a:solidFill>
                      <a:schemeClr val="bg1">
                        <a:lumMod val="50000"/>
                      </a:schemeClr>
                    </a:solidFill>
                    <a:latin typeface="微软雅黑" panose="020B0503020204020204" pitchFamily="34" charset="-122"/>
                    <a:ea typeface="微软雅黑" panose="020B0503020204020204" pitchFamily="34" charset="-122"/>
                  </a:endParaRPr>
                </a:p>
              </p:txBody>
            </p:sp>
            <p:sp>
              <p:nvSpPr>
                <p:cNvPr id="42" name="任意多边形: 形状 41"/>
                <p:cNvSpPr/>
                <p:nvPr/>
              </p:nvSpPr>
              <p:spPr bwMode="auto">
                <a:xfrm>
                  <a:off x="4665196" y="2654115"/>
                  <a:ext cx="463550" cy="307975"/>
                </a:xfrm>
                <a:custGeom>
                  <a:avLst/>
                  <a:gdLst>
                    <a:gd name="T0" fmla="*/ 206 w 206"/>
                    <a:gd name="T1" fmla="*/ 94 h 137"/>
                    <a:gd name="T2" fmla="*/ 163 w 206"/>
                    <a:gd name="T3" fmla="*/ 137 h 137"/>
                    <a:gd name="T4" fmla="*/ 118 w 206"/>
                    <a:gd name="T5" fmla="*/ 88 h 137"/>
                    <a:gd name="T6" fmla="*/ 185 w 206"/>
                    <a:gd name="T7" fmla="*/ 0 h 137"/>
                    <a:gd name="T8" fmla="*/ 190 w 206"/>
                    <a:gd name="T9" fmla="*/ 9 h 137"/>
                    <a:gd name="T10" fmla="*/ 141 w 206"/>
                    <a:gd name="T11" fmla="*/ 59 h 137"/>
                    <a:gd name="T12" fmla="*/ 166 w 206"/>
                    <a:gd name="T13" fmla="*/ 50 h 137"/>
                    <a:gd name="T14" fmla="*/ 206 w 206"/>
                    <a:gd name="T15" fmla="*/ 94 h 137"/>
                    <a:gd name="T16" fmla="*/ 88 w 206"/>
                    <a:gd name="T17" fmla="*/ 94 h 137"/>
                    <a:gd name="T18" fmla="*/ 45 w 206"/>
                    <a:gd name="T19" fmla="*/ 137 h 137"/>
                    <a:gd name="T20" fmla="*/ 0 w 206"/>
                    <a:gd name="T21" fmla="*/ 88 h 137"/>
                    <a:gd name="T22" fmla="*/ 67 w 206"/>
                    <a:gd name="T23" fmla="*/ 0 h 137"/>
                    <a:gd name="T24" fmla="*/ 71 w 206"/>
                    <a:gd name="T25" fmla="*/ 9 h 137"/>
                    <a:gd name="T26" fmla="*/ 23 w 206"/>
                    <a:gd name="T27" fmla="*/ 59 h 137"/>
                    <a:gd name="T28" fmla="*/ 48 w 206"/>
                    <a:gd name="T29" fmla="*/ 50 h 137"/>
                    <a:gd name="T30" fmla="*/ 88 w 206"/>
                    <a:gd name="T31" fmla="*/ 94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06" h="137">
                      <a:moveTo>
                        <a:pt x="206" y="94"/>
                      </a:moveTo>
                      <a:cubicBezTo>
                        <a:pt x="206" y="122"/>
                        <a:pt x="181" y="137"/>
                        <a:pt x="163" y="137"/>
                      </a:cubicBezTo>
                      <a:cubicBezTo>
                        <a:pt x="145" y="137"/>
                        <a:pt x="118" y="119"/>
                        <a:pt x="118" y="88"/>
                      </a:cubicBezTo>
                      <a:cubicBezTo>
                        <a:pt x="118" y="39"/>
                        <a:pt x="157" y="4"/>
                        <a:pt x="185" y="0"/>
                      </a:cubicBezTo>
                      <a:cubicBezTo>
                        <a:pt x="187" y="4"/>
                        <a:pt x="190" y="9"/>
                        <a:pt x="190" y="9"/>
                      </a:cubicBezTo>
                      <a:cubicBezTo>
                        <a:pt x="177" y="14"/>
                        <a:pt x="143" y="38"/>
                        <a:pt x="141" y="59"/>
                      </a:cubicBezTo>
                      <a:cubicBezTo>
                        <a:pt x="151" y="53"/>
                        <a:pt x="155" y="50"/>
                        <a:pt x="166" y="50"/>
                      </a:cubicBezTo>
                      <a:cubicBezTo>
                        <a:pt x="190" y="50"/>
                        <a:pt x="206" y="72"/>
                        <a:pt x="206" y="94"/>
                      </a:cubicBezTo>
                      <a:close/>
                      <a:moveTo>
                        <a:pt x="88" y="94"/>
                      </a:moveTo>
                      <a:cubicBezTo>
                        <a:pt x="88" y="122"/>
                        <a:pt x="62" y="137"/>
                        <a:pt x="45" y="137"/>
                      </a:cubicBezTo>
                      <a:cubicBezTo>
                        <a:pt x="27" y="137"/>
                        <a:pt x="0" y="119"/>
                        <a:pt x="0" y="88"/>
                      </a:cubicBezTo>
                      <a:cubicBezTo>
                        <a:pt x="0" y="39"/>
                        <a:pt x="39" y="4"/>
                        <a:pt x="67" y="0"/>
                      </a:cubicBezTo>
                      <a:cubicBezTo>
                        <a:pt x="69" y="4"/>
                        <a:pt x="71" y="9"/>
                        <a:pt x="71" y="9"/>
                      </a:cubicBezTo>
                      <a:cubicBezTo>
                        <a:pt x="59" y="14"/>
                        <a:pt x="25" y="38"/>
                        <a:pt x="23" y="59"/>
                      </a:cubicBezTo>
                      <a:cubicBezTo>
                        <a:pt x="32" y="53"/>
                        <a:pt x="36" y="50"/>
                        <a:pt x="48" y="50"/>
                      </a:cubicBezTo>
                      <a:cubicBezTo>
                        <a:pt x="71" y="50"/>
                        <a:pt x="88" y="72"/>
                        <a:pt x="88" y="9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2133">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29" name="组合 28"/>
              <p:cNvGrpSpPr>
                <a:grpSpLocks noChangeAspect="1"/>
              </p:cNvGrpSpPr>
              <p:nvPr/>
            </p:nvGrpSpPr>
            <p:grpSpPr>
              <a:xfrm>
                <a:off x="6311765" y="1717593"/>
                <a:ext cx="2529257" cy="2520000"/>
                <a:chOff x="6281271" y="2603315"/>
                <a:chExt cx="1735138" cy="1728788"/>
              </a:xfrm>
              <a:solidFill>
                <a:schemeClr val="accent3"/>
              </a:solidFill>
            </p:grpSpPr>
            <p:sp>
              <p:nvSpPr>
                <p:cNvPr id="35" name="任意多边形: 形状 34"/>
                <p:cNvSpPr/>
                <p:nvPr/>
              </p:nvSpPr>
              <p:spPr bwMode="auto">
                <a:xfrm>
                  <a:off x="6306671" y="3062103"/>
                  <a:ext cx="1214438" cy="1270000"/>
                </a:xfrm>
                <a:custGeom>
                  <a:avLst/>
                  <a:gdLst>
                    <a:gd name="T0" fmla="*/ 71 w 540"/>
                    <a:gd name="T1" fmla="*/ 536 h 564"/>
                    <a:gd name="T2" fmla="*/ 24 w 540"/>
                    <a:gd name="T3" fmla="*/ 488 h 564"/>
                    <a:gd name="T4" fmla="*/ 24 w 540"/>
                    <a:gd name="T5" fmla="*/ 0 h 564"/>
                    <a:gd name="T6" fmla="*/ 0 w 540"/>
                    <a:gd name="T7" fmla="*/ 0 h 564"/>
                    <a:gd name="T8" fmla="*/ 0 w 540"/>
                    <a:gd name="T9" fmla="*/ 489 h 564"/>
                    <a:gd name="T10" fmla="*/ 72 w 540"/>
                    <a:gd name="T11" fmla="*/ 564 h 564"/>
                    <a:gd name="T12" fmla="*/ 540 w 540"/>
                    <a:gd name="T13" fmla="*/ 564 h 564"/>
                    <a:gd name="T14" fmla="*/ 540 w 540"/>
                    <a:gd name="T15" fmla="*/ 536 h 564"/>
                    <a:gd name="T16" fmla="*/ 71 w 540"/>
                    <a:gd name="T17" fmla="*/ 536 h 5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40" h="564">
                      <a:moveTo>
                        <a:pt x="71" y="536"/>
                      </a:moveTo>
                      <a:cubicBezTo>
                        <a:pt x="44" y="536"/>
                        <a:pt x="24" y="515"/>
                        <a:pt x="24" y="488"/>
                      </a:cubicBezTo>
                      <a:cubicBezTo>
                        <a:pt x="24" y="0"/>
                        <a:pt x="24" y="0"/>
                        <a:pt x="24" y="0"/>
                      </a:cubicBezTo>
                      <a:cubicBezTo>
                        <a:pt x="0" y="0"/>
                        <a:pt x="0" y="0"/>
                        <a:pt x="0" y="0"/>
                      </a:cubicBezTo>
                      <a:cubicBezTo>
                        <a:pt x="0" y="489"/>
                        <a:pt x="0" y="489"/>
                        <a:pt x="0" y="489"/>
                      </a:cubicBezTo>
                      <a:cubicBezTo>
                        <a:pt x="0" y="529"/>
                        <a:pt x="32" y="564"/>
                        <a:pt x="72" y="564"/>
                      </a:cubicBezTo>
                      <a:cubicBezTo>
                        <a:pt x="540" y="564"/>
                        <a:pt x="540" y="564"/>
                        <a:pt x="540" y="564"/>
                      </a:cubicBezTo>
                      <a:cubicBezTo>
                        <a:pt x="540" y="536"/>
                        <a:pt x="540" y="536"/>
                        <a:pt x="540" y="536"/>
                      </a:cubicBezTo>
                      <a:lnTo>
                        <a:pt x="71" y="53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2133">
                    <a:solidFill>
                      <a:schemeClr val="bg1">
                        <a:lumMod val="50000"/>
                      </a:schemeClr>
                    </a:solidFill>
                    <a:latin typeface="微软雅黑" panose="020B0503020204020204" pitchFamily="34" charset="-122"/>
                    <a:ea typeface="微软雅黑" panose="020B0503020204020204" pitchFamily="34" charset="-122"/>
                  </a:endParaRPr>
                </a:p>
              </p:txBody>
            </p:sp>
            <p:sp>
              <p:nvSpPr>
                <p:cNvPr id="36" name="任意多边形: 形状 35"/>
                <p:cNvSpPr/>
                <p:nvPr/>
              </p:nvSpPr>
              <p:spPr bwMode="auto">
                <a:xfrm>
                  <a:off x="6755934" y="2674753"/>
                  <a:ext cx="1206500" cy="1243013"/>
                </a:xfrm>
                <a:custGeom>
                  <a:avLst/>
                  <a:gdLst>
                    <a:gd name="T0" fmla="*/ 461 w 536"/>
                    <a:gd name="T1" fmla="*/ 24 h 552"/>
                    <a:gd name="T2" fmla="*/ 508 w 536"/>
                    <a:gd name="T3" fmla="*/ 70 h 552"/>
                    <a:gd name="T4" fmla="*/ 508 w 536"/>
                    <a:gd name="T5" fmla="*/ 552 h 552"/>
                    <a:gd name="T6" fmla="*/ 536 w 536"/>
                    <a:gd name="T7" fmla="*/ 552 h 552"/>
                    <a:gd name="T8" fmla="*/ 536 w 536"/>
                    <a:gd name="T9" fmla="*/ 72 h 552"/>
                    <a:gd name="T10" fmla="*/ 462 w 536"/>
                    <a:gd name="T11" fmla="*/ 0 h 552"/>
                    <a:gd name="T12" fmla="*/ 0 w 536"/>
                    <a:gd name="T13" fmla="*/ 0 h 552"/>
                    <a:gd name="T14" fmla="*/ 0 w 536"/>
                    <a:gd name="T15" fmla="*/ 24 h 552"/>
                    <a:gd name="T16" fmla="*/ 461 w 536"/>
                    <a:gd name="T17" fmla="*/ 24 h 5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36" h="552">
                      <a:moveTo>
                        <a:pt x="461" y="24"/>
                      </a:moveTo>
                      <a:cubicBezTo>
                        <a:pt x="488" y="24"/>
                        <a:pt x="508" y="44"/>
                        <a:pt x="508" y="70"/>
                      </a:cubicBezTo>
                      <a:cubicBezTo>
                        <a:pt x="508" y="552"/>
                        <a:pt x="508" y="552"/>
                        <a:pt x="508" y="552"/>
                      </a:cubicBezTo>
                      <a:cubicBezTo>
                        <a:pt x="536" y="552"/>
                        <a:pt x="536" y="552"/>
                        <a:pt x="536" y="552"/>
                      </a:cubicBezTo>
                      <a:cubicBezTo>
                        <a:pt x="536" y="72"/>
                        <a:pt x="536" y="72"/>
                        <a:pt x="536" y="72"/>
                      </a:cubicBezTo>
                      <a:cubicBezTo>
                        <a:pt x="536" y="32"/>
                        <a:pt x="502" y="0"/>
                        <a:pt x="462" y="0"/>
                      </a:cubicBezTo>
                      <a:cubicBezTo>
                        <a:pt x="0" y="0"/>
                        <a:pt x="0" y="0"/>
                        <a:pt x="0" y="0"/>
                      </a:cubicBezTo>
                      <a:cubicBezTo>
                        <a:pt x="0" y="24"/>
                        <a:pt x="0" y="24"/>
                        <a:pt x="0" y="24"/>
                      </a:cubicBezTo>
                      <a:lnTo>
                        <a:pt x="461" y="2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2133">
                    <a:solidFill>
                      <a:schemeClr val="bg1">
                        <a:lumMod val="50000"/>
                      </a:schemeClr>
                    </a:solidFill>
                    <a:latin typeface="微软雅黑" panose="020B0503020204020204" pitchFamily="34" charset="-122"/>
                    <a:ea typeface="微软雅黑" panose="020B0503020204020204" pitchFamily="34" charset="-122"/>
                  </a:endParaRPr>
                </a:p>
              </p:txBody>
            </p:sp>
            <p:sp>
              <p:nvSpPr>
                <p:cNvPr id="37" name="任意多边形: 形状 36"/>
                <p:cNvSpPr/>
                <p:nvPr/>
              </p:nvSpPr>
              <p:spPr bwMode="auto">
                <a:xfrm>
                  <a:off x="6281271" y="2603315"/>
                  <a:ext cx="315913" cy="265113"/>
                </a:xfrm>
                <a:custGeom>
                  <a:avLst/>
                  <a:gdLst>
                    <a:gd name="T0" fmla="*/ 68 w 140"/>
                    <a:gd name="T1" fmla="*/ 4 h 118"/>
                    <a:gd name="T2" fmla="*/ 80 w 140"/>
                    <a:gd name="T3" fmla="*/ 0 h 118"/>
                    <a:gd name="T4" fmla="*/ 95 w 140"/>
                    <a:gd name="T5" fmla="*/ 7 h 118"/>
                    <a:gd name="T6" fmla="*/ 107 w 140"/>
                    <a:gd name="T7" fmla="*/ 20 h 118"/>
                    <a:gd name="T8" fmla="*/ 127 w 140"/>
                    <a:gd name="T9" fmla="*/ 62 h 118"/>
                    <a:gd name="T10" fmla="*/ 140 w 140"/>
                    <a:gd name="T11" fmla="*/ 106 h 118"/>
                    <a:gd name="T12" fmla="*/ 132 w 140"/>
                    <a:gd name="T13" fmla="*/ 113 h 118"/>
                    <a:gd name="T14" fmla="*/ 125 w 140"/>
                    <a:gd name="T15" fmla="*/ 118 h 118"/>
                    <a:gd name="T16" fmla="*/ 123 w 140"/>
                    <a:gd name="T17" fmla="*/ 118 h 118"/>
                    <a:gd name="T18" fmla="*/ 121 w 140"/>
                    <a:gd name="T19" fmla="*/ 118 h 118"/>
                    <a:gd name="T20" fmla="*/ 85 w 140"/>
                    <a:gd name="T21" fmla="*/ 63 h 118"/>
                    <a:gd name="T22" fmla="*/ 78 w 140"/>
                    <a:gd name="T23" fmla="*/ 53 h 118"/>
                    <a:gd name="T24" fmla="*/ 72 w 140"/>
                    <a:gd name="T25" fmla="*/ 43 h 118"/>
                    <a:gd name="T26" fmla="*/ 63 w 140"/>
                    <a:gd name="T27" fmla="*/ 16 h 118"/>
                    <a:gd name="T28" fmla="*/ 68 w 140"/>
                    <a:gd name="T29" fmla="*/ 4 h 118"/>
                    <a:gd name="T30" fmla="*/ 5 w 140"/>
                    <a:gd name="T31" fmla="*/ 4 h 118"/>
                    <a:gd name="T32" fmla="*/ 17 w 140"/>
                    <a:gd name="T33" fmla="*/ 0 h 118"/>
                    <a:gd name="T34" fmla="*/ 32 w 140"/>
                    <a:gd name="T35" fmla="*/ 7 h 118"/>
                    <a:gd name="T36" fmla="*/ 45 w 140"/>
                    <a:gd name="T37" fmla="*/ 20 h 118"/>
                    <a:gd name="T38" fmla="*/ 64 w 140"/>
                    <a:gd name="T39" fmla="*/ 62 h 118"/>
                    <a:gd name="T40" fmla="*/ 77 w 140"/>
                    <a:gd name="T41" fmla="*/ 106 h 118"/>
                    <a:gd name="T42" fmla="*/ 69 w 140"/>
                    <a:gd name="T43" fmla="*/ 113 h 118"/>
                    <a:gd name="T44" fmla="*/ 61 w 140"/>
                    <a:gd name="T45" fmla="*/ 118 h 118"/>
                    <a:gd name="T46" fmla="*/ 59 w 140"/>
                    <a:gd name="T47" fmla="*/ 118 h 118"/>
                    <a:gd name="T48" fmla="*/ 57 w 140"/>
                    <a:gd name="T49" fmla="*/ 118 h 118"/>
                    <a:gd name="T50" fmla="*/ 22 w 140"/>
                    <a:gd name="T51" fmla="*/ 63 h 118"/>
                    <a:gd name="T52" fmla="*/ 15 w 140"/>
                    <a:gd name="T53" fmla="*/ 53 h 118"/>
                    <a:gd name="T54" fmla="*/ 8 w 140"/>
                    <a:gd name="T55" fmla="*/ 43 h 118"/>
                    <a:gd name="T56" fmla="*/ 0 w 140"/>
                    <a:gd name="T57" fmla="*/ 16 h 118"/>
                    <a:gd name="T58" fmla="*/ 5 w 140"/>
                    <a:gd name="T59" fmla="*/ 4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40" h="118">
                      <a:moveTo>
                        <a:pt x="68" y="4"/>
                      </a:moveTo>
                      <a:cubicBezTo>
                        <a:pt x="72" y="1"/>
                        <a:pt x="76" y="0"/>
                        <a:pt x="80" y="0"/>
                      </a:cubicBezTo>
                      <a:cubicBezTo>
                        <a:pt x="84" y="0"/>
                        <a:pt x="89" y="2"/>
                        <a:pt x="95" y="7"/>
                      </a:cubicBezTo>
                      <a:cubicBezTo>
                        <a:pt x="101" y="12"/>
                        <a:pt x="105" y="16"/>
                        <a:pt x="107" y="20"/>
                      </a:cubicBezTo>
                      <a:cubicBezTo>
                        <a:pt x="115" y="32"/>
                        <a:pt x="121" y="45"/>
                        <a:pt x="127" y="62"/>
                      </a:cubicBezTo>
                      <a:cubicBezTo>
                        <a:pt x="133" y="78"/>
                        <a:pt x="137" y="93"/>
                        <a:pt x="140" y="106"/>
                      </a:cubicBezTo>
                      <a:cubicBezTo>
                        <a:pt x="139" y="107"/>
                        <a:pt x="136" y="109"/>
                        <a:pt x="132" y="113"/>
                      </a:cubicBezTo>
                      <a:cubicBezTo>
                        <a:pt x="128" y="117"/>
                        <a:pt x="126" y="118"/>
                        <a:pt x="125" y="118"/>
                      </a:cubicBezTo>
                      <a:cubicBezTo>
                        <a:pt x="124" y="118"/>
                        <a:pt x="123" y="118"/>
                        <a:pt x="123" y="118"/>
                      </a:cubicBezTo>
                      <a:cubicBezTo>
                        <a:pt x="122" y="118"/>
                        <a:pt x="121" y="118"/>
                        <a:pt x="121" y="118"/>
                      </a:cubicBezTo>
                      <a:cubicBezTo>
                        <a:pt x="108" y="101"/>
                        <a:pt x="96" y="83"/>
                        <a:pt x="85" y="63"/>
                      </a:cubicBezTo>
                      <a:cubicBezTo>
                        <a:pt x="83" y="60"/>
                        <a:pt x="81" y="56"/>
                        <a:pt x="78" y="53"/>
                      </a:cubicBezTo>
                      <a:cubicBezTo>
                        <a:pt x="76" y="50"/>
                        <a:pt x="74" y="46"/>
                        <a:pt x="72" y="43"/>
                      </a:cubicBezTo>
                      <a:cubicBezTo>
                        <a:pt x="66" y="35"/>
                        <a:pt x="63" y="25"/>
                        <a:pt x="63" y="16"/>
                      </a:cubicBezTo>
                      <a:cubicBezTo>
                        <a:pt x="63" y="11"/>
                        <a:pt x="65" y="7"/>
                        <a:pt x="68" y="4"/>
                      </a:cubicBezTo>
                      <a:close/>
                      <a:moveTo>
                        <a:pt x="5" y="4"/>
                      </a:moveTo>
                      <a:cubicBezTo>
                        <a:pt x="8" y="1"/>
                        <a:pt x="12" y="0"/>
                        <a:pt x="17" y="0"/>
                      </a:cubicBezTo>
                      <a:cubicBezTo>
                        <a:pt x="22" y="0"/>
                        <a:pt x="27" y="2"/>
                        <a:pt x="32" y="7"/>
                      </a:cubicBezTo>
                      <a:cubicBezTo>
                        <a:pt x="38" y="12"/>
                        <a:pt x="42" y="16"/>
                        <a:pt x="45" y="20"/>
                      </a:cubicBezTo>
                      <a:cubicBezTo>
                        <a:pt x="52" y="32"/>
                        <a:pt x="58" y="45"/>
                        <a:pt x="64" y="62"/>
                      </a:cubicBezTo>
                      <a:cubicBezTo>
                        <a:pt x="70" y="78"/>
                        <a:pt x="74" y="93"/>
                        <a:pt x="77" y="106"/>
                      </a:cubicBezTo>
                      <a:cubicBezTo>
                        <a:pt x="76" y="107"/>
                        <a:pt x="73" y="109"/>
                        <a:pt x="69" y="113"/>
                      </a:cubicBezTo>
                      <a:cubicBezTo>
                        <a:pt x="65" y="117"/>
                        <a:pt x="63" y="118"/>
                        <a:pt x="61" y="118"/>
                      </a:cubicBezTo>
                      <a:cubicBezTo>
                        <a:pt x="61" y="118"/>
                        <a:pt x="60" y="118"/>
                        <a:pt x="59" y="118"/>
                      </a:cubicBezTo>
                      <a:cubicBezTo>
                        <a:pt x="58" y="118"/>
                        <a:pt x="58" y="118"/>
                        <a:pt x="57" y="118"/>
                      </a:cubicBezTo>
                      <a:cubicBezTo>
                        <a:pt x="44" y="101"/>
                        <a:pt x="32" y="83"/>
                        <a:pt x="22" y="63"/>
                      </a:cubicBezTo>
                      <a:cubicBezTo>
                        <a:pt x="20" y="60"/>
                        <a:pt x="17" y="56"/>
                        <a:pt x="15" y="53"/>
                      </a:cubicBezTo>
                      <a:cubicBezTo>
                        <a:pt x="13" y="50"/>
                        <a:pt x="11" y="46"/>
                        <a:pt x="8" y="43"/>
                      </a:cubicBezTo>
                      <a:cubicBezTo>
                        <a:pt x="3" y="35"/>
                        <a:pt x="0" y="25"/>
                        <a:pt x="0" y="16"/>
                      </a:cubicBezTo>
                      <a:cubicBezTo>
                        <a:pt x="0" y="11"/>
                        <a:pt x="2" y="7"/>
                        <a:pt x="5"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2133">
                    <a:solidFill>
                      <a:schemeClr val="bg1">
                        <a:lumMod val="50000"/>
                      </a:schemeClr>
                    </a:solidFill>
                    <a:latin typeface="微软雅黑" panose="020B0503020204020204" pitchFamily="34" charset="-122"/>
                    <a:ea typeface="微软雅黑" panose="020B0503020204020204" pitchFamily="34" charset="-122"/>
                  </a:endParaRPr>
                </a:p>
              </p:txBody>
            </p:sp>
            <p:sp>
              <p:nvSpPr>
                <p:cNvPr id="38" name="任意多边形: 形状 37"/>
                <p:cNvSpPr/>
                <p:nvPr/>
              </p:nvSpPr>
              <p:spPr bwMode="auto">
                <a:xfrm>
                  <a:off x="7702084" y="4057465"/>
                  <a:ext cx="314325" cy="266700"/>
                </a:xfrm>
                <a:custGeom>
                  <a:avLst/>
                  <a:gdLst>
                    <a:gd name="T0" fmla="*/ 72 w 140"/>
                    <a:gd name="T1" fmla="*/ 114 h 119"/>
                    <a:gd name="T2" fmla="*/ 60 w 140"/>
                    <a:gd name="T3" fmla="*/ 119 h 119"/>
                    <a:gd name="T4" fmla="*/ 45 w 140"/>
                    <a:gd name="T5" fmla="*/ 112 h 119"/>
                    <a:gd name="T6" fmla="*/ 32 w 140"/>
                    <a:gd name="T7" fmla="*/ 99 h 119"/>
                    <a:gd name="T8" fmla="*/ 13 w 140"/>
                    <a:gd name="T9" fmla="*/ 57 h 119"/>
                    <a:gd name="T10" fmla="*/ 0 w 140"/>
                    <a:gd name="T11" fmla="*/ 13 h 119"/>
                    <a:gd name="T12" fmla="*/ 8 w 140"/>
                    <a:gd name="T13" fmla="*/ 6 h 119"/>
                    <a:gd name="T14" fmla="*/ 15 w 140"/>
                    <a:gd name="T15" fmla="*/ 0 h 119"/>
                    <a:gd name="T16" fmla="*/ 17 w 140"/>
                    <a:gd name="T17" fmla="*/ 1 h 119"/>
                    <a:gd name="T18" fmla="*/ 19 w 140"/>
                    <a:gd name="T19" fmla="*/ 1 h 119"/>
                    <a:gd name="T20" fmla="*/ 55 w 140"/>
                    <a:gd name="T21" fmla="*/ 55 h 119"/>
                    <a:gd name="T22" fmla="*/ 61 w 140"/>
                    <a:gd name="T23" fmla="*/ 66 h 119"/>
                    <a:gd name="T24" fmla="*/ 68 w 140"/>
                    <a:gd name="T25" fmla="*/ 75 h 119"/>
                    <a:gd name="T26" fmla="*/ 77 w 140"/>
                    <a:gd name="T27" fmla="*/ 103 h 119"/>
                    <a:gd name="T28" fmla="*/ 72 w 140"/>
                    <a:gd name="T29" fmla="*/ 114 h 119"/>
                    <a:gd name="T30" fmla="*/ 135 w 140"/>
                    <a:gd name="T31" fmla="*/ 114 h 119"/>
                    <a:gd name="T32" fmla="*/ 123 w 140"/>
                    <a:gd name="T33" fmla="*/ 119 h 119"/>
                    <a:gd name="T34" fmla="*/ 108 w 140"/>
                    <a:gd name="T35" fmla="*/ 112 h 119"/>
                    <a:gd name="T36" fmla="*/ 95 w 140"/>
                    <a:gd name="T37" fmla="*/ 99 h 119"/>
                    <a:gd name="T38" fmla="*/ 76 w 140"/>
                    <a:gd name="T39" fmla="*/ 57 h 119"/>
                    <a:gd name="T40" fmla="*/ 63 w 140"/>
                    <a:gd name="T41" fmla="*/ 13 h 119"/>
                    <a:gd name="T42" fmla="*/ 71 w 140"/>
                    <a:gd name="T43" fmla="*/ 6 h 119"/>
                    <a:gd name="T44" fmla="*/ 79 w 140"/>
                    <a:gd name="T45" fmla="*/ 0 h 119"/>
                    <a:gd name="T46" fmla="*/ 81 w 140"/>
                    <a:gd name="T47" fmla="*/ 1 h 119"/>
                    <a:gd name="T48" fmla="*/ 83 w 140"/>
                    <a:gd name="T49" fmla="*/ 1 h 119"/>
                    <a:gd name="T50" fmla="*/ 118 w 140"/>
                    <a:gd name="T51" fmla="*/ 55 h 119"/>
                    <a:gd name="T52" fmla="*/ 125 w 140"/>
                    <a:gd name="T53" fmla="*/ 66 h 119"/>
                    <a:gd name="T54" fmla="*/ 132 w 140"/>
                    <a:gd name="T55" fmla="*/ 75 h 119"/>
                    <a:gd name="T56" fmla="*/ 140 w 140"/>
                    <a:gd name="T57" fmla="*/ 103 h 119"/>
                    <a:gd name="T58" fmla="*/ 135 w 140"/>
                    <a:gd name="T59" fmla="*/ 114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40" h="119">
                      <a:moveTo>
                        <a:pt x="72" y="114"/>
                      </a:moveTo>
                      <a:cubicBezTo>
                        <a:pt x="68" y="117"/>
                        <a:pt x="64" y="119"/>
                        <a:pt x="60" y="119"/>
                      </a:cubicBezTo>
                      <a:cubicBezTo>
                        <a:pt x="56" y="119"/>
                        <a:pt x="51" y="116"/>
                        <a:pt x="45" y="112"/>
                      </a:cubicBezTo>
                      <a:cubicBezTo>
                        <a:pt x="39" y="107"/>
                        <a:pt x="35" y="103"/>
                        <a:pt x="32" y="99"/>
                      </a:cubicBezTo>
                      <a:cubicBezTo>
                        <a:pt x="25" y="87"/>
                        <a:pt x="19" y="73"/>
                        <a:pt x="13" y="57"/>
                      </a:cubicBezTo>
                      <a:cubicBezTo>
                        <a:pt x="7" y="41"/>
                        <a:pt x="3" y="26"/>
                        <a:pt x="0" y="13"/>
                      </a:cubicBezTo>
                      <a:cubicBezTo>
                        <a:pt x="1" y="12"/>
                        <a:pt x="4" y="9"/>
                        <a:pt x="8" y="6"/>
                      </a:cubicBezTo>
                      <a:cubicBezTo>
                        <a:pt x="12" y="2"/>
                        <a:pt x="14" y="0"/>
                        <a:pt x="15" y="0"/>
                      </a:cubicBezTo>
                      <a:cubicBezTo>
                        <a:pt x="16" y="0"/>
                        <a:pt x="17" y="0"/>
                        <a:pt x="17" y="1"/>
                      </a:cubicBezTo>
                      <a:cubicBezTo>
                        <a:pt x="18" y="1"/>
                        <a:pt x="19" y="1"/>
                        <a:pt x="19" y="1"/>
                      </a:cubicBezTo>
                      <a:cubicBezTo>
                        <a:pt x="32" y="18"/>
                        <a:pt x="44" y="36"/>
                        <a:pt x="55" y="55"/>
                      </a:cubicBezTo>
                      <a:cubicBezTo>
                        <a:pt x="57" y="59"/>
                        <a:pt x="59" y="62"/>
                        <a:pt x="61" y="66"/>
                      </a:cubicBezTo>
                      <a:cubicBezTo>
                        <a:pt x="64" y="69"/>
                        <a:pt x="66" y="72"/>
                        <a:pt x="68" y="75"/>
                      </a:cubicBezTo>
                      <a:cubicBezTo>
                        <a:pt x="74" y="84"/>
                        <a:pt x="77" y="93"/>
                        <a:pt x="77" y="103"/>
                      </a:cubicBezTo>
                      <a:cubicBezTo>
                        <a:pt x="77" y="108"/>
                        <a:pt x="75" y="112"/>
                        <a:pt x="72" y="114"/>
                      </a:cubicBezTo>
                      <a:close/>
                      <a:moveTo>
                        <a:pt x="135" y="114"/>
                      </a:moveTo>
                      <a:cubicBezTo>
                        <a:pt x="132" y="117"/>
                        <a:pt x="128" y="119"/>
                        <a:pt x="123" y="119"/>
                      </a:cubicBezTo>
                      <a:cubicBezTo>
                        <a:pt x="118" y="119"/>
                        <a:pt x="113" y="116"/>
                        <a:pt x="108" y="112"/>
                      </a:cubicBezTo>
                      <a:cubicBezTo>
                        <a:pt x="102" y="107"/>
                        <a:pt x="98" y="103"/>
                        <a:pt x="95" y="99"/>
                      </a:cubicBezTo>
                      <a:cubicBezTo>
                        <a:pt x="88" y="87"/>
                        <a:pt x="82" y="73"/>
                        <a:pt x="76" y="57"/>
                      </a:cubicBezTo>
                      <a:cubicBezTo>
                        <a:pt x="70" y="41"/>
                        <a:pt x="66" y="26"/>
                        <a:pt x="63" y="13"/>
                      </a:cubicBezTo>
                      <a:cubicBezTo>
                        <a:pt x="64" y="12"/>
                        <a:pt x="67" y="9"/>
                        <a:pt x="71" y="6"/>
                      </a:cubicBezTo>
                      <a:cubicBezTo>
                        <a:pt x="75" y="2"/>
                        <a:pt x="77" y="0"/>
                        <a:pt x="79" y="0"/>
                      </a:cubicBezTo>
                      <a:cubicBezTo>
                        <a:pt x="79" y="0"/>
                        <a:pt x="80" y="0"/>
                        <a:pt x="81" y="1"/>
                      </a:cubicBezTo>
                      <a:cubicBezTo>
                        <a:pt x="82" y="1"/>
                        <a:pt x="82" y="1"/>
                        <a:pt x="83" y="1"/>
                      </a:cubicBezTo>
                      <a:cubicBezTo>
                        <a:pt x="96" y="18"/>
                        <a:pt x="108" y="36"/>
                        <a:pt x="118" y="55"/>
                      </a:cubicBezTo>
                      <a:cubicBezTo>
                        <a:pt x="120" y="59"/>
                        <a:pt x="123" y="62"/>
                        <a:pt x="125" y="66"/>
                      </a:cubicBezTo>
                      <a:cubicBezTo>
                        <a:pt x="127" y="69"/>
                        <a:pt x="129" y="72"/>
                        <a:pt x="132" y="75"/>
                      </a:cubicBezTo>
                      <a:cubicBezTo>
                        <a:pt x="137" y="84"/>
                        <a:pt x="140" y="93"/>
                        <a:pt x="140" y="103"/>
                      </a:cubicBezTo>
                      <a:cubicBezTo>
                        <a:pt x="140" y="108"/>
                        <a:pt x="138" y="112"/>
                        <a:pt x="135" y="11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2133">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30" name="组合 29"/>
              <p:cNvGrpSpPr>
                <a:grpSpLocks noChangeAspect="1"/>
              </p:cNvGrpSpPr>
              <p:nvPr/>
            </p:nvGrpSpPr>
            <p:grpSpPr>
              <a:xfrm>
                <a:off x="9217299" y="1779604"/>
                <a:ext cx="2606581" cy="2519999"/>
                <a:chOff x="7437438" y="2481264"/>
                <a:chExt cx="1816100" cy="1755775"/>
              </a:xfrm>
              <a:solidFill>
                <a:schemeClr val="accent4"/>
              </a:solidFill>
            </p:grpSpPr>
            <p:sp>
              <p:nvSpPr>
                <p:cNvPr id="31" name="任意多边形: 形状 30"/>
                <p:cNvSpPr/>
                <p:nvPr/>
              </p:nvSpPr>
              <p:spPr bwMode="auto">
                <a:xfrm>
                  <a:off x="7489825" y="2525714"/>
                  <a:ext cx="1160463" cy="1252538"/>
                </a:xfrm>
                <a:custGeom>
                  <a:avLst/>
                  <a:gdLst>
                    <a:gd name="T0" fmla="*/ 24 w 516"/>
                    <a:gd name="T1" fmla="*/ 536 h 556"/>
                    <a:gd name="T2" fmla="*/ 24 w 516"/>
                    <a:gd name="T3" fmla="*/ 223 h 556"/>
                    <a:gd name="T4" fmla="*/ 222 w 516"/>
                    <a:gd name="T5" fmla="*/ 24 h 556"/>
                    <a:gd name="T6" fmla="*/ 516 w 516"/>
                    <a:gd name="T7" fmla="*/ 24 h 556"/>
                    <a:gd name="T8" fmla="*/ 516 w 516"/>
                    <a:gd name="T9" fmla="*/ 0 h 556"/>
                    <a:gd name="T10" fmla="*/ 222 w 516"/>
                    <a:gd name="T11" fmla="*/ 0 h 556"/>
                    <a:gd name="T12" fmla="*/ 0 w 516"/>
                    <a:gd name="T13" fmla="*/ 223 h 556"/>
                    <a:gd name="T14" fmla="*/ 0 w 516"/>
                    <a:gd name="T15" fmla="*/ 536 h 556"/>
                    <a:gd name="T16" fmla="*/ 0 w 516"/>
                    <a:gd name="T17" fmla="*/ 556 h 556"/>
                    <a:gd name="T18" fmla="*/ 25 w 516"/>
                    <a:gd name="T19" fmla="*/ 556 h 556"/>
                    <a:gd name="T20" fmla="*/ 24 w 516"/>
                    <a:gd name="T21" fmla="*/ 536 h 5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6" h="556">
                      <a:moveTo>
                        <a:pt x="24" y="536"/>
                      </a:moveTo>
                      <a:cubicBezTo>
                        <a:pt x="24" y="223"/>
                        <a:pt x="24" y="223"/>
                        <a:pt x="24" y="223"/>
                      </a:cubicBezTo>
                      <a:cubicBezTo>
                        <a:pt x="24" y="114"/>
                        <a:pt x="113" y="24"/>
                        <a:pt x="222" y="24"/>
                      </a:cubicBezTo>
                      <a:cubicBezTo>
                        <a:pt x="516" y="24"/>
                        <a:pt x="516" y="24"/>
                        <a:pt x="516" y="24"/>
                      </a:cubicBezTo>
                      <a:cubicBezTo>
                        <a:pt x="516" y="0"/>
                        <a:pt x="516" y="0"/>
                        <a:pt x="516" y="0"/>
                      </a:cubicBezTo>
                      <a:cubicBezTo>
                        <a:pt x="222" y="0"/>
                        <a:pt x="222" y="0"/>
                        <a:pt x="222" y="0"/>
                      </a:cubicBezTo>
                      <a:cubicBezTo>
                        <a:pt x="99" y="0"/>
                        <a:pt x="0" y="100"/>
                        <a:pt x="0" y="223"/>
                      </a:cubicBezTo>
                      <a:cubicBezTo>
                        <a:pt x="0" y="536"/>
                        <a:pt x="0" y="536"/>
                        <a:pt x="0" y="536"/>
                      </a:cubicBezTo>
                      <a:cubicBezTo>
                        <a:pt x="0" y="542"/>
                        <a:pt x="0" y="548"/>
                        <a:pt x="0" y="556"/>
                      </a:cubicBezTo>
                      <a:cubicBezTo>
                        <a:pt x="25" y="556"/>
                        <a:pt x="25" y="556"/>
                        <a:pt x="25" y="556"/>
                      </a:cubicBezTo>
                      <a:cubicBezTo>
                        <a:pt x="25" y="548"/>
                        <a:pt x="24" y="542"/>
                        <a:pt x="24" y="53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2133">
                    <a:solidFill>
                      <a:schemeClr val="bg1">
                        <a:lumMod val="50000"/>
                      </a:schemeClr>
                    </a:solidFill>
                    <a:latin typeface="微软雅黑" panose="020B0503020204020204" pitchFamily="34" charset="-122"/>
                    <a:ea typeface="微软雅黑" panose="020B0503020204020204" pitchFamily="34" charset="-122"/>
                  </a:endParaRPr>
                </a:p>
              </p:txBody>
            </p:sp>
            <p:sp>
              <p:nvSpPr>
                <p:cNvPr id="32" name="任意多边形: 形状 31"/>
                <p:cNvSpPr/>
                <p:nvPr/>
              </p:nvSpPr>
              <p:spPr bwMode="auto">
                <a:xfrm>
                  <a:off x="8056563" y="2986089"/>
                  <a:ext cx="1143000" cy="1250950"/>
                </a:xfrm>
                <a:custGeom>
                  <a:avLst/>
                  <a:gdLst>
                    <a:gd name="T0" fmla="*/ 484 w 508"/>
                    <a:gd name="T1" fmla="*/ 19 h 556"/>
                    <a:gd name="T2" fmla="*/ 484 w 508"/>
                    <a:gd name="T3" fmla="*/ 332 h 556"/>
                    <a:gd name="T4" fmla="*/ 284 w 508"/>
                    <a:gd name="T5" fmla="*/ 532 h 556"/>
                    <a:gd name="T6" fmla="*/ 0 w 508"/>
                    <a:gd name="T7" fmla="*/ 532 h 556"/>
                    <a:gd name="T8" fmla="*/ 0 w 508"/>
                    <a:gd name="T9" fmla="*/ 556 h 556"/>
                    <a:gd name="T10" fmla="*/ 284 w 508"/>
                    <a:gd name="T11" fmla="*/ 556 h 556"/>
                    <a:gd name="T12" fmla="*/ 508 w 508"/>
                    <a:gd name="T13" fmla="*/ 332 h 556"/>
                    <a:gd name="T14" fmla="*/ 508 w 508"/>
                    <a:gd name="T15" fmla="*/ 19 h 556"/>
                    <a:gd name="T16" fmla="*/ 506 w 508"/>
                    <a:gd name="T17" fmla="*/ 0 h 556"/>
                    <a:gd name="T18" fmla="*/ 481 w 508"/>
                    <a:gd name="T19" fmla="*/ 0 h 556"/>
                    <a:gd name="T20" fmla="*/ 484 w 508"/>
                    <a:gd name="T21" fmla="*/ 19 h 5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08" h="556">
                      <a:moveTo>
                        <a:pt x="484" y="19"/>
                      </a:moveTo>
                      <a:cubicBezTo>
                        <a:pt x="484" y="332"/>
                        <a:pt x="484" y="332"/>
                        <a:pt x="484" y="332"/>
                      </a:cubicBezTo>
                      <a:cubicBezTo>
                        <a:pt x="484" y="441"/>
                        <a:pt x="393" y="532"/>
                        <a:pt x="284" y="532"/>
                      </a:cubicBezTo>
                      <a:cubicBezTo>
                        <a:pt x="0" y="532"/>
                        <a:pt x="0" y="532"/>
                        <a:pt x="0" y="532"/>
                      </a:cubicBezTo>
                      <a:cubicBezTo>
                        <a:pt x="0" y="556"/>
                        <a:pt x="0" y="556"/>
                        <a:pt x="0" y="556"/>
                      </a:cubicBezTo>
                      <a:cubicBezTo>
                        <a:pt x="284" y="556"/>
                        <a:pt x="284" y="556"/>
                        <a:pt x="284" y="556"/>
                      </a:cubicBezTo>
                      <a:cubicBezTo>
                        <a:pt x="407" y="556"/>
                        <a:pt x="508" y="455"/>
                        <a:pt x="508" y="332"/>
                      </a:cubicBezTo>
                      <a:cubicBezTo>
                        <a:pt x="508" y="19"/>
                        <a:pt x="508" y="19"/>
                        <a:pt x="508" y="19"/>
                      </a:cubicBezTo>
                      <a:cubicBezTo>
                        <a:pt x="508" y="12"/>
                        <a:pt x="507" y="8"/>
                        <a:pt x="506" y="0"/>
                      </a:cubicBezTo>
                      <a:cubicBezTo>
                        <a:pt x="481" y="0"/>
                        <a:pt x="481" y="0"/>
                        <a:pt x="481" y="0"/>
                      </a:cubicBezTo>
                      <a:cubicBezTo>
                        <a:pt x="481" y="8"/>
                        <a:pt x="484" y="12"/>
                        <a:pt x="484" y="1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2133">
                    <a:solidFill>
                      <a:schemeClr val="bg1">
                        <a:lumMod val="50000"/>
                      </a:schemeClr>
                    </a:solidFill>
                    <a:latin typeface="微软雅黑" panose="020B0503020204020204" pitchFamily="34" charset="-122"/>
                    <a:ea typeface="微软雅黑" panose="020B0503020204020204" pitchFamily="34" charset="-122"/>
                  </a:endParaRPr>
                </a:p>
              </p:txBody>
            </p:sp>
            <p:sp>
              <p:nvSpPr>
                <p:cNvPr id="33" name="任意多边形: 形状 32"/>
                <p:cNvSpPr/>
                <p:nvPr/>
              </p:nvSpPr>
              <p:spPr bwMode="auto">
                <a:xfrm>
                  <a:off x="8778875" y="2481264"/>
                  <a:ext cx="474663" cy="360363"/>
                </a:xfrm>
                <a:custGeom>
                  <a:avLst/>
                  <a:gdLst>
                    <a:gd name="T0" fmla="*/ 98 w 211"/>
                    <a:gd name="T1" fmla="*/ 38 h 160"/>
                    <a:gd name="T2" fmla="*/ 62 w 211"/>
                    <a:gd name="T3" fmla="*/ 122 h 160"/>
                    <a:gd name="T4" fmla="*/ 9 w 211"/>
                    <a:gd name="T5" fmla="*/ 160 h 160"/>
                    <a:gd name="T6" fmla="*/ 0 w 211"/>
                    <a:gd name="T7" fmla="*/ 156 h 160"/>
                    <a:gd name="T8" fmla="*/ 12 w 211"/>
                    <a:gd name="T9" fmla="*/ 143 h 160"/>
                    <a:gd name="T10" fmla="*/ 26 w 211"/>
                    <a:gd name="T11" fmla="*/ 127 h 160"/>
                    <a:gd name="T12" fmla="*/ 49 w 211"/>
                    <a:gd name="T13" fmla="*/ 84 h 160"/>
                    <a:gd name="T14" fmla="*/ 34 w 211"/>
                    <a:gd name="T15" fmla="*/ 53 h 160"/>
                    <a:gd name="T16" fmla="*/ 19 w 211"/>
                    <a:gd name="T17" fmla="*/ 33 h 160"/>
                    <a:gd name="T18" fmla="*/ 51 w 211"/>
                    <a:gd name="T19" fmla="*/ 0 h 160"/>
                    <a:gd name="T20" fmla="*/ 83 w 211"/>
                    <a:gd name="T21" fmla="*/ 11 h 160"/>
                    <a:gd name="T22" fmla="*/ 98 w 211"/>
                    <a:gd name="T23" fmla="*/ 38 h 160"/>
                    <a:gd name="T24" fmla="*/ 211 w 211"/>
                    <a:gd name="T25" fmla="*/ 38 h 160"/>
                    <a:gd name="T26" fmla="*/ 175 w 211"/>
                    <a:gd name="T27" fmla="*/ 122 h 160"/>
                    <a:gd name="T28" fmla="*/ 127 w 211"/>
                    <a:gd name="T29" fmla="*/ 160 h 160"/>
                    <a:gd name="T30" fmla="*/ 114 w 211"/>
                    <a:gd name="T31" fmla="*/ 157 h 160"/>
                    <a:gd name="T32" fmla="*/ 138 w 211"/>
                    <a:gd name="T33" fmla="*/ 127 h 160"/>
                    <a:gd name="T34" fmla="*/ 162 w 211"/>
                    <a:gd name="T35" fmla="*/ 83 h 160"/>
                    <a:gd name="T36" fmla="*/ 147 w 211"/>
                    <a:gd name="T37" fmla="*/ 53 h 160"/>
                    <a:gd name="T38" fmla="*/ 132 w 211"/>
                    <a:gd name="T39" fmla="*/ 33 h 160"/>
                    <a:gd name="T40" fmla="*/ 165 w 211"/>
                    <a:gd name="T41" fmla="*/ 0 h 160"/>
                    <a:gd name="T42" fmla="*/ 197 w 211"/>
                    <a:gd name="T43" fmla="*/ 11 h 160"/>
                    <a:gd name="T44" fmla="*/ 211 w 211"/>
                    <a:gd name="T45" fmla="*/ 38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11" h="160">
                      <a:moveTo>
                        <a:pt x="98" y="38"/>
                      </a:moveTo>
                      <a:cubicBezTo>
                        <a:pt x="98" y="69"/>
                        <a:pt x="86" y="97"/>
                        <a:pt x="62" y="122"/>
                      </a:cubicBezTo>
                      <a:cubicBezTo>
                        <a:pt x="38" y="147"/>
                        <a:pt x="20" y="160"/>
                        <a:pt x="9" y="160"/>
                      </a:cubicBezTo>
                      <a:cubicBezTo>
                        <a:pt x="3" y="160"/>
                        <a:pt x="0" y="158"/>
                        <a:pt x="0" y="156"/>
                      </a:cubicBezTo>
                      <a:cubicBezTo>
                        <a:pt x="3" y="153"/>
                        <a:pt x="7" y="148"/>
                        <a:pt x="12" y="143"/>
                      </a:cubicBezTo>
                      <a:cubicBezTo>
                        <a:pt x="16" y="138"/>
                        <a:pt x="21" y="132"/>
                        <a:pt x="26" y="127"/>
                      </a:cubicBezTo>
                      <a:cubicBezTo>
                        <a:pt x="41" y="110"/>
                        <a:pt x="49" y="96"/>
                        <a:pt x="49" y="84"/>
                      </a:cubicBezTo>
                      <a:cubicBezTo>
                        <a:pt x="49" y="73"/>
                        <a:pt x="44" y="62"/>
                        <a:pt x="34" y="53"/>
                      </a:cubicBezTo>
                      <a:cubicBezTo>
                        <a:pt x="24" y="44"/>
                        <a:pt x="19" y="38"/>
                        <a:pt x="19" y="33"/>
                      </a:cubicBezTo>
                      <a:cubicBezTo>
                        <a:pt x="19" y="11"/>
                        <a:pt x="30" y="0"/>
                        <a:pt x="51" y="0"/>
                      </a:cubicBezTo>
                      <a:cubicBezTo>
                        <a:pt x="62" y="0"/>
                        <a:pt x="73" y="4"/>
                        <a:pt x="83" y="11"/>
                      </a:cubicBezTo>
                      <a:cubicBezTo>
                        <a:pt x="93" y="18"/>
                        <a:pt x="98" y="27"/>
                        <a:pt x="98" y="38"/>
                      </a:cubicBezTo>
                      <a:close/>
                      <a:moveTo>
                        <a:pt x="211" y="38"/>
                      </a:moveTo>
                      <a:cubicBezTo>
                        <a:pt x="211" y="69"/>
                        <a:pt x="199" y="97"/>
                        <a:pt x="175" y="122"/>
                      </a:cubicBezTo>
                      <a:cubicBezTo>
                        <a:pt x="151" y="147"/>
                        <a:pt x="135" y="160"/>
                        <a:pt x="127" y="160"/>
                      </a:cubicBezTo>
                      <a:cubicBezTo>
                        <a:pt x="118" y="160"/>
                        <a:pt x="114" y="159"/>
                        <a:pt x="114" y="157"/>
                      </a:cubicBezTo>
                      <a:cubicBezTo>
                        <a:pt x="114" y="155"/>
                        <a:pt x="122" y="145"/>
                        <a:pt x="138" y="127"/>
                      </a:cubicBezTo>
                      <a:cubicBezTo>
                        <a:pt x="154" y="108"/>
                        <a:pt x="162" y="94"/>
                        <a:pt x="162" y="83"/>
                      </a:cubicBezTo>
                      <a:cubicBezTo>
                        <a:pt x="162" y="72"/>
                        <a:pt x="157" y="62"/>
                        <a:pt x="147" y="53"/>
                      </a:cubicBezTo>
                      <a:cubicBezTo>
                        <a:pt x="137" y="44"/>
                        <a:pt x="132" y="38"/>
                        <a:pt x="132" y="33"/>
                      </a:cubicBezTo>
                      <a:cubicBezTo>
                        <a:pt x="132" y="11"/>
                        <a:pt x="143" y="0"/>
                        <a:pt x="165" y="0"/>
                      </a:cubicBezTo>
                      <a:cubicBezTo>
                        <a:pt x="176" y="0"/>
                        <a:pt x="187" y="4"/>
                        <a:pt x="197" y="11"/>
                      </a:cubicBezTo>
                      <a:cubicBezTo>
                        <a:pt x="206" y="18"/>
                        <a:pt x="211" y="27"/>
                        <a:pt x="211" y="3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2133">
                    <a:solidFill>
                      <a:schemeClr val="bg1">
                        <a:lumMod val="50000"/>
                      </a:schemeClr>
                    </a:solidFill>
                    <a:latin typeface="微软雅黑" panose="020B0503020204020204" pitchFamily="34" charset="-122"/>
                    <a:ea typeface="微软雅黑" panose="020B0503020204020204" pitchFamily="34" charset="-122"/>
                  </a:endParaRPr>
                </a:p>
              </p:txBody>
            </p:sp>
            <p:sp>
              <p:nvSpPr>
                <p:cNvPr id="34" name="任意多边形: 形状 33"/>
                <p:cNvSpPr/>
                <p:nvPr/>
              </p:nvSpPr>
              <p:spPr bwMode="auto">
                <a:xfrm>
                  <a:off x="7437438" y="3859214"/>
                  <a:ext cx="477838" cy="360363"/>
                </a:xfrm>
                <a:custGeom>
                  <a:avLst/>
                  <a:gdLst>
                    <a:gd name="T0" fmla="*/ 113 w 212"/>
                    <a:gd name="T1" fmla="*/ 122 h 160"/>
                    <a:gd name="T2" fmla="*/ 150 w 212"/>
                    <a:gd name="T3" fmla="*/ 38 h 160"/>
                    <a:gd name="T4" fmla="*/ 203 w 212"/>
                    <a:gd name="T5" fmla="*/ 0 h 160"/>
                    <a:gd name="T6" fmla="*/ 212 w 212"/>
                    <a:gd name="T7" fmla="*/ 4 h 160"/>
                    <a:gd name="T8" fmla="*/ 200 w 212"/>
                    <a:gd name="T9" fmla="*/ 17 h 160"/>
                    <a:gd name="T10" fmla="*/ 186 w 212"/>
                    <a:gd name="T11" fmla="*/ 33 h 160"/>
                    <a:gd name="T12" fmla="*/ 162 w 212"/>
                    <a:gd name="T13" fmla="*/ 76 h 160"/>
                    <a:gd name="T14" fmla="*/ 177 w 212"/>
                    <a:gd name="T15" fmla="*/ 107 h 160"/>
                    <a:gd name="T16" fmla="*/ 193 w 212"/>
                    <a:gd name="T17" fmla="*/ 127 h 160"/>
                    <a:gd name="T18" fmla="*/ 160 w 212"/>
                    <a:gd name="T19" fmla="*/ 160 h 160"/>
                    <a:gd name="T20" fmla="*/ 128 w 212"/>
                    <a:gd name="T21" fmla="*/ 149 h 160"/>
                    <a:gd name="T22" fmla="*/ 113 w 212"/>
                    <a:gd name="T23" fmla="*/ 122 h 160"/>
                    <a:gd name="T24" fmla="*/ 0 w 212"/>
                    <a:gd name="T25" fmla="*/ 122 h 160"/>
                    <a:gd name="T26" fmla="*/ 36 w 212"/>
                    <a:gd name="T27" fmla="*/ 38 h 160"/>
                    <a:gd name="T28" fmla="*/ 85 w 212"/>
                    <a:gd name="T29" fmla="*/ 0 h 160"/>
                    <a:gd name="T30" fmla="*/ 98 w 212"/>
                    <a:gd name="T31" fmla="*/ 3 h 160"/>
                    <a:gd name="T32" fmla="*/ 74 w 212"/>
                    <a:gd name="T33" fmla="*/ 33 h 160"/>
                    <a:gd name="T34" fmla="*/ 50 w 212"/>
                    <a:gd name="T35" fmla="*/ 77 h 160"/>
                    <a:gd name="T36" fmla="*/ 65 w 212"/>
                    <a:gd name="T37" fmla="*/ 107 h 160"/>
                    <a:gd name="T38" fmla="*/ 80 w 212"/>
                    <a:gd name="T39" fmla="*/ 127 h 160"/>
                    <a:gd name="T40" fmla="*/ 46 w 212"/>
                    <a:gd name="T41" fmla="*/ 160 h 160"/>
                    <a:gd name="T42" fmla="*/ 15 w 212"/>
                    <a:gd name="T43" fmla="*/ 149 h 160"/>
                    <a:gd name="T44" fmla="*/ 0 w 212"/>
                    <a:gd name="T45" fmla="*/ 122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12" h="160">
                      <a:moveTo>
                        <a:pt x="113" y="122"/>
                      </a:moveTo>
                      <a:cubicBezTo>
                        <a:pt x="113" y="91"/>
                        <a:pt x="125" y="63"/>
                        <a:pt x="150" y="38"/>
                      </a:cubicBezTo>
                      <a:cubicBezTo>
                        <a:pt x="174" y="13"/>
                        <a:pt x="191" y="0"/>
                        <a:pt x="203" y="0"/>
                      </a:cubicBezTo>
                      <a:cubicBezTo>
                        <a:pt x="209" y="0"/>
                        <a:pt x="212" y="2"/>
                        <a:pt x="212" y="4"/>
                      </a:cubicBezTo>
                      <a:cubicBezTo>
                        <a:pt x="209" y="7"/>
                        <a:pt x="205" y="12"/>
                        <a:pt x="200" y="17"/>
                      </a:cubicBezTo>
                      <a:cubicBezTo>
                        <a:pt x="195" y="22"/>
                        <a:pt x="190" y="28"/>
                        <a:pt x="186" y="33"/>
                      </a:cubicBezTo>
                      <a:cubicBezTo>
                        <a:pt x="170" y="50"/>
                        <a:pt x="162" y="64"/>
                        <a:pt x="162" y="76"/>
                      </a:cubicBezTo>
                      <a:cubicBezTo>
                        <a:pt x="162" y="87"/>
                        <a:pt x="167" y="98"/>
                        <a:pt x="177" y="107"/>
                      </a:cubicBezTo>
                      <a:cubicBezTo>
                        <a:pt x="188" y="115"/>
                        <a:pt x="193" y="122"/>
                        <a:pt x="193" y="127"/>
                      </a:cubicBezTo>
                      <a:cubicBezTo>
                        <a:pt x="193" y="149"/>
                        <a:pt x="182" y="160"/>
                        <a:pt x="160" y="160"/>
                      </a:cubicBezTo>
                      <a:cubicBezTo>
                        <a:pt x="149" y="160"/>
                        <a:pt x="138" y="156"/>
                        <a:pt x="128" y="149"/>
                      </a:cubicBezTo>
                      <a:cubicBezTo>
                        <a:pt x="118" y="142"/>
                        <a:pt x="113" y="133"/>
                        <a:pt x="113" y="122"/>
                      </a:cubicBezTo>
                      <a:close/>
                      <a:moveTo>
                        <a:pt x="0" y="122"/>
                      </a:moveTo>
                      <a:cubicBezTo>
                        <a:pt x="0" y="91"/>
                        <a:pt x="12" y="63"/>
                        <a:pt x="36" y="38"/>
                      </a:cubicBezTo>
                      <a:cubicBezTo>
                        <a:pt x="60" y="13"/>
                        <a:pt x="76" y="0"/>
                        <a:pt x="85" y="0"/>
                      </a:cubicBezTo>
                      <a:cubicBezTo>
                        <a:pt x="93" y="0"/>
                        <a:pt x="98" y="1"/>
                        <a:pt x="98" y="3"/>
                      </a:cubicBezTo>
                      <a:cubicBezTo>
                        <a:pt x="98" y="5"/>
                        <a:pt x="90" y="15"/>
                        <a:pt x="74" y="33"/>
                      </a:cubicBezTo>
                      <a:cubicBezTo>
                        <a:pt x="58" y="52"/>
                        <a:pt x="50" y="66"/>
                        <a:pt x="50" y="77"/>
                      </a:cubicBezTo>
                      <a:cubicBezTo>
                        <a:pt x="50" y="88"/>
                        <a:pt x="55" y="98"/>
                        <a:pt x="65" y="107"/>
                      </a:cubicBezTo>
                      <a:cubicBezTo>
                        <a:pt x="75" y="115"/>
                        <a:pt x="80" y="122"/>
                        <a:pt x="80" y="127"/>
                      </a:cubicBezTo>
                      <a:cubicBezTo>
                        <a:pt x="80" y="149"/>
                        <a:pt x="69" y="160"/>
                        <a:pt x="46" y="160"/>
                      </a:cubicBezTo>
                      <a:cubicBezTo>
                        <a:pt x="35" y="160"/>
                        <a:pt x="25" y="156"/>
                        <a:pt x="15" y="149"/>
                      </a:cubicBezTo>
                      <a:cubicBezTo>
                        <a:pt x="5" y="142"/>
                        <a:pt x="0" y="133"/>
                        <a:pt x="0" y="12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2133">
                    <a:solidFill>
                      <a:schemeClr val="bg1">
                        <a:lumMod val="50000"/>
                      </a:schemeClr>
                    </a:solidFill>
                    <a:latin typeface="微软雅黑" panose="020B0503020204020204" pitchFamily="34" charset="-122"/>
                    <a:ea typeface="微软雅黑" panose="020B0503020204020204" pitchFamily="34" charset="-122"/>
                  </a:endParaRPr>
                </a:p>
              </p:txBody>
            </p:sp>
          </p:grpSp>
        </p:grpSp>
        <p:sp>
          <p:nvSpPr>
            <p:cNvPr id="19" name="矩形 18"/>
            <p:cNvSpPr/>
            <p:nvPr/>
          </p:nvSpPr>
          <p:spPr>
            <a:xfrm>
              <a:off x="1544786" y="2400929"/>
              <a:ext cx="1282770" cy="235962"/>
            </a:xfrm>
            <a:prstGeom prst="rect">
              <a:avLst/>
            </a:prstGeom>
            <a:ln w="12700">
              <a:miter lim="400000"/>
            </a:ln>
          </p:spPr>
          <p:txBody>
            <a:bodyPr wrap="none" lIns="33867" tIns="33867" rIns="33867" bIns="33867" anchor="ctr">
              <a:normAutofit lnSpcReduction="10000"/>
            </a:bodyPr>
            <a:lstStyle/>
            <a:p>
              <a:pPr algn="ctr">
                <a:lnSpc>
                  <a:spcPct val="110000"/>
                </a:lnSpc>
              </a:pPr>
              <a:r>
                <a:rPr lang="zh-CN" altLang="en-US" sz="1067" b="1" spc="40" dirty="0">
                  <a:latin typeface="微软雅黑" panose="020B0503020204020204" pitchFamily="34" charset="-122"/>
                  <a:ea typeface="微软雅黑" panose="020B0503020204020204" pitchFamily="34" charset="-122"/>
                </a:rPr>
                <a:t>标题文本预设</a:t>
              </a:r>
            </a:p>
          </p:txBody>
        </p:sp>
        <p:sp>
          <p:nvSpPr>
            <p:cNvPr id="20" name="矩形 19"/>
            <p:cNvSpPr/>
            <p:nvPr/>
          </p:nvSpPr>
          <p:spPr>
            <a:xfrm>
              <a:off x="4139049" y="2400929"/>
              <a:ext cx="1282770" cy="235962"/>
            </a:xfrm>
            <a:prstGeom prst="rect">
              <a:avLst/>
            </a:prstGeom>
            <a:ln w="12700">
              <a:miter lim="400000"/>
            </a:ln>
          </p:spPr>
          <p:txBody>
            <a:bodyPr wrap="none" lIns="33867" tIns="33867" rIns="33867" bIns="33867" anchor="ctr">
              <a:normAutofit lnSpcReduction="10000"/>
            </a:bodyPr>
            <a:lstStyle/>
            <a:p>
              <a:pPr algn="ctr">
                <a:lnSpc>
                  <a:spcPct val="110000"/>
                </a:lnSpc>
              </a:pPr>
              <a:r>
                <a:rPr lang="zh-CN" altLang="en-US" sz="1067" b="1" spc="40">
                  <a:latin typeface="微软雅黑" panose="020B0503020204020204" pitchFamily="34" charset="-122"/>
                  <a:ea typeface="微软雅黑" panose="020B0503020204020204" pitchFamily="34" charset="-122"/>
                </a:rPr>
                <a:t>标题文本预设</a:t>
              </a:r>
            </a:p>
          </p:txBody>
        </p:sp>
        <p:sp>
          <p:nvSpPr>
            <p:cNvPr id="21" name="矩形 20"/>
            <p:cNvSpPr/>
            <p:nvPr/>
          </p:nvSpPr>
          <p:spPr>
            <a:xfrm>
              <a:off x="6821412" y="2400929"/>
              <a:ext cx="1282770" cy="235962"/>
            </a:xfrm>
            <a:prstGeom prst="rect">
              <a:avLst/>
            </a:prstGeom>
            <a:ln w="12700">
              <a:miter lim="400000"/>
            </a:ln>
          </p:spPr>
          <p:txBody>
            <a:bodyPr wrap="none" lIns="33867" tIns="33867" rIns="33867" bIns="33867" anchor="ctr">
              <a:normAutofit lnSpcReduction="10000"/>
            </a:bodyPr>
            <a:lstStyle/>
            <a:p>
              <a:pPr algn="ctr">
                <a:lnSpc>
                  <a:spcPct val="110000"/>
                </a:lnSpc>
              </a:pPr>
              <a:r>
                <a:rPr lang="zh-CN" altLang="en-US" sz="1067" b="1" spc="40">
                  <a:latin typeface="微软雅黑" panose="020B0503020204020204" pitchFamily="34" charset="-122"/>
                  <a:ea typeface="微软雅黑" panose="020B0503020204020204" pitchFamily="34" charset="-122"/>
                </a:rPr>
                <a:t>标题文本预设</a:t>
              </a:r>
            </a:p>
          </p:txBody>
        </p:sp>
        <p:sp>
          <p:nvSpPr>
            <p:cNvPr id="22" name="矩形 21"/>
            <p:cNvSpPr/>
            <p:nvPr/>
          </p:nvSpPr>
          <p:spPr>
            <a:xfrm>
              <a:off x="9420119" y="2400929"/>
              <a:ext cx="1282770" cy="235962"/>
            </a:xfrm>
            <a:prstGeom prst="rect">
              <a:avLst/>
            </a:prstGeom>
            <a:ln w="12700">
              <a:miter lim="400000"/>
            </a:ln>
          </p:spPr>
          <p:txBody>
            <a:bodyPr wrap="none" lIns="33867" tIns="33867" rIns="33867" bIns="33867" anchor="ctr">
              <a:normAutofit lnSpcReduction="10000"/>
            </a:bodyPr>
            <a:lstStyle/>
            <a:p>
              <a:pPr algn="ctr">
                <a:lnSpc>
                  <a:spcPct val="110000"/>
                </a:lnSpc>
              </a:pPr>
              <a:r>
                <a:rPr lang="zh-CN" altLang="en-US" sz="1067" b="1" spc="40" dirty="0">
                  <a:latin typeface="微软雅黑" panose="020B0503020204020204" pitchFamily="34" charset="-122"/>
                  <a:ea typeface="微软雅黑" panose="020B0503020204020204" pitchFamily="34" charset="-122"/>
                </a:rPr>
                <a:t>标题文本预设</a:t>
              </a:r>
            </a:p>
          </p:txBody>
        </p:sp>
        <p:sp>
          <p:nvSpPr>
            <p:cNvPr id="23" name="矩形 22"/>
            <p:cNvSpPr/>
            <p:nvPr/>
          </p:nvSpPr>
          <p:spPr>
            <a:xfrm>
              <a:off x="1165325" y="2524200"/>
              <a:ext cx="2041692" cy="915151"/>
            </a:xfrm>
            <a:prstGeom prst="rect">
              <a:avLst/>
            </a:prstGeom>
            <a:ln w="12700">
              <a:miter lim="400000"/>
            </a:ln>
          </p:spPr>
          <p:txBody>
            <a:bodyPr wrap="square" lIns="96000" tIns="96000" rIns="96000" bIns="96000" anchor="ctr" anchorCtr="1">
              <a:normAutofit/>
            </a:bodyPr>
            <a:lstStyle/>
            <a:p>
              <a:pPr algn="ctr">
                <a:lnSpc>
                  <a:spcPct val="120000"/>
                </a:lnSpc>
              </a:pPr>
              <a:r>
                <a:rPr lang="zh-CN" altLang="en-US" sz="1067" spc="40" dirty="0">
                  <a:latin typeface="微软雅黑" panose="020B0503020204020204" pitchFamily="34" charset="-122"/>
                  <a:ea typeface="微软雅黑" panose="020B0503020204020204" pitchFamily="34" charset="-122"/>
                </a:rPr>
                <a:t>此部分内容作为文字排版占位显示</a:t>
              </a:r>
              <a:br>
                <a:rPr lang="zh-CN" altLang="en-US" sz="1067" spc="40" dirty="0">
                  <a:latin typeface="微软雅黑" panose="020B0503020204020204" pitchFamily="34" charset="-122"/>
                  <a:ea typeface="微软雅黑" panose="020B0503020204020204" pitchFamily="34" charset="-122"/>
                </a:rPr>
              </a:br>
              <a:r>
                <a:rPr lang="zh-CN" altLang="en-US" sz="1067" spc="40" dirty="0">
                  <a:latin typeface="微软雅黑" panose="020B0503020204020204" pitchFamily="34" charset="-122"/>
                  <a:ea typeface="微软雅黑" panose="020B0503020204020204" pitchFamily="34" charset="-122"/>
                </a:rPr>
                <a:t>（建议使用主题字体）</a:t>
              </a:r>
            </a:p>
          </p:txBody>
        </p:sp>
        <p:sp>
          <p:nvSpPr>
            <p:cNvPr id="24" name="矩形 23"/>
            <p:cNvSpPr/>
            <p:nvPr/>
          </p:nvSpPr>
          <p:spPr>
            <a:xfrm>
              <a:off x="3759588" y="2524200"/>
              <a:ext cx="2041692" cy="915151"/>
            </a:xfrm>
            <a:prstGeom prst="rect">
              <a:avLst/>
            </a:prstGeom>
            <a:ln w="12700">
              <a:miter lim="400000"/>
            </a:ln>
          </p:spPr>
          <p:txBody>
            <a:bodyPr wrap="square" lIns="96000" tIns="96000" rIns="96000" bIns="96000" anchor="ctr" anchorCtr="1">
              <a:normAutofit/>
            </a:bodyPr>
            <a:lstStyle/>
            <a:p>
              <a:pPr algn="ctr">
                <a:lnSpc>
                  <a:spcPct val="120000"/>
                </a:lnSpc>
              </a:pPr>
              <a:r>
                <a:rPr lang="zh-CN" altLang="en-US" sz="1067" spc="40">
                  <a:latin typeface="微软雅黑" panose="020B0503020204020204" pitchFamily="34" charset="-122"/>
                  <a:ea typeface="微软雅黑" panose="020B0503020204020204" pitchFamily="34" charset="-122"/>
                </a:rPr>
                <a:t>此部分内容作为文字排版占位显示</a:t>
              </a:r>
              <a:br>
                <a:rPr lang="zh-CN" altLang="en-US" sz="1067" spc="40">
                  <a:latin typeface="微软雅黑" panose="020B0503020204020204" pitchFamily="34" charset="-122"/>
                  <a:ea typeface="微软雅黑" panose="020B0503020204020204" pitchFamily="34" charset="-122"/>
                </a:rPr>
              </a:br>
              <a:r>
                <a:rPr lang="zh-CN" altLang="en-US" sz="1067" spc="40">
                  <a:latin typeface="微软雅黑" panose="020B0503020204020204" pitchFamily="34" charset="-122"/>
                  <a:ea typeface="微软雅黑" panose="020B0503020204020204" pitchFamily="34" charset="-122"/>
                </a:rPr>
                <a:t>（建议使用主题字体）</a:t>
              </a:r>
            </a:p>
          </p:txBody>
        </p:sp>
        <p:sp>
          <p:nvSpPr>
            <p:cNvPr id="25" name="矩形 24"/>
            <p:cNvSpPr/>
            <p:nvPr/>
          </p:nvSpPr>
          <p:spPr>
            <a:xfrm>
              <a:off x="6441951" y="2524200"/>
              <a:ext cx="2041692" cy="915151"/>
            </a:xfrm>
            <a:prstGeom prst="rect">
              <a:avLst/>
            </a:prstGeom>
            <a:ln w="12700">
              <a:miter lim="400000"/>
            </a:ln>
          </p:spPr>
          <p:txBody>
            <a:bodyPr wrap="square" lIns="96000" tIns="96000" rIns="96000" bIns="96000" anchor="ctr" anchorCtr="1">
              <a:normAutofit/>
            </a:bodyPr>
            <a:lstStyle/>
            <a:p>
              <a:pPr algn="ctr">
                <a:lnSpc>
                  <a:spcPct val="120000"/>
                </a:lnSpc>
              </a:pPr>
              <a:r>
                <a:rPr lang="zh-CN" altLang="en-US" sz="1067" spc="40">
                  <a:latin typeface="微软雅黑" panose="020B0503020204020204" pitchFamily="34" charset="-122"/>
                  <a:ea typeface="微软雅黑" panose="020B0503020204020204" pitchFamily="34" charset="-122"/>
                </a:rPr>
                <a:t>此部分内容作为文字排版占位显示</a:t>
              </a:r>
              <a:br>
                <a:rPr lang="zh-CN" altLang="en-US" sz="1067" spc="40">
                  <a:latin typeface="微软雅黑" panose="020B0503020204020204" pitchFamily="34" charset="-122"/>
                  <a:ea typeface="微软雅黑" panose="020B0503020204020204" pitchFamily="34" charset="-122"/>
                </a:rPr>
              </a:br>
              <a:r>
                <a:rPr lang="zh-CN" altLang="en-US" sz="1067" spc="40">
                  <a:latin typeface="微软雅黑" panose="020B0503020204020204" pitchFamily="34" charset="-122"/>
                  <a:ea typeface="微软雅黑" panose="020B0503020204020204" pitchFamily="34" charset="-122"/>
                </a:rPr>
                <a:t>（建议使用主题字体）</a:t>
              </a:r>
            </a:p>
          </p:txBody>
        </p:sp>
        <p:sp>
          <p:nvSpPr>
            <p:cNvPr id="26" name="矩形 25"/>
            <p:cNvSpPr/>
            <p:nvPr/>
          </p:nvSpPr>
          <p:spPr>
            <a:xfrm>
              <a:off x="9040658" y="2524200"/>
              <a:ext cx="2041692" cy="915151"/>
            </a:xfrm>
            <a:prstGeom prst="rect">
              <a:avLst/>
            </a:prstGeom>
            <a:ln w="12700">
              <a:miter lim="400000"/>
            </a:ln>
          </p:spPr>
          <p:txBody>
            <a:bodyPr wrap="square" lIns="96000" tIns="96000" rIns="96000" bIns="96000" anchor="ctr" anchorCtr="1">
              <a:normAutofit/>
            </a:bodyPr>
            <a:lstStyle/>
            <a:p>
              <a:pPr algn="ctr">
                <a:lnSpc>
                  <a:spcPct val="120000"/>
                </a:lnSpc>
              </a:pPr>
              <a:r>
                <a:rPr lang="zh-CN" altLang="en-US" sz="1067" spc="40">
                  <a:latin typeface="微软雅黑" panose="020B0503020204020204" pitchFamily="34" charset="-122"/>
                  <a:ea typeface="微软雅黑" panose="020B0503020204020204" pitchFamily="34" charset="-122"/>
                </a:rPr>
                <a:t>此部分内容作为文字排版占位显示</a:t>
              </a:r>
              <a:br>
                <a:rPr lang="zh-CN" altLang="en-US" sz="1067" spc="40">
                  <a:latin typeface="微软雅黑" panose="020B0503020204020204" pitchFamily="34" charset="-122"/>
                  <a:ea typeface="微软雅黑" panose="020B0503020204020204" pitchFamily="34" charset="-122"/>
                </a:rPr>
              </a:br>
              <a:r>
                <a:rPr lang="zh-CN" altLang="en-US" sz="1067" spc="40">
                  <a:latin typeface="微软雅黑" panose="020B0503020204020204" pitchFamily="34" charset="-122"/>
                  <a:ea typeface="微软雅黑" panose="020B0503020204020204" pitchFamily="34" charset="-122"/>
                </a:rPr>
                <a:t>（建议使用主题字体）</a:t>
              </a:r>
            </a:p>
          </p:txBody>
        </p:sp>
      </p:grpSp>
      <p:grpSp>
        <p:nvGrpSpPr>
          <p:cNvPr id="5" name="组合 4"/>
          <p:cNvGrpSpPr/>
          <p:nvPr/>
        </p:nvGrpSpPr>
        <p:grpSpPr>
          <a:xfrm>
            <a:off x="799162" y="4473115"/>
            <a:ext cx="10593677" cy="981451"/>
            <a:chOff x="1148901" y="2960948"/>
            <a:chExt cx="8876736" cy="981450"/>
          </a:xfrm>
        </p:grpSpPr>
        <p:grpSp>
          <p:nvGrpSpPr>
            <p:cNvPr id="6" name="组合 5"/>
            <p:cNvGrpSpPr/>
            <p:nvPr/>
          </p:nvGrpSpPr>
          <p:grpSpPr>
            <a:xfrm>
              <a:off x="1148901" y="2960948"/>
              <a:ext cx="2205077" cy="981450"/>
              <a:chOff x="1148901" y="2960948"/>
              <a:chExt cx="2205077" cy="981450"/>
            </a:xfrm>
          </p:grpSpPr>
          <p:sp>
            <p:nvSpPr>
              <p:cNvPr id="16" name="文本框 59"/>
              <p:cNvSpPr txBox="1"/>
              <p:nvPr/>
            </p:nvSpPr>
            <p:spPr>
              <a:xfrm>
                <a:off x="1486040" y="2960948"/>
                <a:ext cx="1530800" cy="340519"/>
              </a:xfrm>
              <a:prstGeom prst="roundRect">
                <a:avLst/>
              </a:prstGeom>
              <a:solidFill>
                <a:schemeClr val="accent1"/>
              </a:solidFill>
            </p:spPr>
            <p:txBody>
              <a:bodyPr wrap="none">
                <a:normAutofit/>
              </a:bodyPr>
              <a:lstStyle/>
              <a:p>
                <a:pPr algn="ctr"/>
                <a:r>
                  <a:rPr lang="zh-CN" altLang="en-US" sz="1333">
                    <a:solidFill>
                      <a:schemeClr val="bg1"/>
                    </a:solidFill>
                    <a:latin typeface="微软雅黑" panose="020B0503020204020204" pitchFamily="34" charset="-122"/>
                    <a:ea typeface="微软雅黑" panose="020B0503020204020204" pitchFamily="34" charset="-122"/>
                  </a:rPr>
                  <a:t>标题文本预设</a:t>
                </a:r>
              </a:p>
            </p:txBody>
          </p:sp>
          <p:sp>
            <p:nvSpPr>
              <p:cNvPr id="17" name="文本框 60"/>
              <p:cNvSpPr txBox="1"/>
              <p:nvPr/>
            </p:nvSpPr>
            <p:spPr bwMode="auto">
              <a:xfrm>
                <a:off x="1148901" y="3368168"/>
                <a:ext cx="2205077" cy="574230"/>
              </a:xfrm>
              <a:prstGeom prst="rect">
                <a:avLst/>
              </a:prstGeom>
              <a:noFill/>
              <a:ln w="9525">
                <a:noFill/>
                <a:miter lim="800000"/>
              </a:ln>
            </p:spPr>
            <p:txBody>
              <a:bodyPr wrap="square" lIns="0" tIns="0" rIns="0" bIns="0" anchor="ctr" anchorCtr="1">
                <a:normAutofit/>
                <a:scene3d>
                  <a:camera prst="orthographicFront"/>
                  <a:lightRig rig="threePt" dir="t"/>
                </a:scene3d>
                <a:sp3d>
                  <a:bevelT w="0" h="0"/>
                </a:sp3d>
              </a:bodyPr>
              <a:lstStyle/>
              <a:p>
                <a:pPr algn="ctr">
                  <a:lnSpc>
                    <a:spcPct val="120000"/>
                  </a:lnSpc>
                  <a:defRPr/>
                </a:pPr>
                <a:r>
                  <a:rPr lang="zh-CN" altLang="en-US" sz="1200">
                    <a:latin typeface="微软雅黑" panose="020B0503020204020204" pitchFamily="34" charset="-122"/>
                    <a:ea typeface="微软雅黑" panose="020B0503020204020204" pitchFamily="34" charset="-122"/>
                  </a:rPr>
                  <a:t>此部分内容作为文字排版占位显示 </a:t>
                </a:r>
                <a:br>
                  <a:rPr lang="zh-CN" altLang="en-US" sz="1200">
                    <a:latin typeface="微软雅黑" panose="020B0503020204020204" pitchFamily="34" charset="-122"/>
                    <a:ea typeface="微软雅黑" panose="020B0503020204020204" pitchFamily="34" charset="-122"/>
                  </a:rPr>
                </a:br>
                <a:r>
                  <a:rPr lang="zh-CN" altLang="en-US" sz="1200">
                    <a:latin typeface="微软雅黑" panose="020B0503020204020204" pitchFamily="34" charset="-122"/>
                    <a:ea typeface="微软雅黑" panose="020B0503020204020204" pitchFamily="34" charset="-122"/>
                  </a:rPr>
                  <a:t>（建议使用主题字体）</a:t>
                </a:r>
                <a:endParaRPr lang="zh-CN" altLang="en-US" sz="1200" dirty="0">
                  <a:latin typeface="微软雅黑" panose="020B0503020204020204" pitchFamily="34" charset="-122"/>
                  <a:ea typeface="微软雅黑" panose="020B0503020204020204" pitchFamily="34" charset="-122"/>
                </a:endParaRPr>
              </a:p>
            </p:txBody>
          </p:sp>
        </p:grpSp>
        <p:grpSp>
          <p:nvGrpSpPr>
            <p:cNvPr id="7" name="组合 6"/>
            <p:cNvGrpSpPr/>
            <p:nvPr/>
          </p:nvGrpSpPr>
          <p:grpSpPr>
            <a:xfrm>
              <a:off x="3372788" y="2960948"/>
              <a:ext cx="2205078" cy="981450"/>
              <a:chOff x="3497671" y="2960948"/>
              <a:chExt cx="2205078" cy="981450"/>
            </a:xfrm>
          </p:grpSpPr>
          <p:sp>
            <p:nvSpPr>
              <p:cNvPr id="14" name="文本框 57"/>
              <p:cNvSpPr txBox="1"/>
              <p:nvPr/>
            </p:nvSpPr>
            <p:spPr>
              <a:xfrm>
                <a:off x="3834808" y="2960948"/>
                <a:ext cx="1530800" cy="340519"/>
              </a:xfrm>
              <a:prstGeom prst="roundRect">
                <a:avLst/>
              </a:prstGeom>
              <a:solidFill>
                <a:schemeClr val="accent2"/>
              </a:solidFill>
            </p:spPr>
            <p:txBody>
              <a:bodyPr wrap="none">
                <a:normAutofit/>
              </a:bodyPr>
              <a:lstStyle/>
              <a:p>
                <a:pPr algn="ctr"/>
                <a:r>
                  <a:rPr lang="zh-CN" altLang="en-US" sz="1333">
                    <a:solidFill>
                      <a:schemeClr val="bg1"/>
                    </a:solidFill>
                    <a:latin typeface="微软雅黑" panose="020B0503020204020204" pitchFamily="34" charset="-122"/>
                    <a:ea typeface="微软雅黑" panose="020B0503020204020204" pitchFamily="34" charset="-122"/>
                  </a:rPr>
                  <a:t>标题文本预设</a:t>
                </a:r>
              </a:p>
            </p:txBody>
          </p:sp>
          <p:sp>
            <p:nvSpPr>
              <p:cNvPr id="15" name="文本框 58"/>
              <p:cNvSpPr txBox="1"/>
              <p:nvPr/>
            </p:nvSpPr>
            <p:spPr bwMode="auto">
              <a:xfrm>
                <a:off x="3497671" y="3368168"/>
                <a:ext cx="2205078" cy="574230"/>
              </a:xfrm>
              <a:prstGeom prst="rect">
                <a:avLst/>
              </a:prstGeom>
              <a:noFill/>
              <a:ln w="9525">
                <a:noFill/>
                <a:miter lim="800000"/>
              </a:ln>
            </p:spPr>
            <p:txBody>
              <a:bodyPr wrap="square" lIns="0" tIns="0" rIns="0" bIns="0" anchor="ctr" anchorCtr="1">
                <a:normAutofit/>
                <a:scene3d>
                  <a:camera prst="orthographicFront"/>
                  <a:lightRig rig="threePt" dir="t"/>
                </a:scene3d>
                <a:sp3d>
                  <a:bevelT w="0" h="0"/>
                </a:sp3d>
              </a:bodyPr>
              <a:lstStyle/>
              <a:p>
                <a:pPr algn="ctr">
                  <a:lnSpc>
                    <a:spcPct val="120000"/>
                  </a:lnSpc>
                  <a:defRPr/>
                </a:pPr>
                <a:r>
                  <a:rPr lang="zh-CN" altLang="en-US" sz="1200">
                    <a:latin typeface="微软雅黑" panose="020B0503020204020204" pitchFamily="34" charset="-122"/>
                    <a:ea typeface="微软雅黑" panose="020B0503020204020204" pitchFamily="34" charset="-122"/>
                  </a:rPr>
                  <a:t>此部分内容作为文字排版占位显示 </a:t>
                </a:r>
                <a:br>
                  <a:rPr lang="zh-CN" altLang="en-US" sz="1200">
                    <a:latin typeface="微软雅黑" panose="020B0503020204020204" pitchFamily="34" charset="-122"/>
                    <a:ea typeface="微软雅黑" panose="020B0503020204020204" pitchFamily="34" charset="-122"/>
                  </a:rPr>
                </a:br>
                <a:r>
                  <a:rPr lang="zh-CN" altLang="en-US" sz="1200">
                    <a:latin typeface="微软雅黑" panose="020B0503020204020204" pitchFamily="34" charset="-122"/>
                    <a:ea typeface="微软雅黑" panose="020B0503020204020204" pitchFamily="34" charset="-122"/>
                  </a:rPr>
                  <a:t>（建议使用主题字体）</a:t>
                </a:r>
                <a:endParaRPr lang="zh-CN" altLang="en-US" sz="1200" dirty="0">
                  <a:latin typeface="微软雅黑" panose="020B0503020204020204" pitchFamily="34" charset="-122"/>
                  <a:ea typeface="微软雅黑" panose="020B0503020204020204" pitchFamily="34" charset="-122"/>
                </a:endParaRPr>
              </a:p>
            </p:txBody>
          </p:sp>
        </p:grpSp>
        <p:grpSp>
          <p:nvGrpSpPr>
            <p:cNvPr id="8" name="组合 7"/>
            <p:cNvGrpSpPr/>
            <p:nvPr/>
          </p:nvGrpSpPr>
          <p:grpSpPr>
            <a:xfrm>
              <a:off x="5596672" y="2960948"/>
              <a:ext cx="2205078" cy="981450"/>
              <a:chOff x="3497670" y="2960948"/>
              <a:chExt cx="2205078" cy="981450"/>
            </a:xfrm>
          </p:grpSpPr>
          <p:sp>
            <p:nvSpPr>
              <p:cNvPr id="12" name="文本框 55"/>
              <p:cNvSpPr txBox="1"/>
              <p:nvPr/>
            </p:nvSpPr>
            <p:spPr>
              <a:xfrm>
                <a:off x="3834808" y="2960948"/>
                <a:ext cx="1530800" cy="340519"/>
              </a:xfrm>
              <a:prstGeom prst="roundRect">
                <a:avLst/>
              </a:prstGeom>
              <a:solidFill>
                <a:schemeClr val="accent3"/>
              </a:solidFill>
            </p:spPr>
            <p:txBody>
              <a:bodyPr wrap="none">
                <a:normAutofit/>
              </a:bodyPr>
              <a:lstStyle/>
              <a:p>
                <a:pPr algn="ctr"/>
                <a:r>
                  <a:rPr lang="zh-CN" altLang="en-US" sz="1333">
                    <a:solidFill>
                      <a:schemeClr val="bg1"/>
                    </a:solidFill>
                    <a:latin typeface="微软雅黑" panose="020B0503020204020204" pitchFamily="34" charset="-122"/>
                    <a:ea typeface="微软雅黑" panose="020B0503020204020204" pitchFamily="34" charset="-122"/>
                  </a:rPr>
                  <a:t>标题文本预设</a:t>
                </a:r>
              </a:p>
            </p:txBody>
          </p:sp>
          <p:sp>
            <p:nvSpPr>
              <p:cNvPr id="13" name="文本框 56"/>
              <p:cNvSpPr txBox="1"/>
              <p:nvPr/>
            </p:nvSpPr>
            <p:spPr bwMode="auto">
              <a:xfrm>
                <a:off x="3497670" y="3368168"/>
                <a:ext cx="2205078" cy="574230"/>
              </a:xfrm>
              <a:prstGeom prst="rect">
                <a:avLst/>
              </a:prstGeom>
              <a:noFill/>
              <a:ln w="9525">
                <a:noFill/>
                <a:miter lim="800000"/>
              </a:ln>
            </p:spPr>
            <p:txBody>
              <a:bodyPr wrap="square" lIns="0" tIns="0" rIns="0" bIns="0" anchor="ctr" anchorCtr="1">
                <a:normAutofit/>
                <a:scene3d>
                  <a:camera prst="orthographicFront"/>
                  <a:lightRig rig="threePt" dir="t"/>
                </a:scene3d>
                <a:sp3d>
                  <a:bevelT w="0" h="0"/>
                </a:sp3d>
              </a:bodyPr>
              <a:lstStyle/>
              <a:p>
                <a:pPr algn="ctr">
                  <a:lnSpc>
                    <a:spcPct val="120000"/>
                  </a:lnSpc>
                  <a:defRPr/>
                </a:pPr>
                <a:r>
                  <a:rPr lang="zh-CN" altLang="en-US" sz="1200">
                    <a:latin typeface="微软雅黑" panose="020B0503020204020204" pitchFamily="34" charset="-122"/>
                    <a:ea typeface="微软雅黑" panose="020B0503020204020204" pitchFamily="34" charset="-122"/>
                  </a:rPr>
                  <a:t>此部分内容作为文字排版占位显示 </a:t>
                </a:r>
                <a:br>
                  <a:rPr lang="zh-CN" altLang="en-US" sz="1200">
                    <a:latin typeface="微软雅黑" panose="020B0503020204020204" pitchFamily="34" charset="-122"/>
                    <a:ea typeface="微软雅黑" panose="020B0503020204020204" pitchFamily="34" charset="-122"/>
                  </a:rPr>
                </a:br>
                <a:r>
                  <a:rPr lang="zh-CN" altLang="en-US" sz="1200">
                    <a:latin typeface="微软雅黑" panose="020B0503020204020204" pitchFamily="34" charset="-122"/>
                    <a:ea typeface="微软雅黑" panose="020B0503020204020204" pitchFamily="34" charset="-122"/>
                  </a:rPr>
                  <a:t>（建议使用主题字体）</a:t>
                </a:r>
                <a:endParaRPr lang="zh-CN" altLang="en-US" sz="1200" dirty="0">
                  <a:latin typeface="微软雅黑" panose="020B0503020204020204" pitchFamily="34" charset="-122"/>
                  <a:ea typeface="微软雅黑" panose="020B0503020204020204" pitchFamily="34" charset="-122"/>
                </a:endParaRPr>
              </a:p>
            </p:txBody>
          </p:sp>
        </p:grpSp>
        <p:grpSp>
          <p:nvGrpSpPr>
            <p:cNvPr id="9" name="组合 8"/>
            <p:cNvGrpSpPr/>
            <p:nvPr/>
          </p:nvGrpSpPr>
          <p:grpSpPr>
            <a:xfrm>
              <a:off x="7820559" y="2960948"/>
              <a:ext cx="2205078" cy="981450"/>
              <a:chOff x="3497672" y="2960948"/>
              <a:chExt cx="2205078" cy="981450"/>
            </a:xfrm>
          </p:grpSpPr>
          <p:sp>
            <p:nvSpPr>
              <p:cNvPr id="10" name="文本框 53"/>
              <p:cNvSpPr txBox="1"/>
              <p:nvPr/>
            </p:nvSpPr>
            <p:spPr>
              <a:xfrm>
                <a:off x="3834808" y="2960948"/>
                <a:ext cx="1530800" cy="340519"/>
              </a:xfrm>
              <a:prstGeom prst="roundRect">
                <a:avLst/>
              </a:prstGeom>
              <a:solidFill>
                <a:schemeClr val="accent4"/>
              </a:solidFill>
            </p:spPr>
            <p:txBody>
              <a:bodyPr wrap="none">
                <a:normAutofit/>
              </a:bodyPr>
              <a:lstStyle/>
              <a:p>
                <a:pPr algn="ctr"/>
                <a:r>
                  <a:rPr lang="zh-CN" altLang="en-US" sz="1333">
                    <a:solidFill>
                      <a:schemeClr val="bg1"/>
                    </a:solidFill>
                    <a:latin typeface="微软雅黑" panose="020B0503020204020204" pitchFamily="34" charset="-122"/>
                    <a:ea typeface="微软雅黑" panose="020B0503020204020204" pitchFamily="34" charset="-122"/>
                  </a:rPr>
                  <a:t>标题文本预设</a:t>
                </a:r>
              </a:p>
            </p:txBody>
          </p:sp>
          <p:sp>
            <p:nvSpPr>
              <p:cNvPr id="11" name="文本框 54"/>
              <p:cNvSpPr txBox="1"/>
              <p:nvPr/>
            </p:nvSpPr>
            <p:spPr bwMode="auto">
              <a:xfrm>
                <a:off x="3497672" y="3368168"/>
                <a:ext cx="2205078" cy="574230"/>
              </a:xfrm>
              <a:prstGeom prst="rect">
                <a:avLst/>
              </a:prstGeom>
              <a:noFill/>
              <a:ln w="9525">
                <a:noFill/>
                <a:miter lim="800000"/>
              </a:ln>
            </p:spPr>
            <p:txBody>
              <a:bodyPr wrap="square" lIns="0" tIns="0" rIns="0" bIns="0" anchor="ctr" anchorCtr="1">
                <a:normAutofit/>
                <a:scene3d>
                  <a:camera prst="orthographicFront"/>
                  <a:lightRig rig="threePt" dir="t"/>
                </a:scene3d>
                <a:sp3d>
                  <a:bevelT w="0" h="0"/>
                </a:sp3d>
              </a:bodyPr>
              <a:lstStyle/>
              <a:p>
                <a:pPr algn="ctr">
                  <a:lnSpc>
                    <a:spcPct val="120000"/>
                  </a:lnSpc>
                  <a:defRPr/>
                </a:pPr>
                <a:r>
                  <a:rPr lang="zh-CN" altLang="en-US" sz="1200" dirty="0">
                    <a:latin typeface="微软雅黑" panose="020B0503020204020204" pitchFamily="34" charset="-122"/>
                    <a:ea typeface="微软雅黑" panose="020B0503020204020204" pitchFamily="34" charset="-122"/>
                  </a:rPr>
                  <a:t>此部分内容作为文字排版占位显示 </a:t>
                </a:r>
                <a:br>
                  <a:rPr lang="zh-CN" altLang="en-US" sz="1200" dirty="0">
                    <a:latin typeface="微软雅黑" panose="020B0503020204020204" pitchFamily="34" charset="-122"/>
                    <a:ea typeface="微软雅黑" panose="020B0503020204020204" pitchFamily="34" charset="-122"/>
                  </a:rPr>
                </a:br>
                <a:r>
                  <a:rPr lang="zh-CN" altLang="en-US" sz="1200" dirty="0">
                    <a:latin typeface="微软雅黑" panose="020B0503020204020204" pitchFamily="34" charset="-122"/>
                    <a:ea typeface="微软雅黑" panose="020B0503020204020204" pitchFamily="34" charset="-122"/>
                  </a:rPr>
                  <a:t>（建议使用主题字体）</a:t>
                </a:r>
              </a:p>
            </p:txBody>
          </p:sp>
        </p:grpSp>
      </p:grpSp>
      <p:sp>
        <p:nvSpPr>
          <p:cNvPr id="47" name="Rectangle 11">
            <a:extLst>
              <a:ext uri="{FF2B5EF4-FFF2-40B4-BE49-F238E27FC236}">
                <a16:creationId xmlns:a16="http://schemas.microsoft.com/office/drawing/2014/main" id="{B80115FD-44BD-44B4-826C-05C8A6773DFA}"/>
              </a:ext>
            </a:extLst>
          </p:cNvPr>
          <p:cNvSpPr>
            <a:spLocks noChangeArrowheads="1"/>
          </p:cNvSpPr>
          <p:nvPr/>
        </p:nvSpPr>
        <p:spPr bwMode="auto">
          <a:xfrm rot="16200000">
            <a:off x="523878" y="561978"/>
            <a:ext cx="269875" cy="47625"/>
          </a:xfrm>
          <a:prstGeom prst="rect">
            <a:avLst/>
          </a:prstGeom>
          <a:noFill/>
          <a:ln w="12700" cmpd="sng">
            <a:solidFill>
              <a:srgbClr val="242625"/>
            </a:solidFill>
            <a:miter lim="800000"/>
            <a:headEnd/>
            <a:tailEnd/>
          </a:ln>
          <a:extLst>
            <a:ext uri="{909E8E84-426E-40DD-AFC4-6F175D3DCCD1}">
              <a14:hiddenFill xmlns:a14="http://schemas.microsoft.com/office/drawing/2010/main">
                <a:solidFill>
                  <a:srgbClr val="FFFFFF"/>
                </a:solidFill>
              </a14:hiddenFill>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sz="2400">
              <a:latin typeface="方正宋刻本秀楷简体" panose="02000000000000000000" pitchFamily="2" charset="-122"/>
              <a:ea typeface="方正宋刻本秀楷简体" panose="02000000000000000000" pitchFamily="2" charset="-122"/>
            </a:endParaRPr>
          </a:p>
        </p:txBody>
      </p:sp>
      <p:sp>
        <p:nvSpPr>
          <p:cNvPr id="48" name="Text Box 12">
            <a:extLst>
              <a:ext uri="{FF2B5EF4-FFF2-40B4-BE49-F238E27FC236}">
                <a16:creationId xmlns:a16="http://schemas.microsoft.com/office/drawing/2014/main" id="{7F3EC860-D719-4AB7-B1EF-3D8B5569DD3C}"/>
              </a:ext>
            </a:extLst>
          </p:cNvPr>
          <p:cNvSpPr txBox="1">
            <a:spLocks noChangeArrowheads="1"/>
          </p:cNvSpPr>
          <p:nvPr/>
        </p:nvSpPr>
        <p:spPr bwMode="auto">
          <a:xfrm>
            <a:off x="681041" y="352425"/>
            <a:ext cx="377539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800" dirty="0">
                <a:solidFill>
                  <a:srgbClr val="363636"/>
                </a:solidFill>
                <a:latin typeface="方正宋刻本秀楷简体" panose="02000000000000000000" pitchFamily="2" charset="-122"/>
                <a:ea typeface="方正宋刻本秀楷简体" panose="02000000000000000000" pitchFamily="2" charset="-122"/>
              </a:rPr>
              <a:t>您的标题·您的子标题</a:t>
            </a:r>
          </a:p>
        </p:txBody>
      </p:sp>
      <p:sp>
        <p:nvSpPr>
          <p:cNvPr id="49" name="Rectangle 13">
            <a:extLst>
              <a:ext uri="{FF2B5EF4-FFF2-40B4-BE49-F238E27FC236}">
                <a16:creationId xmlns:a16="http://schemas.microsoft.com/office/drawing/2014/main" id="{5BF1E8DE-034C-4846-BECD-364C3783E61D}"/>
              </a:ext>
            </a:extLst>
          </p:cNvPr>
          <p:cNvSpPr>
            <a:spLocks noChangeArrowheads="1"/>
          </p:cNvSpPr>
          <p:nvPr/>
        </p:nvSpPr>
        <p:spPr bwMode="auto">
          <a:xfrm rot="16200000">
            <a:off x="4317209" y="562769"/>
            <a:ext cx="269875" cy="46038"/>
          </a:xfrm>
          <a:prstGeom prst="rect">
            <a:avLst/>
          </a:prstGeom>
          <a:noFill/>
          <a:ln w="12700" cmpd="sng">
            <a:solidFill>
              <a:srgbClr val="242625"/>
            </a:solidFill>
            <a:miter lim="800000"/>
            <a:headEnd/>
            <a:tailEnd/>
          </a:ln>
          <a:extLst>
            <a:ext uri="{909E8E84-426E-40DD-AFC4-6F175D3DCCD1}">
              <a14:hiddenFill xmlns:a14="http://schemas.microsoft.com/office/drawing/2010/main">
                <a:solidFill>
                  <a:srgbClr val="FFFFFF"/>
                </a:solidFill>
              </a14:hiddenFill>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sz="2400">
              <a:latin typeface="方正宋刻本秀楷简体" panose="02000000000000000000" pitchFamily="2" charset="-122"/>
              <a:ea typeface="方正宋刻本秀楷简体" panose="02000000000000000000" pitchFamily="2" charset="-122"/>
            </a:endParaRPr>
          </a:p>
        </p:txBody>
      </p:sp>
      <p:sp>
        <p:nvSpPr>
          <p:cNvPr id="50" name="Text Box 14">
            <a:extLst>
              <a:ext uri="{FF2B5EF4-FFF2-40B4-BE49-F238E27FC236}">
                <a16:creationId xmlns:a16="http://schemas.microsoft.com/office/drawing/2014/main" id="{73BF4C06-C0E7-4BE7-9454-C57CCF89D8A0}"/>
              </a:ext>
            </a:extLst>
          </p:cNvPr>
          <p:cNvSpPr txBox="1">
            <a:spLocks noChangeArrowheads="1"/>
          </p:cNvSpPr>
          <p:nvPr/>
        </p:nvSpPr>
        <p:spPr bwMode="auto">
          <a:xfrm>
            <a:off x="681041" y="774703"/>
            <a:ext cx="426878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600" dirty="0">
                <a:solidFill>
                  <a:srgbClr val="5D5C5C"/>
                </a:solidFill>
                <a:latin typeface="方正宋刻本秀楷简体" panose="02000000000000000000" pitchFamily="2" charset="-122"/>
                <a:ea typeface="方正宋刻本秀楷简体" panose="02000000000000000000" pitchFamily="2" charset="-122"/>
              </a:rPr>
              <a:t>Your content title·Your sub-title</a:t>
            </a:r>
          </a:p>
        </p:txBody>
      </p:sp>
    </p:spTree>
    <p:extLst>
      <p:ext uri="{BB962C8B-B14F-4D97-AF65-F5344CB8AC3E}">
        <p14:creationId xmlns:p14="http://schemas.microsoft.com/office/powerpoint/2010/main" val="752948408"/>
      </p:ext>
    </p:extLst>
  </p:cSld>
  <p:clrMapOvr>
    <a:masterClrMapping/>
  </p:clrMapOvr>
  <mc:AlternateContent xmlns:mc="http://schemas.openxmlformats.org/markup-compatibility/2006" xmlns:p14="http://schemas.microsoft.com/office/powerpoint/2010/main">
    <mc:Choice Requires="p14">
      <p:transition spd="slow" p14:dur="1250" advTm="0">
        <p:randomBar dir="vert"/>
      </p:transition>
    </mc:Choice>
    <mc:Fallback xmlns="">
      <p:transition spd="slow" advTm="0">
        <p:randomBar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1000"/>
                                        <p:tgtEl>
                                          <p:spTgt spid="5"/>
                                        </p:tgtEl>
                                      </p:cBhvr>
                                    </p:animEffect>
                                    <p:anim calcmode="lin" valueType="num">
                                      <p:cBhvr>
                                        <p:cTn id="14" dur="1000" fill="hold"/>
                                        <p:tgtEl>
                                          <p:spTgt spid="5"/>
                                        </p:tgtEl>
                                        <p:attrNameLst>
                                          <p:attrName>ppt_x</p:attrName>
                                        </p:attrNameLst>
                                      </p:cBhvr>
                                      <p:tavLst>
                                        <p:tav tm="0">
                                          <p:val>
                                            <p:strVal val="#ppt_x"/>
                                          </p:val>
                                        </p:tav>
                                        <p:tav tm="100000">
                                          <p:val>
                                            <p:strVal val="#ppt_x"/>
                                          </p:val>
                                        </p:tav>
                                      </p:tavLst>
                                    </p:anim>
                                    <p:anim calcmode="lin" valueType="num">
                                      <p:cBhvr>
                                        <p:cTn id="15" dur="1000" fill="hold"/>
                                        <p:tgtEl>
                                          <p:spTgt spid="5"/>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10" presetClass="entr" presetSubtype="0" fill="hold" grpId="0" nodeType="afterEffect">
                                  <p:stCondLst>
                                    <p:cond delay="0"/>
                                  </p:stCondLst>
                                  <p:childTnLst>
                                    <p:set>
                                      <p:cBhvr>
                                        <p:cTn id="18" dur="1" fill="hold">
                                          <p:stCondLst>
                                            <p:cond delay="0"/>
                                          </p:stCondLst>
                                        </p:cTn>
                                        <p:tgtEl>
                                          <p:spTgt spid="47"/>
                                        </p:tgtEl>
                                        <p:attrNameLst>
                                          <p:attrName>style.visibility</p:attrName>
                                        </p:attrNameLst>
                                      </p:cBhvr>
                                      <p:to>
                                        <p:strVal val="visible"/>
                                      </p:to>
                                    </p:set>
                                    <p:animEffect transition="in" filter="fade">
                                      <p:cBhvr>
                                        <p:cTn id="19" dur="500"/>
                                        <p:tgtEl>
                                          <p:spTgt spid="47"/>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48"/>
                                        </p:tgtEl>
                                        <p:attrNameLst>
                                          <p:attrName>style.visibility</p:attrName>
                                        </p:attrNameLst>
                                      </p:cBhvr>
                                      <p:to>
                                        <p:strVal val="visible"/>
                                      </p:to>
                                    </p:set>
                                    <p:animEffect transition="in" filter="fade">
                                      <p:cBhvr>
                                        <p:cTn id="22" dur="500"/>
                                        <p:tgtEl>
                                          <p:spTgt spid="48"/>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49"/>
                                        </p:tgtEl>
                                        <p:attrNameLst>
                                          <p:attrName>style.visibility</p:attrName>
                                        </p:attrNameLst>
                                      </p:cBhvr>
                                      <p:to>
                                        <p:strVal val="visible"/>
                                      </p:to>
                                    </p:set>
                                    <p:animEffect transition="in" filter="fade">
                                      <p:cBhvr>
                                        <p:cTn id="25" dur="500"/>
                                        <p:tgtEl>
                                          <p:spTgt spid="49"/>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50"/>
                                        </p:tgtEl>
                                        <p:attrNameLst>
                                          <p:attrName>style.visibility</p:attrName>
                                        </p:attrNameLst>
                                      </p:cBhvr>
                                      <p:to>
                                        <p:strVal val="visible"/>
                                      </p:to>
                                    </p:set>
                                    <p:animEffect transition="in" filter="fade">
                                      <p:cBhvr>
                                        <p:cTn id="28" dur="500"/>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animBg="1" autoUpdateAnimBg="0"/>
      <p:bldP spid="48" grpId="0" bldLvl="0" autoUpdateAnimBg="0"/>
      <p:bldP spid="49" grpId="0" animBg="1" autoUpdateAnimBg="0"/>
      <p:bldP spid="50" grpId="0" bldLvl="0" autoUpdateAnimBg="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a:blip r:embed="rId3">
            <a:alphaModFix amt="37000"/>
          </a:blip>
          <a:tile tx="0" ty="0" sx="100000" sy="100000" flip="none" algn="tl"/>
        </a:blipFill>
        <a:effectLst/>
      </p:bgPr>
    </p:bg>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93F35D33-0AF5-4117-AB14-3A8CEB4F696F}"/>
              </a:ext>
            </a:extLst>
          </p:cNvPr>
          <p:cNvPicPr>
            <a:picLocks noChangeAspect="1"/>
          </p:cNvPicPr>
          <p:nvPr/>
        </p:nvPicPr>
        <p:blipFill rotWithShape="1">
          <a:blip r:embed="rId4">
            <a:extLst>
              <a:ext uri="{28A0092B-C50C-407E-A947-70E740481C1C}">
                <a14:useLocalDpi xmlns:a14="http://schemas.microsoft.com/office/drawing/2010/main" val="0"/>
              </a:ext>
            </a:extLst>
          </a:blip>
          <a:srcRect t="69416"/>
          <a:stretch/>
        </p:blipFill>
        <p:spPr>
          <a:xfrm>
            <a:off x="10717" y="4741749"/>
            <a:ext cx="5090639" cy="2097469"/>
          </a:xfrm>
          <a:prstGeom prst="rect">
            <a:avLst/>
          </a:prstGeom>
        </p:spPr>
      </p:pic>
      <p:sp>
        <p:nvSpPr>
          <p:cNvPr id="7" name="矩形标注 6"/>
          <p:cNvSpPr/>
          <p:nvPr/>
        </p:nvSpPr>
        <p:spPr>
          <a:xfrm>
            <a:off x="8548873" y="1966028"/>
            <a:ext cx="2694815" cy="1346412"/>
          </a:xfrm>
          <a:prstGeom prst="wedgeRectCallout">
            <a:avLst>
              <a:gd name="adj1" fmla="val 41393"/>
              <a:gd name="adj2" fmla="val -19934"/>
            </a:avLst>
          </a:prstGeom>
          <a:solidFill>
            <a:schemeClr val="accent4"/>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12" tIns="45705" rIns="91412" bIns="45705" rtlCol="0" anchor="ctr"/>
          <a:lstStyle/>
          <a:p>
            <a:pPr defTabSz="1214936">
              <a:spcBef>
                <a:spcPct val="20000"/>
              </a:spcBef>
            </a:pPr>
            <a:r>
              <a:rPr lang="zh-CN" altLang="en-US" sz="1600"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     单击编辑标题</a:t>
            </a:r>
            <a:endParaRPr lang="en-US" altLang="zh-CN" sz="1600" dirty="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a:p>
            <a:r>
              <a:rPr lang="zh-CN" altLang="en-US" sz="1200" dirty="0">
                <a:solidFill>
                  <a:schemeClr val="bg1"/>
                </a:solidFill>
                <a:latin typeface="微软雅黑" panose="020B0503020204020204" pitchFamily="34" charset="-122"/>
                <a:ea typeface="微软雅黑" panose="020B0503020204020204" pitchFamily="34" charset="-122"/>
              </a:rPr>
              <a:t>   请在此粘贴或者输入你的文字内容</a:t>
            </a:r>
            <a:endParaRPr lang="en-US" altLang="zh-CN" sz="1200" dirty="0">
              <a:solidFill>
                <a:schemeClr val="bg1"/>
              </a:solidFill>
              <a:latin typeface="微软雅黑" panose="020B0503020204020204" pitchFamily="34" charset="-122"/>
              <a:ea typeface="微软雅黑" panose="020B0503020204020204" pitchFamily="34" charset="-122"/>
            </a:endParaRPr>
          </a:p>
          <a:p>
            <a:r>
              <a:rPr lang="zh-CN" altLang="en-US" sz="1200" dirty="0">
                <a:solidFill>
                  <a:schemeClr val="bg1"/>
                </a:solidFill>
                <a:latin typeface="微软雅黑" panose="020B0503020204020204" pitchFamily="34" charset="-122"/>
                <a:ea typeface="微软雅黑" panose="020B0503020204020204" pitchFamily="34" charset="-122"/>
              </a:rPr>
              <a:t>   请在此粘贴或者输入你的文字内容</a:t>
            </a:r>
            <a:endParaRPr lang="en-US" altLang="zh-CN" sz="1200" dirty="0">
              <a:solidFill>
                <a:schemeClr val="bg1"/>
              </a:solidFill>
              <a:latin typeface="微软雅黑" panose="020B0503020204020204" pitchFamily="34" charset="-122"/>
              <a:ea typeface="微软雅黑" panose="020B0503020204020204" pitchFamily="34" charset="-122"/>
            </a:endParaRPr>
          </a:p>
        </p:txBody>
      </p:sp>
      <p:sp>
        <p:nvSpPr>
          <p:cNvPr id="8" name="矩形标注 7"/>
          <p:cNvSpPr/>
          <p:nvPr/>
        </p:nvSpPr>
        <p:spPr>
          <a:xfrm>
            <a:off x="6054091" y="1966028"/>
            <a:ext cx="2494781" cy="1346412"/>
          </a:xfrm>
          <a:prstGeom prst="wedgeRectCallout">
            <a:avLst>
              <a:gd name="adj1" fmla="val 59514"/>
              <a:gd name="adj2" fmla="val -21196"/>
            </a:avLst>
          </a:prstGeom>
          <a:solidFill>
            <a:schemeClr val="accent3"/>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12" tIns="45705" rIns="91412" bIns="45705" rtlCol="0" anchor="ctr"/>
          <a:lstStyle/>
          <a:p>
            <a:pPr defTabSz="1214936">
              <a:spcBef>
                <a:spcPct val="20000"/>
              </a:spcBef>
            </a:pPr>
            <a:r>
              <a:rPr lang="zh-CN" altLang="en-US" sz="1600"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     单击编辑标题</a:t>
            </a:r>
            <a:endParaRPr lang="en-US" altLang="zh-CN" sz="1600" dirty="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a:p>
            <a:r>
              <a:rPr lang="zh-CN" altLang="en-US" sz="1200" dirty="0">
                <a:solidFill>
                  <a:schemeClr val="bg1"/>
                </a:solidFill>
                <a:latin typeface="微软雅黑" panose="020B0503020204020204" pitchFamily="34" charset="-122"/>
                <a:ea typeface="微软雅黑" panose="020B0503020204020204" pitchFamily="34" charset="-122"/>
              </a:rPr>
              <a:t>请在此粘贴或者输入你的文字内容</a:t>
            </a:r>
            <a:endParaRPr lang="en-US" altLang="zh-CN" sz="1200" dirty="0">
              <a:solidFill>
                <a:schemeClr val="bg1"/>
              </a:solidFill>
              <a:latin typeface="微软雅黑" panose="020B0503020204020204" pitchFamily="34" charset="-122"/>
              <a:ea typeface="微软雅黑" panose="020B0503020204020204" pitchFamily="34" charset="-122"/>
            </a:endParaRPr>
          </a:p>
          <a:p>
            <a:r>
              <a:rPr lang="zh-CN" altLang="en-US" sz="1200" dirty="0">
                <a:solidFill>
                  <a:schemeClr val="bg1"/>
                </a:solidFill>
                <a:latin typeface="微软雅黑" panose="020B0503020204020204" pitchFamily="34" charset="-122"/>
                <a:ea typeface="微软雅黑" panose="020B0503020204020204" pitchFamily="34" charset="-122"/>
              </a:rPr>
              <a:t>请在此粘贴或者输入你的文字内容</a:t>
            </a:r>
            <a:endParaRPr lang="en-US" altLang="zh-CN" sz="1200" dirty="0">
              <a:solidFill>
                <a:schemeClr val="bg1"/>
              </a:solidFill>
              <a:latin typeface="微软雅黑" panose="020B0503020204020204" pitchFamily="34" charset="-122"/>
              <a:ea typeface="微软雅黑" panose="020B0503020204020204" pitchFamily="34" charset="-122"/>
            </a:endParaRPr>
          </a:p>
        </p:txBody>
      </p:sp>
      <p:sp>
        <p:nvSpPr>
          <p:cNvPr id="9" name="矩形标注 8"/>
          <p:cNvSpPr/>
          <p:nvPr/>
        </p:nvSpPr>
        <p:spPr>
          <a:xfrm>
            <a:off x="3559311" y="1966028"/>
            <a:ext cx="2494781" cy="1346412"/>
          </a:xfrm>
          <a:prstGeom prst="wedgeRectCallout">
            <a:avLst>
              <a:gd name="adj1" fmla="val 59514"/>
              <a:gd name="adj2" fmla="val -21196"/>
            </a:avLst>
          </a:prstGeom>
          <a:solidFill>
            <a:schemeClr val="accent2"/>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12" tIns="45705" rIns="91412" bIns="45705" rtlCol="0" anchor="ctr"/>
          <a:lstStyle/>
          <a:p>
            <a:pPr defTabSz="1214936">
              <a:spcBef>
                <a:spcPct val="20000"/>
              </a:spcBef>
            </a:pPr>
            <a:r>
              <a:rPr lang="zh-CN" altLang="en-US" sz="1600"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     单击编辑标题</a:t>
            </a:r>
            <a:endParaRPr lang="en-US" altLang="zh-CN" sz="1600" dirty="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a:p>
            <a:r>
              <a:rPr lang="zh-CN" altLang="en-US" sz="1200" dirty="0">
                <a:solidFill>
                  <a:schemeClr val="bg1"/>
                </a:solidFill>
                <a:latin typeface="微软雅黑" panose="020B0503020204020204" pitchFamily="34" charset="-122"/>
                <a:ea typeface="微软雅黑" panose="020B0503020204020204" pitchFamily="34" charset="-122"/>
              </a:rPr>
              <a:t>请在此粘贴或者输入你的文字内容</a:t>
            </a:r>
            <a:endParaRPr lang="en-US" altLang="zh-CN" sz="1200" dirty="0">
              <a:solidFill>
                <a:schemeClr val="bg1"/>
              </a:solidFill>
              <a:latin typeface="微软雅黑" panose="020B0503020204020204" pitchFamily="34" charset="-122"/>
              <a:ea typeface="微软雅黑" panose="020B0503020204020204" pitchFamily="34" charset="-122"/>
            </a:endParaRPr>
          </a:p>
          <a:p>
            <a:r>
              <a:rPr lang="zh-CN" altLang="en-US" sz="1200" dirty="0">
                <a:solidFill>
                  <a:schemeClr val="bg1"/>
                </a:solidFill>
                <a:latin typeface="微软雅黑" panose="020B0503020204020204" pitchFamily="34" charset="-122"/>
                <a:ea typeface="微软雅黑" panose="020B0503020204020204" pitchFamily="34" charset="-122"/>
              </a:rPr>
              <a:t>请在此粘贴或者输入你的文字内容</a:t>
            </a:r>
            <a:endParaRPr lang="en-US" altLang="zh-CN" sz="1200" dirty="0">
              <a:solidFill>
                <a:schemeClr val="bg1"/>
              </a:solidFill>
              <a:latin typeface="微软雅黑" panose="020B0503020204020204" pitchFamily="34" charset="-122"/>
              <a:ea typeface="微软雅黑" panose="020B0503020204020204" pitchFamily="34" charset="-122"/>
            </a:endParaRPr>
          </a:p>
        </p:txBody>
      </p:sp>
      <p:sp>
        <p:nvSpPr>
          <p:cNvPr id="10" name="矩形标注 9"/>
          <p:cNvSpPr/>
          <p:nvPr/>
        </p:nvSpPr>
        <p:spPr>
          <a:xfrm>
            <a:off x="1064531" y="1966028"/>
            <a:ext cx="2494781" cy="1346412"/>
          </a:xfrm>
          <a:prstGeom prst="wedgeRectCallout">
            <a:avLst>
              <a:gd name="adj1" fmla="val 59514"/>
              <a:gd name="adj2" fmla="val -21196"/>
            </a:avLst>
          </a:prstGeom>
          <a:solidFill>
            <a:schemeClr val="accent1"/>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12" tIns="45705" rIns="91412" bIns="45705" rtlCol="0" anchor="ctr"/>
          <a:lstStyle/>
          <a:p>
            <a:pPr defTabSz="1214936">
              <a:spcBef>
                <a:spcPct val="20000"/>
              </a:spcBef>
            </a:pPr>
            <a:r>
              <a:rPr lang="zh-CN" altLang="en-US" sz="1600"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单击编辑标题</a:t>
            </a:r>
            <a:endParaRPr lang="en-US" altLang="zh-CN" sz="1600" dirty="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a:p>
            <a:r>
              <a:rPr lang="zh-CN" altLang="en-US" sz="1200" dirty="0">
                <a:solidFill>
                  <a:schemeClr val="bg1"/>
                </a:solidFill>
                <a:latin typeface="微软雅黑" panose="020B0503020204020204" pitchFamily="34" charset="-122"/>
                <a:ea typeface="微软雅黑" panose="020B0503020204020204" pitchFamily="34" charset="-122"/>
              </a:rPr>
              <a:t>请在此粘贴或者输入你的文字内容</a:t>
            </a:r>
            <a:endParaRPr lang="en-US" altLang="zh-CN" sz="1200" dirty="0">
              <a:solidFill>
                <a:schemeClr val="bg1"/>
              </a:solidFill>
              <a:latin typeface="微软雅黑" panose="020B0503020204020204" pitchFamily="34" charset="-122"/>
              <a:ea typeface="微软雅黑" panose="020B0503020204020204" pitchFamily="34" charset="-122"/>
            </a:endParaRPr>
          </a:p>
          <a:p>
            <a:r>
              <a:rPr lang="zh-CN" altLang="en-US" sz="1200" dirty="0">
                <a:solidFill>
                  <a:schemeClr val="bg1"/>
                </a:solidFill>
                <a:latin typeface="微软雅黑" panose="020B0503020204020204" pitchFamily="34" charset="-122"/>
                <a:ea typeface="微软雅黑" panose="020B0503020204020204" pitchFamily="34" charset="-122"/>
              </a:rPr>
              <a:t>请在此粘贴或者输入你的文字内容</a:t>
            </a:r>
            <a:endParaRPr lang="en-US" altLang="zh-CN" sz="1200" dirty="0">
              <a:solidFill>
                <a:schemeClr val="bg1"/>
              </a:solidFill>
              <a:latin typeface="微软雅黑" panose="020B0503020204020204" pitchFamily="34" charset="-122"/>
              <a:ea typeface="微软雅黑" panose="020B0503020204020204" pitchFamily="34" charset="-122"/>
            </a:endParaRPr>
          </a:p>
        </p:txBody>
      </p:sp>
      <p:sp>
        <p:nvSpPr>
          <p:cNvPr id="12" name="文本框 11"/>
          <p:cNvSpPr txBox="1"/>
          <p:nvPr/>
        </p:nvSpPr>
        <p:spPr>
          <a:xfrm>
            <a:off x="974250" y="4303312"/>
            <a:ext cx="10382855" cy="830966"/>
          </a:xfrm>
          <a:prstGeom prst="rect">
            <a:avLst/>
          </a:prstGeom>
          <a:noFill/>
        </p:spPr>
        <p:txBody>
          <a:bodyPr wrap="square" lIns="91412" tIns="45705" rIns="91412" bIns="45705" rtlCol="0">
            <a:spAutoFit/>
          </a:bodyPr>
          <a:lstStyle/>
          <a:p>
            <a:r>
              <a:rPr lang="zh-CN" altLang="en-US" sz="1200" dirty="0">
                <a:latin typeface="微软雅黑" panose="020B0503020204020204" pitchFamily="34" charset="-122"/>
                <a:ea typeface="微软雅黑" panose="020B0503020204020204" pitchFamily="34" charset="-122"/>
              </a:rPr>
              <a:t>请在此粘贴或者输入你的文字内容请在此粘贴或者输入你的文字内容请在此粘贴或者输入你的文字内容请在此粘贴或者输入你的文字内容请在此粘贴或者输入你的文字内容请在此粘贴或者输入你的文字内容</a:t>
            </a:r>
            <a:endParaRPr lang="en-US" altLang="zh-CN" sz="1200" dirty="0">
              <a:latin typeface="微软雅黑" panose="020B0503020204020204" pitchFamily="34" charset="-122"/>
              <a:ea typeface="微软雅黑" panose="020B0503020204020204" pitchFamily="34" charset="-122"/>
            </a:endParaRPr>
          </a:p>
          <a:p>
            <a:endParaRPr lang="en-US" altLang="zh-CN" sz="1200" dirty="0">
              <a:latin typeface="微软雅黑" panose="020B0503020204020204" pitchFamily="34" charset="-122"/>
              <a:ea typeface="微软雅黑" panose="020B0503020204020204" pitchFamily="34" charset="-122"/>
            </a:endParaRPr>
          </a:p>
          <a:p>
            <a:endParaRPr lang="en-US" altLang="zh-CN" sz="1200" dirty="0">
              <a:latin typeface="微软雅黑" panose="020B0503020204020204" pitchFamily="34" charset="-122"/>
              <a:ea typeface="微软雅黑" panose="020B0503020204020204" pitchFamily="34" charset="-122"/>
            </a:endParaRPr>
          </a:p>
        </p:txBody>
      </p:sp>
      <p:sp>
        <p:nvSpPr>
          <p:cNvPr id="13" name="文本框 12"/>
          <p:cNvSpPr txBox="1"/>
          <p:nvPr/>
        </p:nvSpPr>
        <p:spPr>
          <a:xfrm>
            <a:off x="974252" y="3869652"/>
            <a:ext cx="7625139" cy="338524"/>
          </a:xfrm>
          <a:prstGeom prst="rect">
            <a:avLst/>
          </a:prstGeom>
          <a:noFill/>
        </p:spPr>
        <p:txBody>
          <a:bodyPr wrap="square" lIns="91412" tIns="45705" rIns="91412" bIns="45705" rtlCol="0">
            <a:spAutoFit/>
          </a:bodyPr>
          <a:lstStyle/>
          <a:p>
            <a:pPr defTabSz="1214936">
              <a:spcBef>
                <a:spcPct val="20000"/>
              </a:spcBef>
            </a:pPr>
            <a:r>
              <a:rPr lang="zh-CN" altLang="en-US" sz="1600" dirty="0">
                <a:latin typeface="微软雅黑" panose="020B0503020204020204" pitchFamily="34" charset="-122"/>
                <a:ea typeface="微软雅黑" panose="020B0503020204020204" pitchFamily="34" charset="-122"/>
                <a:sym typeface="Arial" panose="020B0604020202020204" pitchFamily="34" charset="0"/>
              </a:rPr>
              <a:t>单击编辑标题</a:t>
            </a:r>
            <a:endParaRPr lang="en-US" altLang="zh-CN" sz="1600" dirty="0">
              <a:latin typeface="微软雅黑" panose="020B0503020204020204" pitchFamily="34" charset="-122"/>
              <a:ea typeface="微软雅黑" panose="020B0503020204020204" pitchFamily="34" charset="-122"/>
              <a:sym typeface="Arial" panose="020B0604020202020204" pitchFamily="34" charset="0"/>
            </a:endParaRPr>
          </a:p>
        </p:txBody>
      </p:sp>
      <p:sp>
        <p:nvSpPr>
          <p:cNvPr id="11" name="Rectangle 11">
            <a:extLst>
              <a:ext uri="{FF2B5EF4-FFF2-40B4-BE49-F238E27FC236}">
                <a16:creationId xmlns:a16="http://schemas.microsoft.com/office/drawing/2014/main" id="{44F9C957-141A-44EF-8BEF-87234946FC33}"/>
              </a:ext>
            </a:extLst>
          </p:cNvPr>
          <p:cNvSpPr>
            <a:spLocks noChangeArrowheads="1"/>
          </p:cNvSpPr>
          <p:nvPr/>
        </p:nvSpPr>
        <p:spPr bwMode="auto">
          <a:xfrm rot="16200000">
            <a:off x="523878" y="561978"/>
            <a:ext cx="269875" cy="47625"/>
          </a:xfrm>
          <a:prstGeom prst="rect">
            <a:avLst/>
          </a:prstGeom>
          <a:noFill/>
          <a:ln w="12700" cmpd="sng">
            <a:solidFill>
              <a:srgbClr val="242625"/>
            </a:solidFill>
            <a:miter lim="800000"/>
            <a:headEnd/>
            <a:tailEnd/>
          </a:ln>
          <a:extLst>
            <a:ext uri="{909E8E84-426E-40DD-AFC4-6F175D3DCCD1}">
              <a14:hiddenFill xmlns:a14="http://schemas.microsoft.com/office/drawing/2010/main">
                <a:solidFill>
                  <a:srgbClr val="FFFFFF"/>
                </a:solidFill>
              </a14:hiddenFill>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sz="2400">
              <a:latin typeface="方正宋刻本秀楷简体" panose="02000000000000000000" pitchFamily="2" charset="-122"/>
              <a:ea typeface="方正宋刻本秀楷简体" panose="02000000000000000000" pitchFamily="2" charset="-122"/>
            </a:endParaRPr>
          </a:p>
        </p:txBody>
      </p:sp>
      <p:sp>
        <p:nvSpPr>
          <p:cNvPr id="14" name="Text Box 12">
            <a:extLst>
              <a:ext uri="{FF2B5EF4-FFF2-40B4-BE49-F238E27FC236}">
                <a16:creationId xmlns:a16="http://schemas.microsoft.com/office/drawing/2014/main" id="{F769D0A4-34DB-48F0-B1D8-F211E648B0DF}"/>
              </a:ext>
            </a:extLst>
          </p:cNvPr>
          <p:cNvSpPr txBox="1">
            <a:spLocks noChangeArrowheads="1"/>
          </p:cNvSpPr>
          <p:nvPr/>
        </p:nvSpPr>
        <p:spPr bwMode="auto">
          <a:xfrm>
            <a:off x="681041" y="352425"/>
            <a:ext cx="377539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800" dirty="0">
                <a:solidFill>
                  <a:srgbClr val="363636"/>
                </a:solidFill>
                <a:latin typeface="方正宋刻本秀楷简体" panose="02000000000000000000" pitchFamily="2" charset="-122"/>
                <a:ea typeface="方正宋刻本秀楷简体" panose="02000000000000000000" pitchFamily="2" charset="-122"/>
              </a:rPr>
              <a:t>您的标题·您的子标题</a:t>
            </a:r>
          </a:p>
        </p:txBody>
      </p:sp>
      <p:sp>
        <p:nvSpPr>
          <p:cNvPr id="15" name="Rectangle 13">
            <a:extLst>
              <a:ext uri="{FF2B5EF4-FFF2-40B4-BE49-F238E27FC236}">
                <a16:creationId xmlns:a16="http://schemas.microsoft.com/office/drawing/2014/main" id="{72912372-6D2E-4F05-AEA7-B5F046AF2D1A}"/>
              </a:ext>
            </a:extLst>
          </p:cNvPr>
          <p:cNvSpPr>
            <a:spLocks noChangeArrowheads="1"/>
          </p:cNvSpPr>
          <p:nvPr/>
        </p:nvSpPr>
        <p:spPr bwMode="auto">
          <a:xfrm rot="16200000">
            <a:off x="4317209" y="562769"/>
            <a:ext cx="269875" cy="46038"/>
          </a:xfrm>
          <a:prstGeom prst="rect">
            <a:avLst/>
          </a:prstGeom>
          <a:noFill/>
          <a:ln w="12700" cmpd="sng">
            <a:solidFill>
              <a:srgbClr val="242625"/>
            </a:solidFill>
            <a:miter lim="800000"/>
            <a:headEnd/>
            <a:tailEnd/>
          </a:ln>
          <a:extLst>
            <a:ext uri="{909E8E84-426E-40DD-AFC4-6F175D3DCCD1}">
              <a14:hiddenFill xmlns:a14="http://schemas.microsoft.com/office/drawing/2010/main">
                <a:solidFill>
                  <a:srgbClr val="FFFFFF"/>
                </a:solidFill>
              </a14:hiddenFill>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sz="2400">
              <a:latin typeface="方正宋刻本秀楷简体" panose="02000000000000000000" pitchFamily="2" charset="-122"/>
              <a:ea typeface="方正宋刻本秀楷简体" panose="02000000000000000000" pitchFamily="2" charset="-122"/>
            </a:endParaRPr>
          </a:p>
        </p:txBody>
      </p:sp>
      <p:sp>
        <p:nvSpPr>
          <p:cNvPr id="16" name="Text Box 14">
            <a:extLst>
              <a:ext uri="{FF2B5EF4-FFF2-40B4-BE49-F238E27FC236}">
                <a16:creationId xmlns:a16="http://schemas.microsoft.com/office/drawing/2014/main" id="{5209D274-6C31-4798-9FDC-03417C4AF33C}"/>
              </a:ext>
            </a:extLst>
          </p:cNvPr>
          <p:cNvSpPr txBox="1">
            <a:spLocks noChangeArrowheads="1"/>
          </p:cNvSpPr>
          <p:nvPr/>
        </p:nvSpPr>
        <p:spPr bwMode="auto">
          <a:xfrm>
            <a:off x="681041" y="774703"/>
            <a:ext cx="426878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600" dirty="0">
                <a:solidFill>
                  <a:srgbClr val="5D5C5C"/>
                </a:solidFill>
                <a:latin typeface="方正宋刻本秀楷简体" panose="02000000000000000000" pitchFamily="2" charset="-122"/>
                <a:ea typeface="方正宋刻本秀楷简体" panose="02000000000000000000" pitchFamily="2" charset="-122"/>
              </a:rPr>
              <a:t>Your content title·Your sub-title</a:t>
            </a:r>
          </a:p>
        </p:txBody>
      </p:sp>
    </p:spTree>
    <p:extLst>
      <p:ext uri="{BB962C8B-B14F-4D97-AF65-F5344CB8AC3E}">
        <p14:creationId xmlns:p14="http://schemas.microsoft.com/office/powerpoint/2010/main" val="1617186157"/>
      </p:ext>
    </p:extLst>
  </p:cSld>
  <p:clrMapOvr>
    <a:masterClrMapping/>
  </p:clrMapOvr>
  <mc:AlternateContent xmlns:mc="http://schemas.openxmlformats.org/markup-compatibility/2006" xmlns:p14="http://schemas.microsoft.com/office/powerpoint/2010/main">
    <mc:Choice Requires="p14">
      <p:transition spd="slow" p14:dur="1250" advTm="0">
        <p:randomBar dir="vert"/>
      </p:transition>
    </mc:Choice>
    <mc:Fallback xmlns="">
      <p:transition spd="slow" advTm="0">
        <p:randomBar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left)">
                                      <p:cBhvr>
                                        <p:cTn id="7" dur="1000"/>
                                        <p:tgtEl>
                                          <p:spTgt spid="10"/>
                                        </p:tgtEl>
                                      </p:cBhvr>
                                    </p:animEffect>
                                  </p:childTnLst>
                                </p:cTn>
                              </p:par>
                            </p:childTnLst>
                          </p:cTn>
                        </p:par>
                        <p:par>
                          <p:cTn id="8" fill="hold">
                            <p:stCondLst>
                              <p:cond delay="1000"/>
                            </p:stCondLst>
                            <p:childTnLst>
                              <p:par>
                                <p:cTn id="9" presetID="22" presetClass="entr" presetSubtype="8" fill="hold" grpId="0" nodeType="afterEffect">
                                  <p:stCondLst>
                                    <p:cond delay="500"/>
                                  </p:stCondLst>
                                  <p:childTnLst>
                                    <p:set>
                                      <p:cBhvr>
                                        <p:cTn id="10" dur="1" fill="hold">
                                          <p:stCondLst>
                                            <p:cond delay="0"/>
                                          </p:stCondLst>
                                        </p:cTn>
                                        <p:tgtEl>
                                          <p:spTgt spid="9"/>
                                        </p:tgtEl>
                                        <p:attrNameLst>
                                          <p:attrName>style.visibility</p:attrName>
                                        </p:attrNameLst>
                                      </p:cBhvr>
                                      <p:to>
                                        <p:strVal val="visible"/>
                                      </p:to>
                                    </p:set>
                                    <p:animEffect transition="in" filter="wipe(left)">
                                      <p:cBhvr>
                                        <p:cTn id="11" dur="1000"/>
                                        <p:tgtEl>
                                          <p:spTgt spid="9"/>
                                        </p:tgtEl>
                                      </p:cBhvr>
                                    </p:animEffect>
                                  </p:childTnLst>
                                </p:cTn>
                              </p:par>
                            </p:childTnLst>
                          </p:cTn>
                        </p:par>
                        <p:par>
                          <p:cTn id="12" fill="hold">
                            <p:stCondLst>
                              <p:cond delay="2500"/>
                            </p:stCondLst>
                            <p:childTnLst>
                              <p:par>
                                <p:cTn id="13" presetID="22" presetClass="entr" presetSubtype="8" fill="hold" grpId="0" nodeType="afterEffect">
                                  <p:stCondLst>
                                    <p:cond delay="500"/>
                                  </p:stCondLst>
                                  <p:childTnLst>
                                    <p:set>
                                      <p:cBhvr>
                                        <p:cTn id="14" dur="1" fill="hold">
                                          <p:stCondLst>
                                            <p:cond delay="0"/>
                                          </p:stCondLst>
                                        </p:cTn>
                                        <p:tgtEl>
                                          <p:spTgt spid="7"/>
                                        </p:tgtEl>
                                        <p:attrNameLst>
                                          <p:attrName>style.visibility</p:attrName>
                                        </p:attrNameLst>
                                      </p:cBhvr>
                                      <p:to>
                                        <p:strVal val="visible"/>
                                      </p:to>
                                    </p:set>
                                    <p:animEffect transition="in" filter="wipe(left)">
                                      <p:cBhvr>
                                        <p:cTn id="15" dur="1000"/>
                                        <p:tgtEl>
                                          <p:spTgt spid="7"/>
                                        </p:tgtEl>
                                      </p:cBhvr>
                                    </p:animEffect>
                                  </p:childTnLst>
                                </p:cTn>
                              </p:par>
                            </p:childTnLst>
                          </p:cTn>
                        </p:par>
                        <p:par>
                          <p:cTn id="16" fill="hold">
                            <p:stCondLst>
                              <p:cond delay="4000"/>
                            </p:stCondLst>
                            <p:childTnLst>
                              <p:par>
                                <p:cTn id="17" presetID="10" presetClass="entr" presetSubtype="0" fill="hold" grpId="0" nodeType="afterEffect">
                                  <p:stCondLst>
                                    <p:cond delay="0"/>
                                  </p:stCondLst>
                                  <p:iterate type="lt">
                                    <p:tmPct val="10000"/>
                                  </p:iterate>
                                  <p:childTnLst>
                                    <p:set>
                                      <p:cBhvr>
                                        <p:cTn id="18" dur="1" fill="hold">
                                          <p:stCondLst>
                                            <p:cond delay="0"/>
                                          </p:stCondLst>
                                        </p:cTn>
                                        <p:tgtEl>
                                          <p:spTgt spid="13"/>
                                        </p:tgtEl>
                                        <p:attrNameLst>
                                          <p:attrName>style.visibility</p:attrName>
                                        </p:attrNameLst>
                                      </p:cBhvr>
                                      <p:to>
                                        <p:strVal val="visible"/>
                                      </p:to>
                                    </p:set>
                                    <p:animEffect transition="in" filter="fade">
                                      <p:cBhvr>
                                        <p:cTn id="19" dur="1000"/>
                                        <p:tgtEl>
                                          <p:spTgt spid="13"/>
                                        </p:tgtEl>
                                      </p:cBhvr>
                                    </p:animEffect>
                                  </p:childTnLst>
                                </p:cTn>
                              </p:par>
                            </p:childTnLst>
                          </p:cTn>
                        </p:par>
                        <p:par>
                          <p:cTn id="20" fill="hold">
                            <p:stCondLst>
                              <p:cond delay="4500"/>
                            </p:stCondLst>
                            <p:childTnLst>
                              <p:par>
                                <p:cTn id="21" presetID="10" presetClass="entr" presetSubtype="0" fill="hold" grpId="0" nodeType="afterEffect">
                                  <p:stCondLst>
                                    <p:cond delay="0"/>
                                  </p:stCondLst>
                                  <p:iterate type="lt">
                                    <p:tmPct val="10000"/>
                                  </p:iterate>
                                  <p:childTnLst>
                                    <p:set>
                                      <p:cBhvr>
                                        <p:cTn id="22" dur="1" fill="hold">
                                          <p:stCondLst>
                                            <p:cond delay="0"/>
                                          </p:stCondLst>
                                        </p:cTn>
                                        <p:tgtEl>
                                          <p:spTgt spid="12"/>
                                        </p:tgtEl>
                                        <p:attrNameLst>
                                          <p:attrName>style.visibility</p:attrName>
                                        </p:attrNameLst>
                                      </p:cBhvr>
                                      <p:to>
                                        <p:strVal val="visible"/>
                                      </p:to>
                                    </p:set>
                                    <p:animEffect transition="in" filter="fade">
                                      <p:cBhvr>
                                        <p:cTn id="23" dur="1000"/>
                                        <p:tgtEl>
                                          <p:spTgt spid="12"/>
                                        </p:tgtEl>
                                      </p:cBhvr>
                                    </p:animEffect>
                                  </p:childTnLst>
                                </p:cTn>
                              </p:par>
                            </p:childTnLst>
                          </p:cTn>
                        </p:par>
                        <p:par>
                          <p:cTn id="24" fill="hold">
                            <p:stCondLst>
                              <p:cond delay="14399"/>
                            </p:stCondLst>
                            <p:childTnLst>
                              <p:par>
                                <p:cTn id="25" presetID="22" presetClass="entr" presetSubtype="8" fill="hold" grpId="0" nodeType="afterEffect">
                                  <p:stCondLst>
                                    <p:cond delay="500"/>
                                  </p:stCondLst>
                                  <p:childTnLst>
                                    <p:set>
                                      <p:cBhvr>
                                        <p:cTn id="26" dur="1" fill="hold">
                                          <p:stCondLst>
                                            <p:cond delay="0"/>
                                          </p:stCondLst>
                                        </p:cTn>
                                        <p:tgtEl>
                                          <p:spTgt spid="8"/>
                                        </p:tgtEl>
                                        <p:attrNameLst>
                                          <p:attrName>style.visibility</p:attrName>
                                        </p:attrNameLst>
                                      </p:cBhvr>
                                      <p:to>
                                        <p:strVal val="visible"/>
                                      </p:to>
                                    </p:set>
                                    <p:animEffect transition="in" filter="wipe(left)">
                                      <p:cBhvr>
                                        <p:cTn id="27" dur="1000"/>
                                        <p:tgtEl>
                                          <p:spTgt spid="8"/>
                                        </p:tgtEl>
                                      </p:cBhvr>
                                    </p:animEffect>
                                  </p:childTnLst>
                                </p:cTn>
                              </p:par>
                            </p:childTnLst>
                          </p:cTn>
                        </p:par>
                        <p:par>
                          <p:cTn id="28" fill="hold">
                            <p:stCondLst>
                              <p:cond delay="15899"/>
                            </p:stCondLst>
                            <p:childTnLst>
                              <p:par>
                                <p:cTn id="29" presetID="10" presetClass="entr" presetSubtype="0" fill="hold" grpId="0" nodeType="afterEffect">
                                  <p:stCondLst>
                                    <p:cond delay="0"/>
                                  </p:stCondLst>
                                  <p:childTnLst>
                                    <p:set>
                                      <p:cBhvr>
                                        <p:cTn id="30" dur="1" fill="hold">
                                          <p:stCondLst>
                                            <p:cond delay="0"/>
                                          </p:stCondLst>
                                        </p:cTn>
                                        <p:tgtEl>
                                          <p:spTgt spid="11"/>
                                        </p:tgtEl>
                                        <p:attrNameLst>
                                          <p:attrName>style.visibility</p:attrName>
                                        </p:attrNameLst>
                                      </p:cBhvr>
                                      <p:to>
                                        <p:strVal val="visible"/>
                                      </p:to>
                                    </p:set>
                                    <p:animEffect transition="in" filter="fade">
                                      <p:cBhvr>
                                        <p:cTn id="31" dur="500"/>
                                        <p:tgtEl>
                                          <p:spTgt spid="11"/>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14"/>
                                        </p:tgtEl>
                                        <p:attrNameLst>
                                          <p:attrName>style.visibility</p:attrName>
                                        </p:attrNameLst>
                                      </p:cBhvr>
                                      <p:to>
                                        <p:strVal val="visible"/>
                                      </p:to>
                                    </p:set>
                                    <p:animEffect transition="in" filter="fade">
                                      <p:cBhvr>
                                        <p:cTn id="34" dur="500"/>
                                        <p:tgtEl>
                                          <p:spTgt spid="14"/>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15"/>
                                        </p:tgtEl>
                                        <p:attrNameLst>
                                          <p:attrName>style.visibility</p:attrName>
                                        </p:attrNameLst>
                                      </p:cBhvr>
                                      <p:to>
                                        <p:strVal val="visible"/>
                                      </p:to>
                                    </p:set>
                                    <p:animEffect transition="in" filter="fade">
                                      <p:cBhvr>
                                        <p:cTn id="37" dur="500"/>
                                        <p:tgtEl>
                                          <p:spTgt spid="15"/>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16"/>
                                        </p:tgtEl>
                                        <p:attrNameLst>
                                          <p:attrName>style.visibility</p:attrName>
                                        </p:attrNameLst>
                                      </p:cBhvr>
                                      <p:to>
                                        <p:strVal val="visible"/>
                                      </p:to>
                                    </p:set>
                                    <p:animEffect transition="in" filter="fade">
                                      <p:cBhvr>
                                        <p:cTn id="40"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2" grpId="0"/>
      <p:bldP spid="13" grpId="0"/>
      <p:bldP spid="11" grpId="0" animBg="1" autoUpdateAnimBg="0"/>
      <p:bldP spid="14" grpId="0" bldLvl="0" autoUpdateAnimBg="0"/>
      <p:bldP spid="15" grpId="0" animBg="1" autoUpdateAnimBg="0"/>
      <p:bldP spid="16" grpId="0" bldLvl="0" autoUpdateAnimBg="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a:blip r:embed="rId2">
            <a:alphaModFix amt="37000"/>
          </a:blip>
          <a:tile tx="0" ty="0" sx="100000" sy="100000" flip="none" algn="tl"/>
        </a:blipFill>
        <a:effectLst/>
      </p:bgPr>
    </p:bg>
    <p:spTree>
      <p:nvGrpSpPr>
        <p:cNvPr id="1" name=""/>
        <p:cNvGrpSpPr/>
        <p:nvPr/>
      </p:nvGrpSpPr>
      <p:grpSpPr>
        <a:xfrm>
          <a:off x="0" y="0"/>
          <a:ext cx="0" cy="0"/>
          <a:chOff x="0" y="0"/>
          <a:chExt cx="0" cy="0"/>
        </a:xfrm>
      </p:grpSpPr>
      <p:grpSp>
        <p:nvGrpSpPr>
          <p:cNvPr id="4" name="Group 2"/>
          <p:cNvGrpSpPr/>
          <p:nvPr/>
        </p:nvGrpSpPr>
        <p:grpSpPr>
          <a:xfrm>
            <a:off x="5888039" y="1230313"/>
            <a:ext cx="354013" cy="7323137"/>
            <a:chOff x="5888038" y="1230313"/>
            <a:chExt cx="354013" cy="7323137"/>
          </a:xfrm>
        </p:grpSpPr>
        <p:sp>
          <p:nvSpPr>
            <p:cNvPr id="46" name="Rectangle 44"/>
            <p:cNvSpPr/>
            <p:nvPr/>
          </p:nvSpPr>
          <p:spPr bwMode="auto">
            <a:xfrm>
              <a:off x="5916613" y="1384300"/>
              <a:ext cx="300038" cy="7169150"/>
            </a:xfrm>
            <a:prstGeom prst="rect">
              <a:avLst/>
            </a:prstGeom>
            <a:gradFill>
              <a:gsLst>
                <a:gs pos="15000">
                  <a:schemeClr val="bg2"/>
                </a:gs>
                <a:gs pos="100000">
                  <a:schemeClr val="bg2">
                    <a:lumMod val="60000"/>
                    <a:lumOff val="40000"/>
                  </a:schemeClr>
                </a:gs>
              </a:gsLst>
              <a:lin ang="10800000" scaled="0"/>
            </a:gradFill>
            <a:ln>
              <a:noFill/>
            </a:ln>
          </p:spPr>
          <p:txBody>
            <a:bodyPr anchor="ctr"/>
            <a:lstStyle/>
            <a:p>
              <a:pPr algn="ctr"/>
              <a:endParaRPr sz="2400"/>
            </a:p>
          </p:txBody>
        </p:sp>
        <p:sp>
          <p:nvSpPr>
            <p:cNvPr id="47" name="Rectangle 45"/>
            <p:cNvSpPr/>
            <p:nvPr/>
          </p:nvSpPr>
          <p:spPr bwMode="auto">
            <a:xfrm>
              <a:off x="5888038" y="1230313"/>
              <a:ext cx="354013" cy="255588"/>
            </a:xfrm>
            <a:prstGeom prst="rect">
              <a:avLst/>
            </a:prstGeom>
            <a:gradFill>
              <a:gsLst>
                <a:gs pos="15000">
                  <a:schemeClr val="tx2"/>
                </a:gs>
                <a:gs pos="100000">
                  <a:schemeClr val="tx2">
                    <a:lumMod val="60000"/>
                    <a:lumOff val="40000"/>
                  </a:schemeClr>
                </a:gs>
              </a:gsLst>
              <a:lin ang="10800000" scaled="0"/>
            </a:gradFill>
            <a:ln>
              <a:noFill/>
            </a:ln>
          </p:spPr>
          <p:txBody>
            <a:bodyPr anchor="ctr"/>
            <a:lstStyle/>
            <a:p>
              <a:pPr algn="ctr"/>
              <a:endParaRPr sz="2400"/>
            </a:p>
          </p:txBody>
        </p:sp>
      </p:grpSp>
      <p:grpSp>
        <p:nvGrpSpPr>
          <p:cNvPr id="54" name="组合 53"/>
          <p:cNvGrpSpPr/>
          <p:nvPr/>
        </p:nvGrpSpPr>
        <p:grpSpPr>
          <a:xfrm>
            <a:off x="7073800" y="1718528"/>
            <a:ext cx="2756000" cy="868936"/>
            <a:chOff x="5305350" y="1288896"/>
            <a:chExt cx="2067000" cy="651702"/>
          </a:xfrm>
        </p:grpSpPr>
        <p:sp>
          <p:nvSpPr>
            <p:cNvPr id="13" name="TextBox 11"/>
            <p:cNvSpPr txBox="1"/>
            <p:nvPr/>
          </p:nvSpPr>
          <p:spPr>
            <a:xfrm>
              <a:off x="5305350" y="1288896"/>
              <a:ext cx="1061829" cy="253916"/>
            </a:xfrm>
            <a:prstGeom prst="rect">
              <a:avLst/>
            </a:prstGeom>
            <a:noFill/>
          </p:spPr>
          <p:txBody>
            <a:bodyPr wrap="none">
              <a:normAutofit/>
            </a:bodyPr>
            <a:lstStyle/>
            <a:p>
              <a:r>
                <a:rPr lang="zh-CN" altLang="en-US" sz="1400" b="1">
                  <a:latin typeface="微软雅黑" panose="020B0503020204020204" pitchFamily="34" charset="-122"/>
                  <a:ea typeface="微软雅黑" panose="020B0503020204020204" pitchFamily="34" charset="-122"/>
                </a:rPr>
                <a:t>标题文本预设</a:t>
              </a:r>
            </a:p>
          </p:txBody>
        </p:sp>
        <p:sp>
          <p:nvSpPr>
            <p:cNvPr id="14" name="Rectangle 12"/>
            <p:cNvSpPr/>
            <p:nvPr/>
          </p:nvSpPr>
          <p:spPr>
            <a:xfrm>
              <a:off x="5305350" y="1525099"/>
              <a:ext cx="2067000" cy="415499"/>
            </a:xfrm>
            <a:prstGeom prst="rect">
              <a:avLst/>
            </a:prstGeom>
            <a:noFill/>
          </p:spPr>
          <p:txBody>
            <a:bodyPr wrap="square">
              <a:normAutofit/>
            </a:bodyPr>
            <a:lstStyle/>
            <a:p>
              <a:pPr>
                <a:lnSpc>
                  <a:spcPct val="120000"/>
                </a:lnSpc>
              </a:pPr>
              <a:r>
                <a:rPr lang="zh-CN" altLang="en-US" sz="933" dirty="0">
                  <a:latin typeface="微软雅黑" panose="020B0503020204020204" pitchFamily="34" charset="-122"/>
                  <a:ea typeface="微软雅黑" panose="020B0503020204020204" pitchFamily="34" charset="-122"/>
                </a:rPr>
                <a:t>此部分内容作为文字排版占位显示（建议使用主题字体）</a:t>
              </a:r>
            </a:p>
          </p:txBody>
        </p:sp>
      </p:grpSp>
      <p:grpSp>
        <p:nvGrpSpPr>
          <p:cNvPr id="49" name="组合 48"/>
          <p:cNvGrpSpPr/>
          <p:nvPr/>
        </p:nvGrpSpPr>
        <p:grpSpPr>
          <a:xfrm>
            <a:off x="3494089" y="1728787"/>
            <a:ext cx="3324225" cy="884239"/>
            <a:chOff x="2620566" y="1296590"/>
            <a:chExt cx="2493169" cy="663179"/>
          </a:xfrm>
        </p:grpSpPr>
        <p:grpSp>
          <p:nvGrpSpPr>
            <p:cNvPr id="11" name="Group 9"/>
            <p:cNvGrpSpPr/>
            <p:nvPr/>
          </p:nvGrpSpPr>
          <p:grpSpPr>
            <a:xfrm>
              <a:off x="2620566" y="1296590"/>
              <a:ext cx="2493169" cy="663179"/>
              <a:chOff x="3494088" y="1728788"/>
              <a:chExt cx="3324225" cy="884238"/>
            </a:xfrm>
          </p:grpSpPr>
          <p:sp>
            <p:nvSpPr>
              <p:cNvPr id="40" name="Freeform: Shape 38"/>
              <p:cNvSpPr/>
              <p:nvPr/>
            </p:nvSpPr>
            <p:spPr bwMode="auto">
              <a:xfrm>
                <a:off x="3494088" y="1728788"/>
                <a:ext cx="3324225" cy="884238"/>
              </a:xfrm>
              <a:custGeom>
                <a:avLst/>
                <a:gdLst>
                  <a:gd name="T0" fmla="*/ 1282 w 1282"/>
                  <a:gd name="T1" fmla="*/ 311 h 341"/>
                  <a:gd name="T2" fmla="*/ 1252 w 1282"/>
                  <a:gd name="T3" fmla="*/ 341 h 341"/>
                  <a:gd name="T4" fmla="*/ 30 w 1282"/>
                  <a:gd name="T5" fmla="*/ 341 h 341"/>
                  <a:gd name="T6" fmla="*/ 0 w 1282"/>
                  <a:gd name="T7" fmla="*/ 311 h 341"/>
                  <a:gd name="T8" fmla="*/ 0 w 1282"/>
                  <a:gd name="T9" fmla="*/ 30 h 341"/>
                  <a:gd name="T10" fmla="*/ 30 w 1282"/>
                  <a:gd name="T11" fmla="*/ 0 h 341"/>
                  <a:gd name="T12" fmla="*/ 1252 w 1282"/>
                  <a:gd name="T13" fmla="*/ 0 h 341"/>
                  <a:gd name="T14" fmla="*/ 1282 w 1282"/>
                  <a:gd name="T15" fmla="*/ 30 h 341"/>
                  <a:gd name="T16" fmla="*/ 1282 w 1282"/>
                  <a:gd name="T17" fmla="*/ 311 h 3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82" h="341">
                    <a:moveTo>
                      <a:pt x="1282" y="311"/>
                    </a:moveTo>
                    <a:cubicBezTo>
                      <a:pt x="1282" y="327"/>
                      <a:pt x="1268" y="341"/>
                      <a:pt x="1252" y="341"/>
                    </a:cubicBezTo>
                    <a:cubicBezTo>
                      <a:pt x="30" y="341"/>
                      <a:pt x="30" y="341"/>
                      <a:pt x="30" y="341"/>
                    </a:cubicBezTo>
                    <a:cubicBezTo>
                      <a:pt x="13" y="341"/>
                      <a:pt x="0" y="327"/>
                      <a:pt x="0" y="311"/>
                    </a:cubicBezTo>
                    <a:cubicBezTo>
                      <a:pt x="0" y="30"/>
                      <a:pt x="0" y="30"/>
                      <a:pt x="0" y="30"/>
                    </a:cubicBezTo>
                    <a:cubicBezTo>
                      <a:pt x="0" y="13"/>
                      <a:pt x="13" y="0"/>
                      <a:pt x="30" y="0"/>
                    </a:cubicBezTo>
                    <a:cubicBezTo>
                      <a:pt x="1252" y="0"/>
                      <a:pt x="1252" y="0"/>
                      <a:pt x="1252" y="0"/>
                    </a:cubicBezTo>
                    <a:cubicBezTo>
                      <a:pt x="1268" y="0"/>
                      <a:pt x="1282" y="13"/>
                      <a:pt x="1282" y="30"/>
                    </a:cubicBezTo>
                    <a:lnTo>
                      <a:pt x="1282" y="311"/>
                    </a:lnTo>
                    <a:close/>
                  </a:path>
                </a:pathLst>
              </a:custGeom>
              <a:solidFill>
                <a:schemeClr val="accent1"/>
              </a:solidFill>
              <a:ln>
                <a:noFill/>
              </a:ln>
            </p:spPr>
            <p:txBody>
              <a:bodyPr anchor="ctr"/>
              <a:lstStyle/>
              <a:p>
                <a:pPr algn="ctr"/>
                <a:endParaRPr sz="2400"/>
              </a:p>
            </p:txBody>
          </p:sp>
          <p:sp>
            <p:nvSpPr>
              <p:cNvPr id="41" name="Freeform: Shape 39"/>
              <p:cNvSpPr/>
              <p:nvPr/>
            </p:nvSpPr>
            <p:spPr bwMode="auto">
              <a:xfrm>
                <a:off x="3590926" y="1812925"/>
                <a:ext cx="3128963" cy="714375"/>
              </a:xfrm>
              <a:custGeom>
                <a:avLst/>
                <a:gdLst>
                  <a:gd name="T0" fmla="*/ 24 w 1207"/>
                  <a:gd name="T1" fmla="*/ 0 h 276"/>
                  <a:gd name="T2" fmla="*/ 0 w 1207"/>
                  <a:gd name="T3" fmla="*/ 24 h 276"/>
                  <a:gd name="T4" fmla="*/ 0 w 1207"/>
                  <a:gd name="T5" fmla="*/ 252 h 276"/>
                  <a:gd name="T6" fmla="*/ 24 w 1207"/>
                  <a:gd name="T7" fmla="*/ 276 h 276"/>
                  <a:gd name="T8" fmla="*/ 1183 w 1207"/>
                  <a:gd name="T9" fmla="*/ 276 h 276"/>
                  <a:gd name="T10" fmla="*/ 1207 w 1207"/>
                  <a:gd name="T11" fmla="*/ 252 h 276"/>
                  <a:gd name="T12" fmla="*/ 1207 w 1207"/>
                  <a:gd name="T13" fmla="*/ 24 h 276"/>
                  <a:gd name="T14" fmla="*/ 1183 w 1207"/>
                  <a:gd name="T15" fmla="*/ 0 h 276"/>
                  <a:gd name="T16" fmla="*/ 24 w 1207"/>
                  <a:gd name="T17" fmla="*/ 0 h 2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07" h="276">
                    <a:moveTo>
                      <a:pt x="24" y="0"/>
                    </a:moveTo>
                    <a:cubicBezTo>
                      <a:pt x="11" y="0"/>
                      <a:pt x="0" y="11"/>
                      <a:pt x="0" y="24"/>
                    </a:cubicBezTo>
                    <a:cubicBezTo>
                      <a:pt x="0" y="252"/>
                      <a:pt x="0" y="252"/>
                      <a:pt x="0" y="252"/>
                    </a:cubicBezTo>
                    <a:cubicBezTo>
                      <a:pt x="0" y="265"/>
                      <a:pt x="11" y="276"/>
                      <a:pt x="24" y="276"/>
                    </a:cubicBezTo>
                    <a:cubicBezTo>
                      <a:pt x="1183" y="276"/>
                      <a:pt x="1183" y="276"/>
                      <a:pt x="1183" y="276"/>
                    </a:cubicBezTo>
                    <a:cubicBezTo>
                      <a:pt x="1196" y="276"/>
                      <a:pt x="1207" y="265"/>
                      <a:pt x="1207" y="252"/>
                    </a:cubicBezTo>
                    <a:cubicBezTo>
                      <a:pt x="1207" y="24"/>
                      <a:pt x="1207" y="24"/>
                      <a:pt x="1207" y="24"/>
                    </a:cubicBezTo>
                    <a:cubicBezTo>
                      <a:pt x="1207" y="11"/>
                      <a:pt x="1196" y="0"/>
                      <a:pt x="1183" y="0"/>
                    </a:cubicBezTo>
                    <a:lnTo>
                      <a:pt x="24" y="0"/>
                    </a:lnTo>
                    <a:close/>
                  </a:path>
                </a:pathLst>
              </a:custGeom>
              <a:noFill/>
              <a:ln w="31750" cap="flat">
                <a:solidFill>
                  <a:srgbClr val="FFFFFF"/>
                </a:solidFill>
                <a:prstDash val="solid"/>
                <a:miter lim="800000"/>
              </a:ln>
              <a:extLst>
                <a:ext uri="{909E8E84-426E-40DD-AFC4-6F175D3DCCD1}">
                  <a14:hiddenFill xmlns:a14="http://schemas.microsoft.com/office/drawing/2010/main">
                    <a:solidFill>
                      <a:srgbClr val="FFFFFF"/>
                    </a:solidFill>
                  </a14:hiddenFill>
                </a:ext>
              </a:extLst>
            </p:spPr>
            <p:txBody>
              <a:bodyPr anchor="ctr"/>
              <a:lstStyle/>
              <a:p>
                <a:pPr algn="ctr"/>
                <a:endParaRPr sz="2400"/>
              </a:p>
            </p:txBody>
          </p:sp>
        </p:grpSp>
        <p:sp>
          <p:nvSpPr>
            <p:cNvPr id="15" name="TextBox 13"/>
            <p:cNvSpPr txBox="1"/>
            <p:nvPr/>
          </p:nvSpPr>
          <p:spPr>
            <a:xfrm>
              <a:off x="3362250" y="1488921"/>
              <a:ext cx="715580" cy="300083"/>
            </a:xfrm>
            <a:prstGeom prst="rect">
              <a:avLst/>
            </a:prstGeom>
            <a:noFill/>
          </p:spPr>
          <p:txBody>
            <a:bodyPr wrap="none">
              <a:normAutofit fontScale="85000" lnSpcReduction="20000"/>
            </a:bodyPr>
            <a:lstStyle/>
            <a:p>
              <a:r>
                <a:rPr lang="zh-CN" altLang="en-US" sz="2667" b="1" dirty="0">
                  <a:solidFill>
                    <a:schemeClr val="bg1"/>
                  </a:solidFill>
                </a:rPr>
                <a:t>关键词</a:t>
              </a:r>
            </a:p>
          </p:txBody>
        </p:sp>
        <p:grpSp>
          <p:nvGrpSpPr>
            <p:cNvPr id="16" name="Group 14"/>
            <p:cNvGrpSpPr/>
            <p:nvPr/>
          </p:nvGrpSpPr>
          <p:grpSpPr>
            <a:xfrm>
              <a:off x="2938697" y="1485899"/>
              <a:ext cx="347429" cy="302488"/>
              <a:chOff x="1482726" y="3625850"/>
              <a:chExt cx="319088" cy="277813"/>
            </a:xfrm>
            <a:solidFill>
              <a:schemeClr val="bg1"/>
            </a:solidFill>
          </p:grpSpPr>
          <p:sp>
            <p:nvSpPr>
              <p:cNvPr id="36" name="Freeform: Shape 34"/>
              <p:cNvSpPr/>
              <p:nvPr/>
            </p:nvSpPr>
            <p:spPr bwMode="auto">
              <a:xfrm>
                <a:off x="1482726" y="3625850"/>
                <a:ext cx="319088" cy="277813"/>
              </a:xfrm>
              <a:custGeom>
                <a:avLst/>
                <a:gdLst>
                  <a:gd name="T0" fmla="*/ 108 w 120"/>
                  <a:gd name="T1" fmla="*/ 0 h 104"/>
                  <a:gd name="T2" fmla="*/ 12 w 120"/>
                  <a:gd name="T3" fmla="*/ 0 h 104"/>
                  <a:gd name="T4" fmla="*/ 0 w 120"/>
                  <a:gd name="T5" fmla="*/ 12 h 104"/>
                  <a:gd name="T6" fmla="*/ 0 w 120"/>
                  <a:gd name="T7" fmla="*/ 16 h 104"/>
                  <a:gd name="T8" fmla="*/ 8 w 120"/>
                  <a:gd name="T9" fmla="*/ 27 h 104"/>
                  <a:gd name="T10" fmla="*/ 8 w 120"/>
                  <a:gd name="T11" fmla="*/ 96 h 104"/>
                  <a:gd name="T12" fmla="*/ 16 w 120"/>
                  <a:gd name="T13" fmla="*/ 104 h 104"/>
                  <a:gd name="T14" fmla="*/ 104 w 120"/>
                  <a:gd name="T15" fmla="*/ 104 h 104"/>
                  <a:gd name="T16" fmla="*/ 112 w 120"/>
                  <a:gd name="T17" fmla="*/ 96 h 104"/>
                  <a:gd name="T18" fmla="*/ 112 w 120"/>
                  <a:gd name="T19" fmla="*/ 27 h 104"/>
                  <a:gd name="T20" fmla="*/ 120 w 120"/>
                  <a:gd name="T21" fmla="*/ 16 h 104"/>
                  <a:gd name="T22" fmla="*/ 120 w 120"/>
                  <a:gd name="T23" fmla="*/ 12 h 104"/>
                  <a:gd name="T24" fmla="*/ 108 w 120"/>
                  <a:gd name="T25" fmla="*/ 0 h 104"/>
                  <a:gd name="T26" fmla="*/ 8 w 120"/>
                  <a:gd name="T27" fmla="*/ 12 h 104"/>
                  <a:gd name="T28" fmla="*/ 12 w 120"/>
                  <a:gd name="T29" fmla="*/ 8 h 104"/>
                  <a:gd name="T30" fmla="*/ 108 w 120"/>
                  <a:gd name="T31" fmla="*/ 8 h 104"/>
                  <a:gd name="T32" fmla="*/ 112 w 120"/>
                  <a:gd name="T33" fmla="*/ 12 h 104"/>
                  <a:gd name="T34" fmla="*/ 112 w 120"/>
                  <a:gd name="T35" fmla="*/ 16 h 104"/>
                  <a:gd name="T36" fmla="*/ 108 w 120"/>
                  <a:gd name="T37" fmla="*/ 20 h 104"/>
                  <a:gd name="T38" fmla="*/ 108 w 120"/>
                  <a:gd name="T39" fmla="*/ 20 h 104"/>
                  <a:gd name="T40" fmla="*/ 12 w 120"/>
                  <a:gd name="T41" fmla="*/ 20 h 104"/>
                  <a:gd name="T42" fmla="*/ 12 w 120"/>
                  <a:gd name="T43" fmla="*/ 20 h 104"/>
                  <a:gd name="T44" fmla="*/ 8 w 120"/>
                  <a:gd name="T45" fmla="*/ 16 h 104"/>
                  <a:gd name="T46" fmla="*/ 8 w 120"/>
                  <a:gd name="T47" fmla="*/ 12 h 104"/>
                  <a:gd name="T48" fmla="*/ 16 w 120"/>
                  <a:gd name="T49" fmla="*/ 96 h 104"/>
                  <a:gd name="T50" fmla="*/ 16 w 120"/>
                  <a:gd name="T51" fmla="*/ 28 h 104"/>
                  <a:gd name="T52" fmla="*/ 104 w 120"/>
                  <a:gd name="T53" fmla="*/ 28 h 104"/>
                  <a:gd name="T54" fmla="*/ 104 w 120"/>
                  <a:gd name="T55" fmla="*/ 96 h 104"/>
                  <a:gd name="T56" fmla="*/ 16 w 120"/>
                  <a:gd name="T57" fmla="*/ 96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20" h="104">
                    <a:moveTo>
                      <a:pt x="108" y="0"/>
                    </a:moveTo>
                    <a:cubicBezTo>
                      <a:pt x="12" y="0"/>
                      <a:pt x="12" y="0"/>
                      <a:pt x="12" y="0"/>
                    </a:cubicBezTo>
                    <a:cubicBezTo>
                      <a:pt x="5" y="0"/>
                      <a:pt x="0" y="5"/>
                      <a:pt x="0" y="12"/>
                    </a:cubicBezTo>
                    <a:cubicBezTo>
                      <a:pt x="0" y="16"/>
                      <a:pt x="0" y="16"/>
                      <a:pt x="0" y="16"/>
                    </a:cubicBezTo>
                    <a:cubicBezTo>
                      <a:pt x="0" y="21"/>
                      <a:pt x="3" y="26"/>
                      <a:pt x="8" y="27"/>
                    </a:cubicBezTo>
                    <a:cubicBezTo>
                      <a:pt x="8" y="96"/>
                      <a:pt x="8" y="96"/>
                      <a:pt x="8" y="96"/>
                    </a:cubicBezTo>
                    <a:cubicBezTo>
                      <a:pt x="8" y="100"/>
                      <a:pt x="12" y="104"/>
                      <a:pt x="16" y="104"/>
                    </a:cubicBezTo>
                    <a:cubicBezTo>
                      <a:pt x="104" y="104"/>
                      <a:pt x="104" y="104"/>
                      <a:pt x="104" y="104"/>
                    </a:cubicBezTo>
                    <a:cubicBezTo>
                      <a:pt x="108" y="104"/>
                      <a:pt x="112" y="100"/>
                      <a:pt x="112" y="96"/>
                    </a:cubicBezTo>
                    <a:cubicBezTo>
                      <a:pt x="112" y="27"/>
                      <a:pt x="112" y="27"/>
                      <a:pt x="112" y="27"/>
                    </a:cubicBezTo>
                    <a:cubicBezTo>
                      <a:pt x="117" y="26"/>
                      <a:pt x="120" y="21"/>
                      <a:pt x="120" y="16"/>
                    </a:cubicBezTo>
                    <a:cubicBezTo>
                      <a:pt x="120" y="12"/>
                      <a:pt x="120" y="12"/>
                      <a:pt x="120" y="12"/>
                    </a:cubicBezTo>
                    <a:cubicBezTo>
                      <a:pt x="120" y="5"/>
                      <a:pt x="115" y="0"/>
                      <a:pt x="108" y="0"/>
                    </a:cubicBezTo>
                    <a:close/>
                    <a:moveTo>
                      <a:pt x="8" y="12"/>
                    </a:moveTo>
                    <a:cubicBezTo>
                      <a:pt x="8" y="10"/>
                      <a:pt x="10" y="8"/>
                      <a:pt x="12" y="8"/>
                    </a:cubicBezTo>
                    <a:cubicBezTo>
                      <a:pt x="108" y="8"/>
                      <a:pt x="108" y="8"/>
                      <a:pt x="108" y="8"/>
                    </a:cubicBezTo>
                    <a:cubicBezTo>
                      <a:pt x="110" y="8"/>
                      <a:pt x="112" y="10"/>
                      <a:pt x="112" y="12"/>
                    </a:cubicBezTo>
                    <a:cubicBezTo>
                      <a:pt x="112" y="16"/>
                      <a:pt x="112" y="16"/>
                      <a:pt x="112" y="16"/>
                    </a:cubicBezTo>
                    <a:cubicBezTo>
                      <a:pt x="112" y="18"/>
                      <a:pt x="110" y="20"/>
                      <a:pt x="108" y="20"/>
                    </a:cubicBezTo>
                    <a:cubicBezTo>
                      <a:pt x="108" y="20"/>
                      <a:pt x="108" y="20"/>
                      <a:pt x="108" y="20"/>
                    </a:cubicBezTo>
                    <a:cubicBezTo>
                      <a:pt x="12" y="20"/>
                      <a:pt x="12" y="20"/>
                      <a:pt x="12" y="20"/>
                    </a:cubicBezTo>
                    <a:cubicBezTo>
                      <a:pt x="12" y="20"/>
                      <a:pt x="12" y="20"/>
                      <a:pt x="12" y="20"/>
                    </a:cubicBezTo>
                    <a:cubicBezTo>
                      <a:pt x="10" y="20"/>
                      <a:pt x="8" y="18"/>
                      <a:pt x="8" y="16"/>
                    </a:cubicBezTo>
                    <a:lnTo>
                      <a:pt x="8" y="12"/>
                    </a:lnTo>
                    <a:close/>
                    <a:moveTo>
                      <a:pt x="16" y="96"/>
                    </a:moveTo>
                    <a:cubicBezTo>
                      <a:pt x="16" y="28"/>
                      <a:pt x="16" y="28"/>
                      <a:pt x="16" y="28"/>
                    </a:cubicBezTo>
                    <a:cubicBezTo>
                      <a:pt x="104" y="28"/>
                      <a:pt x="104" y="28"/>
                      <a:pt x="104" y="28"/>
                    </a:cubicBezTo>
                    <a:cubicBezTo>
                      <a:pt x="104" y="96"/>
                      <a:pt x="104" y="96"/>
                      <a:pt x="104" y="96"/>
                    </a:cubicBezTo>
                    <a:lnTo>
                      <a:pt x="16" y="9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2400"/>
              </a:p>
            </p:txBody>
          </p:sp>
          <p:sp>
            <p:nvSpPr>
              <p:cNvPr id="37" name="Freeform: Shape 35"/>
              <p:cNvSpPr/>
              <p:nvPr/>
            </p:nvSpPr>
            <p:spPr bwMode="auto">
              <a:xfrm>
                <a:off x="1600201" y="3732213"/>
                <a:ext cx="84138" cy="22225"/>
              </a:xfrm>
              <a:custGeom>
                <a:avLst/>
                <a:gdLst>
                  <a:gd name="T0" fmla="*/ 28 w 32"/>
                  <a:gd name="T1" fmla="*/ 0 h 8"/>
                  <a:gd name="T2" fmla="*/ 4 w 32"/>
                  <a:gd name="T3" fmla="*/ 0 h 8"/>
                  <a:gd name="T4" fmla="*/ 0 w 32"/>
                  <a:gd name="T5" fmla="*/ 4 h 8"/>
                  <a:gd name="T6" fmla="*/ 4 w 32"/>
                  <a:gd name="T7" fmla="*/ 8 h 8"/>
                  <a:gd name="T8" fmla="*/ 28 w 32"/>
                  <a:gd name="T9" fmla="*/ 8 h 8"/>
                  <a:gd name="T10" fmla="*/ 32 w 32"/>
                  <a:gd name="T11" fmla="*/ 4 h 8"/>
                  <a:gd name="T12" fmla="*/ 28 w 32"/>
                  <a:gd name="T13" fmla="*/ 0 h 8"/>
                </a:gdLst>
                <a:ahLst/>
                <a:cxnLst>
                  <a:cxn ang="0">
                    <a:pos x="T0" y="T1"/>
                  </a:cxn>
                  <a:cxn ang="0">
                    <a:pos x="T2" y="T3"/>
                  </a:cxn>
                  <a:cxn ang="0">
                    <a:pos x="T4" y="T5"/>
                  </a:cxn>
                  <a:cxn ang="0">
                    <a:pos x="T6" y="T7"/>
                  </a:cxn>
                  <a:cxn ang="0">
                    <a:pos x="T8" y="T9"/>
                  </a:cxn>
                  <a:cxn ang="0">
                    <a:pos x="T10" y="T11"/>
                  </a:cxn>
                  <a:cxn ang="0">
                    <a:pos x="T12" y="T13"/>
                  </a:cxn>
                </a:cxnLst>
                <a:rect l="0" t="0" r="r" b="b"/>
                <a:pathLst>
                  <a:path w="32" h="8">
                    <a:moveTo>
                      <a:pt x="28" y="0"/>
                    </a:moveTo>
                    <a:cubicBezTo>
                      <a:pt x="4" y="0"/>
                      <a:pt x="4" y="0"/>
                      <a:pt x="4" y="0"/>
                    </a:cubicBezTo>
                    <a:cubicBezTo>
                      <a:pt x="2" y="0"/>
                      <a:pt x="0" y="2"/>
                      <a:pt x="0" y="4"/>
                    </a:cubicBezTo>
                    <a:cubicBezTo>
                      <a:pt x="0" y="6"/>
                      <a:pt x="2" y="8"/>
                      <a:pt x="4" y="8"/>
                    </a:cubicBezTo>
                    <a:cubicBezTo>
                      <a:pt x="28" y="8"/>
                      <a:pt x="28" y="8"/>
                      <a:pt x="28" y="8"/>
                    </a:cubicBezTo>
                    <a:cubicBezTo>
                      <a:pt x="30" y="8"/>
                      <a:pt x="32" y="6"/>
                      <a:pt x="32" y="4"/>
                    </a:cubicBezTo>
                    <a:cubicBezTo>
                      <a:pt x="32" y="2"/>
                      <a:pt x="30" y="0"/>
                      <a:pt x="28"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2400"/>
              </a:p>
            </p:txBody>
          </p:sp>
        </p:grpSp>
      </p:grpSp>
      <p:grpSp>
        <p:nvGrpSpPr>
          <p:cNvPr id="53" name="组合 52"/>
          <p:cNvGrpSpPr/>
          <p:nvPr/>
        </p:nvGrpSpPr>
        <p:grpSpPr>
          <a:xfrm>
            <a:off x="2501800" y="2810728"/>
            <a:ext cx="2756000" cy="868936"/>
            <a:chOff x="1876350" y="2108046"/>
            <a:chExt cx="2067000" cy="651702"/>
          </a:xfrm>
        </p:grpSpPr>
        <p:sp>
          <p:nvSpPr>
            <p:cNvPr id="17" name="TextBox 15"/>
            <p:cNvSpPr txBox="1"/>
            <p:nvPr/>
          </p:nvSpPr>
          <p:spPr>
            <a:xfrm>
              <a:off x="2881521" y="2108046"/>
              <a:ext cx="1061829" cy="253916"/>
            </a:xfrm>
            <a:prstGeom prst="rect">
              <a:avLst/>
            </a:prstGeom>
            <a:noFill/>
          </p:spPr>
          <p:txBody>
            <a:bodyPr wrap="none">
              <a:normAutofit/>
            </a:bodyPr>
            <a:lstStyle/>
            <a:p>
              <a:pPr algn="r"/>
              <a:r>
                <a:rPr lang="zh-CN" altLang="en-US" sz="1400" b="1">
                  <a:latin typeface="微软雅黑" panose="020B0503020204020204" pitchFamily="34" charset="-122"/>
                  <a:ea typeface="微软雅黑" panose="020B0503020204020204" pitchFamily="34" charset="-122"/>
                </a:rPr>
                <a:t>标题文本预设</a:t>
              </a:r>
            </a:p>
          </p:txBody>
        </p:sp>
        <p:sp>
          <p:nvSpPr>
            <p:cNvPr id="18" name="Rectangle 16"/>
            <p:cNvSpPr/>
            <p:nvPr/>
          </p:nvSpPr>
          <p:spPr>
            <a:xfrm>
              <a:off x="1876350" y="2344249"/>
              <a:ext cx="2067000" cy="415499"/>
            </a:xfrm>
            <a:prstGeom prst="rect">
              <a:avLst/>
            </a:prstGeom>
            <a:noFill/>
          </p:spPr>
          <p:txBody>
            <a:bodyPr wrap="square">
              <a:normAutofit/>
            </a:bodyPr>
            <a:lstStyle/>
            <a:p>
              <a:pPr algn="r">
                <a:lnSpc>
                  <a:spcPct val="120000"/>
                </a:lnSpc>
              </a:pPr>
              <a:r>
                <a:rPr lang="zh-CN" altLang="en-US" sz="933" dirty="0">
                  <a:latin typeface="微软雅黑" panose="020B0503020204020204" pitchFamily="34" charset="-122"/>
                  <a:ea typeface="微软雅黑" panose="020B0503020204020204" pitchFamily="34" charset="-122"/>
                </a:rPr>
                <a:t>此部分内容作为文字排版占位显示（建议使用主题字体）</a:t>
              </a:r>
            </a:p>
          </p:txBody>
        </p:sp>
      </p:grpSp>
      <p:grpSp>
        <p:nvGrpSpPr>
          <p:cNvPr id="55" name="组合 54"/>
          <p:cNvGrpSpPr/>
          <p:nvPr/>
        </p:nvGrpSpPr>
        <p:grpSpPr>
          <a:xfrm>
            <a:off x="7099200" y="3902928"/>
            <a:ext cx="2756000" cy="868936"/>
            <a:chOff x="5324400" y="2927196"/>
            <a:chExt cx="2067000" cy="651702"/>
          </a:xfrm>
        </p:grpSpPr>
        <p:sp>
          <p:nvSpPr>
            <p:cNvPr id="19" name="TextBox 17"/>
            <p:cNvSpPr txBox="1"/>
            <p:nvPr/>
          </p:nvSpPr>
          <p:spPr>
            <a:xfrm>
              <a:off x="5324400" y="2927196"/>
              <a:ext cx="1061829" cy="253916"/>
            </a:xfrm>
            <a:prstGeom prst="rect">
              <a:avLst/>
            </a:prstGeom>
            <a:noFill/>
          </p:spPr>
          <p:txBody>
            <a:bodyPr wrap="none">
              <a:normAutofit/>
            </a:bodyPr>
            <a:lstStyle/>
            <a:p>
              <a:r>
                <a:rPr lang="zh-CN" altLang="en-US" sz="1400" b="1">
                  <a:latin typeface="微软雅黑" panose="020B0503020204020204" pitchFamily="34" charset="-122"/>
                  <a:ea typeface="微软雅黑" panose="020B0503020204020204" pitchFamily="34" charset="-122"/>
                </a:rPr>
                <a:t>标题文本预设</a:t>
              </a:r>
            </a:p>
          </p:txBody>
        </p:sp>
        <p:sp>
          <p:nvSpPr>
            <p:cNvPr id="20" name="Rectangle 18"/>
            <p:cNvSpPr/>
            <p:nvPr/>
          </p:nvSpPr>
          <p:spPr>
            <a:xfrm>
              <a:off x="5324400" y="3163399"/>
              <a:ext cx="2067000" cy="415499"/>
            </a:xfrm>
            <a:prstGeom prst="rect">
              <a:avLst/>
            </a:prstGeom>
            <a:noFill/>
          </p:spPr>
          <p:txBody>
            <a:bodyPr wrap="square">
              <a:normAutofit/>
            </a:bodyPr>
            <a:lstStyle/>
            <a:p>
              <a:pPr>
                <a:lnSpc>
                  <a:spcPct val="120000"/>
                </a:lnSpc>
              </a:pPr>
              <a:r>
                <a:rPr lang="zh-CN" altLang="en-US" sz="933">
                  <a:latin typeface="微软雅黑" panose="020B0503020204020204" pitchFamily="34" charset="-122"/>
                  <a:ea typeface="微软雅黑" panose="020B0503020204020204" pitchFamily="34" charset="-122"/>
                </a:rPr>
                <a:t>此部分内容作为文字排版占位显示（建议使用主题字体）</a:t>
              </a:r>
            </a:p>
          </p:txBody>
        </p:sp>
      </p:grpSp>
      <p:grpSp>
        <p:nvGrpSpPr>
          <p:cNvPr id="56" name="组合 55"/>
          <p:cNvGrpSpPr/>
          <p:nvPr/>
        </p:nvGrpSpPr>
        <p:grpSpPr>
          <a:xfrm>
            <a:off x="2527200" y="4995128"/>
            <a:ext cx="2756000" cy="868936"/>
            <a:chOff x="1895400" y="3746346"/>
            <a:chExt cx="2067000" cy="651702"/>
          </a:xfrm>
        </p:grpSpPr>
        <p:sp>
          <p:nvSpPr>
            <p:cNvPr id="21" name="TextBox 19"/>
            <p:cNvSpPr txBox="1"/>
            <p:nvPr/>
          </p:nvSpPr>
          <p:spPr>
            <a:xfrm>
              <a:off x="2900571" y="3746346"/>
              <a:ext cx="1061829" cy="253916"/>
            </a:xfrm>
            <a:prstGeom prst="rect">
              <a:avLst/>
            </a:prstGeom>
            <a:noFill/>
          </p:spPr>
          <p:txBody>
            <a:bodyPr wrap="none">
              <a:normAutofit/>
            </a:bodyPr>
            <a:lstStyle/>
            <a:p>
              <a:pPr algn="r"/>
              <a:r>
                <a:rPr lang="zh-CN" altLang="en-US" sz="1400" b="1">
                  <a:latin typeface="微软雅黑" panose="020B0503020204020204" pitchFamily="34" charset="-122"/>
                  <a:ea typeface="微软雅黑" panose="020B0503020204020204" pitchFamily="34" charset="-122"/>
                </a:rPr>
                <a:t>标题文本预设</a:t>
              </a:r>
            </a:p>
          </p:txBody>
        </p:sp>
        <p:sp>
          <p:nvSpPr>
            <p:cNvPr id="22" name="Rectangle 20"/>
            <p:cNvSpPr/>
            <p:nvPr/>
          </p:nvSpPr>
          <p:spPr>
            <a:xfrm>
              <a:off x="1895400" y="3982549"/>
              <a:ext cx="2067000" cy="415499"/>
            </a:xfrm>
            <a:prstGeom prst="rect">
              <a:avLst/>
            </a:prstGeom>
            <a:noFill/>
          </p:spPr>
          <p:txBody>
            <a:bodyPr wrap="square">
              <a:normAutofit/>
            </a:bodyPr>
            <a:lstStyle/>
            <a:p>
              <a:pPr algn="r">
                <a:lnSpc>
                  <a:spcPct val="120000"/>
                </a:lnSpc>
              </a:pPr>
              <a:r>
                <a:rPr lang="zh-CN" altLang="en-US" sz="933">
                  <a:latin typeface="微软雅黑" panose="020B0503020204020204" pitchFamily="34" charset="-122"/>
                  <a:ea typeface="微软雅黑" panose="020B0503020204020204" pitchFamily="34" charset="-122"/>
                </a:rPr>
                <a:t>此部分内容作为文字排版占位显示（建议使用主题字体）</a:t>
              </a:r>
            </a:p>
          </p:txBody>
        </p:sp>
      </p:grpSp>
      <p:grpSp>
        <p:nvGrpSpPr>
          <p:cNvPr id="50" name="组合 49"/>
          <p:cNvGrpSpPr/>
          <p:nvPr/>
        </p:nvGrpSpPr>
        <p:grpSpPr>
          <a:xfrm>
            <a:off x="5486402" y="2797175"/>
            <a:ext cx="3322639" cy="882651"/>
            <a:chOff x="4114801" y="2097881"/>
            <a:chExt cx="2491979" cy="661988"/>
          </a:xfrm>
        </p:grpSpPr>
        <p:grpSp>
          <p:nvGrpSpPr>
            <p:cNvPr id="12" name="Group 10"/>
            <p:cNvGrpSpPr/>
            <p:nvPr/>
          </p:nvGrpSpPr>
          <p:grpSpPr>
            <a:xfrm>
              <a:off x="4114801" y="2097881"/>
              <a:ext cx="2491979" cy="661988"/>
              <a:chOff x="5486401" y="2797175"/>
              <a:chExt cx="3322638" cy="882650"/>
            </a:xfrm>
          </p:grpSpPr>
          <p:sp>
            <p:nvSpPr>
              <p:cNvPr id="38" name="Freeform: Shape 36"/>
              <p:cNvSpPr/>
              <p:nvPr/>
            </p:nvSpPr>
            <p:spPr bwMode="auto">
              <a:xfrm>
                <a:off x="5486401" y="2797175"/>
                <a:ext cx="3322638" cy="882650"/>
              </a:xfrm>
              <a:custGeom>
                <a:avLst/>
                <a:gdLst>
                  <a:gd name="T0" fmla="*/ 1282 w 1282"/>
                  <a:gd name="T1" fmla="*/ 311 h 341"/>
                  <a:gd name="T2" fmla="*/ 1252 w 1282"/>
                  <a:gd name="T3" fmla="*/ 341 h 341"/>
                  <a:gd name="T4" fmla="*/ 30 w 1282"/>
                  <a:gd name="T5" fmla="*/ 341 h 341"/>
                  <a:gd name="T6" fmla="*/ 0 w 1282"/>
                  <a:gd name="T7" fmla="*/ 311 h 341"/>
                  <a:gd name="T8" fmla="*/ 0 w 1282"/>
                  <a:gd name="T9" fmla="*/ 30 h 341"/>
                  <a:gd name="T10" fmla="*/ 30 w 1282"/>
                  <a:gd name="T11" fmla="*/ 0 h 341"/>
                  <a:gd name="T12" fmla="*/ 1252 w 1282"/>
                  <a:gd name="T13" fmla="*/ 0 h 341"/>
                  <a:gd name="T14" fmla="*/ 1282 w 1282"/>
                  <a:gd name="T15" fmla="*/ 30 h 341"/>
                  <a:gd name="T16" fmla="*/ 1282 w 1282"/>
                  <a:gd name="T17" fmla="*/ 311 h 3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82" h="341">
                    <a:moveTo>
                      <a:pt x="1282" y="311"/>
                    </a:moveTo>
                    <a:cubicBezTo>
                      <a:pt x="1282" y="327"/>
                      <a:pt x="1268" y="341"/>
                      <a:pt x="1252" y="341"/>
                    </a:cubicBezTo>
                    <a:cubicBezTo>
                      <a:pt x="30" y="341"/>
                      <a:pt x="30" y="341"/>
                      <a:pt x="30" y="341"/>
                    </a:cubicBezTo>
                    <a:cubicBezTo>
                      <a:pt x="13" y="341"/>
                      <a:pt x="0" y="327"/>
                      <a:pt x="0" y="311"/>
                    </a:cubicBezTo>
                    <a:cubicBezTo>
                      <a:pt x="0" y="30"/>
                      <a:pt x="0" y="30"/>
                      <a:pt x="0" y="30"/>
                    </a:cubicBezTo>
                    <a:cubicBezTo>
                      <a:pt x="0" y="13"/>
                      <a:pt x="13" y="0"/>
                      <a:pt x="30" y="0"/>
                    </a:cubicBezTo>
                    <a:cubicBezTo>
                      <a:pt x="1252" y="0"/>
                      <a:pt x="1252" y="0"/>
                      <a:pt x="1252" y="0"/>
                    </a:cubicBezTo>
                    <a:cubicBezTo>
                      <a:pt x="1268" y="0"/>
                      <a:pt x="1282" y="13"/>
                      <a:pt x="1282" y="30"/>
                    </a:cubicBezTo>
                    <a:lnTo>
                      <a:pt x="1282" y="311"/>
                    </a:lnTo>
                    <a:close/>
                  </a:path>
                </a:pathLst>
              </a:custGeom>
              <a:solidFill>
                <a:schemeClr val="accent2"/>
              </a:solidFill>
              <a:ln>
                <a:noFill/>
              </a:ln>
            </p:spPr>
            <p:txBody>
              <a:bodyPr anchor="ctr"/>
              <a:lstStyle/>
              <a:p>
                <a:pPr algn="ctr"/>
                <a:endParaRPr sz="2400"/>
              </a:p>
            </p:txBody>
          </p:sp>
          <p:sp>
            <p:nvSpPr>
              <p:cNvPr id="39" name="Freeform: Shape 37"/>
              <p:cNvSpPr/>
              <p:nvPr/>
            </p:nvSpPr>
            <p:spPr bwMode="auto">
              <a:xfrm>
                <a:off x="5581651" y="2879725"/>
                <a:ext cx="3128963" cy="714375"/>
              </a:xfrm>
              <a:custGeom>
                <a:avLst/>
                <a:gdLst>
                  <a:gd name="T0" fmla="*/ 24 w 1207"/>
                  <a:gd name="T1" fmla="*/ 0 h 276"/>
                  <a:gd name="T2" fmla="*/ 0 w 1207"/>
                  <a:gd name="T3" fmla="*/ 24 h 276"/>
                  <a:gd name="T4" fmla="*/ 0 w 1207"/>
                  <a:gd name="T5" fmla="*/ 252 h 276"/>
                  <a:gd name="T6" fmla="*/ 24 w 1207"/>
                  <a:gd name="T7" fmla="*/ 276 h 276"/>
                  <a:gd name="T8" fmla="*/ 1183 w 1207"/>
                  <a:gd name="T9" fmla="*/ 276 h 276"/>
                  <a:gd name="T10" fmla="*/ 1207 w 1207"/>
                  <a:gd name="T11" fmla="*/ 252 h 276"/>
                  <a:gd name="T12" fmla="*/ 1207 w 1207"/>
                  <a:gd name="T13" fmla="*/ 24 h 276"/>
                  <a:gd name="T14" fmla="*/ 1183 w 1207"/>
                  <a:gd name="T15" fmla="*/ 0 h 276"/>
                  <a:gd name="T16" fmla="*/ 24 w 1207"/>
                  <a:gd name="T17" fmla="*/ 0 h 2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07" h="276">
                    <a:moveTo>
                      <a:pt x="24" y="0"/>
                    </a:moveTo>
                    <a:cubicBezTo>
                      <a:pt x="11" y="0"/>
                      <a:pt x="0" y="11"/>
                      <a:pt x="0" y="24"/>
                    </a:cubicBezTo>
                    <a:cubicBezTo>
                      <a:pt x="0" y="252"/>
                      <a:pt x="0" y="252"/>
                      <a:pt x="0" y="252"/>
                    </a:cubicBezTo>
                    <a:cubicBezTo>
                      <a:pt x="0" y="265"/>
                      <a:pt x="11" y="276"/>
                      <a:pt x="24" y="276"/>
                    </a:cubicBezTo>
                    <a:cubicBezTo>
                      <a:pt x="1183" y="276"/>
                      <a:pt x="1183" y="276"/>
                      <a:pt x="1183" y="276"/>
                    </a:cubicBezTo>
                    <a:cubicBezTo>
                      <a:pt x="1196" y="276"/>
                      <a:pt x="1207" y="265"/>
                      <a:pt x="1207" y="252"/>
                    </a:cubicBezTo>
                    <a:cubicBezTo>
                      <a:pt x="1207" y="24"/>
                      <a:pt x="1207" y="24"/>
                      <a:pt x="1207" y="24"/>
                    </a:cubicBezTo>
                    <a:cubicBezTo>
                      <a:pt x="1207" y="11"/>
                      <a:pt x="1196" y="0"/>
                      <a:pt x="1183" y="0"/>
                    </a:cubicBezTo>
                    <a:lnTo>
                      <a:pt x="24" y="0"/>
                    </a:lnTo>
                    <a:close/>
                  </a:path>
                </a:pathLst>
              </a:custGeom>
              <a:noFill/>
              <a:ln w="31750" cap="flat">
                <a:solidFill>
                  <a:srgbClr val="FFFFFF"/>
                </a:solidFill>
                <a:prstDash val="solid"/>
                <a:miter lim="800000"/>
              </a:ln>
              <a:extLst>
                <a:ext uri="{909E8E84-426E-40DD-AFC4-6F175D3DCCD1}">
                  <a14:hiddenFill xmlns:a14="http://schemas.microsoft.com/office/drawing/2010/main">
                    <a:solidFill>
                      <a:srgbClr val="FFFFFF"/>
                    </a:solidFill>
                  </a14:hiddenFill>
                </a:ext>
              </a:extLst>
            </p:spPr>
            <p:txBody>
              <a:bodyPr anchor="ctr"/>
              <a:lstStyle/>
              <a:p>
                <a:pPr algn="ctr"/>
                <a:endParaRPr sz="2400"/>
              </a:p>
            </p:txBody>
          </p:sp>
        </p:grpSp>
        <p:grpSp>
          <p:nvGrpSpPr>
            <p:cNvPr id="23" name="Group 21"/>
            <p:cNvGrpSpPr/>
            <p:nvPr/>
          </p:nvGrpSpPr>
          <p:grpSpPr>
            <a:xfrm>
              <a:off x="4358401" y="2266950"/>
              <a:ext cx="381360" cy="333375"/>
              <a:chOff x="9344026" y="4030663"/>
              <a:chExt cx="239713" cy="209551"/>
            </a:xfrm>
            <a:solidFill>
              <a:schemeClr val="bg1"/>
            </a:solidFill>
          </p:grpSpPr>
          <p:sp>
            <p:nvSpPr>
              <p:cNvPr id="34" name="Freeform: Shape 32"/>
              <p:cNvSpPr/>
              <p:nvPr/>
            </p:nvSpPr>
            <p:spPr bwMode="auto">
              <a:xfrm>
                <a:off x="9344026" y="4030663"/>
                <a:ext cx="239713" cy="179388"/>
              </a:xfrm>
              <a:custGeom>
                <a:avLst/>
                <a:gdLst>
                  <a:gd name="T0" fmla="*/ 56 w 64"/>
                  <a:gd name="T1" fmla="*/ 18 h 48"/>
                  <a:gd name="T2" fmla="*/ 56 w 64"/>
                  <a:gd name="T3" fmla="*/ 18 h 48"/>
                  <a:gd name="T4" fmla="*/ 38 w 64"/>
                  <a:gd name="T5" fmla="*/ 0 h 48"/>
                  <a:gd name="T6" fmla="*/ 22 w 64"/>
                  <a:gd name="T7" fmla="*/ 9 h 48"/>
                  <a:gd name="T8" fmla="*/ 18 w 64"/>
                  <a:gd name="T9" fmla="*/ 8 h 48"/>
                  <a:gd name="T10" fmla="*/ 8 w 64"/>
                  <a:gd name="T11" fmla="*/ 18 h 48"/>
                  <a:gd name="T12" fmla="*/ 8 w 64"/>
                  <a:gd name="T13" fmla="*/ 18 h 48"/>
                  <a:gd name="T14" fmla="*/ 0 w 64"/>
                  <a:gd name="T15" fmla="*/ 32 h 48"/>
                  <a:gd name="T16" fmla="*/ 16 w 64"/>
                  <a:gd name="T17" fmla="*/ 48 h 48"/>
                  <a:gd name="T18" fmla="*/ 20 w 64"/>
                  <a:gd name="T19" fmla="*/ 48 h 48"/>
                  <a:gd name="T20" fmla="*/ 20 w 64"/>
                  <a:gd name="T21" fmla="*/ 44 h 48"/>
                  <a:gd name="T22" fmla="*/ 16 w 64"/>
                  <a:gd name="T23" fmla="*/ 44 h 48"/>
                  <a:gd name="T24" fmla="*/ 4 w 64"/>
                  <a:gd name="T25" fmla="*/ 32 h 48"/>
                  <a:gd name="T26" fmla="*/ 10 w 64"/>
                  <a:gd name="T27" fmla="*/ 22 h 48"/>
                  <a:gd name="T28" fmla="*/ 12 w 64"/>
                  <a:gd name="T29" fmla="*/ 21 h 48"/>
                  <a:gd name="T30" fmla="*/ 12 w 64"/>
                  <a:gd name="T31" fmla="*/ 18 h 48"/>
                  <a:gd name="T32" fmla="*/ 12 w 64"/>
                  <a:gd name="T33" fmla="*/ 18 h 48"/>
                  <a:gd name="T34" fmla="*/ 18 w 64"/>
                  <a:gd name="T35" fmla="*/ 12 h 48"/>
                  <a:gd name="T36" fmla="*/ 21 w 64"/>
                  <a:gd name="T37" fmla="*/ 13 h 48"/>
                  <a:gd name="T38" fmla="*/ 24 w 64"/>
                  <a:gd name="T39" fmla="*/ 14 h 48"/>
                  <a:gd name="T40" fmla="*/ 26 w 64"/>
                  <a:gd name="T41" fmla="*/ 11 h 48"/>
                  <a:gd name="T42" fmla="*/ 38 w 64"/>
                  <a:gd name="T43" fmla="*/ 4 h 48"/>
                  <a:gd name="T44" fmla="*/ 52 w 64"/>
                  <a:gd name="T45" fmla="*/ 18 h 48"/>
                  <a:gd name="T46" fmla="*/ 52 w 64"/>
                  <a:gd name="T47" fmla="*/ 18 h 48"/>
                  <a:gd name="T48" fmla="*/ 52 w 64"/>
                  <a:gd name="T49" fmla="*/ 21 h 48"/>
                  <a:gd name="T50" fmla="*/ 54 w 64"/>
                  <a:gd name="T51" fmla="*/ 22 h 48"/>
                  <a:gd name="T52" fmla="*/ 60 w 64"/>
                  <a:gd name="T53" fmla="*/ 32 h 48"/>
                  <a:gd name="T54" fmla="*/ 48 w 64"/>
                  <a:gd name="T55" fmla="*/ 44 h 48"/>
                  <a:gd name="T56" fmla="*/ 44 w 64"/>
                  <a:gd name="T57" fmla="*/ 44 h 48"/>
                  <a:gd name="T58" fmla="*/ 44 w 64"/>
                  <a:gd name="T59" fmla="*/ 48 h 48"/>
                  <a:gd name="T60" fmla="*/ 48 w 64"/>
                  <a:gd name="T61" fmla="*/ 48 h 48"/>
                  <a:gd name="T62" fmla="*/ 64 w 64"/>
                  <a:gd name="T63" fmla="*/ 32 h 48"/>
                  <a:gd name="T64" fmla="*/ 56 w 64"/>
                  <a:gd name="T65" fmla="*/ 18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4" h="48">
                    <a:moveTo>
                      <a:pt x="56" y="18"/>
                    </a:moveTo>
                    <a:cubicBezTo>
                      <a:pt x="56" y="18"/>
                      <a:pt x="56" y="18"/>
                      <a:pt x="56" y="18"/>
                    </a:cubicBezTo>
                    <a:cubicBezTo>
                      <a:pt x="56" y="8"/>
                      <a:pt x="48" y="0"/>
                      <a:pt x="38" y="0"/>
                    </a:cubicBezTo>
                    <a:cubicBezTo>
                      <a:pt x="31" y="0"/>
                      <a:pt x="26" y="4"/>
                      <a:pt x="22" y="9"/>
                    </a:cubicBezTo>
                    <a:cubicBezTo>
                      <a:pt x="21" y="8"/>
                      <a:pt x="20" y="8"/>
                      <a:pt x="18" y="8"/>
                    </a:cubicBezTo>
                    <a:cubicBezTo>
                      <a:pt x="12" y="8"/>
                      <a:pt x="8" y="12"/>
                      <a:pt x="8" y="18"/>
                    </a:cubicBezTo>
                    <a:cubicBezTo>
                      <a:pt x="8" y="18"/>
                      <a:pt x="8" y="18"/>
                      <a:pt x="8" y="18"/>
                    </a:cubicBezTo>
                    <a:cubicBezTo>
                      <a:pt x="3" y="21"/>
                      <a:pt x="0" y="26"/>
                      <a:pt x="0" y="32"/>
                    </a:cubicBezTo>
                    <a:cubicBezTo>
                      <a:pt x="0" y="41"/>
                      <a:pt x="7" y="48"/>
                      <a:pt x="16" y="48"/>
                    </a:cubicBezTo>
                    <a:cubicBezTo>
                      <a:pt x="20" y="48"/>
                      <a:pt x="20" y="48"/>
                      <a:pt x="20" y="48"/>
                    </a:cubicBezTo>
                    <a:cubicBezTo>
                      <a:pt x="20" y="44"/>
                      <a:pt x="20" y="44"/>
                      <a:pt x="20" y="44"/>
                    </a:cubicBezTo>
                    <a:cubicBezTo>
                      <a:pt x="16" y="44"/>
                      <a:pt x="16" y="44"/>
                      <a:pt x="16" y="44"/>
                    </a:cubicBezTo>
                    <a:cubicBezTo>
                      <a:pt x="9" y="44"/>
                      <a:pt x="4" y="39"/>
                      <a:pt x="4" y="32"/>
                    </a:cubicBezTo>
                    <a:cubicBezTo>
                      <a:pt x="4" y="28"/>
                      <a:pt x="6" y="24"/>
                      <a:pt x="10" y="22"/>
                    </a:cubicBezTo>
                    <a:cubicBezTo>
                      <a:pt x="12" y="21"/>
                      <a:pt x="12" y="21"/>
                      <a:pt x="12" y="21"/>
                    </a:cubicBezTo>
                    <a:cubicBezTo>
                      <a:pt x="12" y="18"/>
                      <a:pt x="12" y="18"/>
                      <a:pt x="12" y="18"/>
                    </a:cubicBezTo>
                    <a:cubicBezTo>
                      <a:pt x="12" y="18"/>
                      <a:pt x="12" y="18"/>
                      <a:pt x="12" y="18"/>
                    </a:cubicBezTo>
                    <a:cubicBezTo>
                      <a:pt x="12" y="15"/>
                      <a:pt x="15" y="12"/>
                      <a:pt x="18" y="12"/>
                    </a:cubicBezTo>
                    <a:cubicBezTo>
                      <a:pt x="19" y="12"/>
                      <a:pt x="20" y="12"/>
                      <a:pt x="21" y="13"/>
                    </a:cubicBezTo>
                    <a:cubicBezTo>
                      <a:pt x="24" y="14"/>
                      <a:pt x="24" y="14"/>
                      <a:pt x="24" y="14"/>
                    </a:cubicBezTo>
                    <a:cubicBezTo>
                      <a:pt x="26" y="11"/>
                      <a:pt x="26" y="11"/>
                      <a:pt x="26" y="11"/>
                    </a:cubicBezTo>
                    <a:cubicBezTo>
                      <a:pt x="28" y="7"/>
                      <a:pt x="33" y="4"/>
                      <a:pt x="38" y="4"/>
                    </a:cubicBezTo>
                    <a:cubicBezTo>
                      <a:pt x="46" y="4"/>
                      <a:pt x="52" y="10"/>
                      <a:pt x="52" y="18"/>
                    </a:cubicBezTo>
                    <a:cubicBezTo>
                      <a:pt x="52" y="18"/>
                      <a:pt x="52" y="18"/>
                      <a:pt x="52" y="18"/>
                    </a:cubicBezTo>
                    <a:cubicBezTo>
                      <a:pt x="52" y="21"/>
                      <a:pt x="52" y="21"/>
                      <a:pt x="52" y="21"/>
                    </a:cubicBezTo>
                    <a:cubicBezTo>
                      <a:pt x="54" y="22"/>
                      <a:pt x="54" y="22"/>
                      <a:pt x="54" y="22"/>
                    </a:cubicBezTo>
                    <a:cubicBezTo>
                      <a:pt x="58" y="24"/>
                      <a:pt x="60" y="28"/>
                      <a:pt x="60" y="32"/>
                    </a:cubicBezTo>
                    <a:cubicBezTo>
                      <a:pt x="60" y="39"/>
                      <a:pt x="55" y="44"/>
                      <a:pt x="48" y="44"/>
                    </a:cubicBezTo>
                    <a:cubicBezTo>
                      <a:pt x="44" y="44"/>
                      <a:pt x="44" y="44"/>
                      <a:pt x="44" y="44"/>
                    </a:cubicBezTo>
                    <a:cubicBezTo>
                      <a:pt x="44" y="48"/>
                      <a:pt x="44" y="48"/>
                      <a:pt x="44" y="48"/>
                    </a:cubicBezTo>
                    <a:cubicBezTo>
                      <a:pt x="48" y="48"/>
                      <a:pt x="48" y="48"/>
                      <a:pt x="48" y="48"/>
                    </a:cubicBezTo>
                    <a:cubicBezTo>
                      <a:pt x="57" y="48"/>
                      <a:pt x="64" y="41"/>
                      <a:pt x="64" y="32"/>
                    </a:cubicBezTo>
                    <a:cubicBezTo>
                      <a:pt x="64" y="26"/>
                      <a:pt x="61" y="21"/>
                      <a:pt x="56" y="1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2400"/>
              </a:p>
            </p:txBody>
          </p:sp>
          <p:sp>
            <p:nvSpPr>
              <p:cNvPr id="35" name="Freeform: Shape 33"/>
              <p:cNvSpPr/>
              <p:nvPr/>
            </p:nvSpPr>
            <p:spPr bwMode="auto">
              <a:xfrm>
                <a:off x="9418638" y="4105276"/>
                <a:ext cx="90488" cy="134938"/>
              </a:xfrm>
              <a:custGeom>
                <a:avLst/>
                <a:gdLst>
                  <a:gd name="T0" fmla="*/ 28 w 57"/>
                  <a:gd name="T1" fmla="*/ 0 h 85"/>
                  <a:gd name="T2" fmla="*/ 0 w 57"/>
                  <a:gd name="T3" fmla="*/ 38 h 85"/>
                  <a:gd name="T4" fmla="*/ 19 w 57"/>
                  <a:gd name="T5" fmla="*/ 38 h 85"/>
                  <a:gd name="T6" fmla="*/ 19 w 57"/>
                  <a:gd name="T7" fmla="*/ 85 h 85"/>
                  <a:gd name="T8" fmla="*/ 38 w 57"/>
                  <a:gd name="T9" fmla="*/ 85 h 85"/>
                  <a:gd name="T10" fmla="*/ 38 w 57"/>
                  <a:gd name="T11" fmla="*/ 38 h 85"/>
                  <a:gd name="T12" fmla="*/ 57 w 57"/>
                  <a:gd name="T13" fmla="*/ 38 h 85"/>
                  <a:gd name="T14" fmla="*/ 28 w 57"/>
                  <a:gd name="T15" fmla="*/ 0 h 8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7" h="85">
                    <a:moveTo>
                      <a:pt x="28" y="0"/>
                    </a:moveTo>
                    <a:lnTo>
                      <a:pt x="0" y="38"/>
                    </a:lnTo>
                    <a:lnTo>
                      <a:pt x="19" y="38"/>
                    </a:lnTo>
                    <a:lnTo>
                      <a:pt x="19" y="85"/>
                    </a:lnTo>
                    <a:lnTo>
                      <a:pt x="38" y="85"/>
                    </a:lnTo>
                    <a:lnTo>
                      <a:pt x="38" y="38"/>
                    </a:lnTo>
                    <a:lnTo>
                      <a:pt x="57" y="38"/>
                    </a:lnTo>
                    <a:lnTo>
                      <a:pt x="28"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2400"/>
              </a:p>
            </p:txBody>
          </p:sp>
        </p:grpSp>
        <p:sp>
          <p:nvSpPr>
            <p:cNvPr id="25" name="TextBox 23"/>
            <p:cNvSpPr txBox="1"/>
            <p:nvPr/>
          </p:nvSpPr>
          <p:spPr>
            <a:xfrm>
              <a:off x="4810050" y="2271667"/>
              <a:ext cx="715580" cy="300083"/>
            </a:xfrm>
            <a:prstGeom prst="rect">
              <a:avLst/>
            </a:prstGeom>
            <a:noFill/>
          </p:spPr>
          <p:txBody>
            <a:bodyPr wrap="none">
              <a:normAutofit fontScale="85000" lnSpcReduction="20000"/>
            </a:bodyPr>
            <a:lstStyle/>
            <a:p>
              <a:r>
                <a:rPr lang="zh-CN" altLang="en-US" sz="2667" b="1">
                  <a:solidFill>
                    <a:schemeClr val="bg1"/>
                  </a:solidFill>
                </a:rPr>
                <a:t>关键词</a:t>
              </a:r>
            </a:p>
          </p:txBody>
        </p:sp>
      </p:grpSp>
      <p:grpSp>
        <p:nvGrpSpPr>
          <p:cNvPr id="51" name="组合 50"/>
          <p:cNvGrpSpPr/>
          <p:nvPr/>
        </p:nvGrpSpPr>
        <p:grpSpPr>
          <a:xfrm>
            <a:off x="3494089" y="3925887"/>
            <a:ext cx="3324225" cy="884239"/>
            <a:chOff x="2620566" y="2944415"/>
            <a:chExt cx="2493169" cy="663179"/>
          </a:xfrm>
        </p:grpSpPr>
        <p:grpSp>
          <p:nvGrpSpPr>
            <p:cNvPr id="7" name="Group 5"/>
            <p:cNvGrpSpPr/>
            <p:nvPr/>
          </p:nvGrpSpPr>
          <p:grpSpPr>
            <a:xfrm>
              <a:off x="2620566" y="2944415"/>
              <a:ext cx="2493169" cy="663179"/>
              <a:chOff x="3494088" y="3925888"/>
              <a:chExt cx="3324225" cy="884238"/>
            </a:xfrm>
          </p:grpSpPr>
          <p:sp>
            <p:nvSpPr>
              <p:cNvPr id="44" name="Freeform: Shape 42"/>
              <p:cNvSpPr/>
              <p:nvPr/>
            </p:nvSpPr>
            <p:spPr bwMode="auto">
              <a:xfrm>
                <a:off x="3494088" y="3925888"/>
                <a:ext cx="3324225" cy="884238"/>
              </a:xfrm>
              <a:custGeom>
                <a:avLst/>
                <a:gdLst>
                  <a:gd name="T0" fmla="*/ 1282 w 1282"/>
                  <a:gd name="T1" fmla="*/ 311 h 341"/>
                  <a:gd name="T2" fmla="*/ 1252 w 1282"/>
                  <a:gd name="T3" fmla="*/ 341 h 341"/>
                  <a:gd name="T4" fmla="*/ 30 w 1282"/>
                  <a:gd name="T5" fmla="*/ 341 h 341"/>
                  <a:gd name="T6" fmla="*/ 0 w 1282"/>
                  <a:gd name="T7" fmla="*/ 311 h 341"/>
                  <a:gd name="T8" fmla="*/ 0 w 1282"/>
                  <a:gd name="T9" fmla="*/ 30 h 341"/>
                  <a:gd name="T10" fmla="*/ 30 w 1282"/>
                  <a:gd name="T11" fmla="*/ 0 h 341"/>
                  <a:gd name="T12" fmla="*/ 1252 w 1282"/>
                  <a:gd name="T13" fmla="*/ 0 h 341"/>
                  <a:gd name="T14" fmla="*/ 1282 w 1282"/>
                  <a:gd name="T15" fmla="*/ 30 h 341"/>
                  <a:gd name="T16" fmla="*/ 1282 w 1282"/>
                  <a:gd name="T17" fmla="*/ 311 h 3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82" h="341">
                    <a:moveTo>
                      <a:pt x="1282" y="311"/>
                    </a:moveTo>
                    <a:cubicBezTo>
                      <a:pt x="1282" y="327"/>
                      <a:pt x="1268" y="341"/>
                      <a:pt x="1252" y="341"/>
                    </a:cubicBezTo>
                    <a:cubicBezTo>
                      <a:pt x="30" y="341"/>
                      <a:pt x="30" y="341"/>
                      <a:pt x="30" y="341"/>
                    </a:cubicBezTo>
                    <a:cubicBezTo>
                      <a:pt x="13" y="341"/>
                      <a:pt x="0" y="327"/>
                      <a:pt x="0" y="311"/>
                    </a:cubicBezTo>
                    <a:cubicBezTo>
                      <a:pt x="0" y="30"/>
                      <a:pt x="0" y="30"/>
                      <a:pt x="0" y="30"/>
                    </a:cubicBezTo>
                    <a:cubicBezTo>
                      <a:pt x="0" y="13"/>
                      <a:pt x="13" y="0"/>
                      <a:pt x="30" y="0"/>
                    </a:cubicBezTo>
                    <a:cubicBezTo>
                      <a:pt x="1252" y="0"/>
                      <a:pt x="1252" y="0"/>
                      <a:pt x="1252" y="0"/>
                    </a:cubicBezTo>
                    <a:cubicBezTo>
                      <a:pt x="1268" y="0"/>
                      <a:pt x="1282" y="13"/>
                      <a:pt x="1282" y="30"/>
                    </a:cubicBezTo>
                    <a:lnTo>
                      <a:pt x="1282" y="311"/>
                    </a:lnTo>
                    <a:close/>
                  </a:path>
                </a:pathLst>
              </a:custGeom>
              <a:solidFill>
                <a:schemeClr val="accent3"/>
              </a:solidFill>
              <a:ln>
                <a:noFill/>
              </a:ln>
            </p:spPr>
            <p:txBody>
              <a:bodyPr anchor="ctr"/>
              <a:lstStyle/>
              <a:p>
                <a:pPr algn="ctr"/>
                <a:endParaRPr sz="2400"/>
              </a:p>
            </p:txBody>
          </p:sp>
          <p:sp>
            <p:nvSpPr>
              <p:cNvPr id="45" name="Freeform: Shape 43"/>
              <p:cNvSpPr/>
              <p:nvPr/>
            </p:nvSpPr>
            <p:spPr bwMode="auto">
              <a:xfrm>
                <a:off x="3590926" y="4010025"/>
                <a:ext cx="3128963" cy="714375"/>
              </a:xfrm>
              <a:custGeom>
                <a:avLst/>
                <a:gdLst>
                  <a:gd name="T0" fmla="*/ 24 w 1207"/>
                  <a:gd name="T1" fmla="*/ 0 h 276"/>
                  <a:gd name="T2" fmla="*/ 0 w 1207"/>
                  <a:gd name="T3" fmla="*/ 24 h 276"/>
                  <a:gd name="T4" fmla="*/ 0 w 1207"/>
                  <a:gd name="T5" fmla="*/ 252 h 276"/>
                  <a:gd name="T6" fmla="*/ 24 w 1207"/>
                  <a:gd name="T7" fmla="*/ 276 h 276"/>
                  <a:gd name="T8" fmla="*/ 1183 w 1207"/>
                  <a:gd name="T9" fmla="*/ 276 h 276"/>
                  <a:gd name="T10" fmla="*/ 1207 w 1207"/>
                  <a:gd name="T11" fmla="*/ 252 h 276"/>
                  <a:gd name="T12" fmla="*/ 1207 w 1207"/>
                  <a:gd name="T13" fmla="*/ 24 h 276"/>
                  <a:gd name="T14" fmla="*/ 1183 w 1207"/>
                  <a:gd name="T15" fmla="*/ 0 h 276"/>
                  <a:gd name="T16" fmla="*/ 24 w 1207"/>
                  <a:gd name="T17" fmla="*/ 0 h 2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07" h="276">
                    <a:moveTo>
                      <a:pt x="24" y="0"/>
                    </a:moveTo>
                    <a:cubicBezTo>
                      <a:pt x="11" y="0"/>
                      <a:pt x="0" y="11"/>
                      <a:pt x="0" y="24"/>
                    </a:cubicBezTo>
                    <a:cubicBezTo>
                      <a:pt x="0" y="252"/>
                      <a:pt x="0" y="252"/>
                      <a:pt x="0" y="252"/>
                    </a:cubicBezTo>
                    <a:cubicBezTo>
                      <a:pt x="0" y="265"/>
                      <a:pt x="11" y="276"/>
                      <a:pt x="24" y="276"/>
                    </a:cubicBezTo>
                    <a:cubicBezTo>
                      <a:pt x="1183" y="276"/>
                      <a:pt x="1183" y="276"/>
                      <a:pt x="1183" y="276"/>
                    </a:cubicBezTo>
                    <a:cubicBezTo>
                      <a:pt x="1196" y="276"/>
                      <a:pt x="1207" y="265"/>
                      <a:pt x="1207" y="252"/>
                    </a:cubicBezTo>
                    <a:cubicBezTo>
                      <a:pt x="1207" y="24"/>
                      <a:pt x="1207" y="24"/>
                      <a:pt x="1207" y="24"/>
                    </a:cubicBezTo>
                    <a:cubicBezTo>
                      <a:pt x="1207" y="11"/>
                      <a:pt x="1196" y="0"/>
                      <a:pt x="1183" y="0"/>
                    </a:cubicBezTo>
                    <a:lnTo>
                      <a:pt x="24" y="0"/>
                    </a:lnTo>
                    <a:close/>
                  </a:path>
                </a:pathLst>
              </a:custGeom>
              <a:noFill/>
              <a:ln w="31750" cap="flat">
                <a:solidFill>
                  <a:srgbClr val="FFFFFF"/>
                </a:solidFill>
                <a:prstDash val="solid"/>
                <a:miter lim="800000"/>
              </a:ln>
              <a:extLst>
                <a:ext uri="{909E8E84-426E-40DD-AFC4-6F175D3DCCD1}">
                  <a14:hiddenFill xmlns:a14="http://schemas.microsoft.com/office/drawing/2010/main">
                    <a:solidFill>
                      <a:srgbClr val="FFFFFF"/>
                    </a:solidFill>
                  </a14:hiddenFill>
                </a:ext>
              </a:extLst>
            </p:spPr>
            <p:txBody>
              <a:bodyPr anchor="ctr"/>
              <a:lstStyle/>
              <a:p>
                <a:pPr algn="ctr"/>
                <a:endParaRPr sz="2400"/>
              </a:p>
            </p:txBody>
          </p:sp>
        </p:grpSp>
        <p:grpSp>
          <p:nvGrpSpPr>
            <p:cNvPr id="24" name="Group 22"/>
            <p:cNvGrpSpPr/>
            <p:nvPr/>
          </p:nvGrpSpPr>
          <p:grpSpPr>
            <a:xfrm>
              <a:off x="2815323" y="3122951"/>
              <a:ext cx="381359" cy="333375"/>
              <a:chOff x="8863013" y="4030663"/>
              <a:chExt cx="239713" cy="209551"/>
            </a:xfrm>
            <a:solidFill>
              <a:schemeClr val="bg1"/>
            </a:solidFill>
          </p:grpSpPr>
          <p:sp>
            <p:nvSpPr>
              <p:cNvPr id="32" name="Freeform: Shape 30"/>
              <p:cNvSpPr/>
              <p:nvPr/>
            </p:nvSpPr>
            <p:spPr bwMode="auto">
              <a:xfrm>
                <a:off x="8937626" y="4105276"/>
                <a:ext cx="90488" cy="134938"/>
              </a:xfrm>
              <a:custGeom>
                <a:avLst/>
                <a:gdLst>
                  <a:gd name="T0" fmla="*/ 38 w 57"/>
                  <a:gd name="T1" fmla="*/ 0 h 85"/>
                  <a:gd name="T2" fmla="*/ 19 w 57"/>
                  <a:gd name="T3" fmla="*/ 0 h 85"/>
                  <a:gd name="T4" fmla="*/ 19 w 57"/>
                  <a:gd name="T5" fmla="*/ 47 h 85"/>
                  <a:gd name="T6" fmla="*/ 0 w 57"/>
                  <a:gd name="T7" fmla="*/ 47 h 85"/>
                  <a:gd name="T8" fmla="*/ 28 w 57"/>
                  <a:gd name="T9" fmla="*/ 85 h 85"/>
                  <a:gd name="T10" fmla="*/ 57 w 57"/>
                  <a:gd name="T11" fmla="*/ 47 h 85"/>
                  <a:gd name="T12" fmla="*/ 38 w 57"/>
                  <a:gd name="T13" fmla="*/ 47 h 85"/>
                  <a:gd name="T14" fmla="*/ 38 w 57"/>
                  <a:gd name="T15" fmla="*/ 0 h 8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7" h="85">
                    <a:moveTo>
                      <a:pt x="38" y="0"/>
                    </a:moveTo>
                    <a:lnTo>
                      <a:pt x="19" y="0"/>
                    </a:lnTo>
                    <a:lnTo>
                      <a:pt x="19" y="47"/>
                    </a:lnTo>
                    <a:lnTo>
                      <a:pt x="0" y="47"/>
                    </a:lnTo>
                    <a:lnTo>
                      <a:pt x="28" y="85"/>
                    </a:lnTo>
                    <a:lnTo>
                      <a:pt x="57" y="47"/>
                    </a:lnTo>
                    <a:lnTo>
                      <a:pt x="38" y="47"/>
                    </a:lnTo>
                    <a:lnTo>
                      <a:pt x="38"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2400"/>
              </a:p>
            </p:txBody>
          </p:sp>
          <p:sp>
            <p:nvSpPr>
              <p:cNvPr id="33" name="Freeform: Shape 31"/>
              <p:cNvSpPr/>
              <p:nvPr/>
            </p:nvSpPr>
            <p:spPr bwMode="auto">
              <a:xfrm>
                <a:off x="8863013" y="4030663"/>
                <a:ext cx="239713" cy="179388"/>
              </a:xfrm>
              <a:custGeom>
                <a:avLst/>
                <a:gdLst>
                  <a:gd name="T0" fmla="*/ 56 w 64"/>
                  <a:gd name="T1" fmla="*/ 18 h 48"/>
                  <a:gd name="T2" fmla="*/ 56 w 64"/>
                  <a:gd name="T3" fmla="*/ 18 h 48"/>
                  <a:gd name="T4" fmla="*/ 38 w 64"/>
                  <a:gd name="T5" fmla="*/ 0 h 48"/>
                  <a:gd name="T6" fmla="*/ 22 w 64"/>
                  <a:gd name="T7" fmla="*/ 9 h 48"/>
                  <a:gd name="T8" fmla="*/ 18 w 64"/>
                  <a:gd name="T9" fmla="*/ 8 h 48"/>
                  <a:gd name="T10" fmla="*/ 8 w 64"/>
                  <a:gd name="T11" fmla="*/ 18 h 48"/>
                  <a:gd name="T12" fmla="*/ 8 w 64"/>
                  <a:gd name="T13" fmla="*/ 18 h 48"/>
                  <a:gd name="T14" fmla="*/ 0 w 64"/>
                  <a:gd name="T15" fmla="*/ 32 h 48"/>
                  <a:gd name="T16" fmla="*/ 16 w 64"/>
                  <a:gd name="T17" fmla="*/ 48 h 48"/>
                  <a:gd name="T18" fmla="*/ 16 w 64"/>
                  <a:gd name="T19" fmla="*/ 44 h 48"/>
                  <a:gd name="T20" fmla="*/ 4 w 64"/>
                  <a:gd name="T21" fmla="*/ 32 h 48"/>
                  <a:gd name="T22" fmla="*/ 10 w 64"/>
                  <a:gd name="T23" fmla="*/ 22 h 48"/>
                  <a:gd name="T24" fmla="*/ 12 w 64"/>
                  <a:gd name="T25" fmla="*/ 21 h 48"/>
                  <a:gd name="T26" fmla="*/ 12 w 64"/>
                  <a:gd name="T27" fmla="*/ 18 h 48"/>
                  <a:gd name="T28" fmla="*/ 12 w 64"/>
                  <a:gd name="T29" fmla="*/ 18 h 48"/>
                  <a:gd name="T30" fmla="*/ 18 w 64"/>
                  <a:gd name="T31" fmla="*/ 12 h 48"/>
                  <a:gd name="T32" fmla="*/ 21 w 64"/>
                  <a:gd name="T33" fmla="*/ 13 h 48"/>
                  <a:gd name="T34" fmla="*/ 24 w 64"/>
                  <a:gd name="T35" fmla="*/ 14 h 48"/>
                  <a:gd name="T36" fmla="*/ 26 w 64"/>
                  <a:gd name="T37" fmla="*/ 11 h 48"/>
                  <a:gd name="T38" fmla="*/ 38 w 64"/>
                  <a:gd name="T39" fmla="*/ 4 h 48"/>
                  <a:gd name="T40" fmla="*/ 52 w 64"/>
                  <a:gd name="T41" fmla="*/ 18 h 48"/>
                  <a:gd name="T42" fmla="*/ 52 w 64"/>
                  <a:gd name="T43" fmla="*/ 18 h 48"/>
                  <a:gd name="T44" fmla="*/ 52 w 64"/>
                  <a:gd name="T45" fmla="*/ 21 h 48"/>
                  <a:gd name="T46" fmla="*/ 54 w 64"/>
                  <a:gd name="T47" fmla="*/ 22 h 48"/>
                  <a:gd name="T48" fmla="*/ 60 w 64"/>
                  <a:gd name="T49" fmla="*/ 32 h 48"/>
                  <a:gd name="T50" fmla="*/ 48 w 64"/>
                  <a:gd name="T51" fmla="*/ 44 h 48"/>
                  <a:gd name="T52" fmla="*/ 48 w 64"/>
                  <a:gd name="T53" fmla="*/ 48 h 48"/>
                  <a:gd name="T54" fmla="*/ 64 w 64"/>
                  <a:gd name="T55" fmla="*/ 32 h 48"/>
                  <a:gd name="T56" fmla="*/ 56 w 64"/>
                  <a:gd name="T57" fmla="*/ 18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64" h="48">
                    <a:moveTo>
                      <a:pt x="56" y="18"/>
                    </a:moveTo>
                    <a:cubicBezTo>
                      <a:pt x="56" y="18"/>
                      <a:pt x="56" y="18"/>
                      <a:pt x="56" y="18"/>
                    </a:cubicBezTo>
                    <a:cubicBezTo>
                      <a:pt x="56" y="8"/>
                      <a:pt x="48" y="0"/>
                      <a:pt x="38" y="0"/>
                    </a:cubicBezTo>
                    <a:cubicBezTo>
                      <a:pt x="31" y="0"/>
                      <a:pt x="26" y="4"/>
                      <a:pt x="22" y="9"/>
                    </a:cubicBezTo>
                    <a:cubicBezTo>
                      <a:pt x="21" y="8"/>
                      <a:pt x="20" y="8"/>
                      <a:pt x="18" y="8"/>
                    </a:cubicBezTo>
                    <a:cubicBezTo>
                      <a:pt x="12" y="8"/>
                      <a:pt x="8" y="12"/>
                      <a:pt x="8" y="18"/>
                    </a:cubicBezTo>
                    <a:cubicBezTo>
                      <a:pt x="8" y="18"/>
                      <a:pt x="8" y="18"/>
                      <a:pt x="8" y="18"/>
                    </a:cubicBezTo>
                    <a:cubicBezTo>
                      <a:pt x="3" y="21"/>
                      <a:pt x="0" y="26"/>
                      <a:pt x="0" y="32"/>
                    </a:cubicBezTo>
                    <a:cubicBezTo>
                      <a:pt x="0" y="41"/>
                      <a:pt x="7" y="48"/>
                      <a:pt x="16" y="48"/>
                    </a:cubicBezTo>
                    <a:cubicBezTo>
                      <a:pt x="16" y="44"/>
                      <a:pt x="16" y="44"/>
                      <a:pt x="16" y="44"/>
                    </a:cubicBezTo>
                    <a:cubicBezTo>
                      <a:pt x="9" y="44"/>
                      <a:pt x="4" y="39"/>
                      <a:pt x="4" y="32"/>
                    </a:cubicBezTo>
                    <a:cubicBezTo>
                      <a:pt x="4" y="28"/>
                      <a:pt x="6" y="24"/>
                      <a:pt x="10" y="22"/>
                    </a:cubicBezTo>
                    <a:cubicBezTo>
                      <a:pt x="12" y="21"/>
                      <a:pt x="12" y="21"/>
                      <a:pt x="12" y="21"/>
                    </a:cubicBezTo>
                    <a:cubicBezTo>
                      <a:pt x="12" y="18"/>
                      <a:pt x="12" y="18"/>
                      <a:pt x="12" y="18"/>
                    </a:cubicBezTo>
                    <a:cubicBezTo>
                      <a:pt x="12" y="18"/>
                      <a:pt x="12" y="18"/>
                      <a:pt x="12" y="18"/>
                    </a:cubicBezTo>
                    <a:cubicBezTo>
                      <a:pt x="12" y="15"/>
                      <a:pt x="15" y="12"/>
                      <a:pt x="18" y="12"/>
                    </a:cubicBezTo>
                    <a:cubicBezTo>
                      <a:pt x="19" y="12"/>
                      <a:pt x="20" y="12"/>
                      <a:pt x="21" y="13"/>
                    </a:cubicBezTo>
                    <a:cubicBezTo>
                      <a:pt x="24" y="14"/>
                      <a:pt x="24" y="14"/>
                      <a:pt x="24" y="14"/>
                    </a:cubicBezTo>
                    <a:cubicBezTo>
                      <a:pt x="26" y="11"/>
                      <a:pt x="26" y="11"/>
                      <a:pt x="26" y="11"/>
                    </a:cubicBezTo>
                    <a:cubicBezTo>
                      <a:pt x="28" y="7"/>
                      <a:pt x="33" y="4"/>
                      <a:pt x="38" y="4"/>
                    </a:cubicBezTo>
                    <a:cubicBezTo>
                      <a:pt x="46" y="4"/>
                      <a:pt x="52" y="10"/>
                      <a:pt x="52" y="18"/>
                    </a:cubicBezTo>
                    <a:cubicBezTo>
                      <a:pt x="52" y="18"/>
                      <a:pt x="52" y="18"/>
                      <a:pt x="52" y="18"/>
                    </a:cubicBezTo>
                    <a:cubicBezTo>
                      <a:pt x="52" y="21"/>
                      <a:pt x="52" y="21"/>
                      <a:pt x="52" y="21"/>
                    </a:cubicBezTo>
                    <a:cubicBezTo>
                      <a:pt x="54" y="22"/>
                      <a:pt x="54" y="22"/>
                      <a:pt x="54" y="22"/>
                    </a:cubicBezTo>
                    <a:cubicBezTo>
                      <a:pt x="58" y="24"/>
                      <a:pt x="60" y="28"/>
                      <a:pt x="60" y="32"/>
                    </a:cubicBezTo>
                    <a:cubicBezTo>
                      <a:pt x="60" y="39"/>
                      <a:pt x="55" y="44"/>
                      <a:pt x="48" y="44"/>
                    </a:cubicBezTo>
                    <a:cubicBezTo>
                      <a:pt x="48" y="48"/>
                      <a:pt x="48" y="48"/>
                      <a:pt x="48" y="48"/>
                    </a:cubicBezTo>
                    <a:cubicBezTo>
                      <a:pt x="57" y="48"/>
                      <a:pt x="64" y="41"/>
                      <a:pt x="64" y="32"/>
                    </a:cubicBezTo>
                    <a:cubicBezTo>
                      <a:pt x="64" y="26"/>
                      <a:pt x="61" y="21"/>
                      <a:pt x="56" y="1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2400"/>
              </a:p>
            </p:txBody>
          </p:sp>
        </p:grpSp>
        <p:sp>
          <p:nvSpPr>
            <p:cNvPr id="26" name="TextBox 24"/>
            <p:cNvSpPr txBox="1"/>
            <p:nvPr/>
          </p:nvSpPr>
          <p:spPr>
            <a:xfrm>
              <a:off x="3238425" y="3146271"/>
              <a:ext cx="715580" cy="300083"/>
            </a:xfrm>
            <a:prstGeom prst="rect">
              <a:avLst/>
            </a:prstGeom>
            <a:noFill/>
          </p:spPr>
          <p:txBody>
            <a:bodyPr wrap="none">
              <a:normAutofit fontScale="85000" lnSpcReduction="20000"/>
            </a:bodyPr>
            <a:lstStyle/>
            <a:p>
              <a:r>
                <a:rPr lang="zh-CN" altLang="en-US" sz="2667" b="1">
                  <a:solidFill>
                    <a:schemeClr val="bg1"/>
                  </a:solidFill>
                </a:rPr>
                <a:t>关键词</a:t>
              </a:r>
            </a:p>
          </p:txBody>
        </p:sp>
      </p:grpSp>
      <p:grpSp>
        <p:nvGrpSpPr>
          <p:cNvPr id="52" name="组合 51"/>
          <p:cNvGrpSpPr/>
          <p:nvPr/>
        </p:nvGrpSpPr>
        <p:grpSpPr>
          <a:xfrm>
            <a:off x="5486402" y="4994275"/>
            <a:ext cx="3322639" cy="944563"/>
            <a:chOff x="4114801" y="3745706"/>
            <a:chExt cx="2491979" cy="708422"/>
          </a:xfrm>
        </p:grpSpPr>
        <p:sp>
          <p:nvSpPr>
            <p:cNvPr id="9" name="Rectangle 7"/>
            <p:cNvSpPr/>
            <p:nvPr/>
          </p:nvSpPr>
          <p:spPr bwMode="auto">
            <a:xfrm>
              <a:off x="4437460" y="4237434"/>
              <a:ext cx="225029" cy="216694"/>
            </a:xfrm>
            <a:prstGeom prst="rect">
              <a:avLst/>
            </a:prstGeom>
            <a:gradFill flip="none" rotWithShape="1">
              <a:gsLst>
                <a:gs pos="46000">
                  <a:schemeClr val="tx2"/>
                </a:gs>
                <a:gs pos="100000">
                  <a:schemeClr val="tx2">
                    <a:lumMod val="60000"/>
                    <a:lumOff val="40000"/>
                  </a:schemeClr>
                </a:gs>
              </a:gsLst>
              <a:lin ang="5400000" scaled="1"/>
              <a:tileRect/>
            </a:gradFill>
            <a:ln>
              <a:noFill/>
            </a:ln>
          </p:spPr>
          <p:txBody>
            <a:bodyPr anchor="ctr"/>
            <a:lstStyle/>
            <a:p>
              <a:pPr algn="ctr"/>
              <a:endParaRPr sz="2400"/>
            </a:p>
          </p:txBody>
        </p:sp>
        <p:grpSp>
          <p:nvGrpSpPr>
            <p:cNvPr id="10" name="Group 8"/>
            <p:cNvGrpSpPr/>
            <p:nvPr/>
          </p:nvGrpSpPr>
          <p:grpSpPr>
            <a:xfrm>
              <a:off x="4114801" y="3745706"/>
              <a:ext cx="2491979" cy="661988"/>
              <a:chOff x="5486401" y="4994275"/>
              <a:chExt cx="3322638" cy="882650"/>
            </a:xfrm>
          </p:grpSpPr>
          <p:sp>
            <p:nvSpPr>
              <p:cNvPr id="42" name="Freeform: Shape 40"/>
              <p:cNvSpPr/>
              <p:nvPr/>
            </p:nvSpPr>
            <p:spPr bwMode="auto">
              <a:xfrm>
                <a:off x="5486401" y="4994275"/>
                <a:ext cx="3322638" cy="882650"/>
              </a:xfrm>
              <a:custGeom>
                <a:avLst/>
                <a:gdLst>
                  <a:gd name="T0" fmla="*/ 1282 w 1282"/>
                  <a:gd name="T1" fmla="*/ 311 h 341"/>
                  <a:gd name="T2" fmla="*/ 1252 w 1282"/>
                  <a:gd name="T3" fmla="*/ 341 h 341"/>
                  <a:gd name="T4" fmla="*/ 30 w 1282"/>
                  <a:gd name="T5" fmla="*/ 341 h 341"/>
                  <a:gd name="T6" fmla="*/ 0 w 1282"/>
                  <a:gd name="T7" fmla="*/ 311 h 341"/>
                  <a:gd name="T8" fmla="*/ 0 w 1282"/>
                  <a:gd name="T9" fmla="*/ 30 h 341"/>
                  <a:gd name="T10" fmla="*/ 30 w 1282"/>
                  <a:gd name="T11" fmla="*/ 0 h 341"/>
                  <a:gd name="T12" fmla="*/ 1252 w 1282"/>
                  <a:gd name="T13" fmla="*/ 0 h 341"/>
                  <a:gd name="T14" fmla="*/ 1282 w 1282"/>
                  <a:gd name="T15" fmla="*/ 30 h 341"/>
                  <a:gd name="T16" fmla="*/ 1282 w 1282"/>
                  <a:gd name="T17" fmla="*/ 311 h 3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82" h="341">
                    <a:moveTo>
                      <a:pt x="1282" y="311"/>
                    </a:moveTo>
                    <a:cubicBezTo>
                      <a:pt x="1282" y="327"/>
                      <a:pt x="1268" y="341"/>
                      <a:pt x="1252" y="341"/>
                    </a:cubicBezTo>
                    <a:cubicBezTo>
                      <a:pt x="30" y="341"/>
                      <a:pt x="30" y="341"/>
                      <a:pt x="30" y="341"/>
                    </a:cubicBezTo>
                    <a:cubicBezTo>
                      <a:pt x="13" y="341"/>
                      <a:pt x="0" y="327"/>
                      <a:pt x="0" y="311"/>
                    </a:cubicBezTo>
                    <a:cubicBezTo>
                      <a:pt x="0" y="30"/>
                      <a:pt x="0" y="30"/>
                      <a:pt x="0" y="30"/>
                    </a:cubicBezTo>
                    <a:cubicBezTo>
                      <a:pt x="0" y="13"/>
                      <a:pt x="13" y="0"/>
                      <a:pt x="30" y="0"/>
                    </a:cubicBezTo>
                    <a:cubicBezTo>
                      <a:pt x="1252" y="0"/>
                      <a:pt x="1252" y="0"/>
                      <a:pt x="1252" y="0"/>
                    </a:cubicBezTo>
                    <a:cubicBezTo>
                      <a:pt x="1268" y="0"/>
                      <a:pt x="1282" y="13"/>
                      <a:pt x="1282" y="30"/>
                    </a:cubicBezTo>
                    <a:lnTo>
                      <a:pt x="1282" y="311"/>
                    </a:lnTo>
                    <a:close/>
                  </a:path>
                </a:pathLst>
              </a:custGeom>
              <a:solidFill>
                <a:schemeClr val="accent4"/>
              </a:solidFill>
              <a:ln>
                <a:noFill/>
              </a:ln>
            </p:spPr>
            <p:txBody>
              <a:bodyPr anchor="ctr"/>
              <a:lstStyle/>
              <a:p>
                <a:pPr algn="ctr"/>
                <a:endParaRPr sz="2400"/>
              </a:p>
            </p:txBody>
          </p:sp>
          <p:sp>
            <p:nvSpPr>
              <p:cNvPr id="43" name="Freeform: Shape 41"/>
              <p:cNvSpPr/>
              <p:nvPr/>
            </p:nvSpPr>
            <p:spPr bwMode="auto">
              <a:xfrm>
                <a:off x="5581651" y="5076825"/>
                <a:ext cx="3128963" cy="714375"/>
              </a:xfrm>
              <a:custGeom>
                <a:avLst/>
                <a:gdLst>
                  <a:gd name="T0" fmla="*/ 24 w 1207"/>
                  <a:gd name="T1" fmla="*/ 0 h 276"/>
                  <a:gd name="T2" fmla="*/ 0 w 1207"/>
                  <a:gd name="T3" fmla="*/ 24 h 276"/>
                  <a:gd name="T4" fmla="*/ 0 w 1207"/>
                  <a:gd name="T5" fmla="*/ 252 h 276"/>
                  <a:gd name="T6" fmla="*/ 24 w 1207"/>
                  <a:gd name="T7" fmla="*/ 276 h 276"/>
                  <a:gd name="T8" fmla="*/ 1183 w 1207"/>
                  <a:gd name="T9" fmla="*/ 276 h 276"/>
                  <a:gd name="T10" fmla="*/ 1207 w 1207"/>
                  <a:gd name="T11" fmla="*/ 252 h 276"/>
                  <a:gd name="T12" fmla="*/ 1207 w 1207"/>
                  <a:gd name="T13" fmla="*/ 24 h 276"/>
                  <a:gd name="T14" fmla="*/ 1183 w 1207"/>
                  <a:gd name="T15" fmla="*/ 0 h 276"/>
                  <a:gd name="T16" fmla="*/ 24 w 1207"/>
                  <a:gd name="T17" fmla="*/ 0 h 2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07" h="276">
                    <a:moveTo>
                      <a:pt x="24" y="0"/>
                    </a:moveTo>
                    <a:cubicBezTo>
                      <a:pt x="11" y="0"/>
                      <a:pt x="0" y="11"/>
                      <a:pt x="0" y="24"/>
                    </a:cubicBezTo>
                    <a:cubicBezTo>
                      <a:pt x="0" y="252"/>
                      <a:pt x="0" y="252"/>
                      <a:pt x="0" y="252"/>
                    </a:cubicBezTo>
                    <a:cubicBezTo>
                      <a:pt x="0" y="265"/>
                      <a:pt x="11" y="276"/>
                      <a:pt x="24" y="276"/>
                    </a:cubicBezTo>
                    <a:cubicBezTo>
                      <a:pt x="1183" y="276"/>
                      <a:pt x="1183" y="276"/>
                      <a:pt x="1183" y="276"/>
                    </a:cubicBezTo>
                    <a:cubicBezTo>
                      <a:pt x="1196" y="276"/>
                      <a:pt x="1207" y="265"/>
                      <a:pt x="1207" y="252"/>
                    </a:cubicBezTo>
                    <a:cubicBezTo>
                      <a:pt x="1207" y="24"/>
                      <a:pt x="1207" y="24"/>
                      <a:pt x="1207" y="24"/>
                    </a:cubicBezTo>
                    <a:cubicBezTo>
                      <a:pt x="1207" y="11"/>
                      <a:pt x="1196" y="0"/>
                      <a:pt x="1183" y="0"/>
                    </a:cubicBezTo>
                    <a:lnTo>
                      <a:pt x="24" y="0"/>
                    </a:lnTo>
                    <a:close/>
                  </a:path>
                </a:pathLst>
              </a:custGeom>
              <a:noFill/>
              <a:ln w="31750" cap="flat">
                <a:solidFill>
                  <a:srgbClr val="FFFFFF"/>
                </a:solidFill>
                <a:prstDash val="solid"/>
                <a:miter lim="800000"/>
              </a:ln>
              <a:extLst>
                <a:ext uri="{909E8E84-426E-40DD-AFC4-6F175D3DCCD1}">
                  <a14:hiddenFill xmlns:a14="http://schemas.microsoft.com/office/drawing/2010/main">
                    <a:solidFill>
                      <a:srgbClr val="FFFFFF"/>
                    </a:solidFill>
                  </a14:hiddenFill>
                </a:ext>
              </a:extLst>
            </p:spPr>
            <p:txBody>
              <a:bodyPr anchor="ctr"/>
              <a:lstStyle/>
              <a:p>
                <a:pPr algn="ctr"/>
                <a:endParaRPr sz="2400"/>
              </a:p>
            </p:txBody>
          </p:sp>
        </p:grpSp>
        <p:sp>
          <p:nvSpPr>
            <p:cNvPr id="27" name="TextBox 25"/>
            <p:cNvSpPr txBox="1"/>
            <p:nvPr/>
          </p:nvSpPr>
          <p:spPr>
            <a:xfrm>
              <a:off x="4781475" y="3929017"/>
              <a:ext cx="715580" cy="300083"/>
            </a:xfrm>
            <a:prstGeom prst="rect">
              <a:avLst/>
            </a:prstGeom>
            <a:noFill/>
          </p:spPr>
          <p:txBody>
            <a:bodyPr wrap="none">
              <a:normAutofit fontScale="85000" lnSpcReduction="20000"/>
            </a:bodyPr>
            <a:lstStyle/>
            <a:p>
              <a:r>
                <a:rPr lang="zh-CN" altLang="en-US" sz="2667" b="1">
                  <a:solidFill>
                    <a:schemeClr val="bg1"/>
                  </a:solidFill>
                </a:rPr>
                <a:t>关键词</a:t>
              </a:r>
            </a:p>
          </p:txBody>
        </p:sp>
        <p:grpSp>
          <p:nvGrpSpPr>
            <p:cNvPr id="28" name="Group 26"/>
            <p:cNvGrpSpPr/>
            <p:nvPr/>
          </p:nvGrpSpPr>
          <p:grpSpPr>
            <a:xfrm>
              <a:off x="4383252" y="3900150"/>
              <a:ext cx="369731" cy="361328"/>
              <a:chOff x="4913313" y="1749426"/>
              <a:chExt cx="558800" cy="546100"/>
            </a:xfrm>
            <a:solidFill>
              <a:schemeClr val="bg1"/>
            </a:solidFill>
          </p:grpSpPr>
          <p:sp>
            <p:nvSpPr>
              <p:cNvPr id="29" name="Freeform: Shape 27"/>
              <p:cNvSpPr/>
              <p:nvPr/>
            </p:nvSpPr>
            <p:spPr bwMode="auto">
              <a:xfrm>
                <a:off x="4913313" y="1795463"/>
                <a:ext cx="463550" cy="500063"/>
              </a:xfrm>
              <a:custGeom>
                <a:avLst/>
                <a:gdLst>
                  <a:gd name="T0" fmla="*/ 200 w 208"/>
                  <a:gd name="T1" fmla="*/ 224 h 224"/>
                  <a:gd name="T2" fmla="*/ 8 w 208"/>
                  <a:gd name="T3" fmla="*/ 224 h 224"/>
                  <a:gd name="T4" fmla="*/ 0 w 208"/>
                  <a:gd name="T5" fmla="*/ 216 h 224"/>
                  <a:gd name="T6" fmla="*/ 0 w 208"/>
                  <a:gd name="T7" fmla="*/ 8 h 224"/>
                  <a:gd name="T8" fmla="*/ 8 w 208"/>
                  <a:gd name="T9" fmla="*/ 0 h 224"/>
                  <a:gd name="T10" fmla="*/ 169 w 208"/>
                  <a:gd name="T11" fmla="*/ 0 h 224"/>
                  <a:gd name="T12" fmla="*/ 177 w 208"/>
                  <a:gd name="T13" fmla="*/ 8 h 224"/>
                  <a:gd name="T14" fmla="*/ 169 w 208"/>
                  <a:gd name="T15" fmla="*/ 16 h 224"/>
                  <a:gd name="T16" fmla="*/ 16 w 208"/>
                  <a:gd name="T17" fmla="*/ 16 h 224"/>
                  <a:gd name="T18" fmla="*/ 16 w 208"/>
                  <a:gd name="T19" fmla="*/ 208 h 224"/>
                  <a:gd name="T20" fmla="*/ 192 w 208"/>
                  <a:gd name="T21" fmla="*/ 208 h 224"/>
                  <a:gd name="T22" fmla="*/ 192 w 208"/>
                  <a:gd name="T23" fmla="*/ 90 h 224"/>
                  <a:gd name="T24" fmla="*/ 200 w 208"/>
                  <a:gd name="T25" fmla="*/ 82 h 224"/>
                  <a:gd name="T26" fmla="*/ 208 w 208"/>
                  <a:gd name="T27" fmla="*/ 90 h 224"/>
                  <a:gd name="T28" fmla="*/ 208 w 208"/>
                  <a:gd name="T29" fmla="*/ 216 h 224"/>
                  <a:gd name="T30" fmla="*/ 200 w 208"/>
                  <a:gd name="T31" fmla="*/ 224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08" h="224">
                    <a:moveTo>
                      <a:pt x="200" y="224"/>
                    </a:moveTo>
                    <a:cubicBezTo>
                      <a:pt x="8" y="224"/>
                      <a:pt x="8" y="224"/>
                      <a:pt x="8" y="224"/>
                    </a:cubicBezTo>
                    <a:cubicBezTo>
                      <a:pt x="4" y="224"/>
                      <a:pt x="0" y="220"/>
                      <a:pt x="0" y="216"/>
                    </a:cubicBezTo>
                    <a:cubicBezTo>
                      <a:pt x="0" y="8"/>
                      <a:pt x="0" y="8"/>
                      <a:pt x="0" y="8"/>
                    </a:cubicBezTo>
                    <a:cubicBezTo>
                      <a:pt x="0" y="4"/>
                      <a:pt x="4" y="0"/>
                      <a:pt x="8" y="0"/>
                    </a:cubicBezTo>
                    <a:cubicBezTo>
                      <a:pt x="169" y="0"/>
                      <a:pt x="169" y="0"/>
                      <a:pt x="169" y="0"/>
                    </a:cubicBezTo>
                    <a:cubicBezTo>
                      <a:pt x="174" y="0"/>
                      <a:pt x="177" y="4"/>
                      <a:pt x="177" y="8"/>
                    </a:cubicBezTo>
                    <a:cubicBezTo>
                      <a:pt x="177" y="12"/>
                      <a:pt x="174" y="16"/>
                      <a:pt x="169" y="16"/>
                    </a:cubicBezTo>
                    <a:cubicBezTo>
                      <a:pt x="16" y="16"/>
                      <a:pt x="16" y="16"/>
                      <a:pt x="16" y="16"/>
                    </a:cubicBezTo>
                    <a:cubicBezTo>
                      <a:pt x="16" y="208"/>
                      <a:pt x="16" y="208"/>
                      <a:pt x="16" y="208"/>
                    </a:cubicBezTo>
                    <a:cubicBezTo>
                      <a:pt x="192" y="208"/>
                      <a:pt x="192" y="208"/>
                      <a:pt x="192" y="208"/>
                    </a:cubicBezTo>
                    <a:cubicBezTo>
                      <a:pt x="192" y="90"/>
                      <a:pt x="192" y="90"/>
                      <a:pt x="192" y="90"/>
                    </a:cubicBezTo>
                    <a:cubicBezTo>
                      <a:pt x="192" y="85"/>
                      <a:pt x="196" y="82"/>
                      <a:pt x="200" y="82"/>
                    </a:cubicBezTo>
                    <a:cubicBezTo>
                      <a:pt x="204" y="82"/>
                      <a:pt x="208" y="85"/>
                      <a:pt x="208" y="90"/>
                    </a:cubicBezTo>
                    <a:cubicBezTo>
                      <a:pt x="208" y="216"/>
                      <a:pt x="208" y="216"/>
                      <a:pt x="208" y="216"/>
                    </a:cubicBezTo>
                    <a:cubicBezTo>
                      <a:pt x="208" y="220"/>
                      <a:pt x="204" y="224"/>
                      <a:pt x="200" y="22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2400"/>
              </a:p>
            </p:txBody>
          </p:sp>
          <p:sp>
            <p:nvSpPr>
              <p:cNvPr id="30" name="Freeform: Shape 28"/>
              <p:cNvSpPr/>
              <p:nvPr/>
            </p:nvSpPr>
            <p:spPr bwMode="auto">
              <a:xfrm>
                <a:off x="5114925" y="1749426"/>
                <a:ext cx="357188" cy="354013"/>
              </a:xfrm>
              <a:custGeom>
                <a:avLst/>
                <a:gdLst>
                  <a:gd name="T0" fmla="*/ 6 w 160"/>
                  <a:gd name="T1" fmla="*/ 159 h 159"/>
                  <a:gd name="T2" fmla="*/ 2 w 160"/>
                  <a:gd name="T3" fmla="*/ 157 h 159"/>
                  <a:gd name="T4" fmla="*/ 1 w 160"/>
                  <a:gd name="T5" fmla="*/ 151 h 159"/>
                  <a:gd name="T6" fmla="*/ 14 w 160"/>
                  <a:gd name="T7" fmla="*/ 118 h 159"/>
                  <a:gd name="T8" fmla="*/ 16 w 160"/>
                  <a:gd name="T9" fmla="*/ 116 h 159"/>
                  <a:gd name="T10" fmla="*/ 127 w 160"/>
                  <a:gd name="T11" fmla="*/ 5 h 159"/>
                  <a:gd name="T12" fmla="*/ 139 w 160"/>
                  <a:gd name="T13" fmla="*/ 0 h 159"/>
                  <a:gd name="T14" fmla="*/ 158 w 160"/>
                  <a:gd name="T15" fmla="*/ 13 h 159"/>
                  <a:gd name="T16" fmla="*/ 154 w 160"/>
                  <a:gd name="T17" fmla="*/ 32 h 159"/>
                  <a:gd name="T18" fmla="*/ 43 w 160"/>
                  <a:gd name="T19" fmla="*/ 143 h 159"/>
                  <a:gd name="T20" fmla="*/ 41 w 160"/>
                  <a:gd name="T21" fmla="*/ 145 h 159"/>
                  <a:gd name="T22" fmla="*/ 8 w 160"/>
                  <a:gd name="T23" fmla="*/ 159 h 159"/>
                  <a:gd name="T24" fmla="*/ 6 w 160"/>
                  <a:gd name="T25" fmla="*/ 159 h 159"/>
                  <a:gd name="T26" fmla="*/ 25 w 160"/>
                  <a:gd name="T27" fmla="*/ 124 h 159"/>
                  <a:gd name="T28" fmla="*/ 18 w 160"/>
                  <a:gd name="T29" fmla="*/ 142 h 159"/>
                  <a:gd name="T30" fmla="*/ 35 w 160"/>
                  <a:gd name="T31" fmla="*/ 134 h 159"/>
                  <a:gd name="T32" fmla="*/ 145 w 160"/>
                  <a:gd name="T33" fmla="*/ 24 h 159"/>
                  <a:gd name="T34" fmla="*/ 146 w 160"/>
                  <a:gd name="T35" fmla="*/ 18 h 159"/>
                  <a:gd name="T36" fmla="*/ 139 w 160"/>
                  <a:gd name="T37" fmla="*/ 12 h 159"/>
                  <a:gd name="T38" fmla="*/ 135 w 160"/>
                  <a:gd name="T39" fmla="*/ 14 h 159"/>
                  <a:gd name="T40" fmla="*/ 25 w 160"/>
                  <a:gd name="T41" fmla="*/ 124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0" h="159">
                    <a:moveTo>
                      <a:pt x="6" y="159"/>
                    </a:moveTo>
                    <a:cubicBezTo>
                      <a:pt x="5" y="159"/>
                      <a:pt x="3" y="158"/>
                      <a:pt x="2" y="157"/>
                    </a:cubicBezTo>
                    <a:cubicBezTo>
                      <a:pt x="0" y="156"/>
                      <a:pt x="0" y="153"/>
                      <a:pt x="1" y="151"/>
                    </a:cubicBezTo>
                    <a:cubicBezTo>
                      <a:pt x="14" y="118"/>
                      <a:pt x="14" y="118"/>
                      <a:pt x="14" y="118"/>
                    </a:cubicBezTo>
                    <a:cubicBezTo>
                      <a:pt x="15" y="118"/>
                      <a:pt x="15" y="117"/>
                      <a:pt x="16" y="116"/>
                    </a:cubicBezTo>
                    <a:cubicBezTo>
                      <a:pt x="127" y="5"/>
                      <a:pt x="127" y="5"/>
                      <a:pt x="127" y="5"/>
                    </a:cubicBezTo>
                    <a:cubicBezTo>
                      <a:pt x="130" y="2"/>
                      <a:pt x="134" y="0"/>
                      <a:pt x="139" y="0"/>
                    </a:cubicBezTo>
                    <a:cubicBezTo>
                      <a:pt x="147" y="0"/>
                      <a:pt x="154" y="6"/>
                      <a:pt x="158" y="13"/>
                    </a:cubicBezTo>
                    <a:cubicBezTo>
                      <a:pt x="160" y="20"/>
                      <a:pt x="159" y="27"/>
                      <a:pt x="154" y="32"/>
                    </a:cubicBezTo>
                    <a:cubicBezTo>
                      <a:pt x="43" y="143"/>
                      <a:pt x="43" y="143"/>
                      <a:pt x="43" y="143"/>
                    </a:cubicBezTo>
                    <a:cubicBezTo>
                      <a:pt x="42" y="144"/>
                      <a:pt x="42" y="144"/>
                      <a:pt x="41" y="145"/>
                    </a:cubicBezTo>
                    <a:cubicBezTo>
                      <a:pt x="8" y="159"/>
                      <a:pt x="8" y="159"/>
                      <a:pt x="8" y="159"/>
                    </a:cubicBezTo>
                    <a:cubicBezTo>
                      <a:pt x="8" y="159"/>
                      <a:pt x="7" y="159"/>
                      <a:pt x="6" y="159"/>
                    </a:cubicBezTo>
                    <a:close/>
                    <a:moveTo>
                      <a:pt x="25" y="124"/>
                    </a:moveTo>
                    <a:cubicBezTo>
                      <a:pt x="18" y="142"/>
                      <a:pt x="18" y="142"/>
                      <a:pt x="18" y="142"/>
                    </a:cubicBezTo>
                    <a:cubicBezTo>
                      <a:pt x="35" y="134"/>
                      <a:pt x="35" y="134"/>
                      <a:pt x="35" y="134"/>
                    </a:cubicBezTo>
                    <a:cubicBezTo>
                      <a:pt x="145" y="24"/>
                      <a:pt x="145" y="24"/>
                      <a:pt x="145" y="24"/>
                    </a:cubicBezTo>
                    <a:cubicBezTo>
                      <a:pt x="146" y="23"/>
                      <a:pt x="148" y="21"/>
                      <a:pt x="146" y="18"/>
                    </a:cubicBezTo>
                    <a:cubicBezTo>
                      <a:pt x="145" y="15"/>
                      <a:pt x="142" y="12"/>
                      <a:pt x="139" y="12"/>
                    </a:cubicBezTo>
                    <a:cubicBezTo>
                      <a:pt x="138" y="12"/>
                      <a:pt x="136" y="13"/>
                      <a:pt x="135" y="14"/>
                    </a:cubicBezTo>
                    <a:lnTo>
                      <a:pt x="25" y="12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2400"/>
              </a:p>
            </p:txBody>
          </p:sp>
          <p:sp>
            <p:nvSpPr>
              <p:cNvPr id="31" name="Freeform: Shape 29"/>
              <p:cNvSpPr/>
              <p:nvPr/>
            </p:nvSpPr>
            <p:spPr bwMode="auto">
              <a:xfrm>
                <a:off x="5367338" y="1790701"/>
                <a:ext cx="60325" cy="60325"/>
              </a:xfrm>
              <a:custGeom>
                <a:avLst/>
                <a:gdLst>
                  <a:gd name="T0" fmla="*/ 27 w 38"/>
                  <a:gd name="T1" fmla="*/ 38 h 38"/>
                  <a:gd name="T2" fmla="*/ 0 w 38"/>
                  <a:gd name="T3" fmla="*/ 13 h 38"/>
                  <a:gd name="T4" fmla="*/ 12 w 38"/>
                  <a:gd name="T5" fmla="*/ 0 h 38"/>
                  <a:gd name="T6" fmla="*/ 38 w 38"/>
                  <a:gd name="T7" fmla="*/ 27 h 38"/>
                  <a:gd name="T8" fmla="*/ 27 w 38"/>
                  <a:gd name="T9" fmla="*/ 38 h 38"/>
                </a:gdLst>
                <a:ahLst/>
                <a:cxnLst>
                  <a:cxn ang="0">
                    <a:pos x="T0" y="T1"/>
                  </a:cxn>
                  <a:cxn ang="0">
                    <a:pos x="T2" y="T3"/>
                  </a:cxn>
                  <a:cxn ang="0">
                    <a:pos x="T4" y="T5"/>
                  </a:cxn>
                  <a:cxn ang="0">
                    <a:pos x="T6" y="T7"/>
                  </a:cxn>
                  <a:cxn ang="0">
                    <a:pos x="T8" y="T9"/>
                  </a:cxn>
                </a:cxnLst>
                <a:rect l="0" t="0" r="r" b="b"/>
                <a:pathLst>
                  <a:path w="38" h="38">
                    <a:moveTo>
                      <a:pt x="27" y="38"/>
                    </a:moveTo>
                    <a:lnTo>
                      <a:pt x="0" y="13"/>
                    </a:lnTo>
                    <a:lnTo>
                      <a:pt x="12" y="0"/>
                    </a:lnTo>
                    <a:lnTo>
                      <a:pt x="38" y="27"/>
                    </a:lnTo>
                    <a:lnTo>
                      <a:pt x="27" y="3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2400"/>
              </a:p>
            </p:txBody>
          </p:sp>
        </p:grpSp>
      </p:grpSp>
      <p:sp>
        <p:nvSpPr>
          <p:cNvPr id="57" name="Rectangle 11">
            <a:extLst>
              <a:ext uri="{FF2B5EF4-FFF2-40B4-BE49-F238E27FC236}">
                <a16:creationId xmlns:a16="http://schemas.microsoft.com/office/drawing/2014/main" id="{E9140131-A71D-488D-A480-FC3ED2B6DEF5}"/>
              </a:ext>
            </a:extLst>
          </p:cNvPr>
          <p:cNvSpPr>
            <a:spLocks noChangeArrowheads="1"/>
          </p:cNvSpPr>
          <p:nvPr/>
        </p:nvSpPr>
        <p:spPr bwMode="auto">
          <a:xfrm rot="16200000">
            <a:off x="523878" y="561978"/>
            <a:ext cx="269875" cy="47625"/>
          </a:xfrm>
          <a:prstGeom prst="rect">
            <a:avLst/>
          </a:prstGeom>
          <a:noFill/>
          <a:ln w="12700" cmpd="sng">
            <a:solidFill>
              <a:srgbClr val="242625"/>
            </a:solidFill>
            <a:miter lim="800000"/>
            <a:headEnd/>
            <a:tailEnd/>
          </a:ln>
          <a:extLst>
            <a:ext uri="{909E8E84-426E-40DD-AFC4-6F175D3DCCD1}">
              <a14:hiddenFill xmlns:a14="http://schemas.microsoft.com/office/drawing/2010/main">
                <a:solidFill>
                  <a:srgbClr val="FFFFFF"/>
                </a:solidFill>
              </a14:hiddenFill>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sz="2400">
              <a:latin typeface="方正宋刻本秀楷简体" panose="02000000000000000000" pitchFamily="2" charset="-122"/>
              <a:ea typeface="方正宋刻本秀楷简体" panose="02000000000000000000" pitchFamily="2" charset="-122"/>
            </a:endParaRPr>
          </a:p>
        </p:txBody>
      </p:sp>
      <p:sp>
        <p:nvSpPr>
          <p:cNvPr id="58" name="Text Box 12">
            <a:extLst>
              <a:ext uri="{FF2B5EF4-FFF2-40B4-BE49-F238E27FC236}">
                <a16:creationId xmlns:a16="http://schemas.microsoft.com/office/drawing/2014/main" id="{D4D0762F-8E3A-4862-AA4B-1CD56C025E0B}"/>
              </a:ext>
            </a:extLst>
          </p:cNvPr>
          <p:cNvSpPr txBox="1">
            <a:spLocks noChangeArrowheads="1"/>
          </p:cNvSpPr>
          <p:nvPr/>
        </p:nvSpPr>
        <p:spPr bwMode="auto">
          <a:xfrm>
            <a:off x="681041" y="352425"/>
            <a:ext cx="377539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800" dirty="0">
                <a:solidFill>
                  <a:srgbClr val="363636"/>
                </a:solidFill>
                <a:latin typeface="方正宋刻本秀楷简体" panose="02000000000000000000" pitchFamily="2" charset="-122"/>
                <a:ea typeface="方正宋刻本秀楷简体" panose="02000000000000000000" pitchFamily="2" charset="-122"/>
              </a:rPr>
              <a:t>您的标题·您的子标题</a:t>
            </a:r>
          </a:p>
        </p:txBody>
      </p:sp>
      <p:sp>
        <p:nvSpPr>
          <p:cNvPr id="59" name="Rectangle 13">
            <a:extLst>
              <a:ext uri="{FF2B5EF4-FFF2-40B4-BE49-F238E27FC236}">
                <a16:creationId xmlns:a16="http://schemas.microsoft.com/office/drawing/2014/main" id="{EEED0C1A-AC77-40C5-AFA7-E3AB49F2219D}"/>
              </a:ext>
            </a:extLst>
          </p:cNvPr>
          <p:cNvSpPr>
            <a:spLocks noChangeArrowheads="1"/>
          </p:cNvSpPr>
          <p:nvPr/>
        </p:nvSpPr>
        <p:spPr bwMode="auto">
          <a:xfrm rot="16200000">
            <a:off x="4317209" y="562769"/>
            <a:ext cx="269875" cy="46038"/>
          </a:xfrm>
          <a:prstGeom prst="rect">
            <a:avLst/>
          </a:prstGeom>
          <a:noFill/>
          <a:ln w="12700" cmpd="sng">
            <a:solidFill>
              <a:srgbClr val="242625"/>
            </a:solidFill>
            <a:miter lim="800000"/>
            <a:headEnd/>
            <a:tailEnd/>
          </a:ln>
          <a:extLst>
            <a:ext uri="{909E8E84-426E-40DD-AFC4-6F175D3DCCD1}">
              <a14:hiddenFill xmlns:a14="http://schemas.microsoft.com/office/drawing/2010/main">
                <a:solidFill>
                  <a:srgbClr val="FFFFFF"/>
                </a:solidFill>
              </a14:hiddenFill>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sz="2400">
              <a:latin typeface="方正宋刻本秀楷简体" panose="02000000000000000000" pitchFamily="2" charset="-122"/>
              <a:ea typeface="方正宋刻本秀楷简体" panose="02000000000000000000" pitchFamily="2" charset="-122"/>
            </a:endParaRPr>
          </a:p>
        </p:txBody>
      </p:sp>
      <p:sp>
        <p:nvSpPr>
          <p:cNvPr id="60" name="Text Box 14">
            <a:extLst>
              <a:ext uri="{FF2B5EF4-FFF2-40B4-BE49-F238E27FC236}">
                <a16:creationId xmlns:a16="http://schemas.microsoft.com/office/drawing/2014/main" id="{722B971E-DFF2-4822-9301-715E7B8DDF8F}"/>
              </a:ext>
            </a:extLst>
          </p:cNvPr>
          <p:cNvSpPr txBox="1">
            <a:spLocks noChangeArrowheads="1"/>
          </p:cNvSpPr>
          <p:nvPr/>
        </p:nvSpPr>
        <p:spPr bwMode="auto">
          <a:xfrm>
            <a:off x="681041" y="774703"/>
            <a:ext cx="426878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600" dirty="0">
                <a:solidFill>
                  <a:srgbClr val="5D5C5C"/>
                </a:solidFill>
                <a:latin typeface="方正宋刻本秀楷简体" panose="02000000000000000000" pitchFamily="2" charset="-122"/>
                <a:ea typeface="方正宋刻本秀楷简体" panose="02000000000000000000" pitchFamily="2" charset="-122"/>
              </a:rPr>
              <a:t>Your content title·Your sub-title</a:t>
            </a:r>
          </a:p>
        </p:txBody>
      </p:sp>
    </p:spTree>
    <p:extLst>
      <p:ext uri="{BB962C8B-B14F-4D97-AF65-F5344CB8AC3E}">
        <p14:creationId xmlns:p14="http://schemas.microsoft.com/office/powerpoint/2010/main" val="3561595415"/>
      </p:ext>
    </p:extLst>
  </p:cSld>
  <p:clrMapOvr>
    <a:masterClrMapping/>
  </p:clrMapOvr>
  <mc:AlternateContent xmlns:mc="http://schemas.openxmlformats.org/markup-compatibility/2006" xmlns:p14="http://schemas.microsoft.com/office/powerpoint/2010/main">
    <mc:Choice Requires="p14">
      <p:transition spd="slow" p14:dur="1250" advTm="0">
        <p:randomBar dir="vert"/>
      </p:transition>
    </mc:Choice>
    <mc:Fallback xmlns="">
      <p:transition spd="slow" advTm="0">
        <p:randomBar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par>
                          <p:cTn id="8" fill="hold">
                            <p:stCondLst>
                              <p:cond delay="500"/>
                            </p:stCondLst>
                            <p:childTnLst>
                              <p:par>
                                <p:cTn id="9" presetID="2" presetClass="entr" presetSubtype="8" fill="hold" nodeType="afterEffect">
                                  <p:stCondLst>
                                    <p:cond delay="0"/>
                                  </p:stCondLst>
                                  <p:childTnLst>
                                    <p:set>
                                      <p:cBhvr>
                                        <p:cTn id="10" dur="1" fill="hold">
                                          <p:stCondLst>
                                            <p:cond delay="0"/>
                                          </p:stCondLst>
                                        </p:cTn>
                                        <p:tgtEl>
                                          <p:spTgt spid="49"/>
                                        </p:tgtEl>
                                        <p:attrNameLst>
                                          <p:attrName>style.visibility</p:attrName>
                                        </p:attrNameLst>
                                      </p:cBhvr>
                                      <p:to>
                                        <p:strVal val="visible"/>
                                      </p:to>
                                    </p:set>
                                    <p:anim calcmode="lin" valueType="num">
                                      <p:cBhvr additive="base">
                                        <p:cTn id="11" dur="500" fill="hold"/>
                                        <p:tgtEl>
                                          <p:spTgt spid="49"/>
                                        </p:tgtEl>
                                        <p:attrNameLst>
                                          <p:attrName>ppt_x</p:attrName>
                                        </p:attrNameLst>
                                      </p:cBhvr>
                                      <p:tavLst>
                                        <p:tav tm="0">
                                          <p:val>
                                            <p:strVal val="0-#ppt_w/2"/>
                                          </p:val>
                                        </p:tav>
                                        <p:tav tm="100000">
                                          <p:val>
                                            <p:strVal val="#ppt_x"/>
                                          </p:val>
                                        </p:tav>
                                      </p:tavLst>
                                    </p:anim>
                                    <p:anim calcmode="lin" valueType="num">
                                      <p:cBhvr additive="base">
                                        <p:cTn id="12" dur="500" fill="hold"/>
                                        <p:tgtEl>
                                          <p:spTgt spid="49"/>
                                        </p:tgtEl>
                                        <p:attrNameLst>
                                          <p:attrName>ppt_y</p:attrName>
                                        </p:attrNameLst>
                                      </p:cBhvr>
                                      <p:tavLst>
                                        <p:tav tm="0">
                                          <p:val>
                                            <p:strVal val="#ppt_y"/>
                                          </p:val>
                                        </p:tav>
                                        <p:tav tm="100000">
                                          <p:val>
                                            <p:strVal val="#ppt_y"/>
                                          </p:val>
                                        </p:tav>
                                      </p:tavLst>
                                    </p:anim>
                                  </p:childTnLst>
                                </p:cTn>
                              </p:par>
                              <p:par>
                                <p:cTn id="13" presetID="2" presetClass="entr" presetSubtype="2" fill="hold" nodeType="withEffect">
                                  <p:stCondLst>
                                    <p:cond delay="0"/>
                                  </p:stCondLst>
                                  <p:childTnLst>
                                    <p:set>
                                      <p:cBhvr>
                                        <p:cTn id="14" dur="1" fill="hold">
                                          <p:stCondLst>
                                            <p:cond delay="0"/>
                                          </p:stCondLst>
                                        </p:cTn>
                                        <p:tgtEl>
                                          <p:spTgt spid="50"/>
                                        </p:tgtEl>
                                        <p:attrNameLst>
                                          <p:attrName>style.visibility</p:attrName>
                                        </p:attrNameLst>
                                      </p:cBhvr>
                                      <p:to>
                                        <p:strVal val="visible"/>
                                      </p:to>
                                    </p:set>
                                    <p:anim calcmode="lin" valueType="num">
                                      <p:cBhvr additive="base">
                                        <p:cTn id="15" dur="500" fill="hold"/>
                                        <p:tgtEl>
                                          <p:spTgt spid="50"/>
                                        </p:tgtEl>
                                        <p:attrNameLst>
                                          <p:attrName>ppt_x</p:attrName>
                                        </p:attrNameLst>
                                      </p:cBhvr>
                                      <p:tavLst>
                                        <p:tav tm="0">
                                          <p:val>
                                            <p:strVal val="1+#ppt_w/2"/>
                                          </p:val>
                                        </p:tav>
                                        <p:tav tm="100000">
                                          <p:val>
                                            <p:strVal val="#ppt_x"/>
                                          </p:val>
                                        </p:tav>
                                      </p:tavLst>
                                    </p:anim>
                                    <p:anim calcmode="lin" valueType="num">
                                      <p:cBhvr additive="base">
                                        <p:cTn id="16" dur="500" fill="hold"/>
                                        <p:tgtEl>
                                          <p:spTgt spid="50"/>
                                        </p:tgtEl>
                                        <p:attrNameLst>
                                          <p:attrName>ppt_y</p:attrName>
                                        </p:attrNameLst>
                                      </p:cBhvr>
                                      <p:tavLst>
                                        <p:tav tm="0">
                                          <p:val>
                                            <p:strVal val="#ppt_y"/>
                                          </p:val>
                                        </p:tav>
                                        <p:tav tm="100000">
                                          <p:val>
                                            <p:strVal val="#ppt_y"/>
                                          </p:val>
                                        </p:tav>
                                      </p:tavLst>
                                    </p:anim>
                                  </p:childTnLst>
                                </p:cTn>
                              </p:par>
                              <p:par>
                                <p:cTn id="17" presetID="2" presetClass="entr" presetSubtype="8" fill="hold" nodeType="withEffect">
                                  <p:stCondLst>
                                    <p:cond delay="0"/>
                                  </p:stCondLst>
                                  <p:childTnLst>
                                    <p:set>
                                      <p:cBhvr>
                                        <p:cTn id="18" dur="1" fill="hold">
                                          <p:stCondLst>
                                            <p:cond delay="0"/>
                                          </p:stCondLst>
                                        </p:cTn>
                                        <p:tgtEl>
                                          <p:spTgt spid="51"/>
                                        </p:tgtEl>
                                        <p:attrNameLst>
                                          <p:attrName>style.visibility</p:attrName>
                                        </p:attrNameLst>
                                      </p:cBhvr>
                                      <p:to>
                                        <p:strVal val="visible"/>
                                      </p:to>
                                    </p:set>
                                    <p:anim calcmode="lin" valueType="num">
                                      <p:cBhvr additive="base">
                                        <p:cTn id="19" dur="500" fill="hold"/>
                                        <p:tgtEl>
                                          <p:spTgt spid="51"/>
                                        </p:tgtEl>
                                        <p:attrNameLst>
                                          <p:attrName>ppt_x</p:attrName>
                                        </p:attrNameLst>
                                      </p:cBhvr>
                                      <p:tavLst>
                                        <p:tav tm="0">
                                          <p:val>
                                            <p:strVal val="0-#ppt_w/2"/>
                                          </p:val>
                                        </p:tav>
                                        <p:tav tm="100000">
                                          <p:val>
                                            <p:strVal val="#ppt_x"/>
                                          </p:val>
                                        </p:tav>
                                      </p:tavLst>
                                    </p:anim>
                                    <p:anim calcmode="lin" valueType="num">
                                      <p:cBhvr additive="base">
                                        <p:cTn id="20" dur="500" fill="hold"/>
                                        <p:tgtEl>
                                          <p:spTgt spid="51"/>
                                        </p:tgtEl>
                                        <p:attrNameLst>
                                          <p:attrName>ppt_y</p:attrName>
                                        </p:attrNameLst>
                                      </p:cBhvr>
                                      <p:tavLst>
                                        <p:tav tm="0">
                                          <p:val>
                                            <p:strVal val="#ppt_y"/>
                                          </p:val>
                                        </p:tav>
                                        <p:tav tm="100000">
                                          <p:val>
                                            <p:strVal val="#ppt_y"/>
                                          </p:val>
                                        </p:tav>
                                      </p:tavLst>
                                    </p:anim>
                                  </p:childTnLst>
                                </p:cTn>
                              </p:par>
                              <p:par>
                                <p:cTn id="21" presetID="2" presetClass="entr" presetSubtype="2" fill="hold" nodeType="withEffect">
                                  <p:stCondLst>
                                    <p:cond delay="0"/>
                                  </p:stCondLst>
                                  <p:childTnLst>
                                    <p:set>
                                      <p:cBhvr>
                                        <p:cTn id="22" dur="1" fill="hold">
                                          <p:stCondLst>
                                            <p:cond delay="0"/>
                                          </p:stCondLst>
                                        </p:cTn>
                                        <p:tgtEl>
                                          <p:spTgt spid="52"/>
                                        </p:tgtEl>
                                        <p:attrNameLst>
                                          <p:attrName>style.visibility</p:attrName>
                                        </p:attrNameLst>
                                      </p:cBhvr>
                                      <p:to>
                                        <p:strVal val="visible"/>
                                      </p:to>
                                    </p:set>
                                    <p:anim calcmode="lin" valueType="num">
                                      <p:cBhvr additive="base">
                                        <p:cTn id="23" dur="500" fill="hold"/>
                                        <p:tgtEl>
                                          <p:spTgt spid="52"/>
                                        </p:tgtEl>
                                        <p:attrNameLst>
                                          <p:attrName>ppt_x</p:attrName>
                                        </p:attrNameLst>
                                      </p:cBhvr>
                                      <p:tavLst>
                                        <p:tav tm="0">
                                          <p:val>
                                            <p:strVal val="1+#ppt_w/2"/>
                                          </p:val>
                                        </p:tav>
                                        <p:tav tm="100000">
                                          <p:val>
                                            <p:strVal val="#ppt_x"/>
                                          </p:val>
                                        </p:tav>
                                      </p:tavLst>
                                    </p:anim>
                                    <p:anim calcmode="lin" valueType="num">
                                      <p:cBhvr additive="base">
                                        <p:cTn id="24" dur="500" fill="hold"/>
                                        <p:tgtEl>
                                          <p:spTgt spid="52"/>
                                        </p:tgtEl>
                                        <p:attrNameLst>
                                          <p:attrName>ppt_y</p:attrName>
                                        </p:attrNameLst>
                                      </p:cBhvr>
                                      <p:tavLst>
                                        <p:tav tm="0">
                                          <p:val>
                                            <p:strVal val="#ppt_y"/>
                                          </p:val>
                                        </p:tav>
                                        <p:tav tm="100000">
                                          <p:val>
                                            <p:strVal val="#ppt_y"/>
                                          </p:val>
                                        </p:tav>
                                      </p:tavLst>
                                    </p:anim>
                                  </p:childTnLst>
                                </p:cTn>
                              </p:par>
                            </p:childTnLst>
                          </p:cTn>
                        </p:par>
                        <p:par>
                          <p:cTn id="25" fill="hold">
                            <p:stCondLst>
                              <p:cond delay="1000"/>
                            </p:stCondLst>
                            <p:childTnLst>
                              <p:par>
                                <p:cTn id="26" presetID="42" presetClass="entr" presetSubtype="0" fill="hold" nodeType="afterEffect">
                                  <p:stCondLst>
                                    <p:cond delay="0"/>
                                  </p:stCondLst>
                                  <p:childTnLst>
                                    <p:set>
                                      <p:cBhvr>
                                        <p:cTn id="27" dur="1" fill="hold">
                                          <p:stCondLst>
                                            <p:cond delay="0"/>
                                          </p:stCondLst>
                                        </p:cTn>
                                        <p:tgtEl>
                                          <p:spTgt spid="56"/>
                                        </p:tgtEl>
                                        <p:attrNameLst>
                                          <p:attrName>style.visibility</p:attrName>
                                        </p:attrNameLst>
                                      </p:cBhvr>
                                      <p:to>
                                        <p:strVal val="visible"/>
                                      </p:to>
                                    </p:set>
                                    <p:animEffect transition="in" filter="fade">
                                      <p:cBhvr>
                                        <p:cTn id="28" dur="1000"/>
                                        <p:tgtEl>
                                          <p:spTgt spid="56"/>
                                        </p:tgtEl>
                                      </p:cBhvr>
                                    </p:animEffect>
                                    <p:anim calcmode="lin" valueType="num">
                                      <p:cBhvr>
                                        <p:cTn id="29" dur="1000" fill="hold"/>
                                        <p:tgtEl>
                                          <p:spTgt spid="56"/>
                                        </p:tgtEl>
                                        <p:attrNameLst>
                                          <p:attrName>ppt_x</p:attrName>
                                        </p:attrNameLst>
                                      </p:cBhvr>
                                      <p:tavLst>
                                        <p:tav tm="0">
                                          <p:val>
                                            <p:strVal val="#ppt_x"/>
                                          </p:val>
                                        </p:tav>
                                        <p:tav tm="100000">
                                          <p:val>
                                            <p:strVal val="#ppt_x"/>
                                          </p:val>
                                        </p:tav>
                                      </p:tavLst>
                                    </p:anim>
                                    <p:anim calcmode="lin" valueType="num">
                                      <p:cBhvr>
                                        <p:cTn id="30" dur="1000" fill="hold"/>
                                        <p:tgtEl>
                                          <p:spTgt spid="56"/>
                                        </p:tgtEl>
                                        <p:attrNameLst>
                                          <p:attrName>ppt_y</p:attrName>
                                        </p:attrNameLst>
                                      </p:cBhvr>
                                      <p:tavLst>
                                        <p:tav tm="0">
                                          <p:val>
                                            <p:strVal val="#ppt_y+.1"/>
                                          </p:val>
                                        </p:tav>
                                        <p:tav tm="100000">
                                          <p:val>
                                            <p:strVal val="#ppt_y"/>
                                          </p:val>
                                        </p:tav>
                                      </p:tavLst>
                                    </p:anim>
                                  </p:childTnLst>
                                </p:cTn>
                              </p:par>
                              <p:par>
                                <p:cTn id="31" presetID="42" presetClass="entr" presetSubtype="0" fill="hold" nodeType="withEffect">
                                  <p:stCondLst>
                                    <p:cond delay="0"/>
                                  </p:stCondLst>
                                  <p:childTnLst>
                                    <p:set>
                                      <p:cBhvr>
                                        <p:cTn id="32" dur="1" fill="hold">
                                          <p:stCondLst>
                                            <p:cond delay="0"/>
                                          </p:stCondLst>
                                        </p:cTn>
                                        <p:tgtEl>
                                          <p:spTgt spid="55"/>
                                        </p:tgtEl>
                                        <p:attrNameLst>
                                          <p:attrName>style.visibility</p:attrName>
                                        </p:attrNameLst>
                                      </p:cBhvr>
                                      <p:to>
                                        <p:strVal val="visible"/>
                                      </p:to>
                                    </p:set>
                                    <p:animEffect transition="in" filter="fade">
                                      <p:cBhvr>
                                        <p:cTn id="33" dur="1000"/>
                                        <p:tgtEl>
                                          <p:spTgt spid="55"/>
                                        </p:tgtEl>
                                      </p:cBhvr>
                                    </p:animEffect>
                                    <p:anim calcmode="lin" valueType="num">
                                      <p:cBhvr>
                                        <p:cTn id="34" dur="1000" fill="hold"/>
                                        <p:tgtEl>
                                          <p:spTgt spid="55"/>
                                        </p:tgtEl>
                                        <p:attrNameLst>
                                          <p:attrName>ppt_x</p:attrName>
                                        </p:attrNameLst>
                                      </p:cBhvr>
                                      <p:tavLst>
                                        <p:tav tm="0">
                                          <p:val>
                                            <p:strVal val="#ppt_x"/>
                                          </p:val>
                                        </p:tav>
                                        <p:tav tm="100000">
                                          <p:val>
                                            <p:strVal val="#ppt_x"/>
                                          </p:val>
                                        </p:tav>
                                      </p:tavLst>
                                    </p:anim>
                                    <p:anim calcmode="lin" valueType="num">
                                      <p:cBhvr>
                                        <p:cTn id="35" dur="1000" fill="hold"/>
                                        <p:tgtEl>
                                          <p:spTgt spid="55"/>
                                        </p:tgtEl>
                                        <p:attrNameLst>
                                          <p:attrName>ppt_y</p:attrName>
                                        </p:attrNameLst>
                                      </p:cBhvr>
                                      <p:tavLst>
                                        <p:tav tm="0">
                                          <p:val>
                                            <p:strVal val="#ppt_y+.1"/>
                                          </p:val>
                                        </p:tav>
                                        <p:tav tm="100000">
                                          <p:val>
                                            <p:strVal val="#ppt_y"/>
                                          </p:val>
                                        </p:tav>
                                      </p:tavLst>
                                    </p:anim>
                                  </p:childTnLst>
                                </p:cTn>
                              </p:par>
                              <p:par>
                                <p:cTn id="36" presetID="42" presetClass="entr" presetSubtype="0" fill="hold" nodeType="withEffect">
                                  <p:stCondLst>
                                    <p:cond delay="0"/>
                                  </p:stCondLst>
                                  <p:childTnLst>
                                    <p:set>
                                      <p:cBhvr>
                                        <p:cTn id="37" dur="1" fill="hold">
                                          <p:stCondLst>
                                            <p:cond delay="0"/>
                                          </p:stCondLst>
                                        </p:cTn>
                                        <p:tgtEl>
                                          <p:spTgt spid="53"/>
                                        </p:tgtEl>
                                        <p:attrNameLst>
                                          <p:attrName>style.visibility</p:attrName>
                                        </p:attrNameLst>
                                      </p:cBhvr>
                                      <p:to>
                                        <p:strVal val="visible"/>
                                      </p:to>
                                    </p:set>
                                    <p:animEffect transition="in" filter="fade">
                                      <p:cBhvr>
                                        <p:cTn id="38" dur="1000"/>
                                        <p:tgtEl>
                                          <p:spTgt spid="53"/>
                                        </p:tgtEl>
                                      </p:cBhvr>
                                    </p:animEffect>
                                    <p:anim calcmode="lin" valueType="num">
                                      <p:cBhvr>
                                        <p:cTn id="39" dur="1000" fill="hold"/>
                                        <p:tgtEl>
                                          <p:spTgt spid="53"/>
                                        </p:tgtEl>
                                        <p:attrNameLst>
                                          <p:attrName>ppt_x</p:attrName>
                                        </p:attrNameLst>
                                      </p:cBhvr>
                                      <p:tavLst>
                                        <p:tav tm="0">
                                          <p:val>
                                            <p:strVal val="#ppt_x"/>
                                          </p:val>
                                        </p:tav>
                                        <p:tav tm="100000">
                                          <p:val>
                                            <p:strVal val="#ppt_x"/>
                                          </p:val>
                                        </p:tav>
                                      </p:tavLst>
                                    </p:anim>
                                    <p:anim calcmode="lin" valueType="num">
                                      <p:cBhvr>
                                        <p:cTn id="40" dur="1000" fill="hold"/>
                                        <p:tgtEl>
                                          <p:spTgt spid="53"/>
                                        </p:tgtEl>
                                        <p:attrNameLst>
                                          <p:attrName>ppt_y</p:attrName>
                                        </p:attrNameLst>
                                      </p:cBhvr>
                                      <p:tavLst>
                                        <p:tav tm="0">
                                          <p:val>
                                            <p:strVal val="#ppt_y+.1"/>
                                          </p:val>
                                        </p:tav>
                                        <p:tav tm="100000">
                                          <p:val>
                                            <p:strVal val="#ppt_y"/>
                                          </p:val>
                                        </p:tav>
                                      </p:tavLst>
                                    </p:anim>
                                  </p:childTnLst>
                                </p:cTn>
                              </p:par>
                              <p:par>
                                <p:cTn id="41" presetID="42" presetClass="entr" presetSubtype="0" fill="hold" nodeType="withEffect">
                                  <p:stCondLst>
                                    <p:cond delay="0"/>
                                  </p:stCondLst>
                                  <p:childTnLst>
                                    <p:set>
                                      <p:cBhvr>
                                        <p:cTn id="42" dur="1" fill="hold">
                                          <p:stCondLst>
                                            <p:cond delay="0"/>
                                          </p:stCondLst>
                                        </p:cTn>
                                        <p:tgtEl>
                                          <p:spTgt spid="54"/>
                                        </p:tgtEl>
                                        <p:attrNameLst>
                                          <p:attrName>style.visibility</p:attrName>
                                        </p:attrNameLst>
                                      </p:cBhvr>
                                      <p:to>
                                        <p:strVal val="visible"/>
                                      </p:to>
                                    </p:set>
                                    <p:animEffect transition="in" filter="fade">
                                      <p:cBhvr>
                                        <p:cTn id="43" dur="1000"/>
                                        <p:tgtEl>
                                          <p:spTgt spid="54"/>
                                        </p:tgtEl>
                                      </p:cBhvr>
                                    </p:animEffect>
                                    <p:anim calcmode="lin" valueType="num">
                                      <p:cBhvr>
                                        <p:cTn id="44" dur="1000" fill="hold"/>
                                        <p:tgtEl>
                                          <p:spTgt spid="54"/>
                                        </p:tgtEl>
                                        <p:attrNameLst>
                                          <p:attrName>ppt_x</p:attrName>
                                        </p:attrNameLst>
                                      </p:cBhvr>
                                      <p:tavLst>
                                        <p:tav tm="0">
                                          <p:val>
                                            <p:strVal val="#ppt_x"/>
                                          </p:val>
                                        </p:tav>
                                        <p:tav tm="100000">
                                          <p:val>
                                            <p:strVal val="#ppt_x"/>
                                          </p:val>
                                        </p:tav>
                                      </p:tavLst>
                                    </p:anim>
                                    <p:anim calcmode="lin" valueType="num">
                                      <p:cBhvr>
                                        <p:cTn id="45" dur="1000" fill="hold"/>
                                        <p:tgtEl>
                                          <p:spTgt spid="54"/>
                                        </p:tgtEl>
                                        <p:attrNameLst>
                                          <p:attrName>ppt_y</p:attrName>
                                        </p:attrNameLst>
                                      </p:cBhvr>
                                      <p:tavLst>
                                        <p:tav tm="0">
                                          <p:val>
                                            <p:strVal val="#ppt_y+.1"/>
                                          </p:val>
                                        </p:tav>
                                        <p:tav tm="100000">
                                          <p:val>
                                            <p:strVal val="#ppt_y"/>
                                          </p:val>
                                        </p:tav>
                                      </p:tavLst>
                                    </p:anim>
                                  </p:childTnLst>
                                </p:cTn>
                              </p:par>
                            </p:childTnLst>
                          </p:cTn>
                        </p:par>
                        <p:par>
                          <p:cTn id="46" fill="hold">
                            <p:stCondLst>
                              <p:cond delay="2000"/>
                            </p:stCondLst>
                            <p:childTnLst>
                              <p:par>
                                <p:cTn id="47" presetID="10" presetClass="entr" presetSubtype="0" fill="hold" grpId="0" nodeType="afterEffect">
                                  <p:stCondLst>
                                    <p:cond delay="0"/>
                                  </p:stCondLst>
                                  <p:childTnLst>
                                    <p:set>
                                      <p:cBhvr>
                                        <p:cTn id="48" dur="1" fill="hold">
                                          <p:stCondLst>
                                            <p:cond delay="0"/>
                                          </p:stCondLst>
                                        </p:cTn>
                                        <p:tgtEl>
                                          <p:spTgt spid="57"/>
                                        </p:tgtEl>
                                        <p:attrNameLst>
                                          <p:attrName>style.visibility</p:attrName>
                                        </p:attrNameLst>
                                      </p:cBhvr>
                                      <p:to>
                                        <p:strVal val="visible"/>
                                      </p:to>
                                    </p:set>
                                    <p:animEffect transition="in" filter="fade">
                                      <p:cBhvr>
                                        <p:cTn id="49" dur="500"/>
                                        <p:tgtEl>
                                          <p:spTgt spid="57"/>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58"/>
                                        </p:tgtEl>
                                        <p:attrNameLst>
                                          <p:attrName>style.visibility</p:attrName>
                                        </p:attrNameLst>
                                      </p:cBhvr>
                                      <p:to>
                                        <p:strVal val="visible"/>
                                      </p:to>
                                    </p:set>
                                    <p:animEffect transition="in" filter="fade">
                                      <p:cBhvr>
                                        <p:cTn id="52" dur="500"/>
                                        <p:tgtEl>
                                          <p:spTgt spid="58"/>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59"/>
                                        </p:tgtEl>
                                        <p:attrNameLst>
                                          <p:attrName>style.visibility</p:attrName>
                                        </p:attrNameLst>
                                      </p:cBhvr>
                                      <p:to>
                                        <p:strVal val="visible"/>
                                      </p:to>
                                    </p:set>
                                    <p:animEffect transition="in" filter="fade">
                                      <p:cBhvr>
                                        <p:cTn id="55" dur="500"/>
                                        <p:tgtEl>
                                          <p:spTgt spid="59"/>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60"/>
                                        </p:tgtEl>
                                        <p:attrNameLst>
                                          <p:attrName>style.visibility</p:attrName>
                                        </p:attrNameLst>
                                      </p:cBhvr>
                                      <p:to>
                                        <p:strVal val="visible"/>
                                      </p:to>
                                    </p:set>
                                    <p:animEffect transition="in" filter="fade">
                                      <p:cBhvr>
                                        <p:cTn id="58" dur="500"/>
                                        <p:tgtEl>
                                          <p:spTgt spid="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 grpId="0" animBg="1" autoUpdateAnimBg="0"/>
      <p:bldP spid="58" grpId="0" bldLvl="0" autoUpdateAnimBg="0"/>
      <p:bldP spid="59" grpId="0" animBg="1" autoUpdateAnimBg="0"/>
      <p:bldP spid="60" grpId="0" bldLvl="0" autoUpdateAnimBg="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a:blip r:embed="rId3">
            <a:alphaModFix amt="37000"/>
          </a:blip>
          <a:tile tx="0" ty="0" sx="100000" sy="100000" flip="none" algn="tl"/>
        </a:blipFill>
        <a:effectLst/>
      </p:bgPr>
    </p:bg>
    <p:spTree>
      <p:nvGrpSpPr>
        <p:cNvPr id="1" name=""/>
        <p:cNvGrpSpPr/>
        <p:nvPr/>
      </p:nvGrpSpPr>
      <p:grpSpPr>
        <a:xfrm>
          <a:off x="0" y="0"/>
          <a:ext cx="0" cy="0"/>
          <a:chOff x="0" y="0"/>
          <a:chExt cx="0" cy="0"/>
        </a:xfrm>
      </p:grpSpPr>
      <p:sp>
        <p:nvSpPr>
          <p:cNvPr id="9" name="矩形 8"/>
          <p:cNvSpPr/>
          <p:nvPr/>
        </p:nvSpPr>
        <p:spPr>
          <a:xfrm>
            <a:off x="1070967" y="3622247"/>
            <a:ext cx="4559813" cy="2475884"/>
          </a:xfrm>
          <a:prstGeom prst="rect">
            <a:avLst/>
          </a:prstGeom>
          <a:noFill/>
          <a:ln>
            <a:solidFill>
              <a:schemeClr val="accent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gradFill>
                <a:gsLst>
                  <a:gs pos="83000">
                    <a:srgbClr val="C00000"/>
                  </a:gs>
                  <a:gs pos="100000">
                    <a:srgbClr val="C00000"/>
                  </a:gs>
                </a:gsLst>
                <a:lin ang="5400000" scaled="1"/>
              </a:gradFill>
            </a:endParaRPr>
          </a:p>
        </p:txBody>
      </p:sp>
      <p:grpSp>
        <p:nvGrpSpPr>
          <p:cNvPr id="2" name="组合 9"/>
          <p:cNvGrpSpPr/>
          <p:nvPr/>
        </p:nvGrpSpPr>
        <p:grpSpPr>
          <a:xfrm>
            <a:off x="2447541" y="3264126"/>
            <a:ext cx="1806665" cy="677945"/>
            <a:chOff x="3123788" y="1995506"/>
            <a:chExt cx="1806665" cy="677945"/>
          </a:xfrm>
        </p:grpSpPr>
        <p:sp>
          <p:nvSpPr>
            <p:cNvPr id="11" name="圆角矩形 10"/>
            <p:cNvSpPr/>
            <p:nvPr/>
          </p:nvSpPr>
          <p:spPr>
            <a:xfrm>
              <a:off x="3123788" y="1995506"/>
              <a:ext cx="1806665" cy="677945"/>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gradFill>
                  <a:gsLst>
                    <a:gs pos="90000">
                      <a:srgbClr val="C00000"/>
                    </a:gs>
                    <a:gs pos="30000">
                      <a:srgbClr val="FF3300"/>
                    </a:gs>
                  </a:gsLst>
                  <a:lin ang="5400000" scaled="1"/>
                </a:gradFill>
              </a:endParaRPr>
            </a:p>
          </p:txBody>
        </p:sp>
        <p:sp>
          <p:nvSpPr>
            <p:cNvPr id="12" name="矩形 11"/>
            <p:cNvSpPr/>
            <p:nvPr/>
          </p:nvSpPr>
          <p:spPr>
            <a:xfrm>
              <a:off x="3345331" y="2086010"/>
              <a:ext cx="1363580" cy="461665"/>
            </a:xfrm>
            <a:prstGeom prst="rect">
              <a:avLst/>
            </a:prstGeom>
          </p:spPr>
          <p:txBody>
            <a:bodyPr wrap="square">
              <a:spAutoFit/>
            </a:bodyPr>
            <a:lstStyle/>
            <a:p>
              <a:pPr algn="ctr"/>
              <a:r>
                <a:rPr lang="zh-CN" altLang="en-US" sz="2400" b="1" dirty="0">
                  <a:gradFill>
                    <a:gsLst>
                      <a:gs pos="83000">
                        <a:prstClr val="white"/>
                      </a:gs>
                      <a:gs pos="100000">
                        <a:prstClr val="white"/>
                      </a:gs>
                    </a:gsLst>
                    <a:lin ang="5400000" scaled="1"/>
                  </a:gradFill>
                  <a:latin typeface="微软雅黑" panose="020B0503020204020204" pitchFamily="34" charset="-122"/>
                  <a:ea typeface="微软雅黑" panose="020B0503020204020204" pitchFamily="34" charset="-122"/>
                </a:rPr>
                <a:t>成 绩</a:t>
              </a:r>
            </a:p>
          </p:txBody>
        </p:sp>
      </p:grpSp>
      <p:sp>
        <p:nvSpPr>
          <p:cNvPr id="13" name="矩形 1"/>
          <p:cNvSpPr>
            <a:spLocks noChangeArrowheads="1"/>
          </p:cNvSpPr>
          <p:nvPr/>
        </p:nvSpPr>
        <p:spPr bwMode="auto">
          <a:xfrm>
            <a:off x="1305505" y="4050737"/>
            <a:ext cx="4090737" cy="15286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spAutoFit/>
          </a:bodyPr>
          <a:lstStyle>
            <a:lvl1pPr>
              <a:spcBef>
                <a:spcPct val="20000"/>
              </a:spcBef>
              <a:buChar char="•"/>
              <a:defRPr sz="2000">
                <a:solidFill>
                  <a:schemeClr val="bg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bg1"/>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nSpc>
                <a:spcPts val="2800"/>
              </a:lnSpc>
            </a:pPr>
            <a:r>
              <a:rPr lang="zh-CN" altLang="en-US" sz="1867" dirty="0">
                <a:solidFill>
                  <a:schemeClr val="tx1"/>
                </a:solidFill>
              </a:rPr>
              <a:t>　</a:t>
            </a:r>
            <a:r>
              <a:rPr lang="zh-CN" altLang="en-US" sz="1400" dirty="0">
                <a:solidFill>
                  <a:schemeClr val="tx1"/>
                </a:solidFill>
                <a:latin typeface="微软雅黑" pitchFamily="34" charset="-122"/>
              </a:rPr>
              <a:t>这里输入简单的文字概述这里输入简单文字概述这里输入简单的文字概述这里入简单的文字概述这里输入述简单的文字概述这里输入简单的文字概述这里输入简单文字概述这里输入简单的文</a:t>
            </a:r>
          </a:p>
        </p:txBody>
      </p:sp>
      <p:sp>
        <p:nvSpPr>
          <p:cNvPr id="14" name="矩形 13"/>
          <p:cNvSpPr/>
          <p:nvPr/>
        </p:nvSpPr>
        <p:spPr>
          <a:xfrm>
            <a:off x="6380904" y="3622247"/>
            <a:ext cx="4559813" cy="2475884"/>
          </a:xfrm>
          <a:prstGeom prst="rect">
            <a:avLst/>
          </a:prstGeom>
          <a:noFill/>
          <a:ln w="19050">
            <a:solidFill>
              <a:schemeClr val="accent2"/>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gradFill>
                <a:gsLst>
                  <a:gs pos="83000">
                    <a:srgbClr val="C00000"/>
                  </a:gs>
                  <a:gs pos="100000">
                    <a:srgbClr val="C00000"/>
                  </a:gs>
                </a:gsLst>
                <a:lin ang="5400000" scaled="1"/>
              </a:gradFill>
            </a:endParaRPr>
          </a:p>
        </p:txBody>
      </p:sp>
      <p:grpSp>
        <p:nvGrpSpPr>
          <p:cNvPr id="3" name="组合 14"/>
          <p:cNvGrpSpPr/>
          <p:nvPr/>
        </p:nvGrpSpPr>
        <p:grpSpPr>
          <a:xfrm>
            <a:off x="7781541" y="3264124"/>
            <a:ext cx="1758539" cy="677945"/>
            <a:chOff x="3123788" y="1995506"/>
            <a:chExt cx="1758539" cy="677945"/>
          </a:xfrm>
        </p:grpSpPr>
        <p:sp>
          <p:nvSpPr>
            <p:cNvPr id="16" name="圆角矩形 15"/>
            <p:cNvSpPr/>
            <p:nvPr/>
          </p:nvSpPr>
          <p:spPr>
            <a:xfrm>
              <a:off x="3123788" y="1995506"/>
              <a:ext cx="1758539" cy="677945"/>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gradFill>
                  <a:gsLst>
                    <a:gs pos="90000">
                      <a:srgbClr val="C00000"/>
                    </a:gs>
                    <a:gs pos="30000">
                      <a:srgbClr val="FF3300"/>
                    </a:gs>
                  </a:gsLst>
                  <a:lin ang="5400000" scaled="1"/>
                </a:gradFill>
              </a:endParaRPr>
            </a:p>
          </p:txBody>
        </p:sp>
        <p:sp>
          <p:nvSpPr>
            <p:cNvPr id="17" name="矩形 16"/>
            <p:cNvSpPr/>
            <p:nvPr/>
          </p:nvSpPr>
          <p:spPr>
            <a:xfrm>
              <a:off x="3384836" y="2102217"/>
              <a:ext cx="1363580" cy="461665"/>
            </a:xfrm>
            <a:prstGeom prst="rect">
              <a:avLst/>
            </a:prstGeom>
          </p:spPr>
          <p:txBody>
            <a:bodyPr wrap="square">
              <a:spAutoFit/>
            </a:bodyPr>
            <a:lstStyle/>
            <a:p>
              <a:pPr algn="ctr"/>
              <a:r>
                <a:rPr lang="zh-CN" altLang="en-US" sz="2400" b="1" dirty="0">
                  <a:gradFill>
                    <a:gsLst>
                      <a:gs pos="83000">
                        <a:prstClr val="white"/>
                      </a:gs>
                      <a:gs pos="100000">
                        <a:prstClr val="white"/>
                      </a:gs>
                    </a:gsLst>
                    <a:lin ang="5400000" scaled="1"/>
                  </a:gradFill>
                  <a:latin typeface="微软雅黑" panose="020B0503020204020204" pitchFamily="34" charset="-122"/>
                  <a:ea typeface="微软雅黑" panose="020B0503020204020204" pitchFamily="34" charset="-122"/>
                </a:rPr>
                <a:t>经 验</a:t>
              </a:r>
            </a:p>
          </p:txBody>
        </p:sp>
      </p:grpSp>
      <p:sp>
        <p:nvSpPr>
          <p:cNvPr id="18" name="矩形 1"/>
          <p:cNvSpPr>
            <a:spLocks noChangeArrowheads="1"/>
          </p:cNvSpPr>
          <p:nvPr/>
        </p:nvSpPr>
        <p:spPr bwMode="auto">
          <a:xfrm>
            <a:off x="6615442" y="4050737"/>
            <a:ext cx="4090737" cy="15286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spAutoFit/>
          </a:bodyPr>
          <a:lstStyle>
            <a:lvl1pPr>
              <a:spcBef>
                <a:spcPct val="20000"/>
              </a:spcBef>
              <a:buChar char="•"/>
              <a:defRPr sz="2000">
                <a:solidFill>
                  <a:schemeClr val="bg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bg1"/>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nSpc>
                <a:spcPts val="2800"/>
              </a:lnSpc>
            </a:pPr>
            <a:r>
              <a:rPr lang="zh-CN" altLang="en-US" sz="1867" dirty="0">
                <a:solidFill>
                  <a:schemeClr val="tx1"/>
                </a:solidFill>
              </a:rPr>
              <a:t>　</a:t>
            </a:r>
            <a:r>
              <a:rPr lang="zh-CN" altLang="en-US" sz="1400" dirty="0">
                <a:solidFill>
                  <a:schemeClr val="tx1"/>
                </a:solidFill>
                <a:latin typeface="微软雅黑" pitchFamily="34" charset="-122"/>
              </a:rPr>
              <a:t>这里输入简单的文字概述这里输入简单文字概述这里输入简单的文字概述这里入简单的文字概述这里输入述简单的文字概述这里输入简单的文字概述这里输入简单文字概述这里输入简单的文</a:t>
            </a:r>
          </a:p>
        </p:txBody>
      </p:sp>
      <p:sp>
        <p:nvSpPr>
          <p:cNvPr id="19" name="TextBox 45"/>
          <p:cNvSpPr txBox="1"/>
          <p:nvPr/>
        </p:nvSpPr>
        <p:spPr>
          <a:xfrm>
            <a:off x="1315454" y="1753511"/>
            <a:ext cx="9689431" cy="861774"/>
          </a:xfrm>
          <a:prstGeom prst="rect">
            <a:avLst/>
          </a:prstGeom>
          <a:noFill/>
        </p:spPr>
        <p:txBody>
          <a:bodyPr wrap="square" lIns="91440" tIns="45720" rIns="91440" bIns="45720" rtlCol="0">
            <a:spAutoFit/>
          </a:bodyPr>
          <a:lstStyle/>
          <a:p>
            <a:pPr defTabSz="1375432">
              <a:lnSpc>
                <a:spcPts val="2000"/>
              </a:lnSpc>
            </a:pPr>
            <a:r>
              <a:rPr lang="zh-CN" altLang="en-US" sz="1333" dirty="0">
                <a:latin typeface="微软雅黑" panose="020B0503020204020204" pitchFamily="34" charset="-122"/>
                <a:ea typeface="微软雅黑" panose="020B0503020204020204" pitchFamily="34" charset="-122"/>
              </a:rPr>
              <a:t>您的内容打在这里，或者通过粘贴复制并只保留文字内容您的内容打在这里，或者通过粘贴复制并只保留文字内容</a:t>
            </a:r>
            <a:r>
              <a:rPr lang="en-US" altLang="zh-CN" sz="1333" dirty="0">
                <a:latin typeface="微软雅黑" panose="020B0503020204020204" pitchFamily="34" charset="-122"/>
                <a:ea typeface="微软雅黑" panose="020B0503020204020204" pitchFamily="34" charset="-122"/>
              </a:rPr>
              <a:t>.</a:t>
            </a:r>
            <a:r>
              <a:rPr lang="zh-CN" altLang="en-US" sz="1333" dirty="0">
                <a:latin typeface="微软雅黑" panose="020B0503020204020204" pitchFamily="34" charset="-122"/>
                <a:ea typeface="微软雅黑" panose="020B0503020204020204" pitchFamily="34" charset="-122"/>
              </a:rPr>
              <a:t>您的内容打在这里，或者通过粘贴复制并只保留文字内容您的内容打在这里，或者通过粘贴复制并只保留文字内容</a:t>
            </a:r>
            <a:r>
              <a:rPr lang="en-US" altLang="zh-CN" sz="1333" dirty="0">
                <a:latin typeface="微软雅黑" panose="020B0503020204020204" pitchFamily="34" charset="-122"/>
                <a:ea typeface="微软雅黑" panose="020B0503020204020204" pitchFamily="34" charset="-122"/>
              </a:rPr>
              <a:t>.</a:t>
            </a:r>
            <a:r>
              <a:rPr lang="zh-CN" altLang="en-US" sz="1333" dirty="0">
                <a:latin typeface="微软雅黑" panose="020B0503020204020204" pitchFamily="34" charset="-122"/>
                <a:ea typeface="微软雅黑" panose="020B0503020204020204" pitchFamily="34" charset="-122"/>
              </a:rPr>
              <a:t>您的内容打在这里，或者通过粘贴复制并只保留文字内容您的内容打在这里，或者通过粘贴复制并只保留文字内容</a:t>
            </a:r>
            <a:endParaRPr lang="en-US" altLang="zh-CN" sz="1333" dirty="0">
              <a:latin typeface="微软雅黑" panose="020B0503020204020204" pitchFamily="34" charset="-122"/>
              <a:ea typeface="微软雅黑" panose="020B0503020204020204" pitchFamily="34" charset="-122"/>
            </a:endParaRPr>
          </a:p>
        </p:txBody>
      </p:sp>
      <p:sp>
        <p:nvSpPr>
          <p:cNvPr id="15" name="Rectangle 11">
            <a:extLst>
              <a:ext uri="{FF2B5EF4-FFF2-40B4-BE49-F238E27FC236}">
                <a16:creationId xmlns:a16="http://schemas.microsoft.com/office/drawing/2014/main" id="{44DBC125-D58A-41EE-BB4E-174ACC93D025}"/>
              </a:ext>
            </a:extLst>
          </p:cNvPr>
          <p:cNvSpPr>
            <a:spLocks noChangeArrowheads="1"/>
          </p:cNvSpPr>
          <p:nvPr/>
        </p:nvSpPr>
        <p:spPr bwMode="auto">
          <a:xfrm rot="16200000">
            <a:off x="523878" y="561978"/>
            <a:ext cx="269875" cy="47625"/>
          </a:xfrm>
          <a:prstGeom prst="rect">
            <a:avLst/>
          </a:prstGeom>
          <a:noFill/>
          <a:ln w="12700" cmpd="sng">
            <a:solidFill>
              <a:srgbClr val="242625"/>
            </a:solidFill>
            <a:miter lim="800000"/>
            <a:headEnd/>
            <a:tailEnd/>
          </a:ln>
          <a:extLst>
            <a:ext uri="{909E8E84-426E-40DD-AFC4-6F175D3DCCD1}">
              <a14:hiddenFill xmlns:a14="http://schemas.microsoft.com/office/drawing/2010/main">
                <a:solidFill>
                  <a:srgbClr val="FFFFFF"/>
                </a:solidFill>
              </a14:hiddenFill>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sz="2400">
              <a:latin typeface="方正宋刻本秀楷简体" panose="02000000000000000000" pitchFamily="2" charset="-122"/>
              <a:ea typeface="方正宋刻本秀楷简体" panose="02000000000000000000" pitchFamily="2" charset="-122"/>
            </a:endParaRPr>
          </a:p>
        </p:txBody>
      </p:sp>
      <p:sp>
        <p:nvSpPr>
          <p:cNvPr id="20" name="Text Box 12">
            <a:extLst>
              <a:ext uri="{FF2B5EF4-FFF2-40B4-BE49-F238E27FC236}">
                <a16:creationId xmlns:a16="http://schemas.microsoft.com/office/drawing/2014/main" id="{7035B264-F56C-462B-B72C-ED45547051CB}"/>
              </a:ext>
            </a:extLst>
          </p:cNvPr>
          <p:cNvSpPr txBox="1">
            <a:spLocks noChangeArrowheads="1"/>
          </p:cNvSpPr>
          <p:nvPr/>
        </p:nvSpPr>
        <p:spPr bwMode="auto">
          <a:xfrm>
            <a:off x="681041" y="352425"/>
            <a:ext cx="377539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800" dirty="0">
                <a:solidFill>
                  <a:srgbClr val="363636"/>
                </a:solidFill>
                <a:latin typeface="方正宋刻本秀楷简体" panose="02000000000000000000" pitchFamily="2" charset="-122"/>
                <a:ea typeface="方正宋刻本秀楷简体" panose="02000000000000000000" pitchFamily="2" charset="-122"/>
              </a:rPr>
              <a:t>您的标题·您的子标题</a:t>
            </a:r>
          </a:p>
        </p:txBody>
      </p:sp>
      <p:sp>
        <p:nvSpPr>
          <p:cNvPr id="21" name="Rectangle 13">
            <a:extLst>
              <a:ext uri="{FF2B5EF4-FFF2-40B4-BE49-F238E27FC236}">
                <a16:creationId xmlns:a16="http://schemas.microsoft.com/office/drawing/2014/main" id="{64BEBC69-B31A-4D79-AF1D-967DF3B9CCFF}"/>
              </a:ext>
            </a:extLst>
          </p:cNvPr>
          <p:cNvSpPr>
            <a:spLocks noChangeArrowheads="1"/>
          </p:cNvSpPr>
          <p:nvPr/>
        </p:nvSpPr>
        <p:spPr bwMode="auto">
          <a:xfrm rot="16200000">
            <a:off x="4317209" y="562769"/>
            <a:ext cx="269875" cy="46038"/>
          </a:xfrm>
          <a:prstGeom prst="rect">
            <a:avLst/>
          </a:prstGeom>
          <a:noFill/>
          <a:ln w="12700" cmpd="sng">
            <a:solidFill>
              <a:srgbClr val="242625"/>
            </a:solidFill>
            <a:miter lim="800000"/>
            <a:headEnd/>
            <a:tailEnd/>
          </a:ln>
          <a:extLst>
            <a:ext uri="{909E8E84-426E-40DD-AFC4-6F175D3DCCD1}">
              <a14:hiddenFill xmlns:a14="http://schemas.microsoft.com/office/drawing/2010/main">
                <a:solidFill>
                  <a:srgbClr val="FFFFFF"/>
                </a:solidFill>
              </a14:hiddenFill>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sz="2400">
              <a:latin typeface="方正宋刻本秀楷简体" panose="02000000000000000000" pitchFamily="2" charset="-122"/>
              <a:ea typeface="方正宋刻本秀楷简体" panose="02000000000000000000" pitchFamily="2" charset="-122"/>
            </a:endParaRPr>
          </a:p>
        </p:txBody>
      </p:sp>
      <p:sp>
        <p:nvSpPr>
          <p:cNvPr id="22" name="Text Box 14">
            <a:extLst>
              <a:ext uri="{FF2B5EF4-FFF2-40B4-BE49-F238E27FC236}">
                <a16:creationId xmlns:a16="http://schemas.microsoft.com/office/drawing/2014/main" id="{8446637D-5A23-4B0F-AC85-0C1604781B0B}"/>
              </a:ext>
            </a:extLst>
          </p:cNvPr>
          <p:cNvSpPr txBox="1">
            <a:spLocks noChangeArrowheads="1"/>
          </p:cNvSpPr>
          <p:nvPr/>
        </p:nvSpPr>
        <p:spPr bwMode="auto">
          <a:xfrm>
            <a:off x="681041" y="774703"/>
            <a:ext cx="426878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600" dirty="0">
                <a:solidFill>
                  <a:srgbClr val="5D5C5C"/>
                </a:solidFill>
                <a:latin typeface="方正宋刻本秀楷简体" panose="02000000000000000000" pitchFamily="2" charset="-122"/>
                <a:ea typeface="方正宋刻本秀楷简体" panose="02000000000000000000" pitchFamily="2" charset="-122"/>
              </a:rPr>
              <a:t>Your content title·Your sub-title</a:t>
            </a:r>
          </a:p>
        </p:txBody>
      </p:sp>
    </p:spTree>
    <p:extLst>
      <p:ext uri="{BB962C8B-B14F-4D97-AF65-F5344CB8AC3E}">
        <p14:creationId xmlns:p14="http://schemas.microsoft.com/office/powerpoint/2010/main" val="2101389343"/>
      </p:ext>
    </p:extLst>
  </p:cSld>
  <p:clrMapOvr>
    <a:masterClrMapping/>
  </p:clrMapOvr>
  <mc:AlternateContent xmlns:mc="http://schemas.openxmlformats.org/markup-compatibility/2006" xmlns:p14="http://schemas.microsoft.com/office/powerpoint/2010/main">
    <mc:Choice Requires="p14">
      <p:transition spd="slow" p14:dur="1250" advTm="0">
        <p:randomBar dir="vert"/>
      </p:transition>
    </mc:Choice>
    <mc:Fallback xmlns="">
      <p:transition spd="slow" advTm="0">
        <p:randomBar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1000"/>
                                        <p:tgtEl>
                                          <p:spTgt spid="19"/>
                                        </p:tgtEl>
                                      </p:cBhvr>
                                    </p:animEffect>
                                  </p:childTnLst>
                                </p:cTn>
                              </p:par>
                            </p:childTnLst>
                          </p:cTn>
                        </p:par>
                        <p:par>
                          <p:cTn id="8" fill="hold">
                            <p:stCondLst>
                              <p:cond delay="1000"/>
                            </p:stCondLst>
                            <p:childTnLst>
                              <p:par>
                                <p:cTn id="9" presetID="2" presetClass="entr" presetSubtype="8"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500" fill="hold"/>
                                        <p:tgtEl>
                                          <p:spTgt spid="2"/>
                                        </p:tgtEl>
                                        <p:attrNameLst>
                                          <p:attrName>ppt_x</p:attrName>
                                        </p:attrNameLst>
                                      </p:cBhvr>
                                      <p:tavLst>
                                        <p:tav tm="0">
                                          <p:val>
                                            <p:strVal val="0-#ppt_w/2"/>
                                          </p:val>
                                        </p:tav>
                                        <p:tav tm="100000">
                                          <p:val>
                                            <p:strVal val="#ppt_x"/>
                                          </p:val>
                                        </p:tav>
                                      </p:tavLst>
                                    </p:anim>
                                    <p:anim calcmode="lin" valueType="num">
                                      <p:cBhvr additive="base">
                                        <p:cTn id="12" dur="500" fill="hold"/>
                                        <p:tgtEl>
                                          <p:spTgt spid="2"/>
                                        </p:tgtEl>
                                        <p:attrNameLst>
                                          <p:attrName>ppt_y</p:attrName>
                                        </p:attrNameLst>
                                      </p:cBhvr>
                                      <p:tavLst>
                                        <p:tav tm="0">
                                          <p:val>
                                            <p:strVal val="#ppt_y"/>
                                          </p:val>
                                        </p:tav>
                                        <p:tav tm="100000">
                                          <p:val>
                                            <p:strVal val="#ppt_y"/>
                                          </p:val>
                                        </p:tav>
                                      </p:tavLst>
                                    </p:anim>
                                  </p:childTnLst>
                                </p:cTn>
                              </p:par>
                            </p:childTnLst>
                          </p:cTn>
                        </p:par>
                        <p:par>
                          <p:cTn id="13" fill="hold">
                            <p:stCondLst>
                              <p:cond delay="1500"/>
                            </p:stCondLst>
                            <p:childTnLst>
                              <p:par>
                                <p:cTn id="14" presetID="21" presetClass="entr" presetSubtype="1" fill="hold" grpId="0" nodeType="after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wheel(1)">
                                      <p:cBhvr>
                                        <p:cTn id="16" dur="1500"/>
                                        <p:tgtEl>
                                          <p:spTgt spid="9"/>
                                        </p:tgtEl>
                                      </p:cBhvr>
                                    </p:animEffect>
                                  </p:childTnLst>
                                </p:cTn>
                              </p:par>
                            </p:childTnLst>
                          </p:cTn>
                        </p:par>
                        <p:par>
                          <p:cTn id="17" fill="hold">
                            <p:stCondLst>
                              <p:cond delay="3000"/>
                            </p:stCondLst>
                            <p:childTnLst>
                              <p:par>
                                <p:cTn id="18" presetID="22" presetClass="entr" presetSubtype="1" fill="hold" grpId="0" nodeType="afterEffect">
                                  <p:stCondLst>
                                    <p:cond delay="0"/>
                                  </p:stCondLst>
                                  <p:childTnLst>
                                    <p:set>
                                      <p:cBhvr>
                                        <p:cTn id="19" dur="1" fill="hold">
                                          <p:stCondLst>
                                            <p:cond delay="0"/>
                                          </p:stCondLst>
                                        </p:cTn>
                                        <p:tgtEl>
                                          <p:spTgt spid="13"/>
                                        </p:tgtEl>
                                        <p:attrNameLst>
                                          <p:attrName>style.visibility</p:attrName>
                                        </p:attrNameLst>
                                      </p:cBhvr>
                                      <p:to>
                                        <p:strVal val="visible"/>
                                      </p:to>
                                    </p:set>
                                    <p:animEffect transition="in" filter="wipe(up)">
                                      <p:cBhvr>
                                        <p:cTn id="20" dur="500"/>
                                        <p:tgtEl>
                                          <p:spTgt spid="13"/>
                                        </p:tgtEl>
                                      </p:cBhvr>
                                    </p:animEffect>
                                  </p:childTnLst>
                                </p:cTn>
                              </p:par>
                            </p:childTnLst>
                          </p:cTn>
                        </p:par>
                        <p:par>
                          <p:cTn id="21" fill="hold">
                            <p:stCondLst>
                              <p:cond delay="3500"/>
                            </p:stCondLst>
                            <p:childTnLst>
                              <p:par>
                                <p:cTn id="22" presetID="2" presetClass="entr" presetSubtype="8" fill="hold" nodeType="afterEffect">
                                  <p:stCondLst>
                                    <p:cond delay="0"/>
                                  </p:stCondLst>
                                  <p:childTnLst>
                                    <p:set>
                                      <p:cBhvr>
                                        <p:cTn id="23" dur="1" fill="hold">
                                          <p:stCondLst>
                                            <p:cond delay="0"/>
                                          </p:stCondLst>
                                        </p:cTn>
                                        <p:tgtEl>
                                          <p:spTgt spid="3"/>
                                        </p:tgtEl>
                                        <p:attrNameLst>
                                          <p:attrName>style.visibility</p:attrName>
                                        </p:attrNameLst>
                                      </p:cBhvr>
                                      <p:to>
                                        <p:strVal val="visible"/>
                                      </p:to>
                                    </p:set>
                                    <p:anim calcmode="lin" valueType="num">
                                      <p:cBhvr additive="base">
                                        <p:cTn id="24" dur="500" fill="hold"/>
                                        <p:tgtEl>
                                          <p:spTgt spid="3"/>
                                        </p:tgtEl>
                                        <p:attrNameLst>
                                          <p:attrName>ppt_x</p:attrName>
                                        </p:attrNameLst>
                                      </p:cBhvr>
                                      <p:tavLst>
                                        <p:tav tm="0">
                                          <p:val>
                                            <p:strVal val="0-#ppt_w/2"/>
                                          </p:val>
                                        </p:tav>
                                        <p:tav tm="100000">
                                          <p:val>
                                            <p:strVal val="#ppt_x"/>
                                          </p:val>
                                        </p:tav>
                                      </p:tavLst>
                                    </p:anim>
                                    <p:anim calcmode="lin" valueType="num">
                                      <p:cBhvr additive="base">
                                        <p:cTn id="25" dur="500" fill="hold"/>
                                        <p:tgtEl>
                                          <p:spTgt spid="3"/>
                                        </p:tgtEl>
                                        <p:attrNameLst>
                                          <p:attrName>ppt_y</p:attrName>
                                        </p:attrNameLst>
                                      </p:cBhvr>
                                      <p:tavLst>
                                        <p:tav tm="0">
                                          <p:val>
                                            <p:strVal val="#ppt_y"/>
                                          </p:val>
                                        </p:tav>
                                        <p:tav tm="100000">
                                          <p:val>
                                            <p:strVal val="#ppt_y"/>
                                          </p:val>
                                        </p:tav>
                                      </p:tavLst>
                                    </p:anim>
                                  </p:childTnLst>
                                </p:cTn>
                              </p:par>
                            </p:childTnLst>
                          </p:cTn>
                        </p:par>
                        <p:par>
                          <p:cTn id="26" fill="hold">
                            <p:stCondLst>
                              <p:cond delay="4000"/>
                            </p:stCondLst>
                            <p:childTnLst>
                              <p:par>
                                <p:cTn id="27" presetID="21" presetClass="entr" presetSubtype="1" fill="hold" grpId="0" nodeType="afterEffect">
                                  <p:stCondLst>
                                    <p:cond delay="0"/>
                                  </p:stCondLst>
                                  <p:childTnLst>
                                    <p:set>
                                      <p:cBhvr>
                                        <p:cTn id="28" dur="1" fill="hold">
                                          <p:stCondLst>
                                            <p:cond delay="0"/>
                                          </p:stCondLst>
                                        </p:cTn>
                                        <p:tgtEl>
                                          <p:spTgt spid="14"/>
                                        </p:tgtEl>
                                        <p:attrNameLst>
                                          <p:attrName>style.visibility</p:attrName>
                                        </p:attrNameLst>
                                      </p:cBhvr>
                                      <p:to>
                                        <p:strVal val="visible"/>
                                      </p:to>
                                    </p:set>
                                    <p:animEffect transition="in" filter="wheel(1)">
                                      <p:cBhvr>
                                        <p:cTn id="29" dur="1500"/>
                                        <p:tgtEl>
                                          <p:spTgt spid="14"/>
                                        </p:tgtEl>
                                      </p:cBhvr>
                                    </p:animEffect>
                                  </p:childTnLst>
                                </p:cTn>
                              </p:par>
                            </p:childTnLst>
                          </p:cTn>
                        </p:par>
                        <p:par>
                          <p:cTn id="30" fill="hold">
                            <p:stCondLst>
                              <p:cond delay="5500"/>
                            </p:stCondLst>
                            <p:childTnLst>
                              <p:par>
                                <p:cTn id="31" presetID="22" presetClass="entr" presetSubtype="1" fill="hold" grpId="0" nodeType="afterEffect">
                                  <p:stCondLst>
                                    <p:cond delay="0"/>
                                  </p:stCondLst>
                                  <p:childTnLst>
                                    <p:set>
                                      <p:cBhvr>
                                        <p:cTn id="32" dur="1" fill="hold">
                                          <p:stCondLst>
                                            <p:cond delay="0"/>
                                          </p:stCondLst>
                                        </p:cTn>
                                        <p:tgtEl>
                                          <p:spTgt spid="18"/>
                                        </p:tgtEl>
                                        <p:attrNameLst>
                                          <p:attrName>style.visibility</p:attrName>
                                        </p:attrNameLst>
                                      </p:cBhvr>
                                      <p:to>
                                        <p:strVal val="visible"/>
                                      </p:to>
                                    </p:set>
                                    <p:animEffect transition="in" filter="wipe(up)">
                                      <p:cBhvr>
                                        <p:cTn id="33" dur="500"/>
                                        <p:tgtEl>
                                          <p:spTgt spid="18"/>
                                        </p:tgtEl>
                                      </p:cBhvr>
                                    </p:animEffect>
                                  </p:childTnLst>
                                </p:cTn>
                              </p:par>
                            </p:childTnLst>
                          </p:cTn>
                        </p:par>
                        <p:par>
                          <p:cTn id="34" fill="hold">
                            <p:stCondLst>
                              <p:cond delay="6000"/>
                            </p:stCondLst>
                            <p:childTnLst>
                              <p:par>
                                <p:cTn id="35" presetID="10" presetClass="entr" presetSubtype="0" fill="hold" grpId="0" nodeType="afterEffect">
                                  <p:stCondLst>
                                    <p:cond delay="0"/>
                                  </p:stCondLst>
                                  <p:childTnLst>
                                    <p:set>
                                      <p:cBhvr>
                                        <p:cTn id="36" dur="1" fill="hold">
                                          <p:stCondLst>
                                            <p:cond delay="0"/>
                                          </p:stCondLst>
                                        </p:cTn>
                                        <p:tgtEl>
                                          <p:spTgt spid="15"/>
                                        </p:tgtEl>
                                        <p:attrNameLst>
                                          <p:attrName>style.visibility</p:attrName>
                                        </p:attrNameLst>
                                      </p:cBhvr>
                                      <p:to>
                                        <p:strVal val="visible"/>
                                      </p:to>
                                    </p:set>
                                    <p:animEffect transition="in" filter="fade">
                                      <p:cBhvr>
                                        <p:cTn id="37" dur="500"/>
                                        <p:tgtEl>
                                          <p:spTgt spid="15"/>
                                        </p:tgtEl>
                                      </p:cBhvr>
                                    </p:animEffect>
                                  </p:childTnLst>
                                </p:cTn>
                              </p:par>
                            </p:childTnLst>
                          </p:cTn>
                        </p:par>
                        <p:par>
                          <p:cTn id="38" fill="hold">
                            <p:stCondLst>
                              <p:cond delay="6500"/>
                            </p:stCondLst>
                            <p:childTnLst>
                              <p:par>
                                <p:cTn id="39" presetID="10" presetClass="entr" presetSubtype="0" fill="hold" grpId="0" nodeType="afterEffect">
                                  <p:stCondLst>
                                    <p:cond delay="0"/>
                                  </p:stCondLst>
                                  <p:childTnLst>
                                    <p:set>
                                      <p:cBhvr>
                                        <p:cTn id="40" dur="1" fill="hold">
                                          <p:stCondLst>
                                            <p:cond delay="0"/>
                                          </p:stCondLst>
                                        </p:cTn>
                                        <p:tgtEl>
                                          <p:spTgt spid="20"/>
                                        </p:tgtEl>
                                        <p:attrNameLst>
                                          <p:attrName>style.visibility</p:attrName>
                                        </p:attrNameLst>
                                      </p:cBhvr>
                                      <p:to>
                                        <p:strVal val="visible"/>
                                      </p:to>
                                    </p:set>
                                    <p:animEffect transition="in" filter="fade">
                                      <p:cBhvr>
                                        <p:cTn id="41" dur="500"/>
                                        <p:tgtEl>
                                          <p:spTgt spid="20"/>
                                        </p:tgtEl>
                                      </p:cBhvr>
                                    </p:animEffect>
                                  </p:childTnLst>
                                </p:cTn>
                              </p:par>
                            </p:childTnLst>
                          </p:cTn>
                        </p:par>
                        <p:par>
                          <p:cTn id="42" fill="hold">
                            <p:stCondLst>
                              <p:cond delay="7000"/>
                            </p:stCondLst>
                            <p:childTnLst>
                              <p:par>
                                <p:cTn id="43" presetID="10" presetClass="entr" presetSubtype="0" fill="hold" grpId="0" nodeType="afterEffect">
                                  <p:stCondLst>
                                    <p:cond delay="0"/>
                                  </p:stCondLst>
                                  <p:childTnLst>
                                    <p:set>
                                      <p:cBhvr>
                                        <p:cTn id="44" dur="1" fill="hold">
                                          <p:stCondLst>
                                            <p:cond delay="0"/>
                                          </p:stCondLst>
                                        </p:cTn>
                                        <p:tgtEl>
                                          <p:spTgt spid="21"/>
                                        </p:tgtEl>
                                        <p:attrNameLst>
                                          <p:attrName>style.visibility</p:attrName>
                                        </p:attrNameLst>
                                      </p:cBhvr>
                                      <p:to>
                                        <p:strVal val="visible"/>
                                      </p:to>
                                    </p:set>
                                    <p:animEffect transition="in" filter="fade">
                                      <p:cBhvr>
                                        <p:cTn id="45" dur="500"/>
                                        <p:tgtEl>
                                          <p:spTgt spid="21"/>
                                        </p:tgtEl>
                                      </p:cBhvr>
                                    </p:animEffect>
                                  </p:childTnLst>
                                </p:cTn>
                              </p:par>
                            </p:childTnLst>
                          </p:cTn>
                        </p:par>
                        <p:par>
                          <p:cTn id="46" fill="hold">
                            <p:stCondLst>
                              <p:cond delay="7500"/>
                            </p:stCondLst>
                            <p:childTnLst>
                              <p:par>
                                <p:cTn id="47" presetID="10" presetClass="entr" presetSubtype="0" fill="hold" grpId="0" nodeType="afterEffect">
                                  <p:stCondLst>
                                    <p:cond delay="0"/>
                                  </p:stCondLst>
                                  <p:childTnLst>
                                    <p:set>
                                      <p:cBhvr>
                                        <p:cTn id="48" dur="1" fill="hold">
                                          <p:stCondLst>
                                            <p:cond delay="0"/>
                                          </p:stCondLst>
                                        </p:cTn>
                                        <p:tgtEl>
                                          <p:spTgt spid="22"/>
                                        </p:tgtEl>
                                        <p:attrNameLst>
                                          <p:attrName>style.visibility</p:attrName>
                                        </p:attrNameLst>
                                      </p:cBhvr>
                                      <p:to>
                                        <p:strVal val="visible"/>
                                      </p:to>
                                    </p:set>
                                    <p:animEffect transition="in" filter="fade">
                                      <p:cBhvr>
                                        <p:cTn id="49"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3" grpId="0" autoUpdateAnimBg="0"/>
      <p:bldP spid="14" grpId="0" animBg="1"/>
      <p:bldP spid="18" grpId="0" autoUpdateAnimBg="0"/>
      <p:bldP spid="15" grpId="0" animBg="1" autoUpdateAnimBg="0"/>
      <p:bldP spid="20" grpId="0" bldLvl="0" autoUpdateAnimBg="0"/>
      <p:bldP spid="21" grpId="0" animBg="1" autoUpdateAnimBg="0"/>
      <p:bldP spid="22" grpId="0" bldLvl="0" autoUpdateAnimBg="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a:blip r:embed="rId3">
            <a:alphaModFix amt="37000"/>
          </a:blip>
          <a:tile tx="0" ty="0" sx="100000" sy="100000" flip="none" algn="tl"/>
        </a:blipFill>
        <a:effectLst/>
      </p:bgPr>
    </p:bg>
    <p:spTree>
      <p:nvGrpSpPr>
        <p:cNvPr id="1" name=""/>
        <p:cNvGrpSpPr/>
        <p:nvPr/>
      </p:nvGrpSpPr>
      <p:grpSpPr>
        <a:xfrm>
          <a:off x="0" y="0"/>
          <a:ext cx="0" cy="0"/>
          <a:chOff x="0" y="0"/>
          <a:chExt cx="0" cy="0"/>
        </a:xfrm>
      </p:grpSpPr>
      <p:sp>
        <p:nvSpPr>
          <p:cNvPr id="5" name="矩形 4"/>
          <p:cNvSpPr/>
          <p:nvPr/>
        </p:nvSpPr>
        <p:spPr>
          <a:xfrm>
            <a:off x="0" y="704850"/>
            <a:ext cx="12192000" cy="5448301"/>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Text Box 9"/>
          <p:cNvSpPr txBox="1">
            <a:spLocks noChangeArrowheads="1"/>
          </p:cNvSpPr>
          <p:nvPr/>
        </p:nvSpPr>
        <p:spPr bwMode="auto">
          <a:xfrm>
            <a:off x="10310336" y="2182218"/>
            <a:ext cx="738664" cy="3816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zh-CN" altLang="en-US" sz="3600" dirty="0">
                <a:solidFill>
                  <a:srgbClr val="C00000"/>
                </a:solidFill>
                <a:latin typeface="华文中宋" panose="02010600040101010101" pitchFamily="2" charset="-122"/>
                <a:ea typeface="华文中宋" panose="02010600040101010101" pitchFamily="2" charset="-122"/>
              </a:rPr>
              <a:t>章节标题</a:t>
            </a:r>
          </a:p>
        </p:txBody>
      </p:sp>
      <p:sp>
        <p:nvSpPr>
          <p:cNvPr id="7" name="Text Box 10"/>
          <p:cNvSpPr txBox="1">
            <a:spLocks noChangeArrowheads="1"/>
          </p:cNvSpPr>
          <p:nvPr/>
        </p:nvSpPr>
        <p:spPr bwMode="auto">
          <a:xfrm>
            <a:off x="10874673" y="2226668"/>
            <a:ext cx="461665" cy="3529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zh-CN" altLang="en-US" dirty="0">
                <a:solidFill>
                  <a:srgbClr val="C00000"/>
                </a:solidFill>
                <a:latin typeface="华文中宋" panose="02010600040101010101" pitchFamily="2" charset="-122"/>
                <a:ea typeface="华文中宋" panose="02010600040101010101" pitchFamily="2" charset="-122"/>
              </a:rPr>
              <a:t>章节三</a:t>
            </a:r>
          </a:p>
        </p:txBody>
      </p:sp>
      <p:sp>
        <p:nvSpPr>
          <p:cNvPr id="8" name="Text Box 11"/>
          <p:cNvSpPr txBox="1">
            <a:spLocks noChangeArrowheads="1"/>
          </p:cNvSpPr>
          <p:nvPr/>
        </p:nvSpPr>
        <p:spPr bwMode="auto">
          <a:xfrm>
            <a:off x="10010715" y="1047155"/>
            <a:ext cx="400110" cy="3529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r" eaLnBrk="1" hangingPunct="1"/>
            <a:r>
              <a:rPr lang="zh-CN" altLang="en-US" sz="1400">
                <a:solidFill>
                  <a:srgbClr val="C00000"/>
                </a:solidFill>
                <a:latin typeface="华文中宋" panose="02010600040101010101" pitchFamily="2" charset="-122"/>
                <a:ea typeface="华文中宋" panose="02010600040101010101" pitchFamily="2" charset="-122"/>
              </a:rPr>
              <a:t>Chapter Title</a:t>
            </a:r>
          </a:p>
        </p:txBody>
      </p:sp>
      <p:sp>
        <p:nvSpPr>
          <p:cNvPr id="10" name="椭圆 9"/>
          <p:cNvSpPr/>
          <p:nvPr/>
        </p:nvSpPr>
        <p:spPr>
          <a:xfrm>
            <a:off x="8450550" y="2182218"/>
            <a:ext cx="788987" cy="786295"/>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CN" altLang="en-US" sz="4000" dirty="0">
                <a:solidFill>
                  <a:schemeClr val="bg1"/>
                </a:solidFill>
                <a:latin typeface="华文中宋" panose="02010600040101010101" pitchFamily="2" charset="-122"/>
                <a:ea typeface="华文中宋" panose="02010600040101010101" pitchFamily="2" charset="-122"/>
              </a:rPr>
              <a:t>叁</a:t>
            </a:r>
          </a:p>
        </p:txBody>
      </p:sp>
      <p:sp>
        <p:nvSpPr>
          <p:cNvPr id="11" name="矩形 10"/>
          <p:cNvSpPr/>
          <p:nvPr/>
        </p:nvSpPr>
        <p:spPr>
          <a:xfrm>
            <a:off x="2247314" y="2500310"/>
            <a:ext cx="6278642" cy="2357440"/>
          </a:xfrm>
          <a:prstGeom prst="rect">
            <a:avLst/>
          </a:prstGeom>
        </p:spPr>
        <p:txBody>
          <a:bodyPr vert="eaVert" wrap="square">
            <a:spAutoFit/>
          </a:bodyPr>
          <a:lstStyle/>
          <a:p>
            <a:pPr>
              <a:lnSpc>
                <a:spcPct val="150000"/>
              </a:lnSpc>
            </a:pPr>
            <a:r>
              <a:rPr lang="zh-CN" altLang="en-US" sz="2400" b="0" i="0" u="sng" dirty="0">
                <a:solidFill>
                  <a:srgbClr val="333333"/>
                </a:solidFill>
                <a:effectLst/>
                <a:latin typeface="方正宋刻本秀楷简体" panose="02000000000000000000" pitchFamily="2" charset="-122"/>
                <a:ea typeface="方正宋刻本秀楷简体" panose="02000000000000000000" pitchFamily="2" charset="-122"/>
              </a:rPr>
              <a:t>感恩的心态喝这杯茶，这杯茶就不仅仅是一碗茶汤，而在其中充满人文精神，充满了天地万物和谐相处、相互成就、共融共济、同体不二的精神，化解戾气，发扬正气，成就和气。</a:t>
            </a:r>
            <a:endParaRPr lang="zh-CN" altLang="en-US" sz="2400" u="sng" dirty="0">
              <a:latin typeface="方正宋刻本秀楷简体" panose="02000000000000000000" pitchFamily="2" charset="-122"/>
              <a:ea typeface="方正宋刻本秀楷简体" panose="02000000000000000000" pitchFamily="2" charset="-122"/>
            </a:endParaRPr>
          </a:p>
        </p:txBody>
      </p:sp>
      <p:cxnSp>
        <p:nvCxnSpPr>
          <p:cNvPr id="12" name="直接连接符 11"/>
          <p:cNvCxnSpPr/>
          <p:nvPr/>
        </p:nvCxnSpPr>
        <p:spPr>
          <a:xfrm>
            <a:off x="0" y="5886450"/>
            <a:ext cx="12192000" cy="0"/>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a:off x="0" y="1009650"/>
            <a:ext cx="12192000" cy="0"/>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flipV="1">
            <a:off x="361950" y="720327"/>
            <a:ext cx="0" cy="5417347"/>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flipV="1">
            <a:off x="11830050" y="720327"/>
            <a:ext cx="0" cy="5417347"/>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sp>
        <p:nvSpPr>
          <p:cNvPr id="20" name="Rectangle 23"/>
          <p:cNvSpPr>
            <a:spLocks noChangeArrowheads="1"/>
          </p:cNvSpPr>
          <p:nvPr/>
        </p:nvSpPr>
        <p:spPr bwMode="auto">
          <a:xfrm>
            <a:off x="10137410" y="1991057"/>
            <a:ext cx="1084516" cy="77528"/>
          </a:xfrm>
          <a:prstGeom prst="rect">
            <a:avLst/>
          </a:prstGeom>
          <a:noFill/>
          <a:ln w="12700" cmpd="sng">
            <a:solidFill>
              <a:srgbClr val="C00000"/>
            </a:solidFill>
            <a:miter lim="800000"/>
            <a:headEnd/>
            <a:tailEnd/>
          </a:ln>
          <a:extLst>
            <a:ext uri="{909E8E84-426E-40DD-AFC4-6F175D3DCCD1}">
              <a14:hiddenFill xmlns:a14="http://schemas.microsoft.com/office/drawing/2010/main">
                <a:solidFill>
                  <a:srgbClr val="FFFFFF"/>
                </a:solidFill>
              </a14:hiddenFill>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2" name="Rectangle 23"/>
          <p:cNvSpPr>
            <a:spLocks noChangeArrowheads="1"/>
          </p:cNvSpPr>
          <p:nvPr/>
        </p:nvSpPr>
        <p:spPr bwMode="auto">
          <a:xfrm>
            <a:off x="10137410" y="4872432"/>
            <a:ext cx="1084516" cy="77528"/>
          </a:xfrm>
          <a:prstGeom prst="rect">
            <a:avLst/>
          </a:prstGeom>
          <a:noFill/>
          <a:ln w="12700" cmpd="sng">
            <a:solidFill>
              <a:srgbClr val="C00000"/>
            </a:solidFill>
            <a:miter lim="800000"/>
            <a:headEnd/>
            <a:tailEnd/>
          </a:ln>
          <a:extLst>
            <a:ext uri="{909E8E84-426E-40DD-AFC4-6F175D3DCCD1}">
              <a14:hiddenFill xmlns:a14="http://schemas.microsoft.com/office/drawing/2010/main">
                <a:solidFill>
                  <a:srgbClr val="FFFFFF"/>
                </a:solidFill>
              </a14:hiddenFill>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Tree>
    <p:extLst>
      <p:ext uri="{BB962C8B-B14F-4D97-AF65-F5344CB8AC3E}">
        <p14:creationId xmlns:p14="http://schemas.microsoft.com/office/powerpoint/2010/main" val="2984396812"/>
      </p:ext>
    </p:extLst>
  </p:cSld>
  <p:clrMapOvr>
    <a:masterClrMapping/>
  </p:clrMapOvr>
  <mc:AlternateContent xmlns:mc="http://schemas.openxmlformats.org/markup-compatibility/2006" xmlns:p14="http://schemas.microsoft.com/office/powerpoint/2010/main">
    <mc:Choice Requires="p14">
      <p:transition spd="slow" p14:dur="1250" advTm="0">
        <p:comb/>
      </p:transition>
    </mc:Choice>
    <mc:Fallback xmlns="">
      <p:transition spd="slow" advTm="0">
        <p:comb/>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right)">
                                      <p:cBhvr>
                                        <p:cTn id="7" dur="750"/>
                                        <p:tgtEl>
                                          <p:spTgt spid="12"/>
                                        </p:tgtEl>
                                      </p:cBhvr>
                                    </p:animEffect>
                                  </p:childTnLst>
                                </p:cTn>
                              </p:par>
                              <p:par>
                                <p:cTn id="8" presetID="22" presetClass="entr" presetSubtype="2" fill="hold" nodeType="withEffect">
                                  <p:stCondLst>
                                    <p:cond delay="0"/>
                                  </p:stCondLst>
                                  <p:childTnLst>
                                    <p:set>
                                      <p:cBhvr>
                                        <p:cTn id="9" dur="1" fill="hold">
                                          <p:stCondLst>
                                            <p:cond delay="0"/>
                                          </p:stCondLst>
                                        </p:cTn>
                                        <p:tgtEl>
                                          <p:spTgt spid="14"/>
                                        </p:tgtEl>
                                        <p:attrNameLst>
                                          <p:attrName>style.visibility</p:attrName>
                                        </p:attrNameLst>
                                      </p:cBhvr>
                                      <p:to>
                                        <p:strVal val="visible"/>
                                      </p:to>
                                    </p:set>
                                    <p:animEffect transition="in" filter="wipe(right)">
                                      <p:cBhvr>
                                        <p:cTn id="10" dur="750"/>
                                        <p:tgtEl>
                                          <p:spTgt spid="14"/>
                                        </p:tgtEl>
                                      </p:cBhvr>
                                    </p:animEffect>
                                  </p:childTnLst>
                                </p:cTn>
                              </p:par>
                              <p:par>
                                <p:cTn id="11" presetID="22" presetClass="entr" presetSubtype="2" fill="hold" nodeType="withEffect">
                                  <p:stCondLst>
                                    <p:cond delay="0"/>
                                  </p:stCondLst>
                                  <p:childTnLst>
                                    <p:set>
                                      <p:cBhvr>
                                        <p:cTn id="12" dur="1" fill="hold">
                                          <p:stCondLst>
                                            <p:cond delay="0"/>
                                          </p:stCondLst>
                                        </p:cTn>
                                        <p:tgtEl>
                                          <p:spTgt spid="15"/>
                                        </p:tgtEl>
                                        <p:attrNameLst>
                                          <p:attrName>style.visibility</p:attrName>
                                        </p:attrNameLst>
                                      </p:cBhvr>
                                      <p:to>
                                        <p:strVal val="visible"/>
                                      </p:to>
                                    </p:set>
                                    <p:animEffect transition="in" filter="wipe(right)">
                                      <p:cBhvr>
                                        <p:cTn id="13" dur="750"/>
                                        <p:tgtEl>
                                          <p:spTgt spid="15"/>
                                        </p:tgtEl>
                                      </p:cBhvr>
                                    </p:animEffect>
                                  </p:childTnLst>
                                </p:cTn>
                              </p:par>
                              <p:par>
                                <p:cTn id="14" presetID="22" presetClass="entr" presetSubtype="2" fill="hold" nodeType="withEffect">
                                  <p:stCondLst>
                                    <p:cond delay="0"/>
                                  </p:stCondLst>
                                  <p:childTnLst>
                                    <p:set>
                                      <p:cBhvr>
                                        <p:cTn id="15" dur="1" fill="hold">
                                          <p:stCondLst>
                                            <p:cond delay="0"/>
                                          </p:stCondLst>
                                        </p:cTn>
                                        <p:tgtEl>
                                          <p:spTgt spid="19"/>
                                        </p:tgtEl>
                                        <p:attrNameLst>
                                          <p:attrName>style.visibility</p:attrName>
                                        </p:attrNameLst>
                                      </p:cBhvr>
                                      <p:to>
                                        <p:strVal val="visible"/>
                                      </p:to>
                                    </p:set>
                                    <p:animEffect transition="in" filter="wipe(right)">
                                      <p:cBhvr>
                                        <p:cTn id="16" dur="750"/>
                                        <p:tgtEl>
                                          <p:spTgt spid="19"/>
                                        </p:tgtEl>
                                      </p:cBhvr>
                                    </p:animEffect>
                                  </p:childTnLst>
                                </p:cTn>
                              </p:par>
                            </p:childTnLst>
                          </p:cTn>
                        </p:par>
                        <p:par>
                          <p:cTn id="17" fill="hold">
                            <p:stCondLst>
                              <p:cond delay="750"/>
                            </p:stCondLst>
                            <p:childTnLst>
                              <p:par>
                                <p:cTn id="18" presetID="42" presetClass="entr" presetSubtype="0" fill="hold" grpId="0" nodeType="afterEffect">
                                  <p:stCondLst>
                                    <p:cond delay="0"/>
                                  </p:stCondLst>
                                  <p:childTnLst>
                                    <p:set>
                                      <p:cBhvr>
                                        <p:cTn id="19" dur="1" fill="hold">
                                          <p:stCondLst>
                                            <p:cond delay="0"/>
                                          </p:stCondLst>
                                        </p:cTn>
                                        <p:tgtEl>
                                          <p:spTgt spid="20"/>
                                        </p:tgtEl>
                                        <p:attrNameLst>
                                          <p:attrName>style.visibility</p:attrName>
                                        </p:attrNameLst>
                                      </p:cBhvr>
                                      <p:to>
                                        <p:strVal val="visible"/>
                                      </p:to>
                                    </p:set>
                                    <p:animEffect transition="in" filter="fade">
                                      <p:cBhvr>
                                        <p:cTn id="20" dur="500"/>
                                        <p:tgtEl>
                                          <p:spTgt spid="20"/>
                                        </p:tgtEl>
                                      </p:cBhvr>
                                    </p:animEffect>
                                    <p:anim calcmode="lin" valueType="num">
                                      <p:cBhvr>
                                        <p:cTn id="21" dur="500" fill="hold"/>
                                        <p:tgtEl>
                                          <p:spTgt spid="20"/>
                                        </p:tgtEl>
                                        <p:attrNameLst>
                                          <p:attrName>ppt_x</p:attrName>
                                        </p:attrNameLst>
                                      </p:cBhvr>
                                      <p:tavLst>
                                        <p:tav tm="0">
                                          <p:val>
                                            <p:strVal val="#ppt_x"/>
                                          </p:val>
                                        </p:tav>
                                        <p:tav tm="100000">
                                          <p:val>
                                            <p:strVal val="#ppt_x"/>
                                          </p:val>
                                        </p:tav>
                                      </p:tavLst>
                                    </p:anim>
                                    <p:anim calcmode="lin" valueType="num">
                                      <p:cBhvr>
                                        <p:cTn id="22" dur="500" fill="hold"/>
                                        <p:tgtEl>
                                          <p:spTgt spid="20"/>
                                        </p:tgtEl>
                                        <p:attrNameLst>
                                          <p:attrName>ppt_y</p:attrName>
                                        </p:attrNameLst>
                                      </p:cBhvr>
                                      <p:tavLst>
                                        <p:tav tm="0">
                                          <p:val>
                                            <p:strVal val="#ppt_y+.1"/>
                                          </p:val>
                                        </p:tav>
                                        <p:tav tm="100000">
                                          <p:val>
                                            <p:strVal val="#ppt_y"/>
                                          </p:val>
                                        </p:tav>
                                      </p:tavLst>
                                    </p:anim>
                                  </p:childTnLst>
                                </p:cTn>
                              </p:par>
                            </p:childTnLst>
                          </p:cTn>
                        </p:par>
                        <p:par>
                          <p:cTn id="23" fill="hold">
                            <p:stCondLst>
                              <p:cond delay="1250"/>
                            </p:stCondLst>
                            <p:childTnLst>
                              <p:par>
                                <p:cTn id="24" presetID="42" presetClass="entr" presetSubtype="0" fill="hold" grpId="0" nodeType="afterEffect">
                                  <p:stCondLst>
                                    <p:cond delay="0"/>
                                  </p:stCondLst>
                                  <p:childTnLst>
                                    <p:set>
                                      <p:cBhvr>
                                        <p:cTn id="25" dur="1" fill="hold">
                                          <p:stCondLst>
                                            <p:cond delay="0"/>
                                          </p:stCondLst>
                                        </p:cTn>
                                        <p:tgtEl>
                                          <p:spTgt spid="22"/>
                                        </p:tgtEl>
                                        <p:attrNameLst>
                                          <p:attrName>style.visibility</p:attrName>
                                        </p:attrNameLst>
                                      </p:cBhvr>
                                      <p:to>
                                        <p:strVal val="visible"/>
                                      </p:to>
                                    </p:set>
                                    <p:animEffect transition="in" filter="fade">
                                      <p:cBhvr>
                                        <p:cTn id="26" dur="500"/>
                                        <p:tgtEl>
                                          <p:spTgt spid="22"/>
                                        </p:tgtEl>
                                      </p:cBhvr>
                                    </p:animEffect>
                                    <p:anim calcmode="lin" valueType="num">
                                      <p:cBhvr>
                                        <p:cTn id="27" dur="500" fill="hold"/>
                                        <p:tgtEl>
                                          <p:spTgt spid="22"/>
                                        </p:tgtEl>
                                        <p:attrNameLst>
                                          <p:attrName>ppt_x</p:attrName>
                                        </p:attrNameLst>
                                      </p:cBhvr>
                                      <p:tavLst>
                                        <p:tav tm="0">
                                          <p:val>
                                            <p:strVal val="#ppt_x"/>
                                          </p:val>
                                        </p:tav>
                                        <p:tav tm="100000">
                                          <p:val>
                                            <p:strVal val="#ppt_x"/>
                                          </p:val>
                                        </p:tav>
                                      </p:tavLst>
                                    </p:anim>
                                    <p:anim calcmode="lin" valueType="num">
                                      <p:cBhvr>
                                        <p:cTn id="28" dur="500" fill="hold"/>
                                        <p:tgtEl>
                                          <p:spTgt spid="22"/>
                                        </p:tgtEl>
                                        <p:attrNameLst>
                                          <p:attrName>ppt_y</p:attrName>
                                        </p:attrNameLst>
                                      </p:cBhvr>
                                      <p:tavLst>
                                        <p:tav tm="0">
                                          <p:val>
                                            <p:strVal val="#ppt_y+.1"/>
                                          </p:val>
                                        </p:tav>
                                        <p:tav tm="100000">
                                          <p:val>
                                            <p:strVal val="#ppt_y"/>
                                          </p:val>
                                        </p:tav>
                                      </p:tavLst>
                                    </p:anim>
                                  </p:childTnLst>
                                </p:cTn>
                              </p:par>
                            </p:childTnLst>
                          </p:cTn>
                        </p:par>
                        <p:par>
                          <p:cTn id="29" fill="hold">
                            <p:stCondLst>
                              <p:cond delay="1750"/>
                            </p:stCondLst>
                            <p:childTnLst>
                              <p:par>
                                <p:cTn id="30" presetID="10" presetClass="entr" presetSubtype="0" fill="hold" grpId="0" nodeType="after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fade">
                                      <p:cBhvr>
                                        <p:cTn id="32" dur="1000"/>
                                        <p:tgtEl>
                                          <p:spTgt spid="7"/>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6"/>
                                        </p:tgtEl>
                                        <p:attrNameLst>
                                          <p:attrName>style.visibility</p:attrName>
                                        </p:attrNameLst>
                                      </p:cBhvr>
                                      <p:to>
                                        <p:strVal val="visible"/>
                                      </p:to>
                                    </p:set>
                                    <p:animEffect transition="in" filter="fade">
                                      <p:cBhvr>
                                        <p:cTn id="35" dur="1000"/>
                                        <p:tgtEl>
                                          <p:spTgt spid="6"/>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8"/>
                                        </p:tgtEl>
                                        <p:attrNameLst>
                                          <p:attrName>style.visibility</p:attrName>
                                        </p:attrNameLst>
                                      </p:cBhvr>
                                      <p:to>
                                        <p:strVal val="visible"/>
                                      </p:to>
                                    </p:set>
                                    <p:animEffect transition="in" filter="fade">
                                      <p:cBhvr>
                                        <p:cTn id="38" dur="1000"/>
                                        <p:tgtEl>
                                          <p:spTgt spid="8"/>
                                        </p:tgtEl>
                                      </p:cBhvr>
                                    </p:animEffect>
                                  </p:childTnLst>
                                </p:cTn>
                              </p:par>
                            </p:childTnLst>
                          </p:cTn>
                        </p:par>
                        <p:par>
                          <p:cTn id="39" fill="hold">
                            <p:stCondLst>
                              <p:cond delay="2750"/>
                            </p:stCondLst>
                            <p:childTnLst>
                              <p:par>
                                <p:cTn id="40" presetID="23" presetClass="entr" presetSubtype="16" fill="hold" grpId="0" nodeType="afterEffect">
                                  <p:stCondLst>
                                    <p:cond delay="0"/>
                                  </p:stCondLst>
                                  <p:childTnLst>
                                    <p:set>
                                      <p:cBhvr>
                                        <p:cTn id="41" dur="1" fill="hold">
                                          <p:stCondLst>
                                            <p:cond delay="0"/>
                                          </p:stCondLst>
                                        </p:cTn>
                                        <p:tgtEl>
                                          <p:spTgt spid="10"/>
                                        </p:tgtEl>
                                        <p:attrNameLst>
                                          <p:attrName>style.visibility</p:attrName>
                                        </p:attrNameLst>
                                      </p:cBhvr>
                                      <p:to>
                                        <p:strVal val="visible"/>
                                      </p:to>
                                    </p:set>
                                    <p:anim calcmode="lin" valueType="num">
                                      <p:cBhvr>
                                        <p:cTn id="42" dur="500" fill="hold"/>
                                        <p:tgtEl>
                                          <p:spTgt spid="10"/>
                                        </p:tgtEl>
                                        <p:attrNameLst>
                                          <p:attrName>ppt_w</p:attrName>
                                        </p:attrNameLst>
                                      </p:cBhvr>
                                      <p:tavLst>
                                        <p:tav tm="0">
                                          <p:val>
                                            <p:fltVal val="0"/>
                                          </p:val>
                                        </p:tav>
                                        <p:tav tm="100000">
                                          <p:val>
                                            <p:strVal val="#ppt_w"/>
                                          </p:val>
                                        </p:tav>
                                      </p:tavLst>
                                    </p:anim>
                                    <p:anim calcmode="lin" valueType="num">
                                      <p:cBhvr>
                                        <p:cTn id="43" dur="500" fill="hold"/>
                                        <p:tgtEl>
                                          <p:spTgt spid="10"/>
                                        </p:tgtEl>
                                        <p:attrNameLst>
                                          <p:attrName>ppt_h</p:attrName>
                                        </p:attrNameLst>
                                      </p:cBhvr>
                                      <p:tavLst>
                                        <p:tav tm="0">
                                          <p:val>
                                            <p:fltVal val="0"/>
                                          </p:val>
                                        </p:tav>
                                        <p:tav tm="100000">
                                          <p:val>
                                            <p:strVal val="#ppt_h"/>
                                          </p:val>
                                        </p:tav>
                                      </p:tavLst>
                                    </p:anim>
                                  </p:childTnLst>
                                </p:cTn>
                              </p:par>
                            </p:childTnLst>
                          </p:cTn>
                        </p:par>
                        <p:par>
                          <p:cTn id="44" fill="hold">
                            <p:stCondLst>
                              <p:cond delay="3250"/>
                            </p:stCondLst>
                            <p:childTnLst>
                              <p:par>
                                <p:cTn id="45" presetID="22" presetClass="entr" presetSubtype="2" fill="hold" grpId="0" nodeType="afterEffect">
                                  <p:stCondLst>
                                    <p:cond delay="0"/>
                                  </p:stCondLst>
                                  <p:iterate type="wd">
                                    <p:tmPct val="10000"/>
                                  </p:iterate>
                                  <p:childTnLst>
                                    <p:set>
                                      <p:cBhvr>
                                        <p:cTn id="46" dur="1" fill="hold">
                                          <p:stCondLst>
                                            <p:cond delay="0"/>
                                          </p:stCondLst>
                                        </p:cTn>
                                        <p:tgtEl>
                                          <p:spTgt spid="11"/>
                                        </p:tgtEl>
                                        <p:attrNameLst>
                                          <p:attrName>style.visibility</p:attrName>
                                        </p:attrNameLst>
                                      </p:cBhvr>
                                      <p:to>
                                        <p:strVal val="visible"/>
                                      </p:to>
                                    </p:set>
                                    <p:animEffect transition="in" filter="wipe(right)">
                                      <p:cBhvr>
                                        <p:cTn id="4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ldLvl="0" autoUpdateAnimBg="0"/>
      <p:bldP spid="7" grpId="0" bldLvl="0" autoUpdateAnimBg="0"/>
      <p:bldP spid="8" grpId="0" bldLvl="0" autoUpdateAnimBg="0"/>
      <p:bldP spid="10" grpId="0" animBg="1"/>
      <p:bldP spid="11" grpId="0"/>
      <p:bldP spid="20" grpId="0" animBg="1" autoUpdateAnimBg="0"/>
      <p:bldP spid="22" grpId="0" animBg="1" autoUpdateAnimBg="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a:blip r:embed="rId3">
            <a:alphaModFix amt="37000"/>
          </a:blip>
          <a:tile tx="0" ty="0" sx="100000" sy="100000" flip="none" algn="tl"/>
        </a:blipFill>
        <a:effectLst/>
      </p:bgPr>
    </p:bg>
    <p:spTree>
      <p:nvGrpSpPr>
        <p:cNvPr id="1" name=""/>
        <p:cNvGrpSpPr/>
        <p:nvPr/>
      </p:nvGrpSpPr>
      <p:grpSpPr>
        <a:xfrm>
          <a:off x="0" y="0"/>
          <a:ext cx="0" cy="0"/>
          <a:chOff x="0" y="0"/>
          <a:chExt cx="0" cy="0"/>
        </a:xfrm>
      </p:grpSpPr>
      <p:sp>
        <p:nvSpPr>
          <p:cNvPr id="2" name="矩形 1"/>
          <p:cNvSpPr/>
          <p:nvPr/>
        </p:nvSpPr>
        <p:spPr>
          <a:xfrm>
            <a:off x="0" y="0"/>
            <a:ext cx="12192000" cy="6858000"/>
          </a:xfrm>
          <a:prstGeom prst="rect">
            <a:avLst/>
          </a:prstGeom>
          <a:blipFill dpi="0" rotWithShape="1">
            <a:blip r:embed="rId4" cstate="email">
              <a:alphaModFix amt="47000"/>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图片 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576612" y="3051251"/>
            <a:ext cx="6570636" cy="3285318"/>
          </a:xfrm>
          <a:prstGeom prst="rect">
            <a:avLst/>
          </a:prstGeom>
          <a:effectLst>
            <a:outerShdw blurRad="254000" dist="152400" dir="3000000" algn="tl" rotWithShape="0">
              <a:prstClr val="black">
                <a:alpha val="35000"/>
              </a:prstClr>
            </a:outerShdw>
          </a:effectLst>
        </p:spPr>
      </p:pic>
      <p:grpSp>
        <p:nvGrpSpPr>
          <p:cNvPr id="9" name="组合 8"/>
          <p:cNvGrpSpPr/>
          <p:nvPr/>
        </p:nvGrpSpPr>
        <p:grpSpPr>
          <a:xfrm>
            <a:off x="5778500" y="489253"/>
            <a:ext cx="6429829" cy="6368748"/>
            <a:chOff x="2118573" y="492456"/>
            <a:chExt cx="6484653" cy="6423051"/>
          </a:xfrm>
        </p:grpSpPr>
        <p:sp>
          <p:nvSpPr>
            <p:cNvPr id="6" name="椭圆 5"/>
            <p:cNvSpPr/>
            <p:nvPr/>
          </p:nvSpPr>
          <p:spPr>
            <a:xfrm>
              <a:off x="2118573" y="492456"/>
              <a:ext cx="6423051" cy="6423051"/>
            </a:xfrm>
            <a:prstGeom prst="ellipse">
              <a:avLst/>
            </a:prstGeom>
            <a:no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椭圆 6"/>
            <p:cNvSpPr/>
            <p:nvPr/>
          </p:nvSpPr>
          <p:spPr>
            <a:xfrm>
              <a:off x="8495226" y="3649981"/>
              <a:ext cx="108000" cy="10800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椭圆 7"/>
            <p:cNvSpPr/>
            <p:nvPr/>
          </p:nvSpPr>
          <p:spPr>
            <a:xfrm>
              <a:off x="3589398" y="921296"/>
              <a:ext cx="108000" cy="10800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4" name="Rectangle 11"/>
          <p:cNvSpPr>
            <a:spLocks noChangeArrowheads="1"/>
          </p:cNvSpPr>
          <p:nvPr/>
        </p:nvSpPr>
        <p:spPr bwMode="auto">
          <a:xfrm rot="16200000">
            <a:off x="523878" y="561978"/>
            <a:ext cx="269875" cy="47625"/>
          </a:xfrm>
          <a:prstGeom prst="rect">
            <a:avLst/>
          </a:prstGeom>
          <a:noFill/>
          <a:ln w="12700" cmpd="sng">
            <a:solidFill>
              <a:srgbClr val="242625"/>
            </a:solidFill>
            <a:miter lim="800000"/>
            <a:headEnd/>
            <a:tailEnd/>
          </a:ln>
          <a:extLst>
            <a:ext uri="{909E8E84-426E-40DD-AFC4-6F175D3DCCD1}">
              <a14:hiddenFill xmlns:a14="http://schemas.microsoft.com/office/drawing/2010/main">
                <a:solidFill>
                  <a:srgbClr val="FFFFFF"/>
                </a:solidFill>
              </a14:hiddenFill>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sz="2400">
              <a:latin typeface="方正宋刻本秀楷简体" panose="02000000000000000000" pitchFamily="2" charset="-122"/>
              <a:ea typeface="方正宋刻本秀楷简体" panose="02000000000000000000" pitchFamily="2" charset="-122"/>
            </a:endParaRPr>
          </a:p>
        </p:txBody>
      </p:sp>
      <p:sp>
        <p:nvSpPr>
          <p:cNvPr id="15" name="Text Box 12"/>
          <p:cNvSpPr txBox="1">
            <a:spLocks noChangeArrowheads="1"/>
          </p:cNvSpPr>
          <p:nvPr/>
        </p:nvSpPr>
        <p:spPr bwMode="auto">
          <a:xfrm>
            <a:off x="681041" y="352425"/>
            <a:ext cx="377539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800" dirty="0">
                <a:solidFill>
                  <a:srgbClr val="363636"/>
                </a:solidFill>
                <a:latin typeface="方正宋刻本秀楷简体" panose="02000000000000000000" pitchFamily="2" charset="-122"/>
                <a:ea typeface="方正宋刻本秀楷简体" panose="02000000000000000000" pitchFamily="2" charset="-122"/>
              </a:rPr>
              <a:t>您的标题·您的子标题</a:t>
            </a:r>
          </a:p>
        </p:txBody>
      </p:sp>
      <p:sp>
        <p:nvSpPr>
          <p:cNvPr id="16" name="Rectangle 13"/>
          <p:cNvSpPr>
            <a:spLocks noChangeArrowheads="1"/>
          </p:cNvSpPr>
          <p:nvPr/>
        </p:nvSpPr>
        <p:spPr bwMode="auto">
          <a:xfrm rot="16200000">
            <a:off x="4317209" y="562769"/>
            <a:ext cx="269875" cy="46038"/>
          </a:xfrm>
          <a:prstGeom prst="rect">
            <a:avLst/>
          </a:prstGeom>
          <a:noFill/>
          <a:ln w="12700" cmpd="sng">
            <a:solidFill>
              <a:srgbClr val="242625"/>
            </a:solidFill>
            <a:miter lim="800000"/>
            <a:headEnd/>
            <a:tailEnd/>
          </a:ln>
          <a:extLst>
            <a:ext uri="{909E8E84-426E-40DD-AFC4-6F175D3DCCD1}">
              <a14:hiddenFill xmlns:a14="http://schemas.microsoft.com/office/drawing/2010/main">
                <a:solidFill>
                  <a:srgbClr val="FFFFFF"/>
                </a:solidFill>
              </a14:hiddenFill>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sz="2400">
              <a:latin typeface="方正宋刻本秀楷简体" panose="02000000000000000000" pitchFamily="2" charset="-122"/>
              <a:ea typeface="方正宋刻本秀楷简体" panose="02000000000000000000" pitchFamily="2" charset="-122"/>
            </a:endParaRPr>
          </a:p>
        </p:txBody>
      </p:sp>
      <p:sp>
        <p:nvSpPr>
          <p:cNvPr id="17" name="Text Box 14"/>
          <p:cNvSpPr txBox="1">
            <a:spLocks noChangeArrowheads="1"/>
          </p:cNvSpPr>
          <p:nvPr/>
        </p:nvSpPr>
        <p:spPr bwMode="auto">
          <a:xfrm>
            <a:off x="681041" y="774703"/>
            <a:ext cx="426878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600" dirty="0">
                <a:solidFill>
                  <a:srgbClr val="5D5C5C"/>
                </a:solidFill>
                <a:latin typeface="方正宋刻本秀楷简体" panose="02000000000000000000" pitchFamily="2" charset="-122"/>
                <a:ea typeface="方正宋刻本秀楷简体" panose="02000000000000000000" pitchFamily="2" charset="-122"/>
              </a:rPr>
              <a:t>Your content title·Your sub-title</a:t>
            </a:r>
          </a:p>
        </p:txBody>
      </p:sp>
      <p:sp>
        <p:nvSpPr>
          <p:cNvPr id="18" name="文本框 17"/>
          <p:cNvSpPr txBox="1"/>
          <p:nvPr/>
        </p:nvSpPr>
        <p:spPr>
          <a:xfrm>
            <a:off x="6953844" y="2095380"/>
            <a:ext cx="3508653" cy="1524704"/>
          </a:xfrm>
          <a:prstGeom prst="rect">
            <a:avLst/>
          </a:prstGeom>
          <a:noFill/>
        </p:spPr>
        <p:txBody>
          <a:bodyPr vert="eaVert" wrap="square" rtlCol="0">
            <a:spAutoFit/>
          </a:bodyPr>
          <a:lstStyle/>
          <a:p>
            <a:r>
              <a:rPr lang="zh-CN" altLang="en-US" dirty="0">
                <a:solidFill>
                  <a:schemeClr val="bg2">
                    <a:lumMod val="25000"/>
                  </a:schemeClr>
                </a:solidFill>
                <a:latin typeface="方正清刻本悦宋简体" panose="02000000000000000000" pitchFamily="2" charset="-122"/>
                <a:ea typeface="方正清刻本悦宋简体" panose="02000000000000000000" pitchFamily="2" charset="-122"/>
              </a:rPr>
              <a:t>点击输入标题点击输入标题</a:t>
            </a:r>
          </a:p>
          <a:p>
            <a:r>
              <a:rPr lang="zh-CN" altLang="en-US" dirty="0">
                <a:solidFill>
                  <a:schemeClr val="bg2">
                    <a:lumMod val="25000"/>
                  </a:schemeClr>
                </a:solidFill>
                <a:latin typeface="方正清刻本悦宋简体" panose="02000000000000000000" pitchFamily="2" charset="-122"/>
                <a:ea typeface="方正清刻本悦宋简体" panose="02000000000000000000" pitchFamily="2" charset="-122"/>
              </a:rPr>
              <a:t>点击输入标题</a:t>
            </a:r>
          </a:p>
          <a:p>
            <a:r>
              <a:rPr lang="zh-CN" altLang="en-US" dirty="0">
                <a:solidFill>
                  <a:schemeClr val="bg2">
                    <a:lumMod val="25000"/>
                  </a:schemeClr>
                </a:solidFill>
                <a:latin typeface="方正清刻本悦宋简体" panose="02000000000000000000" pitchFamily="2" charset="-122"/>
                <a:ea typeface="方正清刻本悦宋简体" panose="02000000000000000000" pitchFamily="2" charset="-122"/>
              </a:rPr>
              <a:t>点击输入标题</a:t>
            </a:r>
          </a:p>
          <a:p>
            <a:r>
              <a:rPr lang="zh-CN" altLang="en-US" dirty="0">
                <a:solidFill>
                  <a:schemeClr val="bg2">
                    <a:lumMod val="25000"/>
                  </a:schemeClr>
                </a:solidFill>
                <a:latin typeface="方正清刻本悦宋简体" panose="02000000000000000000" pitchFamily="2" charset="-122"/>
                <a:ea typeface="方正清刻本悦宋简体" panose="02000000000000000000" pitchFamily="2" charset="-122"/>
              </a:rPr>
              <a:t>点击输入标题</a:t>
            </a:r>
          </a:p>
          <a:p>
            <a:r>
              <a:rPr lang="zh-CN" altLang="en-US" dirty="0">
                <a:solidFill>
                  <a:schemeClr val="bg2">
                    <a:lumMod val="25000"/>
                  </a:schemeClr>
                </a:solidFill>
                <a:latin typeface="方正清刻本悦宋简体" panose="02000000000000000000" pitchFamily="2" charset="-122"/>
                <a:ea typeface="方正清刻本悦宋简体" panose="02000000000000000000" pitchFamily="2" charset="-122"/>
              </a:rPr>
              <a:t>点击输入标题</a:t>
            </a:r>
          </a:p>
          <a:p>
            <a:r>
              <a:rPr lang="zh-CN" altLang="en-US" dirty="0">
                <a:solidFill>
                  <a:schemeClr val="bg2">
                    <a:lumMod val="25000"/>
                  </a:schemeClr>
                </a:solidFill>
                <a:latin typeface="方正清刻本悦宋简体" panose="02000000000000000000" pitchFamily="2" charset="-122"/>
                <a:ea typeface="方正清刻本悦宋简体" panose="02000000000000000000" pitchFamily="2" charset="-122"/>
              </a:rPr>
              <a:t>点击输入标题</a:t>
            </a:r>
          </a:p>
          <a:p>
            <a:r>
              <a:rPr lang="zh-CN" altLang="en-US" dirty="0">
                <a:solidFill>
                  <a:schemeClr val="bg2">
                    <a:lumMod val="25000"/>
                  </a:schemeClr>
                </a:solidFill>
                <a:latin typeface="方正清刻本悦宋简体" panose="02000000000000000000" pitchFamily="2" charset="-122"/>
                <a:ea typeface="方正清刻本悦宋简体" panose="02000000000000000000" pitchFamily="2" charset="-122"/>
              </a:rPr>
              <a:t>点击输入标题</a:t>
            </a:r>
          </a:p>
          <a:p>
            <a:r>
              <a:rPr lang="zh-CN" altLang="en-US" dirty="0">
                <a:solidFill>
                  <a:schemeClr val="bg2">
                    <a:lumMod val="25000"/>
                  </a:schemeClr>
                </a:solidFill>
                <a:latin typeface="方正清刻本悦宋简体" panose="02000000000000000000" pitchFamily="2" charset="-122"/>
                <a:ea typeface="方正清刻本悦宋简体" panose="02000000000000000000" pitchFamily="2" charset="-122"/>
              </a:rPr>
              <a:t>点击输入标题</a:t>
            </a:r>
          </a:p>
          <a:p>
            <a:r>
              <a:rPr lang="zh-CN" altLang="en-US" dirty="0">
                <a:solidFill>
                  <a:schemeClr val="bg2">
                    <a:lumMod val="25000"/>
                  </a:schemeClr>
                </a:solidFill>
                <a:latin typeface="方正清刻本悦宋简体" panose="02000000000000000000" pitchFamily="2" charset="-122"/>
                <a:ea typeface="方正清刻本悦宋简体" panose="02000000000000000000" pitchFamily="2" charset="-122"/>
              </a:rPr>
              <a:t>点击输入标题</a:t>
            </a:r>
          </a:p>
          <a:p>
            <a:r>
              <a:rPr lang="zh-CN" altLang="en-US" dirty="0">
                <a:solidFill>
                  <a:schemeClr val="bg2">
                    <a:lumMod val="25000"/>
                  </a:schemeClr>
                </a:solidFill>
                <a:latin typeface="方正清刻本悦宋简体" panose="02000000000000000000" pitchFamily="2" charset="-122"/>
                <a:ea typeface="方正清刻本悦宋简体" panose="02000000000000000000" pitchFamily="2" charset="-122"/>
              </a:rPr>
              <a:t>点击输入标题</a:t>
            </a:r>
          </a:p>
          <a:p>
            <a:endParaRPr lang="zh-CN" altLang="en-US" dirty="0">
              <a:solidFill>
                <a:schemeClr val="bg2">
                  <a:lumMod val="25000"/>
                </a:schemeClr>
              </a:solidFill>
              <a:latin typeface="方正清刻本悦宋简体" panose="02000000000000000000" pitchFamily="2" charset="-122"/>
              <a:ea typeface="方正清刻本悦宋简体" panose="02000000000000000000" pitchFamily="2" charset="-122"/>
            </a:endParaRPr>
          </a:p>
        </p:txBody>
      </p:sp>
      <p:sp>
        <p:nvSpPr>
          <p:cNvPr id="19" name="文本框 18"/>
          <p:cNvSpPr txBox="1"/>
          <p:nvPr/>
        </p:nvSpPr>
        <p:spPr>
          <a:xfrm>
            <a:off x="10464109" y="1784420"/>
            <a:ext cx="861774" cy="1568379"/>
          </a:xfrm>
          <a:prstGeom prst="rect">
            <a:avLst/>
          </a:prstGeom>
          <a:noFill/>
        </p:spPr>
        <p:txBody>
          <a:bodyPr vert="eaVert" wrap="square" rtlCol="0">
            <a:spAutoFit/>
          </a:bodyPr>
          <a:lstStyle/>
          <a:p>
            <a:r>
              <a:rPr lang="zh-CN" altLang="en-US" sz="4400" dirty="0">
                <a:solidFill>
                  <a:schemeClr val="bg2">
                    <a:lumMod val="25000"/>
                  </a:schemeClr>
                </a:solidFill>
                <a:latin typeface="方正清刻本悦宋简体" panose="02000000000000000000" pitchFamily="2" charset="-122"/>
                <a:ea typeface="方正清刻本悦宋简体" panose="02000000000000000000" pitchFamily="2" charset="-122"/>
                <a:cs typeface="JulesLove" panose="020B0603050302020204" pitchFamily="34" charset="-122"/>
              </a:rPr>
              <a:t>标 题</a:t>
            </a:r>
            <a:endParaRPr lang="en-US" altLang="zh-CN" sz="4400" dirty="0">
              <a:solidFill>
                <a:schemeClr val="bg2">
                  <a:lumMod val="25000"/>
                </a:schemeClr>
              </a:solidFill>
              <a:latin typeface="方正清刻本悦宋简体" panose="02000000000000000000" pitchFamily="2" charset="-122"/>
              <a:ea typeface="方正清刻本悦宋简体" panose="02000000000000000000" pitchFamily="2" charset="-122"/>
              <a:cs typeface="JulesLove" panose="020B0603050302020204" pitchFamily="34" charset="-122"/>
            </a:endParaRPr>
          </a:p>
        </p:txBody>
      </p:sp>
      <p:sp>
        <p:nvSpPr>
          <p:cNvPr id="20" name="Text Box 16"/>
          <p:cNvSpPr txBox="1">
            <a:spLocks noChangeArrowheads="1"/>
          </p:cNvSpPr>
          <p:nvPr/>
        </p:nvSpPr>
        <p:spPr bwMode="auto">
          <a:xfrm>
            <a:off x="730024" y="3947856"/>
            <a:ext cx="5032147" cy="2019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50000"/>
              </a:lnSpc>
            </a:pPr>
            <a:r>
              <a:rPr lang="zh-CN" altLang="en-US" sz="1400" dirty="0">
                <a:latin typeface="方正清刻本悦宋简体" panose="02000000000000000000" pitchFamily="2" charset="-122"/>
                <a:ea typeface="方正清刻本悦宋简体" panose="02000000000000000000" pitchFamily="2" charset="-122"/>
              </a:rPr>
              <a:t>输入您的内容输入您的内容输入您的内容。输入您的内容输入您的内容输入您的内容，输入您的内容输入您的内容输入您的内容。输入您的内容输入您的内容输入您的内容输入您的内容输入您的内容输入您的内容输入您的内容。</a:t>
            </a:r>
          </a:p>
          <a:p>
            <a:pPr eaLnBrk="1" hangingPunct="1">
              <a:lnSpc>
                <a:spcPct val="150000"/>
              </a:lnSpc>
            </a:pPr>
            <a:endParaRPr lang="zh-CN" altLang="en-US" sz="1400" dirty="0">
              <a:latin typeface="方正清刻本悦宋简体" panose="02000000000000000000" pitchFamily="2" charset="-122"/>
              <a:ea typeface="方正清刻本悦宋简体" panose="02000000000000000000" pitchFamily="2" charset="-122"/>
            </a:endParaRPr>
          </a:p>
          <a:p>
            <a:pPr eaLnBrk="1" hangingPunct="1">
              <a:lnSpc>
                <a:spcPct val="150000"/>
              </a:lnSpc>
            </a:pPr>
            <a:r>
              <a:rPr lang="zh-CN" altLang="en-US" sz="1400" dirty="0">
                <a:latin typeface="方正清刻本悦宋简体" panose="02000000000000000000" pitchFamily="2" charset="-122"/>
                <a:ea typeface="方正清刻本悦宋简体" panose="02000000000000000000" pitchFamily="2" charset="-122"/>
              </a:rPr>
              <a:t>输入您的内容输入您的内容，输入您的内容输入您的内容输入您的内容。</a:t>
            </a:r>
          </a:p>
        </p:txBody>
      </p:sp>
    </p:spTree>
    <p:extLst>
      <p:ext uri="{BB962C8B-B14F-4D97-AF65-F5344CB8AC3E}">
        <p14:creationId xmlns:p14="http://schemas.microsoft.com/office/powerpoint/2010/main" val="102652389"/>
      </p:ext>
    </p:extLst>
  </p:cSld>
  <p:clrMapOvr>
    <a:masterClrMapping/>
  </p:clrMapOvr>
  <mc:AlternateContent xmlns:mc="http://schemas.openxmlformats.org/markup-compatibility/2006" xmlns:p14="http://schemas.microsoft.com/office/powerpoint/2010/main">
    <mc:Choice Requires="p14">
      <p:transition spd="slow" p14:dur="1250" advTm="0">
        <p:comb/>
      </p:transition>
    </mc:Choice>
    <mc:Fallback xmlns="">
      <p:transition spd="slow" advTm="0">
        <p:comb/>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fade">
                                      <p:cBhvr>
                                        <p:cTn id="11" dur="500"/>
                                        <p:tgtEl>
                                          <p:spTgt spid="15"/>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16"/>
                                        </p:tgtEl>
                                        <p:attrNameLst>
                                          <p:attrName>style.visibility</p:attrName>
                                        </p:attrNameLst>
                                      </p:cBhvr>
                                      <p:to>
                                        <p:strVal val="visible"/>
                                      </p:to>
                                    </p:set>
                                    <p:animEffect transition="in" filter="fade">
                                      <p:cBhvr>
                                        <p:cTn id="15" dur="500"/>
                                        <p:tgtEl>
                                          <p:spTgt spid="16"/>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17"/>
                                        </p:tgtEl>
                                        <p:attrNameLst>
                                          <p:attrName>style.visibility</p:attrName>
                                        </p:attrNameLst>
                                      </p:cBhvr>
                                      <p:to>
                                        <p:strVal val="visible"/>
                                      </p:to>
                                    </p:set>
                                    <p:animEffect transition="in" filter="fade">
                                      <p:cBhvr>
                                        <p:cTn id="19" dur="500"/>
                                        <p:tgtEl>
                                          <p:spTgt spid="17"/>
                                        </p:tgtEl>
                                      </p:cBhvr>
                                    </p:animEffect>
                                  </p:childTnLst>
                                </p:cTn>
                              </p:par>
                            </p:childTnLst>
                          </p:cTn>
                        </p:par>
                        <p:par>
                          <p:cTn id="20" fill="hold">
                            <p:stCondLst>
                              <p:cond delay="2000"/>
                            </p:stCondLst>
                            <p:childTnLst>
                              <p:par>
                                <p:cTn id="21" presetID="53" presetClass="entr" presetSubtype="16" fill="hold" grpId="0" nodeType="afterEffect">
                                  <p:stCondLst>
                                    <p:cond delay="0"/>
                                  </p:stCondLst>
                                  <p:childTnLst>
                                    <p:set>
                                      <p:cBhvr>
                                        <p:cTn id="22" dur="1" fill="hold">
                                          <p:stCondLst>
                                            <p:cond delay="0"/>
                                          </p:stCondLst>
                                        </p:cTn>
                                        <p:tgtEl>
                                          <p:spTgt spid="19"/>
                                        </p:tgtEl>
                                        <p:attrNameLst>
                                          <p:attrName>style.visibility</p:attrName>
                                        </p:attrNameLst>
                                      </p:cBhvr>
                                      <p:to>
                                        <p:strVal val="visible"/>
                                      </p:to>
                                    </p:set>
                                    <p:anim calcmode="lin" valueType="num">
                                      <p:cBhvr>
                                        <p:cTn id="23" dur="1000" fill="hold"/>
                                        <p:tgtEl>
                                          <p:spTgt spid="19"/>
                                        </p:tgtEl>
                                        <p:attrNameLst>
                                          <p:attrName>ppt_w</p:attrName>
                                        </p:attrNameLst>
                                      </p:cBhvr>
                                      <p:tavLst>
                                        <p:tav tm="0">
                                          <p:val>
                                            <p:fltVal val="0"/>
                                          </p:val>
                                        </p:tav>
                                        <p:tav tm="100000">
                                          <p:val>
                                            <p:strVal val="#ppt_w"/>
                                          </p:val>
                                        </p:tav>
                                      </p:tavLst>
                                    </p:anim>
                                    <p:anim calcmode="lin" valueType="num">
                                      <p:cBhvr>
                                        <p:cTn id="24" dur="1000" fill="hold"/>
                                        <p:tgtEl>
                                          <p:spTgt spid="19"/>
                                        </p:tgtEl>
                                        <p:attrNameLst>
                                          <p:attrName>ppt_h</p:attrName>
                                        </p:attrNameLst>
                                      </p:cBhvr>
                                      <p:tavLst>
                                        <p:tav tm="0">
                                          <p:val>
                                            <p:fltVal val="0"/>
                                          </p:val>
                                        </p:tav>
                                        <p:tav tm="100000">
                                          <p:val>
                                            <p:strVal val="#ppt_h"/>
                                          </p:val>
                                        </p:tav>
                                      </p:tavLst>
                                    </p:anim>
                                    <p:animEffect transition="in" filter="fade">
                                      <p:cBhvr>
                                        <p:cTn id="25" dur="1000"/>
                                        <p:tgtEl>
                                          <p:spTgt spid="19"/>
                                        </p:tgtEl>
                                      </p:cBhvr>
                                    </p:animEffect>
                                  </p:childTnLst>
                                </p:cTn>
                              </p:par>
                            </p:childTnLst>
                          </p:cTn>
                        </p:par>
                        <p:par>
                          <p:cTn id="26" fill="hold">
                            <p:stCondLst>
                              <p:cond delay="3000"/>
                            </p:stCondLst>
                            <p:childTnLst>
                              <p:par>
                                <p:cTn id="27" presetID="22" presetClass="entr" presetSubtype="2" fill="hold" grpId="0" nodeType="afterEffect">
                                  <p:stCondLst>
                                    <p:cond delay="0"/>
                                  </p:stCondLst>
                                  <p:childTnLst>
                                    <p:set>
                                      <p:cBhvr>
                                        <p:cTn id="28" dur="1" fill="hold">
                                          <p:stCondLst>
                                            <p:cond delay="0"/>
                                          </p:stCondLst>
                                        </p:cTn>
                                        <p:tgtEl>
                                          <p:spTgt spid="18">
                                            <p:txEl>
                                              <p:pRg st="0" end="0"/>
                                            </p:txEl>
                                          </p:spTgt>
                                        </p:tgtEl>
                                        <p:attrNameLst>
                                          <p:attrName>style.visibility</p:attrName>
                                        </p:attrNameLst>
                                      </p:cBhvr>
                                      <p:to>
                                        <p:strVal val="visible"/>
                                      </p:to>
                                    </p:set>
                                    <p:animEffect transition="in" filter="wipe(right)">
                                      <p:cBhvr>
                                        <p:cTn id="29" dur="500"/>
                                        <p:tgtEl>
                                          <p:spTgt spid="18">
                                            <p:txEl>
                                              <p:pRg st="0" end="0"/>
                                            </p:txEl>
                                          </p:spTgt>
                                        </p:tgtEl>
                                      </p:cBhvr>
                                    </p:animEffect>
                                  </p:childTnLst>
                                </p:cTn>
                              </p:par>
                            </p:childTnLst>
                          </p:cTn>
                        </p:par>
                        <p:par>
                          <p:cTn id="30" fill="hold">
                            <p:stCondLst>
                              <p:cond delay="3500"/>
                            </p:stCondLst>
                            <p:childTnLst>
                              <p:par>
                                <p:cTn id="31" presetID="22" presetClass="entr" presetSubtype="2" fill="hold" grpId="0" nodeType="afterEffect">
                                  <p:stCondLst>
                                    <p:cond delay="0"/>
                                  </p:stCondLst>
                                  <p:childTnLst>
                                    <p:set>
                                      <p:cBhvr>
                                        <p:cTn id="32" dur="1" fill="hold">
                                          <p:stCondLst>
                                            <p:cond delay="0"/>
                                          </p:stCondLst>
                                        </p:cTn>
                                        <p:tgtEl>
                                          <p:spTgt spid="18">
                                            <p:txEl>
                                              <p:pRg st="1" end="1"/>
                                            </p:txEl>
                                          </p:spTgt>
                                        </p:tgtEl>
                                        <p:attrNameLst>
                                          <p:attrName>style.visibility</p:attrName>
                                        </p:attrNameLst>
                                      </p:cBhvr>
                                      <p:to>
                                        <p:strVal val="visible"/>
                                      </p:to>
                                    </p:set>
                                    <p:animEffect transition="in" filter="wipe(right)">
                                      <p:cBhvr>
                                        <p:cTn id="33" dur="500"/>
                                        <p:tgtEl>
                                          <p:spTgt spid="18">
                                            <p:txEl>
                                              <p:pRg st="1" end="1"/>
                                            </p:txEl>
                                          </p:spTgt>
                                        </p:tgtEl>
                                      </p:cBhvr>
                                    </p:animEffect>
                                  </p:childTnLst>
                                </p:cTn>
                              </p:par>
                            </p:childTnLst>
                          </p:cTn>
                        </p:par>
                        <p:par>
                          <p:cTn id="34" fill="hold">
                            <p:stCondLst>
                              <p:cond delay="4000"/>
                            </p:stCondLst>
                            <p:childTnLst>
                              <p:par>
                                <p:cTn id="35" presetID="22" presetClass="entr" presetSubtype="2" fill="hold" grpId="0" nodeType="afterEffect">
                                  <p:stCondLst>
                                    <p:cond delay="0"/>
                                  </p:stCondLst>
                                  <p:childTnLst>
                                    <p:set>
                                      <p:cBhvr>
                                        <p:cTn id="36" dur="1" fill="hold">
                                          <p:stCondLst>
                                            <p:cond delay="0"/>
                                          </p:stCondLst>
                                        </p:cTn>
                                        <p:tgtEl>
                                          <p:spTgt spid="18">
                                            <p:txEl>
                                              <p:pRg st="2" end="2"/>
                                            </p:txEl>
                                          </p:spTgt>
                                        </p:tgtEl>
                                        <p:attrNameLst>
                                          <p:attrName>style.visibility</p:attrName>
                                        </p:attrNameLst>
                                      </p:cBhvr>
                                      <p:to>
                                        <p:strVal val="visible"/>
                                      </p:to>
                                    </p:set>
                                    <p:animEffect transition="in" filter="wipe(right)">
                                      <p:cBhvr>
                                        <p:cTn id="37" dur="500"/>
                                        <p:tgtEl>
                                          <p:spTgt spid="18">
                                            <p:txEl>
                                              <p:pRg st="2" end="2"/>
                                            </p:txEl>
                                          </p:spTgt>
                                        </p:tgtEl>
                                      </p:cBhvr>
                                    </p:animEffect>
                                  </p:childTnLst>
                                </p:cTn>
                              </p:par>
                            </p:childTnLst>
                          </p:cTn>
                        </p:par>
                        <p:par>
                          <p:cTn id="38" fill="hold">
                            <p:stCondLst>
                              <p:cond delay="4500"/>
                            </p:stCondLst>
                            <p:childTnLst>
                              <p:par>
                                <p:cTn id="39" presetID="22" presetClass="entr" presetSubtype="2" fill="hold" grpId="0" nodeType="afterEffect">
                                  <p:stCondLst>
                                    <p:cond delay="0"/>
                                  </p:stCondLst>
                                  <p:childTnLst>
                                    <p:set>
                                      <p:cBhvr>
                                        <p:cTn id="40" dur="1" fill="hold">
                                          <p:stCondLst>
                                            <p:cond delay="0"/>
                                          </p:stCondLst>
                                        </p:cTn>
                                        <p:tgtEl>
                                          <p:spTgt spid="18">
                                            <p:txEl>
                                              <p:pRg st="3" end="3"/>
                                            </p:txEl>
                                          </p:spTgt>
                                        </p:tgtEl>
                                        <p:attrNameLst>
                                          <p:attrName>style.visibility</p:attrName>
                                        </p:attrNameLst>
                                      </p:cBhvr>
                                      <p:to>
                                        <p:strVal val="visible"/>
                                      </p:to>
                                    </p:set>
                                    <p:animEffect transition="in" filter="wipe(right)">
                                      <p:cBhvr>
                                        <p:cTn id="41" dur="500"/>
                                        <p:tgtEl>
                                          <p:spTgt spid="18">
                                            <p:txEl>
                                              <p:pRg st="3" end="3"/>
                                            </p:txEl>
                                          </p:spTgt>
                                        </p:tgtEl>
                                      </p:cBhvr>
                                    </p:animEffect>
                                  </p:childTnLst>
                                </p:cTn>
                              </p:par>
                            </p:childTnLst>
                          </p:cTn>
                        </p:par>
                        <p:par>
                          <p:cTn id="42" fill="hold">
                            <p:stCondLst>
                              <p:cond delay="5000"/>
                            </p:stCondLst>
                            <p:childTnLst>
                              <p:par>
                                <p:cTn id="43" presetID="22" presetClass="entr" presetSubtype="2" fill="hold" grpId="0" nodeType="afterEffect">
                                  <p:stCondLst>
                                    <p:cond delay="0"/>
                                  </p:stCondLst>
                                  <p:childTnLst>
                                    <p:set>
                                      <p:cBhvr>
                                        <p:cTn id="44" dur="1" fill="hold">
                                          <p:stCondLst>
                                            <p:cond delay="0"/>
                                          </p:stCondLst>
                                        </p:cTn>
                                        <p:tgtEl>
                                          <p:spTgt spid="18">
                                            <p:txEl>
                                              <p:pRg st="4" end="4"/>
                                            </p:txEl>
                                          </p:spTgt>
                                        </p:tgtEl>
                                        <p:attrNameLst>
                                          <p:attrName>style.visibility</p:attrName>
                                        </p:attrNameLst>
                                      </p:cBhvr>
                                      <p:to>
                                        <p:strVal val="visible"/>
                                      </p:to>
                                    </p:set>
                                    <p:animEffect transition="in" filter="wipe(right)">
                                      <p:cBhvr>
                                        <p:cTn id="45" dur="500"/>
                                        <p:tgtEl>
                                          <p:spTgt spid="18">
                                            <p:txEl>
                                              <p:pRg st="4" end="4"/>
                                            </p:txEl>
                                          </p:spTgt>
                                        </p:tgtEl>
                                      </p:cBhvr>
                                    </p:animEffect>
                                  </p:childTnLst>
                                </p:cTn>
                              </p:par>
                            </p:childTnLst>
                          </p:cTn>
                        </p:par>
                        <p:par>
                          <p:cTn id="46" fill="hold">
                            <p:stCondLst>
                              <p:cond delay="5500"/>
                            </p:stCondLst>
                            <p:childTnLst>
                              <p:par>
                                <p:cTn id="47" presetID="22" presetClass="entr" presetSubtype="2" fill="hold" grpId="0" nodeType="afterEffect">
                                  <p:stCondLst>
                                    <p:cond delay="0"/>
                                  </p:stCondLst>
                                  <p:childTnLst>
                                    <p:set>
                                      <p:cBhvr>
                                        <p:cTn id="48" dur="1" fill="hold">
                                          <p:stCondLst>
                                            <p:cond delay="0"/>
                                          </p:stCondLst>
                                        </p:cTn>
                                        <p:tgtEl>
                                          <p:spTgt spid="18">
                                            <p:txEl>
                                              <p:pRg st="5" end="5"/>
                                            </p:txEl>
                                          </p:spTgt>
                                        </p:tgtEl>
                                        <p:attrNameLst>
                                          <p:attrName>style.visibility</p:attrName>
                                        </p:attrNameLst>
                                      </p:cBhvr>
                                      <p:to>
                                        <p:strVal val="visible"/>
                                      </p:to>
                                    </p:set>
                                    <p:animEffect transition="in" filter="wipe(right)">
                                      <p:cBhvr>
                                        <p:cTn id="49" dur="500"/>
                                        <p:tgtEl>
                                          <p:spTgt spid="18">
                                            <p:txEl>
                                              <p:pRg st="5" end="5"/>
                                            </p:txEl>
                                          </p:spTgt>
                                        </p:tgtEl>
                                      </p:cBhvr>
                                    </p:animEffect>
                                  </p:childTnLst>
                                </p:cTn>
                              </p:par>
                            </p:childTnLst>
                          </p:cTn>
                        </p:par>
                        <p:par>
                          <p:cTn id="50" fill="hold">
                            <p:stCondLst>
                              <p:cond delay="6000"/>
                            </p:stCondLst>
                            <p:childTnLst>
                              <p:par>
                                <p:cTn id="51" presetID="22" presetClass="entr" presetSubtype="2" fill="hold" grpId="0" nodeType="afterEffect">
                                  <p:stCondLst>
                                    <p:cond delay="0"/>
                                  </p:stCondLst>
                                  <p:childTnLst>
                                    <p:set>
                                      <p:cBhvr>
                                        <p:cTn id="52" dur="1" fill="hold">
                                          <p:stCondLst>
                                            <p:cond delay="0"/>
                                          </p:stCondLst>
                                        </p:cTn>
                                        <p:tgtEl>
                                          <p:spTgt spid="18">
                                            <p:txEl>
                                              <p:pRg st="6" end="6"/>
                                            </p:txEl>
                                          </p:spTgt>
                                        </p:tgtEl>
                                        <p:attrNameLst>
                                          <p:attrName>style.visibility</p:attrName>
                                        </p:attrNameLst>
                                      </p:cBhvr>
                                      <p:to>
                                        <p:strVal val="visible"/>
                                      </p:to>
                                    </p:set>
                                    <p:animEffect transition="in" filter="wipe(right)">
                                      <p:cBhvr>
                                        <p:cTn id="53" dur="500"/>
                                        <p:tgtEl>
                                          <p:spTgt spid="18">
                                            <p:txEl>
                                              <p:pRg st="6" end="6"/>
                                            </p:txEl>
                                          </p:spTgt>
                                        </p:tgtEl>
                                      </p:cBhvr>
                                    </p:animEffect>
                                  </p:childTnLst>
                                </p:cTn>
                              </p:par>
                            </p:childTnLst>
                          </p:cTn>
                        </p:par>
                        <p:par>
                          <p:cTn id="54" fill="hold">
                            <p:stCondLst>
                              <p:cond delay="6500"/>
                            </p:stCondLst>
                            <p:childTnLst>
                              <p:par>
                                <p:cTn id="55" presetID="22" presetClass="entr" presetSubtype="2" fill="hold" grpId="0" nodeType="afterEffect">
                                  <p:stCondLst>
                                    <p:cond delay="0"/>
                                  </p:stCondLst>
                                  <p:childTnLst>
                                    <p:set>
                                      <p:cBhvr>
                                        <p:cTn id="56" dur="1" fill="hold">
                                          <p:stCondLst>
                                            <p:cond delay="0"/>
                                          </p:stCondLst>
                                        </p:cTn>
                                        <p:tgtEl>
                                          <p:spTgt spid="18">
                                            <p:txEl>
                                              <p:pRg st="7" end="7"/>
                                            </p:txEl>
                                          </p:spTgt>
                                        </p:tgtEl>
                                        <p:attrNameLst>
                                          <p:attrName>style.visibility</p:attrName>
                                        </p:attrNameLst>
                                      </p:cBhvr>
                                      <p:to>
                                        <p:strVal val="visible"/>
                                      </p:to>
                                    </p:set>
                                    <p:animEffect transition="in" filter="wipe(right)">
                                      <p:cBhvr>
                                        <p:cTn id="57" dur="500"/>
                                        <p:tgtEl>
                                          <p:spTgt spid="18">
                                            <p:txEl>
                                              <p:pRg st="7" end="7"/>
                                            </p:txEl>
                                          </p:spTgt>
                                        </p:tgtEl>
                                      </p:cBhvr>
                                    </p:animEffect>
                                  </p:childTnLst>
                                </p:cTn>
                              </p:par>
                            </p:childTnLst>
                          </p:cTn>
                        </p:par>
                        <p:par>
                          <p:cTn id="58" fill="hold">
                            <p:stCondLst>
                              <p:cond delay="7000"/>
                            </p:stCondLst>
                            <p:childTnLst>
                              <p:par>
                                <p:cTn id="59" presetID="22" presetClass="entr" presetSubtype="2" fill="hold" grpId="0" nodeType="afterEffect">
                                  <p:stCondLst>
                                    <p:cond delay="0"/>
                                  </p:stCondLst>
                                  <p:childTnLst>
                                    <p:set>
                                      <p:cBhvr>
                                        <p:cTn id="60" dur="1" fill="hold">
                                          <p:stCondLst>
                                            <p:cond delay="0"/>
                                          </p:stCondLst>
                                        </p:cTn>
                                        <p:tgtEl>
                                          <p:spTgt spid="18">
                                            <p:txEl>
                                              <p:pRg st="8" end="8"/>
                                            </p:txEl>
                                          </p:spTgt>
                                        </p:tgtEl>
                                        <p:attrNameLst>
                                          <p:attrName>style.visibility</p:attrName>
                                        </p:attrNameLst>
                                      </p:cBhvr>
                                      <p:to>
                                        <p:strVal val="visible"/>
                                      </p:to>
                                    </p:set>
                                    <p:animEffect transition="in" filter="wipe(right)">
                                      <p:cBhvr>
                                        <p:cTn id="61" dur="500"/>
                                        <p:tgtEl>
                                          <p:spTgt spid="18">
                                            <p:txEl>
                                              <p:pRg st="8" end="8"/>
                                            </p:txEl>
                                          </p:spTgt>
                                        </p:tgtEl>
                                      </p:cBhvr>
                                    </p:animEffect>
                                  </p:childTnLst>
                                </p:cTn>
                              </p:par>
                            </p:childTnLst>
                          </p:cTn>
                        </p:par>
                        <p:par>
                          <p:cTn id="62" fill="hold">
                            <p:stCondLst>
                              <p:cond delay="7500"/>
                            </p:stCondLst>
                            <p:childTnLst>
                              <p:par>
                                <p:cTn id="63" presetID="22" presetClass="entr" presetSubtype="2" fill="hold" grpId="0" nodeType="afterEffect">
                                  <p:stCondLst>
                                    <p:cond delay="0"/>
                                  </p:stCondLst>
                                  <p:childTnLst>
                                    <p:set>
                                      <p:cBhvr>
                                        <p:cTn id="64" dur="1" fill="hold">
                                          <p:stCondLst>
                                            <p:cond delay="0"/>
                                          </p:stCondLst>
                                        </p:cTn>
                                        <p:tgtEl>
                                          <p:spTgt spid="18">
                                            <p:txEl>
                                              <p:pRg st="9" end="9"/>
                                            </p:txEl>
                                          </p:spTgt>
                                        </p:tgtEl>
                                        <p:attrNameLst>
                                          <p:attrName>style.visibility</p:attrName>
                                        </p:attrNameLst>
                                      </p:cBhvr>
                                      <p:to>
                                        <p:strVal val="visible"/>
                                      </p:to>
                                    </p:set>
                                    <p:animEffect transition="in" filter="wipe(right)">
                                      <p:cBhvr>
                                        <p:cTn id="65" dur="500"/>
                                        <p:tgtEl>
                                          <p:spTgt spid="18">
                                            <p:txEl>
                                              <p:pRg st="9" end="9"/>
                                            </p:txEl>
                                          </p:spTgt>
                                        </p:tgtEl>
                                      </p:cBhvr>
                                    </p:animEffect>
                                  </p:childTnLst>
                                </p:cTn>
                              </p:par>
                            </p:childTnLst>
                          </p:cTn>
                        </p:par>
                        <p:par>
                          <p:cTn id="66" fill="hold">
                            <p:stCondLst>
                              <p:cond delay="8000"/>
                            </p:stCondLst>
                            <p:childTnLst>
                              <p:par>
                                <p:cTn id="67" presetID="10" presetClass="entr" presetSubtype="0" fill="hold" grpId="0" nodeType="afterEffect">
                                  <p:stCondLst>
                                    <p:cond delay="0"/>
                                  </p:stCondLst>
                                  <p:childTnLst>
                                    <p:set>
                                      <p:cBhvr>
                                        <p:cTn id="68" dur="1" fill="hold">
                                          <p:stCondLst>
                                            <p:cond delay="0"/>
                                          </p:stCondLst>
                                        </p:cTn>
                                        <p:tgtEl>
                                          <p:spTgt spid="20"/>
                                        </p:tgtEl>
                                        <p:attrNameLst>
                                          <p:attrName>style.visibility</p:attrName>
                                        </p:attrNameLst>
                                      </p:cBhvr>
                                      <p:to>
                                        <p:strVal val="visible"/>
                                      </p:to>
                                    </p:set>
                                    <p:animEffect transition="in" filter="fade">
                                      <p:cBhvr>
                                        <p:cTn id="69" dur="10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autoUpdateAnimBg="0"/>
      <p:bldP spid="15" grpId="0" bldLvl="0" autoUpdateAnimBg="0"/>
      <p:bldP spid="16" grpId="0" animBg="1" autoUpdateAnimBg="0"/>
      <p:bldP spid="17" grpId="0" bldLvl="0" autoUpdateAnimBg="0"/>
      <p:bldP spid="18" grpId="0" uiExpand="1" build="p"/>
      <p:bldP spid="19" grpId="0"/>
      <p:bldP spid="20" grpId="0" bldLvl="0" autoUpdateAnimBg="0"/>
    </p:bld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a:blip r:embed="rId3">
            <a:alphaModFix amt="37000"/>
          </a:blip>
          <a:tile tx="0" ty="-2108200" sx="100000" sy="100000" flip="none" algn="tl"/>
        </a:blipFill>
        <a:effectLst/>
      </p:bgPr>
    </p:bg>
    <p:spTree>
      <p:nvGrpSpPr>
        <p:cNvPr id="1" name=""/>
        <p:cNvGrpSpPr/>
        <p:nvPr/>
      </p:nvGrpSpPr>
      <p:grpSpPr>
        <a:xfrm>
          <a:off x="0" y="0"/>
          <a:ext cx="0" cy="0"/>
          <a:chOff x="0" y="0"/>
          <a:chExt cx="0" cy="0"/>
        </a:xfrm>
      </p:grpSpPr>
      <p:sp>
        <p:nvSpPr>
          <p:cNvPr id="4" name="矩形 3">
            <a:extLst>
              <a:ext uri="{FF2B5EF4-FFF2-40B4-BE49-F238E27FC236}">
                <a16:creationId xmlns:a16="http://schemas.microsoft.com/office/drawing/2014/main" id="{F426AD3E-EF21-4A10-BB80-4DBF9CBA35E8}"/>
              </a:ext>
            </a:extLst>
          </p:cNvPr>
          <p:cNvSpPr/>
          <p:nvPr/>
        </p:nvSpPr>
        <p:spPr>
          <a:xfrm>
            <a:off x="6400801" y="914400"/>
            <a:ext cx="5132388" cy="5046133"/>
          </a:xfrm>
          <a:prstGeom prst="rect">
            <a:avLst/>
          </a:prstGeom>
          <a:noFill/>
          <a:ln w="2857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pic>
        <p:nvPicPr>
          <p:cNvPr id="3" name="图片 2">
            <a:extLst>
              <a:ext uri="{FF2B5EF4-FFF2-40B4-BE49-F238E27FC236}">
                <a16:creationId xmlns:a16="http://schemas.microsoft.com/office/drawing/2014/main" id="{93B150E8-66A7-4EB6-B0EF-FC15BF1139A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61345" y="1243013"/>
            <a:ext cx="6662437" cy="4445000"/>
          </a:xfrm>
          <a:prstGeom prst="rect">
            <a:avLst/>
          </a:prstGeom>
        </p:spPr>
      </p:pic>
      <p:cxnSp>
        <p:nvCxnSpPr>
          <p:cNvPr id="5" name="直接连接符 4">
            <a:extLst>
              <a:ext uri="{FF2B5EF4-FFF2-40B4-BE49-F238E27FC236}">
                <a16:creationId xmlns:a16="http://schemas.microsoft.com/office/drawing/2014/main" id="{BF5BB410-EAD8-4057-910F-D219216D6F1C}"/>
              </a:ext>
            </a:extLst>
          </p:cNvPr>
          <p:cNvCxnSpPr/>
          <p:nvPr/>
        </p:nvCxnSpPr>
        <p:spPr>
          <a:xfrm>
            <a:off x="7924494" y="1647479"/>
            <a:ext cx="900247" cy="0"/>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6" name="矩形 5">
            <a:extLst>
              <a:ext uri="{FF2B5EF4-FFF2-40B4-BE49-F238E27FC236}">
                <a16:creationId xmlns:a16="http://schemas.microsoft.com/office/drawing/2014/main" id="{A783F4F6-CD1F-466A-B176-D0D56A049AB0}"/>
              </a:ext>
            </a:extLst>
          </p:cNvPr>
          <p:cNvSpPr/>
          <p:nvPr/>
        </p:nvSpPr>
        <p:spPr>
          <a:xfrm>
            <a:off x="7805963" y="1662349"/>
            <a:ext cx="3247576" cy="4293483"/>
          </a:xfrm>
          <a:prstGeom prst="rect">
            <a:avLst/>
          </a:prstGeom>
        </p:spPr>
        <p:txBody>
          <a:bodyPr wrap="square">
            <a:spAutoFit/>
          </a:bodyPr>
          <a:lstStyle/>
          <a:p>
            <a:pPr algn="just">
              <a:lnSpc>
                <a:spcPct val="150000"/>
              </a:lnSpc>
            </a:pPr>
            <a:r>
              <a:rPr lang="en-US" altLang="zh-CN" sz="1400" dirty="0">
                <a:ea typeface="微软雅黑" panose="020B0503020204020204" pitchFamily="34" charset="-122"/>
              </a:rPr>
              <a:t>Lorem Ipsum is simply dummy text of the printing and typesetting industry. Lorem Ipsum has been the industry's standard dummy text ever since the 1500s, when an unknown printer took a galley of type and scrambled it to make a type specimen book. It has survived not only five centuries, but also the leap into electronic typesetting, remaining essentially unchanged. It was </a:t>
            </a:r>
            <a:r>
              <a:rPr lang="en-US" altLang="zh-CN" sz="1400" dirty="0" err="1">
                <a:ea typeface="微软雅黑" panose="020B0503020204020204" pitchFamily="34" charset="-122"/>
              </a:rPr>
              <a:t>popularised</a:t>
            </a:r>
            <a:r>
              <a:rPr lang="en-US" altLang="zh-CN" sz="1400" dirty="0">
                <a:ea typeface="微软雅黑" panose="020B0503020204020204" pitchFamily="34" charset="-122"/>
              </a:rPr>
              <a:t> in the 1960s with the release of </a:t>
            </a:r>
            <a:r>
              <a:rPr lang="en-US" altLang="zh-CN" sz="1400" dirty="0" err="1">
                <a:ea typeface="微软雅黑" panose="020B0503020204020204" pitchFamily="34" charset="-122"/>
              </a:rPr>
              <a:t>Letraset</a:t>
            </a:r>
            <a:r>
              <a:rPr lang="en-US" altLang="zh-CN" sz="1400" dirty="0">
                <a:ea typeface="微软雅黑" panose="020B0503020204020204" pitchFamily="34" charset="-122"/>
              </a:rPr>
              <a:t> sheets containing Lorem Ipsum passages,</a:t>
            </a:r>
            <a:endParaRPr lang="zh-CN" altLang="en-US" sz="1400" dirty="0">
              <a:ea typeface="微软雅黑" panose="020B0503020204020204" pitchFamily="34" charset="-122"/>
            </a:endParaRPr>
          </a:p>
        </p:txBody>
      </p:sp>
      <p:sp>
        <p:nvSpPr>
          <p:cNvPr id="7" name="文本框 6">
            <a:extLst>
              <a:ext uri="{FF2B5EF4-FFF2-40B4-BE49-F238E27FC236}">
                <a16:creationId xmlns:a16="http://schemas.microsoft.com/office/drawing/2014/main" id="{69A47741-0914-466F-90A3-28C6BB3279F6}"/>
              </a:ext>
            </a:extLst>
          </p:cNvPr>
          <p:cNvSpPr txBox="1"/>
          <p:nvPr/>
        </p:nvSpPr>
        <p:spPr>
          <a:xfrm>
            <a:off x="7805964" y="1229683"/>
            <a:ext cx="1800493" cy="369332"/>
          </a:xfrm>
          <a:prstGeom prst="rect">
            <a:avLst/>
          </a:prstGeom>
          <a:noFill/>
        </p:spPr>
        <p:txBody>
          <a:bodyPr wrap="none" rtlCol="0">
            <a:spAutoFit/>
          </a:bodyPr>
          <a:lstStyle/>
          <a:p>
            <a:r>
              <a:rPr lang="zh-CN" altLang="en-US" b="1" spc="300" dirty="0">
                <a:latin typeface="微软雅黑" panose="020B0503020204020204" pitchFamily="34" charset="-122"/>
                <a:ea typeface="微软雅黑" panose="020B0503020204020204" pitchFamily="34" charset="-122"/>
              </a:rPr>
              <a:t>点击输入标题</a:t>
            </a:r>
          </a:p>
        </p:txBody>
      </p:sp>
      <p:sp>
        <p:nvSpPr>
          <p:cNvPr id="8" name="矩形 7">
            <a:extLst>
              <a:ext uri="{FF2B5EF4-FFF2-40B4-BE49-F238E27FC236}">
                <a16:creationId xmlns:a16="http://schemas.microsoft.com/office/drawing/2014/main" id="{89DD0036-F5DD-4ECF-90C6-6B546A9FECE4}"/>
              </a:ext>
            </a:extLst>
          </p:cNvPr>
          <p:cNvSpPr/>
          <p:nvPr/>
        </p:nvSpPr>
        <p:spPr>
          <a:xfrm>
            <a:off x="658813" y="5858961"/>
            <a:ext cx="203144" cy="203144"/>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9" name="矩形 8">
            <a:extLst>
              <a:ext uri="{FF2B5EF4-FFF2-40B4-BE49-F238E27FC236}">
                <a16:creationId xmlns:a16="http://schemas.microsoft.com/office/drawing/2014/main" id="{33137EB0-F6CA-4D86-9605-F0B9FEF7F103}"/>
              </a:ext>
            </a:extLst>
          </p:cNvPr>
          <p:cNvSpPr/>
          <p:nvPr/>
        </p:nvSpPr>
        <p:spPr>
          <a:xfrm>
            <a:off x="1108936" y="5858961"/>
            <a:ext cx="203144" cy="203144"/>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10" name="矩形 9">
            <a:extLst>
              <a:ext uri="{FF2B5EF4-FFF2-40B4-BE49-F238E27FC236}">
                <a16:creationId xmlns:a16="http://schemas.microsoft.com/office/drawing/2014/main" id="{C77A8947-23E2-4F88-AD4E-FC9920F28BBD}"/>
              </a:ext>
            </a:extLst>
          </p:cNvPr>
          <p:cNvSpPr/>
          <p:nvPr/>
        </p:nvSpPr>
        <p:spPr>
          <a:xfrm>
            <a:off x="1559059" y="5858961"/>
            <a:ext cx="203144" cy="203144"/>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11" name="矩形 10">
            <a:extLst>
              <a:ext uri="{FF2B5EF4-FFF2-40B4-BE49-F238E27FC236}">
                <a16:creationId xmlns:a16="http://schemas.microsoft.com/office/drawing/2014/main" id="{DC24A097-2FAD-4805-84B4-14E638379072}"/>
              </a:ext>
            </a:extLst>
          </p:cNvPr>
          <p:cNvSpPr/>
          <p:nvPr/>
        </p:nvSpPr>
        <p:spPr>
          <a:xfrm>
            <a:off x="2009183" y="5858961"/>
            <a:ext cx="203144" cy="20314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12" name="Rectangle 11">
            <a:extLst>
              <a:ext uri="{FF2B5EF4-FFF2-40B4-BE49-F238E27FC236}">
                <a16:creationId xmlns:a16="http://schemas.microsoft.com/office/drawing/2014/main" id="{4935F531-2E74-473D-910D-A6D583119717}"/>
              </a:ext>
            </a:extLst>
          </p:cNvPr>
          <p:cNvSpPr>
            <a:spLocks noChangeArrowheads="1"/>
          </p:cNvSpPr>
          <p:nvPr/>
        </p:nvSpPr>
        <p:spPr bwMode="auto">
          <a:xfrm rot="16200000">
            <a:off x="523878" y="561978"/>
            <a:ext cx="269875" cy="47625"/>
          </a:xfrm>
          <a:prstGeom prst="rect">
            <a:avLst/>
          </a:prstGeom>
          <a:noFill/>
          <a:ln w="12700" cmpd="sng">
            <a:solidFill>
              <a:srgbClr val="242625"/>
            </a:solidFill>
            <a:miter lim="800000"/>
            <a:headEnd/>
            <a:tailEnd/>
          </a:ln>
          <a:extLst>
            <a:ext uri="{909E8E84-426E-40DD-AFC4-6F175D3DCCD1}">
              <a14:hiddenFill xmlns:a14="http://schemas.microsoft.com/office/drawing/2010/main">
                <a:solidFill>
                  <a:srgbClr val="FFFFFF"/>
                </a:solidFill>
              </a14:hiddenFill>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sz="2400">
              <a:latin typeface="方正宋刻本秀楷简体" panose="02000000000000000000" pitchFamily="2" charset="-122"/>
              <a:ea typeface="方正宋刻本秀楷简体" panose="02000000000000000000" pitchFamily="2" charset="-122"/>
            </a:endParaRPr>
          </a:p>
        </p:txBody>
      </p:sp>
      <p:sp>
        <p:nvSpPr>
          <p:cNvPr id="13" name="Text Box 12">
            <a:extLst>
              <a:ext uri="{FF2B5EF4-FFF2-40B4-BE49-F238E27FC236}">
                <a16:creationId xmlns:a16="http://schemas.microsoft.com/office/drawing/2014/main" id="{3F1F4782-3580-4102-99BB-29B61EDCA892}"/>
              </a:ext>
            </a:extLst>
          </p:cNvPr>
          <p:cNvSpPr txBox="1">
            <a:spLocks noChangeArrowheads="1"/>
          </p:cNvSpPr>
          <p:nvPr/>
        </p:nvSpPr>
        <p:spPr bwMode="auto">
          <a:xfrm>
            <a:off x="681041" y="352425"/>
            <a:ext cx="377539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800" dirty="0">
                <a:solidFill>
                  <a:srgbClr val="363636"/>
                </a:solidFill>
                <a:latin typeface="方正宋刻本秀楷简体" panose="02000000000000000000" pitchFamily="2" charset="-122"/>
                <a:ea typeface="方正宋刻本秀楷简体" panose="02000000000000000000" pitchFamily="2" charset="-122"/>
              </a:rPr>
              <a:t>您的标题·您的子标题</a:t>
            </a:r>
          </a:p>
        </p:txBody>
      </p:sp>
      <p:sp>
        <p:nvSpPr>
          <p:cNvPr id="14" name="Rectangle 13">
            <a:extLst>
              <a:ext uri="{FF2B5EF4-FFF2-40B4-BE49-F238E27FC236}">
                <a16:creationId xmlns:a16="http://schemas.microsoft.com/office/drawing/2014/main" id="{D837525A-0834-4615-ABB6-BDD6EAC9F63F}"/>
              </a:ext>
            </a:extLst>
          </p:cNvPr>
          <p:cNvSpPr>
            <a:spLocks noChangeArrowheads="1"/>
          </p:cNvSpPr>
          <p:nvPr/>
        </p:nvSpPr>
        <p:spPr bwMode="auto">
          <a:xfrm rot="16200000">
            <a:off x="4317209" y="562769"/>
            <a:ext cx="269875" cy="46038"/>
          </a:xfrm>
          <a:prstGeom prst="rect">
            <a:avLst/>
          </a:prstGeom>
          <a:noFill/>
          <a:ln w="12700" cmpd="sng">
            <a:solidFill>
              <a:srgbClr val="242625"/>
            </a:solidFill>
            <a:miter lim="800000"/>
            <a:headEnd/>
            <a:tailEnd/>
          </a:ln>
          <a:extLst>
            <a:ext uri="{909E8E84-426E-40DD-AFC4-6F175D3DCCD1}">
              <a14:hiddenFill xmlns:a14="http://schemas.microsoft.com/office/drawing/2010/main">
                <a:solidFill>
                  <a:srgbClr val="FFFFFF"/>
                </a:solidFill>
              </a14:hiddenFill>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sz="2400">
              <a:latin typeface="方正宋刻本秀楷简体" panose="02000000000000000000" pitchFamily="2" charset="-122"/>
              <a:ea typeface="方正宋刻本秀楷简体" panose="02000000000000000000" pitchFamily="2" charset="-122"/>
            </a:endParaRPr>
          </a:p>
        </p:txBody>
      </p:sp>
      <p:sp>
        <p:nvSpPr>
          <p:cNvPr id="15" name="Text Box 14">
            <a:extLst>
              <a:ext uri="{FF2B5EF4-FFF2-40B4-BE49-F238E27FC236}">
                <a16:creationId xmlns:a16="http://schemas.microsoft.com/office/drawing/2014/main" id="{AD9478BE-2325-42BD-A3BD-B3F4FDB836FE}"/>
              </a:ext>
            </a:extLst>
          </p:cNvPr>
          <p:cNvSpPr txBox="1">
            <a:spLocks noChangeArrowheads="1"/>
          </p:cNvSpPr>
          <p:nvPr/>
        </p:nvSpPr>
        <p:spPr bwMode="auto">
          <a:xfrm>
            <a:off x="681041" y="774703"/>
            <a:ext cx="426878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600" dirty="0">
                <a:solidFill>
                  <a:srgbClr val="5D5C5C"/>
                </a:solidFill>
                <a:latin typeface="方正宋刻本秀楷简体" panose="02000000000000000000" pitchFamily="2" charset="-122"/>
                <a:ea typeface="方正宋刻本秀楷简体" panose="02000000000000000000" pitchFamily="2" charset="-122"/>
              </a:rPr>
              <a:t>Your content title·Your sub-title</a:t>
            </a:r>
          </a:p>
        </p:txBody>
      </p:sp>
    </p:spTree>
    <p:extLst>
      <p:ext uri="{BB962C8B-B14F-4D97-AF65-F5344CB8AC3E}">
        <p14:creationId xmlns:p14="http://schemas.microsoft.com/office/powerpoint/2010/main" val="222027347"/>
      </p:ext>
    </p:extLst>
  </p:cSld>
  <p:clrMapOvr>
    <a:masterClrMapping/>
  </p:clrMapOvr>
  <mc:AlternateContent xmlns:mc="http://schemas.openxmlformats.org/markup-compatibility/2006" xmlns:p14="http://schemas.microsoft.com/office/powerpoint/2010/main">
    <mc:Choice Requires="p14">
      <p:transition spd="slow" p14:dur="1250" advTm="0">
        <p:comb/>
      </p:transition>
    </mc:Choice>
    <mc:Fallback xmlns="">
      <p:transition spd="slow" advTm="0">
        <p:comb/>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1+#ppt_w/2"/>
                                          </p:val>
                                        </p:tav>
                                        <p:tav tm="100000">
                                          <p:val>
                                            <p:strVal val="#ppt_x"/>
                                          </p:val>
                                        </p:tav>
                                      </p:tavLst>
                                    </p:anim>
                                    <p:anim calcmode="lin" valueType="num">
                                      <p:cBhvr additive="base">
                                        <p:cTn id="8" dur="500" fill="hold"/>
                                        <p:tgtEl>
                                          <p:spTgt spid="7"/>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nodeType="after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left)">
                                      <p:cBhvr>
                                        <p:cTn id="12" dur="500"/>
                                        <p:tgtEl>
                                          <p:spTgt spid="5"/>
                                        </p:tgtEl>
                                      </p:cBhvr>
                                    </p:animEffect>
                                  </p:childTnLst>
                                </p:cTn>
                              </p:par>
                            </p:childTnLst>
                          </p:cTn>
                        </p:par>
                        <p:par>
                          <p:cTn id="13" fill="hold">
                            <p:stCondLst>
                              <p:cond delay="1000"/>
                            </p:stCondLst>
                            <p:childTnLst>
                              <p:par>
                                <p:cTn id="14" presetID="10" presetClass="entr" presetSubtype="0" fill="hold" grpId="0" nodeType="after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fade">
                                      <p:cBhvr>
                                        <p:cTn id="16" dur="500"/>
                                        <p:tgtEl>
                                          <p:spTgt spid="6"/>
                                        </p:tgtEl>
                                      </p:cBhvr>
                                    </p:animEffect>
                                  </p:childTnLst>
                                </p:cTn>
                              </p:par>
                            </p:childTnLst>
                          </p:cTn>
                        </p:par>
                        <p:par>
                          <p:cTn id="17" fill="hold">
                            <p:stCondLst>
                              <p:cond delay="1500"/>
                            </p:stCondLst>
                            <p:childTnLst>
                              <p:par>
                                <p:cTn id="18" presetID="2" presetClass="entr" presetSubtype="4" fill="hold" grpId="0" nodeType="afterEffect">
                                  <p:stCondLst>
                                    <p:cond delay="0"/>
                                  </p:stCondLst>
                                  <p:childTnLst>
                                    <p:set>
                                      <p:cBhvr>
                                        <p:cTn id="19" dur="1" fill="hold">
                                          <p:stCondLst>
                                            <p:cond delay="0"/>
                                          </p:stCondLst>
                                        </p:cTn>
                                        <p:tgtEl>
                                          <p:spTgt spid="8"/>
                                        </p:tgtEl>
                                        <p:attrNameLst>
                                          <p:attrName>style.visibility</p:attrName>
                                        </p:attrNameLst>
                                      </p:cBhvr>
                                      <p:to>
                                        <p:strVal val="visible"/>
                                      </p:to>
                                    </p:set>
                                    <p:anim calcmode="lin" valueType="num">
                                      <p:cBhvr additive="base">
                                        <p:cTn id="20" dur="500" fill="hold"/>
                                        <p:tgtEl>
                                          <p:spTgt spid="8"/>
                                        </p:tgtEl>
                                        <p:attrNameLst>
                                          <p:attrName>ppt_x</p:attrName>
                                        </p:attrNameLst>
                                      </p:cBhvr>
                                      <p:tavLst>
                                        <p:tav tm="0">
                                          <p:val>
                                            <p:strVal val="#ppt_x"/>
                                          </p:val>
                                        </p:tav>
                                        <p:tav tm="100000">
                                          <p:val>
                                            <p:strVal val="#ppt_x"/>
                                          </p:val>
                                        </p:tav>
                                      </p:tavLst>
                                    </p:anim>
                                    <p:anim calcmode="lin" valueType="num">
                                      <p:cBhvr additive="base">
                                        <p:cTn id="21" dur="500" fill="hold"/>
                                        <p:tgtEl>
                                          <p:spTgt spid="8"/>
                                        </p:tgtEl>
                                        <p:attrNameLst>
                                          <p:attrName>ppt_y</p:attrName>
                                        </p:attrNameLst>
                                      </p:cBhvr>
                                      <p:tavLst>
                                        <p:tav tm="0">
                                          <p:val>
                                            <p:strVal val="1+#ppt_h/2"/>
                                          </p:val>
                                        </p:tav>
                                        <p:tav tm="100000">
                                          <p:val>
                                            <p:strVal val="#ppt_y"/>
                                          </p:val>
                                        </p:tav>
                                      </p:tavLst>
                                    </p:anim>
                                  </p:childTnLst>
                                </p:cTn>
                              </p:par>
                            </p:childTnLst>
                          </p:cTn>
                        </p:par>
                        <p:par>
                          <p:cTn id="22" fill="hold">
                            <p:stCondLst>
                              <p:cond delay="2000"/>
                            </p:stCondLst>
                            <p:childTnLst>
                              <p:par>
                                <p:cTn id="23" presetID="2" presetClass="entr" presetSubtype="4" fill="hold" grpId="0" nodeType="afterEffect">
                                  <p:stCondLst>
                                    <p:cond delay="0"/>
                                  </p:stCondLst>
                                  <p:childTnLst>
                                    <p:set>
                                      <p:cBhvr>
                                        <p:cTn id="24" dur="1" fill="hold">
                                          <p:stCondLst>
                                            <p:cond delay="0"/>
                                          </p:stCondLst>
                                        </p:cTn>
                                        <p:tgtEl>
                                          <p:spTgt spid="9"/>
                                        </p:tgtEl>
                                        <p:attrNameLst>
                                          <p:attrName>style.visibility</p:attrName>
                                        </p:attrNameLst>
                                      </p:cBhvr>
                                      <p:to>
                                        <p:strVal val="visible"/>
                                      </p:to>
                                    </p:set>
                                    <p:anim calcmode="lin" valueType="num">
                                      <p:cBhvr additive="base">
                                        <p:cTn id="25" dur="500" fill="hold"/>
                                        <p:tgtEl>
                                          <p:spTgt spid="9"/>
                                        </p:tgtEl>
                                        <p:attrNameLst>
                                          <p:attrName>ppt_x</p:attrName>
                                        </p:attrNameLst>
                                      </p:cBhvr>
                                      <p:tavLst>
                                        <p:tav tm="0">
                                          <p:val>
                                            <p:strVal val="#ppt_x"/>
                                          </p:val>
                                        </p:tav>
                                        <p:tav tm="100000">
                                          <p:val>
                                            <p:strVal val="#ppt_x"/>
                                          </p:val>
                                        </p:tav>
                                      </p:tavLst>
                                    </p:anim>
                                    <p:anim calcmode="lin" valueType="num">
                                      <p:cBhvr additive="base">
                                        <p:cTn id="26" dur="500" fill="hold"/>
                                        <p:tgtEl>
                                          <p:spTgt spid="9"/>
                                        </p:tgtEl>
                                        <p:attrNameLst>
                                          <p:attrName>ppt_y</p:attrName>
                                        </p:attrNameLst>
                                      </p:cBhvr>
                                      <p:tavLst>
                                        <p:tav tm="0">
                                          <p:val>
                                            <p:strVal val="1+#ppt_h/2"/>
                                          </p:val>
                                        </p:tav>
                                        <p:tav tm="100000">
                                          <p:val>
                                            <p:strVal val="#ppt_y"/>
                                          </p:val>
                                        </p:tav>
                                      </p:tavLst>
                                    </p:anim>
                                  </p:childTnLst>
                                </p:cTn>
                              </p:par>
                            </p:childTnLst>
                          </p:cTn>
                        </p:par>
                        <p:par>
                          <p:cTn id="27" fill="hold">
                            <p:stCondLst>
                              <p:cond delay="2500"/>
                            </p:stCondLst>
                            <p:childTnLst>
                              <p:par>
                                <p:cTn id="28" presetID="2" presetClass="entr" presetSubtype="4" fill="hold" grpId="0" nodeType="afterEffect">
                                  <p:stCondLst>
                                    <p:cond delay="0"/>
                                  </p:stCondLst>
                                  <p:childTnLst>
                                    <p:set>
                                      <p:cBhvr>
                                        <p:cTn id="29" dur="1" fill="hold">
                                          <p:stCondLst>
                                            <p:cond delay="0"/>
                                          </p:stCondLst>
                                        </p:cTn>
                                        <p:tgtEl>
                                          <p:spTgt spid="10"/>
                                        </p:tgtEl>
                                        <p:attrNameLst>
                                          <p:attrName>style.visibility</p:attrName>
                                        </p:attrNameLst>
                                      </p:cBhvr>
                                      <p:to>
                                        <p:strVal val="visible"/>
                                      </p:to>
                                    </p:set>
                                    <p:anim calcmode="lin" valueType="num">
                                      <p:cBhvr additive="base">
                                        <p:cTn id="30" dur="500" fill="hold"/>
                                        <p:tgtEl>
                                          <p:spTgt spid="10"/>
                                        </p:tgtEl>
                                        <p:attrNameLst>
                                          <p:attrName>ppt_x</p:attrName>
                                        </p:attrNameLst>
                                      </p:cBhvr>
                                      <p:tavLst>
                                        <p:tav tm="0">
                                          <p:val>
                                            <p:strVal val="#ppt_x"/>
                                          </p:val>
                                        </p:tav>
                                        <p:tav tm="100000">
                                          <p:val>
                                            <p:strVal val="#ppt_x"/>
                                          </p:val>
                                        </p:tav>
                                      </p:tavLst>
                                    </p:anim>
                                    <p:anim calcmode="lin" valueType="num">
                                      <p:cBhvr additive="base">
                                        <p:cTn id="31" dur="500" fill="hold"/>
                                        <p:tgtEl>
                                          <p:spTgt spid="10"/>
                                        </p:tgtEl>
                                        <p:attrNameLst>
                                          <p:attrName>ppt_y</p:attrName>
                                        </p:attrNameLst>
                                      </p:cBhvr>
                                      <p:tavLst>
                                        <p:tav tm="0">
                                          <p:val>
                                            <p:strVal val="1+#ppt_h/2"/>
                                          </p:val>
                                        </p:tav>
                                        <p:tav tm="100000">
                                          <p:val>
                                            <p:strVal val="#ppt_y"/>
                                          </p:val>
                                        </p:tav>
                                      </p:tavLst>
                                    </p:anim>
                                  </p:childTnLst>
                                </p:cTn>
                              </p:par>
                            </p:childTnLst>
                          </p:cTn>
                        </p:par>
                        <p:par>
                          <p:cTn id="32" fill="hold">
                            <p:stCondLst>
                              <p:cond delay="3000"/>
                            </p:stCondLst>
                            <p:childTnLst>
                              <p:par>
                                <p:cTn id="33" presetID="2" presetClass="entr" presetSubtype="4" fill="hold" grpId="0" nodeType="afterEffect">
                                  <p:stCondLst>
                                    <p:cond delay="0"/>
                                  </p:stCondLst>
                                  <p:childTnLst>
                                    <p:set>
                                      <p:cBhvr>
                                        <p:cTn id="34" dur="1" fill="hold">
                                          <p:stCondLst>
                                            <p:cond delay="0"/>
                                          </p:stCondLst>
                                        </p:cTn>
                                        <p:tgtEl>
                                          <p:spTgt spid="11"/>
                                        </p:tgtEl>
                                        <p:attrNameLst>
                                          <p:attrName>style.visibility</p:attrName>
                                        </p:attrNameLst>
                                      </p:cBhvr>
                                      <p:to>
                                        <p:strVal val="visible"/>
                                      </p:to>
                                    </p:set>
                                    <p:anim calcmode="lin" valueType="num">
                                      <p:cBhvr additive="base">
                                        <p:cTn id="35" dur="500" fill="hold"/>
                                        <p:tgtEl>
                                          <p:spTgt spid="11"/>
                                        </p:tgtEl>
                                        <p:attrNameLst>
                                          <p:attrName>ppt_x</p:attrName>
                                        </p:attrNameLst>
                                      </p:cBhvr>
                                      <p:tavLst>
                                        <p:tav tm="0">
                                          <p:val>
                                            <p:strVal val="#ppt_x"/>
                                          </p:val>
                                        </p:tav>
                                        <p:tav tm="100000">
                                          <p:val>
                                            <p:strVal val="#ppt_x"/>
                                          </p:val>
                                        </p:tav>
                                      </p:tavLst>
                                    </p:anim>
                                    <p:anim calcmode="lin" valueType="num">
                                      <p:cBhvr additive="base">
                                        <p:cTn id="36" dur="500" fill="hold"/>
                                        <p:tgtEl>
                                          <p:spTgt spid="11"/>
                                        </p:tgtEl>
                                        <p:attrNameLst>
                                          <p:attrName>ppt_y</p:attrName>
                                        </p:attrNameLst>
                                      </p:cBhvr>
                                      <p:tavLst>
                                        <p:tav tm="0">
                                          <p:val>
                                            <p:strVal val="1+#ppt_h/2"/>
                                          </p:val>
                                        </p:tav>
                                        <p:tav tm="100000">
                                          <p:val>
                                            <p:strVal val="#ppt_y"/>
                                          </p:val>
                                        </p:tav>
                                      </p:tavLst>
                                    </p:anim>
                                  </p:childTnLst>
                                </p:cTn>
                              </p:par>
                            </p:childTnLst>
                          </p:cTn>
                        </p:par>
                        <p:par>
                          <p:cTn id="37" fill="hold">
                            <p:stCondLst>
                              <p:cond delay="3500"/>
                            </p:stCondLst>
                            <p:childTnLst>
                              <p:par>
                                <p:cTn id="38" presetID="10" presetClass="entr" presetSubtype="0" fill="hold" grpId="0" nodeType="afterEffect">
                                  <p:stCondLst>
                                    <p:cond delay="0"/>
                                  </p:stCondLst>
                                  <p:childTnLst>
                                    <p:set>
                                      <p:cBhvr>
                                        <p:cTn id="39" dur="1" fill="hold">
                                          <p:stCondLst>
                                            <p:cond delay="0"/>
                                          </p:stCondLst>
                                        </p:cTn>
                                        <p:tgtEl>
                                          <p:spTgt spid="12"/>
                                        </p:tgtEl>
                                        <p:attrNameLst>
                                          <p:attrName>style.visibility</p:attrName>
                                        </p:attrNameLst>
                                      </p:cBhvr>
                                      <p:to>
                                        <p:strVal val="visible"/>
                                      </p:to>
                                    </p:set>
                                    <p:animEffect transition="in" filter="fade">
                                      <p:cBhvr>
                                        <p:cTn id="40" dur="500"/>
                                        <p:tgtEl>
                                          <p:spTgt spid="12"/>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13"/>
                                        </p:tgtEl>
                                        <p:attrNameLst>
                                          <p:attrName>style.visibility</p:attrName>
                                        </p:attrNameLst>
                                      </p:cBhvr>
                                      <p:to>
                                        <p:strVal val="visible"/>
                                      </p:to>
                                    </p:set>
                                    <p:animEffect transition="in" filter="fade">
                                      <p:cBhvr>
                                        <p:cTn id="43" dur="500"/>
                                        <p:tgtEl>
                                          <p:spTgt spid="13"/>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14"/>
                                        </p:tgtEl>
                                        <p:attrNameLst>
                                          <p:attrName>style.visibility</p:attrName>
                                        </p:attrNameLst>
                                      </p:cBhvr>
                                      <p:to>
                                        <p:strVal val="visible"/>
                                      </p:to>
                                    </p:set>
                                    <p:animEffect transition="in" filter="fade">
                                      <p:cBhvr>
                                        <p:cTn id="46" dur="500"/>
                                        <p:tgtEl>
                                          <p:spTgt spid="14"/>
                                        </p:tgtEl>
                                      </p:cBhvr>
                                    </p:animEffect>
                                  </p:childTnLst>
                                </p:cTn>
                              </p:par>
                              <p:par>
                                <p:cTn id="47" presetID="10" presetClass="entr" presetSubtype="0" fill="hold" grpId="0" nodeType="withEffect">
                                  <p:stCondLst>
                                    <p:cond delay="0"/>
                                  </p:stCondLst>
                                  <p:childTnLst>
                                    <p:set>
                                      <p:cBhvr>
                                        <p:cTn id="48" dur="1" fill="hold">
                                          <p:stCondLst>
                                            <p:cond delay="0"/>
                                          </p:stCondLst>
                                        </p:cTn>
                                        <p:tgtEl>
                                          <p:spTgt spid="15"/>
                                        </p:tgtEl>
                                        <p:attrNameLst>
                                          <p:attrName>style.visibility</p:attrName>
                                        </p:attrNameLst>
                                      </p:cBhvr>
                                      <p:to>
                                        <p:strVal val="visible"/>
                                      </p:to>
                                    </p:set>
                                    <p:animEffect transition="in" filter="fade">
                                      <p:cBhvr>
                                        <p:cTn id="49"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animBg="1"/>
      <p:bldP spid="9" grpId="0" animBg="1"/>
      <p:bldP spid="10" grpId="0" animBg="1"/>
      <p:bldP spid="11" grpId="0" animBg="1"/>
      <p:bldP spid="12" grpId="0" animBg="1" autoUpdateAnimBg="0"/>
      <p:bldP spid="13" grpId="0" bldLvl="0" autoUpdateAnimBg="0"/>
      <p:bldP spid="14" grpId="0" animBg="1" autoUpdateAnimBg="0"/>
      <p:bldP spid="15" grpId="0" bldLvl="0" autoUpdateAnimBg="0"/>
    </p:bld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a:blip r:embed="rId2">
            <a:alphaModFix amt="37000"/>
          </a:blip>
          <a:tile tx="0" ty="0" sx="100000" sy="100000" flip="none" algn="tl"/>
        </a:blipFill>
        <a:effectLst/>
      </p:bgPr>
    </p:bg>
    <p:spTree>
      <p:nvGrpSpPr>
        <p:cNvPr id="1" name=""/>
        <p:cNvGrpSpPr/>
        <p:nvPr/>
      </p:nvGrpSpPr>
      <p:grpSpPr>
        <a:xfrm>
          <a:off x="0" y="0"/>
          <a:ext cx="0" cy="0"/>
          <a:chOff x="0" y="0"/>
          <a:chExt cx="0" cy="0"/>
        </a:xfrm>
      </p:grpSpPr>
      <p:pic>
        <p:nvPicPr>
          <p:cNvPr id="2" name="Picture 4" descr="C:\Users\Administrator\Desktop\2.png">
            <a:extLst>
              <a:ext uri="{FF2B5EF4-FFF2-40B4-BE49-F238E27FC236}">
                <a16:creationId xmlns:a16="http://schemas.microsoft.com/office/drawing/2014/main" id="{8122A286-59A1-43F8-AAED-A35A40391E0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2799745"/>
            <a:ext cx="6834716" cy="4226983"/>
          </a:xfrm>
          <a:prstGeom prst="rect">
            <a:avLst/>
          </a:prstGeom>
          <a:noFill/>
          <a:extLst>
            <a:ext uri="{909E8E84-426E-40DD-AFC4-6F175D3DCCD1}">
              <a14:hiddenFill xmlns:a14="http://schemas.microsoft.com/office/drawing/2010/main">
                <a:solidFill>
                  <a:srgbClr val="FFFFFF"/>
                </a:solidFill>
              </a14:hiddenFill>
            </a:ext>
          </a:extLst>
        </p:spPr>
      </p:pic>
      <p:grpSp>
        <p:nvGrpSpPr>
          <p:cNvPr id="3" name="组合 2">
            <a:extLst>
              <a:ext uri="{FF2B5EF4-FFF2-40B4-BE49-F238E27FC236}">
                <a16:creationId xmlns:a16="http://schemas.microsoft.com/office/drawing/2014/main" id="{DD11EAE7-DFBC-4737-AC70-93CEA84C5B7E}"/>
              </a:ext>
            </a:extLst>
          </p:cNvPr>
          <p:cNvGrpSpPr/>
          <p:nvPr/>
        </p:nvGrpSpPr>
        <p:grpSpPr>
          <a:xfrm>
            <a:off x="4684791" y="2052327"/>
            <a:ext cx="5867191" cy="3200876"/>
            <a:chOff x="3513592" y="1539245"/>
            <a:chExt cx="4400393" cy="2400657"/>
          </a:xfrm>
        </p:grpSpPr>
        <p:sp>
          <p:nvSpPr>
            <p:cNvPr id="4" name="TextBox 6">
              <a:extLst>
                <a:ext uri="{FF2B5EF4-FFF2-40B4-BE49-F238E27FC236}">
                  <a16:creationId xmlns:a16="http://schemas.microsoft.com/office/drawing/2014/main" id="{EBEFB756-7849-404B-B7B0-FEB5581D67FE}"/>
                </a:ext>
              </a:extLst>
            </p:cNvPr>
            <p:cNvSpPr txBox="1"/>
            <p:nvPr/>
          </p:nvSpPr>
          <p:spPr>
            <a:xfrm>
              <a:off x="6964814" y="1539245"/>
              <a:ext cx="415499" cy="2377574"/>
            </a:xfrm>
            <a:prstGeom prst="rect">
              <a:avLst/>
            </a:prstGeom>
            <a:noFill/>
          </p:spPr>
          <p:txBody>
            <a:bodyPr vert="eaVert" wrap="none" rtlCol="0">
              <a:spAutoFit/>
            </a:bodyPr>
            <a:lstStyle/>
            <a:p>
              <a:r>
                <a:rPr lang="zh-CN" altLang="en-US" sz="2400" dirty="0"/>
                <a:t>点击此处添加文字标题</a:t>
              </a:r>
            </a:p>
          </p:txBody>
        </p:sp>
        <p:sp>
          <p:nvSpPr>
            <p:cNvPr id="5" name="TextBox 7">
              <a:extLst>
                <a:ext uri="{FF2B5EF4-FFF2-40B4-BE49-F238E27FC236}">
                  <a16:creationId xmlns:a16="http://schemas.microsoft.com/office/drawing/2014/main" id="{3A67D444-E97E-4C53-A268-33EC694060D1}"/>
                </a:ext>
              </a:extLst>
            </p:cNvPr>
            <p:cNvSpPr txBox="1"/>
            <p:nvPr/>
          </p:nvSpPr>
          <p:spPr>
            <a:xfrm>
              <a:off x="6364615" y="1539245"/>
              <a:ext cx="415499" cy="2377574"/>
            </a:xfrm>
            <a:prstGeom prst="rect">
              <a:avLst/>
            </a:prstGeom>
            <a:noFill/>
          </p:spPr>
          <p:txBody>
            <a:bodyPr vert="eaVert" wrap="none" rtlCol="0">
              <a:spAutoFit/>
            </a:bodyPr>
            <a:lstStyle/>
            <a:p>
              <a:r>
                <a:rPr lang="zh-CN" altLang="en-US" sz="2400" dirty="0"/>
                <a:t>点击此处添加文字标题</a:t>
              </a:r>
            </a:p>
          </p:txBody>
        </p:sp>
        <p:sp>
          <p:nvSpPr>
            <p:cNvPr id="6" name="TextBox 8">
              <a:extLst>
                <a:ext uri="{FF2B5EF4-FFF2-40B4-BE49-F238E27FC236}">
                  <a16:creationId xmlns:a16="http://schemas.microsoft.com/office/drawing/2014/main" id="{511BD728-B1D6-4407-B8F8-42FEFFF6D663}"/>
                </a:ext>
              </a:extLst>
            </p:cNvPr>
            <p:cNvSpPr txBox="1"/>
            <p:nvPr/>
          </p:nvSpPr>
          <p:spPr>
            <a:xfrm>
              <a:off x="5779613" y="1539245"/>
              <a:ext cx="415499" cy="2377574"/>
            </a:xfrm>
            <a:prstGeom prst="rect">
              <a:avLst/>
            </a:prstGeom>
            <a:noFill/>
          </p:spPr>
          <p:txBody>
            <a:bodyPr vert="eaVert" wrap="none" rtlCol="0">
              <a:spAutoFit/>
            </a:bodyPr>
            <a:lstStyle/>
            <a:p>
              <a:r>
                <a:rPr lang="zh-CN" altLang="en-US" sz="2400" dirty="0"/>
                <a:t>点击此处添加文字标题</a:t>
              </a:r>
            </a:p>
          </p:txBody>
        </p:sp>
        <p:sp>
          <p:nvSpPr>
            <p:cNvPr id="7" name="TextBox 9">
              <a:extLst>
                <a:ext uri="{FF2B5EF4-FFF2-40B4-BE49-F238E27FC236}">
                  <a16:creationId xmlns:a16="http://schemas.microsoft.com/office/drawing/2014/main" id="{94DB7560-C7AB-42CD-94A7-9B71D0A3E9AE}"/>
                </a:ext>
              </a:extLst>
            </p:cNvPr>
            <p:cNvSpPr txBox="1"/>
            <p:nvPr/>
          </p:nvSpPr>
          <p:spPr>
            <a:xfrm>
              <a:off x="5254877" y="1539245"/>
              <a:ext cx="415499" cy="2377574"/>
            </a:xfrm>
            <a:prstGeom prst="rect">
              <a:avLst/>
            </a:prstGeom>
            <a:noFill/>
          </p:spPr>
          <p:txBody>
            <a:bodyPr vert="eaVert" wrap="none" rtlCol="0">
              <a:spAutoFit/>
            </a:bodyPr>
            <a:lstStyle/>
            <a:p>
              <a:r>
                <a:rPr lang="zh-CN" altLang="en-US" sz="2400" dirty="0"/>
                <a:t>点击此处添加文字标题</a:t>
              </a:r>
            </a:p>
          </p:txBody>
        </p:sp>
        <p:sp>
          <p:nvSpPr>
            <p:cNvPr id="8" name="TextBox 10">
              <a:extLst>
                <a:ext uri="{FF2B5EF4-FFF2-40B4-BE49-F238E27FC236}">
                  <a16:creationId xmlns:a16="http://schemas.microsoft.com/office/drawing/2014/main" id="{3AE69604-33D2-437B-8E95-869BE5A7F102}"/>
                </a:ext>
              </a:extLst>
            </p:cNvPr>
            <p:cNvSpPr txBox="1"/>
            <p:nvPr/>
          </p:nvSpPr>
          <p:spPr>
            <a:xfrm>
              <a:off x="4754278" y="1539245"/>
              <a:ext cx="415499" cy="2377574"/>
            </a:xfrm>
            <a:prstGeom prst="rect">
              <a:avLst/>
            </a:prstGeom>
            <a:noFill/>
          </p:spPr>
          <p:txBody>
            <a:bodyPr vert="eaVert" wrap="none" rtlCol="0">
              <a:spAutoFit/>
            </a:bodyPr>
            <a:lstStyle/>
            <a:p>
              <a:r>
                <a:rPr lang="zh-CN" altLang="en-US" sz="2400" dirty="0"/>
                <a:t>点击此处添加文字标题</a:t>
              </a:r>
            </a:p>
          </p:txBody>
        </p:sp>
        <p:sp>
          <p:nvSpPr>
            <p:cNvPr id="9" name="TextBox 11">
              <a:extLst>
                <a:ext uri="{FF2B5EF4-FFF2-40B4-BE49-F238E27FC236}">
                  <a16:creationId xmlns:a16="http://schemas.microsoft.com/office/drawing/2014/main" id="{79495709-BA46-413C-8D34-EC584E539763}"/>
                </a:ext>
              </a:extLst>
            </p:cNvPr>
            <p:cNvSpPr txBox="1"/>
            <p:nvPr/>
          </p:nvSpPr>
          <p:spPr>
            <a:xfrm>
              <a:off x="4154078" y="1539245"/>
              <a:ext cx="415499" cy="2377574"/>
            </a:xfrm>
            <a:prstGeom prst="rect">
              <a:avLst/>
            </a:prstGeom>
            <a:noFill/>
          </p:spPr>
          <p:txBody>
            <a:bodyPr vert="eaVert" wrap="none" rtlCol="0">
              <a:spAutoFit/>
            </a:bodyPr>
            <a:lstStyle/>
            <a:p>
              <a:r>
                <a:rPr lang="zh-CN" altLang="en-US" sz="2400" dirty="0"/>
                <a:t>点击此处添加文字标题</a:t>
              </a:r>
            </a:p>
          </p:txBody>
        </p:sp>
        <p:cxnSp>
          <p:nvCxnSpPr>
            <p:cNvPr id="10" name="直接连接符 9">
              <a:extLst>
                <a:ext uri="{FF2B5EF4-FFF2-40B4-BE49-F238E27FC236}">
                  <a16:creationId xmlns:a16="http://schemas.microsoft.com/office/drawing/2014/main" id="{CED0ACED-4EFC-4A21-A5A5-3D4C23BE21F5}"/>
                </a:ext>
              </a:extLst>
            </p:cNvPr>
            <p:cNvCxnSpPr/>
            <p:nvPr/>
          </p:nvCxnSpPr>
          <p:spPr>
            <a:xfrm>
              <a:off x="4650903" y="1539245"/>
              <a:ext cx="0" cy="2400657"/>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11" name="直接连接符 10">
              <a:extLst>
                <a:ext uri="{FF2B5EF4-FFF2-40B4-BE49-F238E27FC236}">
                  <a16:creationId xmlns:a16="http://schemas.microsoft.com/office/drawing/2014/main" id="{2FE386EE-902D-42F7-9B92-5D750381C681}"/>
                </a:ext>
              </a:extLst>
            </p:cNvPr>
            <p:cNvCxnSpPr/>
            <p:nvPr/>
          </p:nvCxnSpPr>
          <p:spPr>
            <a:xfrm>
              <a:off x="5169776" y="1539245"/>
              <a:ext cx="0" cy="2400657"/>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12" name="直接连接符 11">
              <a:extLst>
                <a:ext uri="{FF2B5EF4-FFF2-40B4-BE49-F238E27FC236}">
                  <a16:creationId xmlns:a16="http://schemas.microsoft.com/office/drawing/2014/main" id="{0C56551B-87D1-46E7-B9F5-59908AFA302A}"/>
                </a:ext>
              </a:extLst>
            </p:cNvPr>
            <p:cNvCxnSpPr/>
            <p:nvPr/>
          </p:nvCxnSpPr>
          <p:spPr>
            <a:xfrm>
              <a:off x="5726162" y="1539245"/>
              <a:ext cx="0" cy="2400657"/>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13" name="直接连接符 12">
              <a:extLst>
                <a:ext uri="{FF2B5EF4-FFF2-40B4-BE49-F238E27FC236}">
                  <a16:creationId xmlns:a16="http://schemas.microsoft.com/office/drawing/2014/main" id="{E19CE421-0870-4124-B28B-9AF8353D6EAB}"/>
                </a:ext>
              </a:extLst>
            </p:cNvPr>
            <p:cNvCxnSpPr/>
            <p:nvPr/>
          </p:nvCxnSpPr>
          <p:spPr>
            <a:xfrm>
              <a:off x="6244026" y="1539245"/>
              <a:ext cx="0" cy="2400657"/>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14" name="直接连接符 13">
              <a:extLst>
                <a:ext uri="{FF2B5EF4-FFF2-40B4-BE49-F238E27FC236}">
                  <a16:creationId xmlns:a16="http://schemas.microsoft.com/office/drawing/2014/main" id="{1A62741C-9270-4829-9426-C5F762573D66}"/>
                </a:ext>
              </a:extLst>
            </p:cNvPr>
            <p:cNvCxnSpPr/>
            <p:nvPr/>
          </p:nvCxnSpPr>
          <p:spPr>
            <a:xfrm>
              <a:off x="6904401" y="1539245"/>
              <a:ext cx="0" cy="2400657"/>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15" name="直接连接符 14">
              <a:extLst>
                <a:ext uri="{FF2B5EF4-FFF2-40B4-BE49-F238E27FC236}">
                  <a16:creationId xmlns:a16="http://schemas.microsoft.com/office/drawing/2014/main" id="{8CDDF9F0-97CD-4673-9E34-91F1CCA66EB0}"/>
                </a:ext>
              </a:extLst>
            </p:cNvPr>
            <p:cNvCxnSpPr/>
            <p:nvPr/>
          </p:nvCxnSpPr>
          <p:spPr>
            <a:xfrm>
              <a:off x="4086580" y="1539245"/>
              <a:ext cx="0" cy="2400657"/>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16" name="直接连接符 15">
              <a:extLst>
                <a:ext uri="{FF2B5EF4-FFF2-40B4-BE49-F238E27FC236}">
                  <a16:creationId xmlns:a16="http://schemas.microsoft.com/office/drawing/2014/main" id="{3F10E638-ABC6-48E6-8DEC-0CD655E6E74F}"/>
                </a:ext>
              </a:extLst>
            </p:cNvPr>
            <p:cNvCxnSpPr/>
            <p:nvPr/>
          </p:nvCxnSpPr>
          <p:spPr>
            <a:xfrm>
              <a:off x="7380312" y="1539245"/>
              <a:ext cx="0" cy="2400657"/>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17" name="TextBox 21">
              <a:extLst>
                <a:ext uri="{FF2B5EF4-FFF2-40B4-BE49-F238E27FC236}">
                  <a16:creationId xmlns:a16="http://schemas.microsoft.com/office/drawing/2014/main" id="{565BC227-B353-40DB-AEAD-3DE4FDF6CEBE}"/>
                </a:ext>
              </a:extLst>
            </p:cNvPr>
            <p:cNvSpPr txBox="1"/>
            <p:nvPr/>
          </p:nvSpPr>
          <p:spPr>
            <a:xfrm>
              <a:off x="3598694" y="1539245"/>
              <a:ext cx="415499" cy="2377574"/>
            </a:xfrm>
            <a:prstGeom prst="rect">
              <a:avLst/>
            </a:prstGeom>
            <a:noFill/>
          </p:spPr>
          <p:txBody>
            <a:bodyPr vert="eaVert" wrap="none" rtlCol="0">
              <a:spAutoFit/>
            </a:bodyPr>
            <a:lstStyle/>
            <a:p>
              <a:r>
                <a:rPr lang="zh-CN" altLang="en-US" sz="2400" dirty="0"/>
                <a:t>点击此处添加文字标题</a:t>
              </a:r>
            </a:p>
          </p:txBody>
        </p:sp>
        <p:cxnSp>
          <p:nvCxnSpPr>
            <p:cNvPr id="18" name="直接连接符 17">
              <a:extLst>
                <a:ext uri="{FF2B5EF4-FFF2-40B4-BE49-F238E27FC236}">
                  <a16:creationId xmlns:a16="http://schemas.microsoft.com/office/drawing/2014/main" id="{30E5B499-E0F4-446C-B734-4B94E89A1067}"/>
                </a:ext>
              </a:extLst>
            </p:cNvPr>
            <p:cNvCxnSpPr/>
            <p:nvPr/>
          </p:nvCxnSpPr>
          <p:spPr>
            <a:xfrm>
              <a:off x="3513592" y="1539245"/>
              <a:ext cx="0" cy="2400657"/>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19" name="TextBox 23">
              <a:extLst>
                <a:ext uri="{FF2B5EF4-FFF2-40B4-BE49-F238E27FC236}">
                  <a16:creationId xmlns:a16="http://schemas.microsoft.com/office/drawing/2014/main" id="{00CFED53-144C-44A4-94F0-879A2F018391}"/>
                </a:ext>
              </a:extLst>
            </p:cNvPr>
            <p:cNvSpPr txBox="1"/>
            <p:nvPr/>
          </p:nvSpPr>
          <p:spPr>
            <a:xfrm>
              <a:off x="7498487" y="1539245"/>
              <a:ext cx="415498" cy="2377574"/>
            </a:xfrm>
            <a:prstGeom prst="rect">
              <a:avLst/>
            </a:prstGeom>
            <a:noFill/>
          </p:spPr>
          <p:txBody>
            <a:bodyPr vert="eaVert" wrap="none" rtlCol="0">
              <a:spAutoFit/>
            </a:bodyPr>
            <a:lstStyle/>
            <a:p>
              <a:r>
                <a:rPr lang="zh-CN" altLang="en-US" sz="2400" dirty="0"/>
                <a:t>点击此处添加文字标题</a:t>
              </a:r>
            </a:p>
          </p:txBody>
        </p:sp>
        <p:cxnSp>
          <p:nvCxnSpPr>
            <p:cNvPr id="20" name="直接连接符 19">
              <a:extLst>
                <a:ext uri="{FF2B5EF4-FFF2-40B4-BE49-F238E27FC236}">
                  <a16:creationId xmlns:a16="http://schemas.microsoft.com/office/drawing/2014/main" id="{38137D45-39DA-4041-A100-9DA7625C98BC}"/>
                </a:ext>
              </a:extLst>
            </p:cNvPr>
            <p:cNvCxnSpPr/>
            <p:nvPr/>
          </p:nvCxnSpPr>
          <p:spPr>
            <a:xfrm>
              <a:off x="7913985" y="1539245"/>
              <a:ext cx="0" cy="2400657"/>
            </a:xfrm>
            <a:prstGeom prst="line">
              <a:avLst/>
            </a:prstGeom>
            <a:ln w="19050"/>
          </p:spPr>
          <p:style>
            <a:lnRef idx="1">
              <a:schemeClr val="accent1"/>
            </a:lnRef>
            <a:fillRef idx="0">
              <a:schemeClr val="accent1"/>
            </a:fillRef>
            <a:effectRef idx="0">
              <a:schemeClr val="accent1"/>
            </a:effectRef>
            <a:fontRef idx="minor">
              <a:schemeClr val="tx1"/>
            </a:fontRef>
          </p:style>
        </p:cxnSp>
      </p:grpSp>
      <p:sp>
        <p:nvSpPr>
          <p:cNvPr id="21" name="Rectangle 11">
            <a:extLst>
              <a:ext uri="{FF2B5EF4-FFF2-40B4-BE49-F238E27FC236}">
                <a16:creationId xmlns:a16="http://schemas.microsoft.com/office/drawing/2014/main" id="{D5679E94-58D6-4DE6-87C4-D0676EFAB714}"/>
              </a:ext>
            </a:extLst>
          </p:cNvPr>
          <p:cNvSpPr>
            <a:spLocks noChangeArrowheads="1"/>
          </p:cNvSpPr>
          <p:nvPr/>
        </p:nvSpPr>
        <p:spPr bwMode="auto">
          <a:xfrm rot="16200000">
            <a:off x="523878" y="561978"/>
            <a:ext cx="269875" cy="47625"/>
          </a:xfrm>
          <a:prstGeom prst="rect">
            <a:avLst/>
          </a:prstGeom>
          <a:noFill/>
          <a:ln w="12700" cmpd="sng">
            <a:solidFill>
              <a:srgbClr val="242625"/>
            </a:solidFill>
            <a:miter lim="800000"/>
            <a:headEnd/>
            <a:tailEnd/>
          </a:ln>
          <a:extLst>
            <a:ext uri="{909E8E84-426E-40DD-AFC4-6F175D3DCCD1}">
              <a14:hiddenFill xmlns:a14="http://schemas.microsoft.com/office/drawing/2010/main">
                <a:solidFill>
                  <a:srgbClr val="FFFFFF"/>
                </a:solidFill>
              </a14:hiddenFill>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sz="2400">
              <a:latin typeface="方正宋刻本秀楷简体" panose="02000000000000000000" pitchFamily="2" charset="-122"/>
              <a:ea typeface="方正宋刻本秀楷简体" panose="02000000000000000000" pitchFamily="2" charset="-122"/>
            </a:endParaRPr>
          </a:p>
        </p:txBody>
      </p:sp>
      <p:sp>
        <p:nvSpPr>
          <p:cNvPr id="22" name="Text Box 12">
            <a:extLst>
              <a:ext uri="{FF2B5EF4-FFF2-40B4-BE49-F238E27FC236}">
                <a16:creationId xmlns:a16="http://schemas.microsoft.com/office/drawing/2014/main" id="{DCE2397F-3133-4F12-AC43-C0DFC7CCB83B}"/>
              </a:ext>
            </a:extLst>
          </p:cNvPr>
          <p:cNvSpPr txBox="1">
            <a:spLocks noChangeArrowheads="1"/>
          </p:cNvSpPr>
          <p:nvPr/>
        </p:nvSpPr>
        <p:spPr bwMode="auto">
          <a:xfrm>
            <a:off x="681041" y="352425"/>
            <a:ext cx="377539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800" dirty="0">
                <a:solidFill>
                  <a:srgbClr val="363636"/>
                </a:solidFill>
                <a:latin typeface="方正宋刻本秀楷简体" panose="02000000000000000000" pitchFamily="2" charset="-122"/>
                <a:ea typeface="方正宋刻本秀楷简体" panose="02000000000000000000" pitchFamily="2" charset="-122"/>
              </a:rPr>
              <a:t>您的标题·您的子标题</a:t>
            </a:r>
          </a:p>
        </p:txBody>
      </p:sp>
      <p:sp>
        <p:nvSpPr>
          <p:cNvPr id="23" name="Rectangle 13">
            <a:extLst>
              <a:ext uri="{FF2B5EF4-FFF2-40B4-BE49-F238E27FC236}">
                <a16:creationId xmlns:a16="http://schemas.microsoft.com/office/drawing/2014/main" id="{9427A36D-05AC-4EF3-8C8A-E53AECAC0B64}"/>
              </a:ext>
            </a:extLst>
          </p:cNvPr>
          <p:cNvSpPr>
            <a:spLocks noChangeArrowheads="1"/>
          </p:cNvSpPr>
          <p:nvPr/>
        </p:nvSpPr>
        <p:spPr bwMode="auto">
          <a:xfrm rot="16200000">
            <a:off x="4317209" y="562769"/>
            <a:ext cx="269875" cy="46038"/>
          </a:xfrm>
          <a:prstGeom prst="rect">
            <a:avLst/>
          </a:prstGeom>
          <a:noFill/>
          <a:ln w="12700" cmpd="sng">
            <a:solidFill>
              <a:srgbClr val="242625"/>
            </a:solidFill>
            <a:miter lim="800000"/>
            <a:headEnd/>
            <a:tailEnd/>
          </a:ln>
          <a:extLst>
            <a:ext uri="{909E8E84-426E-40DD-AFC4-6F175D3DCCD1}">
              <a14:hiddenFill xmlns:a14="http://schemas.microsoft.com/office/drawing/2010/main">
                <a:solidFill>
                  <a:srgbClr val="FFFFFF"/>
                </a:solidFill>
              </a14:hiddenFill>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sz="2400">
              <a:latin typeface="方正宋刻本秀楷简体" panose="02000000000000000000" pitchFamily="2" charset="-122"/>
              <a:ea typeface="方正宋刻本秀楷简体" panose="02000000000000000000" pitchFamily="2" charset="-122"/>
            </a:endParaRPr>
          </a:p>
        </p:txBody>
      </p:sp>
      <p:sp>
        <p:nvSpPr>
          <p:cNvPr id="24" name="Text Box 14">
            <a:extLst>
              <a:ext uri="{FF2B5EF4-FFF2-40B4-BE49-F238E27FC236}">
                <a16:creationId xmlns:a16="http://schemas.microsoft.com/office/drawing/2014/main" id="{4C00A5F3-7AA0-4899-8310-6E518D18413A}"/>
              </a:ext>
            </a:extLst>
          </p:cNvPr>
          <p:cNvSpPr txBox="1">
            <a:spLocks noChangeArrowheads="1"/>
          </p:cNvSpPr>
          <p:nvPr/>
        </p:nvSpPr>
        <p:spPr bwMode="auto">
          <a:xfrm>
            <a:off x="681041" y="774703"/>
            <a:ext cx="426878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600" dirty="0">
                <a:solidFill>
                  <a:srgbClr val="5D5C5C"/>
                </a:solidFill>
                <a:latin typeface="方正宋刻本秀楷简体" panose="02000000000000000000" pitchFamily="2" charset="-122"/>
                <a:ea typeface="方正宋刻本秀楷简体" panose="02000000000000000000" pitchFamily="2" charset="-122"/>
              </a:rPr>
              <a:t>Your content title·Your sub-title</a:t>
            </a:r>
          </a:p>
        </p:txBody>
      </p:sp>
    </p:spTree>
    <p:extLst>
      <p:ext uri="{BB962C8B-B14F-4D97-AF65-F5344CB8AC3E}">
        <p14:creationId xmlns:p14="http://schemas.microsoft.com/office/powerpoint/2010/main" val="1667887753"/>
      </p:ext>
    </p:extLst>
  </p:cSld>
  <p:clrMapOvr>
    <a:masterClrMapping/>
  </p:clrMapOvr>
  <mc:AlternateContent xmlns:mc="http://schemas.openxmlformats.org/markup-compatibility/2006" xmlns:p14="http://schemas.microsoft.com/office/powerpoint/2010/main">
    <mc:Choice Requires="p14">
      <p:transition spd="slow" p14:dur="1250" advTm="0">
        <p:comb/>
      </p:transition>
    </mc:Choice>
    <mc:Fallback xmlns="">
      <p:transition spd="slow" advTm="0">
        <p:comb/>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anim calcmode="lin" valueType="num">
                                      <p:cBhvr>
                                        <p:cTn id="8" dur="2000" fill="hold"/>
                                        <p:tgtEl>
                                          <p:spTgt spid="2"/>
                                        </p:tgtEl>
                                        <p:attrNameLst>
                                          <p:attrName>ppt_x</p:attrName>
                                        </p:attrNameLst>
                                      </p:cBhvr>
                                      <p:tavLst>
                                        <p:tav tm="0">
                                          <p:val>
                                            <p:strVal val="#ppt_x"/>
                                          </p:val>
                                        </p:tav>
                                        <p:tav tm="100000">
                                          <p:val>
                                            <p:strVal val="#ppt_x"/>
                                          </p:val>
                                        </p:tav>
                                      </p:tavLst>
                                    </p:anim>
                                    <p:anim calcmode="lin" valueType="num">
                                      <p:cBhvr>
                                        <p:cTn id="9" dur="2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2000"/>
                            </p:stCondLst>
                            <p:childTnLst>
                              <p:par>
                                <p:cTn id="11" presetID="22" presetClass="entr" presetSubtype="8" fill="hold" nodeType="after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wipe(left)">
                                      <p:cBhvr>
                                        <p:cTn id="13" dur="3000"/>
                                        <p:tgtEl>
                                          <p:spTgt spid="3"/>
                                        </p:tgtEl>
                                      </p:cBhvr>
                                    </p:animEffect>
                                  </p:childTnLst>
                                </p:cTn>
                              </p:par>
                            </p:childTnLst>
                          </p:cTn>
                        </p:par>
                        <p:par>
                          <p:cTn id="14" fill="hold">
                            <p:stCondLst>
                              <p:cond delay="5000"/>
                            </p:stCondLst>
                            <p:childTnLst>
                              <p:par>
                                <p:cTn id="15" presetID="10" presetClass="entr" presetSubtype="0" fill="hold" grpId="0" nodeType="afterEffect">
                                  <p:stCondLst>
                                    <p:cond delay="0"/>
                                  </p:stCondLst>
                                  <p:childTnLst>
                                    <p:set>
                                      <p:cBhvr>
                                        <p:cTn id="16" dur="1" fill="hold">
                                          <p:stCondLst>
                                            <p:cond delay="0"/>
                                          </p:stCondLst>
                                        </p:cTn>
                                        <p:tgtEl>
                                          <p:spTgt spid="21"/>
                                        </p:tgtEl>
                                        <p:attrNameLst>
                                          <p:attrName>style.visibility</p:attrName>
                                        </p:attrNameLst>
                                      </p:cBhvr>
                                      <p:to>
                                        <p:strVal val="visible"/>
                                      </p:to>
                                    </p:set>
                                    <p:animEffect transition="in" filter="fade">
                                      <p:cBhvr>
                                        <p:cTn id="17" dur="500"/>
                                        <p:tgtEl>
                                          <p:spTgt spid="21"/>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22"/>
                                        </p:tgtEl>
                                        <p:attrNameLst>
                                          <p:attrName>style.visibility</p:attrName>
                                        </p:attrNameLst>
                                      </p:cBhvr>
                                      <p:to>
                                        <p:strVal val="visible"/>
                                      </p:to>
                                    </p:set>
                                    <p:animEffect transition="in" filter="fade">
                                      <p:cBhvr>
                                        <p:cTn id="20" dur="500"/>
                                        <p:tgtEl>
                                          <p:spTgt spid="22"/>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23"/>
                                        </p:tgtEl>
                                        <p:attrNameLst>
                                          <p:attrName>style.visibility</p:attrName>
                                        </p:attrNameLst>
                                      </p:cBhvr>
                                      <p:to>
                                        <p:strVal val="visible"/>
                                      </p:to>
                                    </p:set>
                                    <p:animEffect transition="in" filter="fade">
                                      <p:cBhvr>
                                        <p:cTn id="23" dur="500"/>
                                        <p:tgtEl>
                                          <p:spTgt spid="23"/>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24"/>
                                        </p:tgtEl>
                                        <p:attrNameLst>
                                          <p:attrName>style.visibility</p:attrName>
                                        </p:attrNameLst>
                                      </p:cBhvr>
                                      <p:to>
                                        <p:strVal val="visible"/>
                                      </p:to>
                                    </p:set>
                                    <p:animEffect transition="in" filter="fade">
                                      <p:cBhvr>
                                        <p:cTn id="26"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autoUpdateAnimBg="0"/>
      <p:bldP spid="22" grpId="0" bldLvl="0" autoUpdateAnimBg="0"/>
      <p:bldP spid="23" grpId="0" animBg="1" autoUpdateAnimBg="0"/>
      <p:bldP spid="24" grpId="0" bldLvl="0" autoUpdateAnimBg="0"/>
    </p:bld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a:blip r:embed="rId3">
            <a:alphaModFix amt="37000"/>
          </a:blip>
          <a:tile tx="0" ty="-2108200" sx="100000" sy="100000" flip="none" algn="tl"/>
        </a:blipFill>
        <a:effectLst/>
      </p:bgPr>
    </p:bg>
    <p:spTree>
      <p:nvGrpSpPr>
        <p:cNvPr id="1" name=""/>
        <p:cNvGrpSpPr/>
        <p:nvPr/>
      </p:nvGrpSpPr>
      <p:grpSpPr>
        <a:xfrm>
          <a:off x="0" y="0"/>
          <a:ext cx="0" cy="0"/>
          <a:chOff x="0" y="0"/>
          <a:chExt cx="0" cy="0"/>
        </a:xfrm>
      </p:grpSpPr>
      <p:grpSp>
        <p:nvGrpSpPr>
          <p:cNvPr id="3" name="组合 2"/>
          <p:cNvGrpSpPr>
            <a:grpSpLocks/>
          </p:cNvGrpSpPr>
          <p:nvPr/>
        </p:nvGrpSpPr>
        <p:grpSpPr bwMode="auto">
          <a:xfrm>
            <a:off x="804909" y="1958975"/>
            <a:ext cx="4850428" cy="1659442"/>
            <a:chOff x="803786" y="1959667"/>
            <a:chExt cx="4477634" cy="1659260"/>
          </a:xfrm>
        </p:grpSpPr>
        <p:sp>
          <p:nvSpPr>
            <p:cNvPr id="28" name="Rounded Rectangle 5@|1FFC:7355919|FBC:16777215|LFC:16777215|LBC:16777215"/>
            <p:cNvSpPr/>
            <p:nvPr/>
          </p:nvSpPr>
          <p:spPr>
            <a:xfrm>
              <a:off x="1127585" y="1959667"/>
              <a:ext cx="4153835" cy="484135"/>
            </a:xfrm>
            <a:prstGeom prst="roundRect">
              <a:avLst>
                <a:gd name="adj" fmla="val 0"/>
              </a:avLst>
            </a:prstGeom>
            <a:solidFill>
              <a:schemeClr val="accent2"/>
            </a:solidFill>
            <a:ln w="19050">
              <a:noFill/>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200" i="1" dirty="0">
                <a:solidFill>
                  <a:schemeClr val="tx1"/>
                </a:solidFill>
                <a:latin typeface="PT Sans" pitchFamily="34" charset="-52"/>
              </a:endParaRPr>
            </a:p>
          </p:txBody>
        </p:sp>
        <p:sp>
          <p:nvSpPr>
            <p:cNvPr id="32" name="Rectangle 31@|1FFC:16777215|FBC:16777215|LFC:16777215|LBC:16777215"/>
            <p:cNvSpPr/>
            <p:nvPr/>
          </p:nvSpPr>
          <p:spPr>
            <a:xfrm>
              <a:off x="1346613" y="2529518"/>
              <a:ext cx="3876065" cy="1089409"/>
            </a:xfrm>
            <a:prstGeom prst="rect">
              <a:avLst/>
            </a:prstGeom>
          </p:spPr>
          <p:txBody>
            <a:bodyPr>
              <a:spAutoFit/>
            </a:bodyPr>
            <a:lstStyle/>
            <a:p>
              <a:pPr defTabSz="1216422">
                <a:spcBef>
                  <a:spcPct val="20000"/>
                </a:spcBef>
                <a:defRPr/>
              </a:pPr>
              <a:r>
                <a:rPr lang="zh-CN" altLang="en-US" sz="1200" dirty="0">
                  <a:latin typeface="微软雅黑" pitchFamily="34" charset="-122"/>
                  <a:ea typeface="微软雅黑" pitchFamily="34" charset="-122"/>
                  <a:cs typeface="+mn-ea"/>
                  <a:sym typeface="Arial" panose="020B0604020202020204" pitchFamily="34" charset="0"/>
                </a:rPr>
                <a:t>单击此处可编辑内容，根据您的需要自由拉伸文本框大小单击此处可编辑内容，根据您的需要自由拉伸文本框大小单击此处可编辑内容，根据您的需要自由拉伸文本框大小</a:t>
              </a:r>
              <a:endParaRPr lang="en-US" altLang="zh-CN" sz="1200" dirty="0">
                <a:latin typeface="微软雅黑" pitchFamily="34" charset="-122"/>
                <a:ea typeface="微软雅黑" pitchFamily="34" charset="-122"/>
                <a:cs typeface="+mn-ea"/>
                <a:sym typeface="Arial" panose="020B0604020202020204" pitchFamily="34" charset="0"/>
              </a:endParaRPr>
            </a:p>
            <a:p>
              <a:pPr defTabSz="1216422">
                <a:spcBef>
                  <a:spcPct val="20000"/>
                </a:spcBef>
                <a:defRPr/>
              </a:pPr>
              <a:endParaRPr lang="en-US" altLang="zh-CN" sz="1200" dirty="0">
                <a:latin typeface="微软雅黑" pitchFamily="34" charset="-122"/>
                <a:ea typeface="微软雅黑" pitchFamily="34" charset="-122"/>
                <a:cs typeface="+mn-ea"/>
                <a:sym typeface="Arial" panose="020B0604020202020204" pitchFamily="34" charset="0"/>
              </a:endParaRPr>
            </a:p>
            <a:p>
              <a:pPr defTabSz="1216422">
                <a:spcBef>
                  <a:spcPct val="20000"/>
                </a:spcBef>
                <a:defRPr/>
              </a:pPr>
              <a:endParaRPr lang="en-US" altLang="zh-CN" sz="1200" dirty="0">
                <a:latin typeface="微软雅黑" pitchFamily="34" charset="-122"/>
                <a:ea typeface="微软雅黑" pitchFamily="34" charset="-122"/>
                <a:cs typeface="+mn-ea"/>
                <a:sym typeface="Arial" panose="020B0604020202020204" pitchFamily="34" charset="0"/>
              </a:endParaRPr>
            </a:p>
          </p:txBody>
        </p:sp>
        <p:sp>
          <p:nvSpPr>
            <p:cNvPr id="32796" name="Rectangle 35@|1FFC:16777215|FBC:16777215|LFC:16777215|LBC:16777215"/>
            <p:cNvSpPr>
              <a:spLocks noChangeArrowheads="1"/>
            </p:cNvSpPr>
            <p:nvPr/>
          </p:nvSpPr>
          <p:spPr bwMode="auto">
            <a:xfrm>
              <a:off x="1405099" y="2017027"/>
              <a:ext cx="2787309" cy="338517"/>
            </a:xfrm>
            <a:prstGeom prst="rect">
              <a:avLst/>
            </a:prstGeom>
            <a:noFill/>
            <a:ln w="9525">
              <a:noFill/>
              <a:miter lim="800000"/>
              <a:headEnd/>
              <a:tailEnd/>
            </a:ln>
          </p:spPr>
          <p:txBody>
            <a:bodyPr>
              <a:spAutoFit/>
            </a:bodyPr>
            <a:lstStyle/>
            <a:p>
              <a:pPr algn="ctr" defTabSz="1216422">
                <a:spcBef>
                  <a:spcPct val="20000"/>
                </a:spcBef>
                <a:defRPr/>
              </a:pPr>
              <a:r>
                <a:rPr lang="zh-CN" altLang="en-US" sz="1600" dirty="0">
                  <a:solidFill>
                    <a:schemeClr val="bg1"/>
                  </a:solidFill>
                  <a:latin typeface="微软雅黑" pitchFamily="34" charset="-122"/>
                  <a:ea typeface="微软雅黑" pitchFamily="34" charset="-122"/>
                  <a:cs typeface="+mn-ea"/>
                  <a:sym typeface="Arial" panose="020B0604020202020204" pitchFamily="34" charset="0"/>
                </a:rPr>
                <a:t>单击编辑标题</a:t>
              </a:r>
              <a:endParaRPr lang="en-US" altLang="zh-CN" sz="1600" dirty="0">
                <a:solidFill>
                  <a:schemeClr val="bg1"/>
                </a:solidFill>
                <a:latin typeface="微软雅黑" pitchFamily="34" charset="-122"/>
                <a:ea typeface="微软雅黑" pitchFamily="34" charset="-122"/>
                <a:cs typeface="+mn-ea"/>
                <a:sym typeface="Arial" panose="020B0604020202020204" pitchFamily="34" charset="0"/>
              </a:endParaRPr>
            </a:p>
          </p:txBody>
        </p:sp>
        <p:sp>
          <p:nvSpPr>
            <p:cNvPr id="2" name="Rectangle 1@|1FFC:3289814|FBC:16777215|LFC:16777215|LBC:16777215"/>
            <p:cNvSpPr/>
            <p:nvPr/>
          </p:nvSpPr>
          <p:spPr>
            <a:xfrm>
              <a:off x="803786" y="1959667"/>
              <a:ext cx="499984" cy="48413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200" dirty="0">
                <a:solidFill>
                  <a:schemeClr val="tx1"/>
                </a:solidFill>
              </a:endParaRPr>
            </a:p>
          </p:txBody>
        </p:sp>
        <p:sp>
          <p:nvSpPr>
            <p:cNvPr id="32798" name="Rectangle 39@|1FFC:16777215|FBC:16777215|LFC:16777215|LBC:16777215"/>
            <p:cNvSpPr>
              <a:spLocks noChangeArrowheads="1"/>
            </p:cNvSpPr>
            <p:nvPr/>
          </p:nvSpPr>
          <p:spPr bwMode="auto">
            <a:xfrm>
              <a:off x="835517" y="1976722"/>
              <a:ext cx="436242" cy="420518"/>
            </a:xfrm>
            <a:prstGeom prst="rect">
              <a:avLst/>
            </a:prstGeom>
            <a:noFill/>
            <a:ln w="9525">
              <a:noFill/>
              <a:miter lim="800000"/>
              <a:headEnd/>
              <a:tailEnd/>
            </a:ln>
          </p:spPr>
          <p:txBody>
            <a:bodyPr>
              <a:spAutoFit/>
            </a:bodyPr>
            <a:lstStyle/>
            <a:p>
              <a:pPr algn="ctr" eaLnBrk="1" hangingPunct="1"/>
              <a:r>
                <a:rPr lang="en-US" altLang="zh-CN" sz="2133" b="1" dirty="0">
                  <a:solidFill>
                    <a:schemeClr val="bg1"/>
                  </a:solidFill>
                  <a:latin typeface="微软雅黑" pitchFamily="34" charset="-122"/>
                </a:rPr>
                <a:t>1</a:t>
              </a:r>
              <a:endParaRPr lang="zh-CN" altLang="en-US" sz="2133" b="1" dirty="0">
                <a:solidFill>
                  <a:schemeClr val="bg1"/>
                </a:solidFill>
              </a:endParaRPr>
            </a:p>
          </p:txBody>
        </p:sp>
      </p:grpSp>
      <p:grpSp>
        <p:nvGrpSpPr>
          <p:cNvPr id="4" name="组合 4"/>
          <p:cNvGrpSpPr>
            <a:grpSpLocks/>
          </p:cNvGrpSpPr>
          <p:nvPr/>
        </p:nvGrpSpPr>
        <p:grpSpPr bwMode="auto">
          <a:xfrm>
            <a:off x="804908" y="3976695"/>
            <a:ext cx="4871045" cy="1719761"/>
            <a:chOff x="803786" y="3976022"/>
            <a:chExt cx="4497002" cy="1719641"/>
          </a:xfrm>
        </p:grpSpPr>
        <p:sp>
          <p:nvSpPr>
            <p:cNvPr id="29" name="Rounded Rectangle 7@|1FFC:7355919|FBC:16777215|LFC:16777215|LBC:16777215"/>
            <p:cNvSpPr/>
            <p:nvPr/>
          </p:nvSpPr>
          <p:spPr>
            <a:xfrm>
              <a:off x="1127609" y="3976022"/>
              <a:ext cx="4154144" cy="484154"/>
            </a:xfrm>
            <a:prstGeom prst="roundRect">
              <a:avLst>
                <a:gd name="adj" fmla="val 0"/>
              </a:avLst>
            </a:prstGeom>
            <a:solidFill>
              <a:schemeClr val="accent2"/>
            </a:solidFill>
            <a:ln w="19050">
              <a:noFill/>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200" i="1" dirty="0">
                <a:solidFill>
                  <a:schemeClr val="tx1"/>
                </a:solidFill>
                <a:latin typeface="PT Sans" pitchFamily="34" charset="-52"/>
              </a:endParaRPr>
            </a:p>
          </p:txBody>
        </p:sp>
        <p:sp>
          <p:nvSpPr>
            <p:cNvPr id="34" name="Rectangle 33@|1FFC:16777215|FBC:16777215|LFC:16777215|LBC:16777215"/>
            <p:cNvSpPr/>
            <p:nvPr/>
          </p:nvSpPr>
          <p:spPr>
            <a:xfrm>
              <a:off x="1346652" y="4606210"/>
              <a:ext cx="3954136" cy="1089453"/>
            </a:xfrm>
            <a:prstGeom prst="rect">
              <a:avLst/>
            </a:prstGeom>
          </p:spPr>
          <p:txBody>
            <a:bodyPr>
              <a:spAutoFit/>
            </a:bodyPr>
            <a:lstStyle/>
            <a:p>
              <a:pPr defTabSz="1216422">
                <a:spcBef>
                  <a:spcPct val="20000"/>
                </a:spcBef>
                <a:defRPr/>
              </a:pPr>
              <a:r>
                <a:rPr lang="zh-CN" altLang="en-US" sz="1200" dirty="0">
                  <a:latin typeface="微软雅黑" pitchFamily="34" charset="-122"/>
                  <a:ea typeface="微软雅黑" pitchFamily="34" charset="-122"/>
                  <a:cs typeface="+mn-ea"/>
                  <a:sym typeface="Arial" panose="020B0604020202020204" pitchFamily="34" charset="0"/>
                </a:rPr>
                <a:t>单击此处可编辑内容，根据您的需要自由拉伸文本框大小单击此处可编辑内容，根据您的需要自由拉伸文本框大小单击此处可编辑内容，根据您的需要自由拉伸文本框大小</a:t>
              </a:r>
              <a:endParaRPr lang="en-US" altLang="zh-CN" sz="1200" dirty="0">
                <a:latin typeface="微软雅黑" pitchFamily="34" charset="-122"/>
                <a:ea typeface="微软雅黑" pitchFamily="34" charset="-122"/>
                <a:cs typeface="+mn-ea"/>
                <a:sym typeface="Arial" panose="020B0604020202020204" pitchFamily="34" charset="0"/>
              </a:endParaRPr>
            </a:p>
            <a:p>
              <a:pPr defTabSz="1216422">
                <a:spcBef>
                  <a:spcPct val="20000"/>
                </a:spcBef>
                <a:defRPr/>
              </a:pPr>
              <a:endParaRPr lang="en-US" altLang="zh-CN" sz="1200" dirty="0">
                <a:latin typeface="微软雅黑" pitchFamily="34" charset="-122"/>
                <a:ea typeface="微软雅黑" pitchFamily="34" charset="-122"/>
                <a:cs typeface="+mn-ea"/>
                <a:sym typeface="Arial" panose="020B0604020202020204" pitchFamily="34" charset="0"/>
              </a:endParaRPr>
            </a:p>
            <a:p>
              <a:pPr defTabSz="1216422">
                <a:spcBef>
                  <a:spcPct val="20000"/>
                </a:spcBef>
                <a:defRPr/>
              </a:pPr>
              <a:endParaRPr lang="en-US" altLang="zh-CN" sz="1200" dirty="0">
                <a:latin typeface="微软雅黑" pitchFamily="34" charset="-122"/>
                <a:ea typeface="微软雅黑" pitchFamily="34" charset="-122"/>
                <a:cs typeface="+mn-ea"/>
                <a:sym typeface="Arial" panose="020B0604020202020204" pitchFamily="34" charset="0"/>
              </a:endParaRPr>
            </a:p>
          </p:txBody>
        </p:sp>
        <p:sp>
          <p:nvSpPr>
            <p:cNvPr id="32791" name="Rectangle 37@|1FFC:16777215|FBC:16777215|LFC:16777215|LBC:16777215"/>
            <p:cNvSpPr>
              <a:spLocks noChangeArrowheads="1"/>
            </p:cNvSpPr>
            <p:nvPr/>
          </p:nvSpPr>
          <p:spPr bwMode="auto">
            <a:xfrm>
              <a:off x="1405098" y="4014547"/>
              <a:ext cx="2787310" cy="338530"/>
            </a:xfrm>
            <a:prstGeom prst="rect">
              <a:avLst/>
            </a:prstGeom>
            <a:noFill/>
            <a:ln w="9525">
              <a:noFill/>
              <a:miter lim="800000"/>
              <a:headEnd/>
              <a:tailEnd/>
            </a:ln>
          </p:spPr>
          <p:txBody>
            <a:bodyPr>
              <a:spAutoFit/>
            </a:bodyPr>
            <a:lstStyle/>
            <a:p>
              <a:pPr algn="ctr" defTabSz="1216422">
                <a:spcBef>
                  <a:spcPct val="20000"/>
                </a:spcBef>
                <a:defRPr/>
              </a:pPr>
              <a:r>
                <a:rPr lang="zh-CN" altLang="en-US" sz="1600" dirty="0">
                  <a:solidFill>
                    <a:schemeClr val="bg1"/>
                  </a:solidFill>
                  <a:latin typeface="微软雅黑" pitchFamily="34" charset="-122"/>
                  <a:ea typeface="微软雅黑" pitchFamily="34" charset="-122"/>
                  <a:cs typeface="+mn-ea"/>
                  <a:sym typeface="Arial" panose="020B0604020202020204" pitchFamily="34" charset="0"/>
                </a:rPr>
                <a:t>单击编辑标题</a:t>
              </a:r>
              <a:endParaRPr lang="en-US" altLang="zh-CN" sz="1600" dirty="0">
                <a:solidFill>
                  <a:schemeClr val="bg1"/>
                </a:solidFill>
                <a:latin typeface="微软雅黑" pitchFamily="34" charset="-122"/>
                <a:ea typeface="微软雅黑" pitchFamily="34" charset="-122"/>
                <a:cs typeface="+mn-ea"/>
                <a:sym typeface="Arial" panose="020B0604020202020204" pitchFamily="34" charset="0"/>
              </a:endParaRPr>
            </a:p>
          </p:txBody>
        </p:sp>
        <p:sp>
          <p:nvSpPr>
            <p:cNvPr id="41" name="Rectangle 40@|1FFC:3289814|FBC:16777215|LFC:16777215|LBC:16777215"/>
            <p:cNvSpPr/>
            <p:nvPr/>
          </p:nvSpPr>
          <p:spPr>
            <a:xfrm>
              <a:off x="803786" y="3976022"/>
              <a:ext cx="500022" cy="48415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200" dirty="0">
                <a:solidFill>
                  <a:schemeClr val="bg1"/>
                </a:solidFill>
              </a:endParaRPr>
            </a:p>
          </p:txBody>
        </p:sp>
        <p:sp>
          <p:nvSpPr>
            <p:cNvPr id="32793" name="Rectangle 41@|1FFC:16777215|FBC:16777215|LFC:16777215|LBC:16777215"/>
            <p:cNvSpPr>
              <a:spLocks noChangeArrowheads="1"/>
            </p:cNvSpPr>
            <p:nvPr/>
          </p:nvSpPr>
          <p:spPr bwMode="auto">
            <a:xfrm>
              <a:off x="835519" y="3993070"/>
              <a:ext cx="436242" cy="420535"/>
            </a:xfrm>
            <a:prstGeom prst="rect">
              <a:avLst/>
            </a:prstGeom>
            <a:noFill/>
            <a:ln w="9525">
              <a:noFill/>
              <a:miter lim="800000"/>
              <a:headEnd/>
              <a:tailEnd/>
            </a:ln>
          </p:spPr>
          <p:txBody>
            <a:bodyPr>
              <a:spAutoFit/>
            </a:bodyPr>
            <a:lstStyle/>
            <a:p>
              <a:pPr algn="ctr" eaLnBrk="1" hangingPunct="1"/>
              <a:r>
                <a:rPr lang="en-US" altLang="zh-CN" sz="2133" b="1" dirty="0">
                  <a:solidFill>
                    <a:schemeClr val="bg1"/>
                  </a:solidFill>
                  <a:latin typeface="微软雅黑" pitchFamily="34" charset="-122"/>
                </a:rPr>
                <a:t>3</a:t>
              </a:r>
              <a:endParaRPr lang="zh-CN" altLang="en-US" sz="2133" b="1" dirty="0">
                <a:solidFill>
                  <a:schemeClr val="bg1"/>
                </a:solidFill>
              </a:endParaRPr>
            </a:p>
          </p:txBody>
        </p:sp>
      </p:grpSp>
      <p:grpSp>
        <p:nvGrpSpPr>
          <p:cNvPr id="5" name="组合 3"/>
          <p:cNvGrpSpPr>
            <a:grpSpLocks/>
          </p:cNvGrpSpPr>
          <p:nvPr/>
        </p:nvGrpSpPr>
        <p:grpSpPr bwMode="auto">
          <a:xfrm>
            <a:off x="6687955" y="1958977"/>
            <a:ext cx="4769616" cy="1673729"/>
            <a:chOff x="6688049" y="1959667"/>
            <a:chExt cx="4403987" cy="1672265"/>
          </a:xfrm>
        </p:grpSpPr>
        <p:sp>
          <p:nvSpPr>
            <p:cNvPr id="30" name="Rounded Rectangle 9@|1FFC:7355919|FBC:16777215|LFC:16777215|LBC:16777215"/>
            <p:cNvSpPr/>
            <p:nvPr/>
          </p:nvSpPr>
          <p:spPr>
            <a:xfrm>
              <a:off x="6937301" y="1959667"/>
              <a:ext cx="4154735" cy="483764"/>
            </a:xfrm>
            <a:prstGeom prst="roundRect">
              <a:avLst>
                <a:gd name="adj" fmla="val 0"/>
              </a:avLst>
            </a:prstGeom>
            <a:solidFill>
              <a:schemeClr val="accent4"/>
            </a:solidFill>
            <a:ln w="19050">
              <a:noFill/>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200" i="1" dirty="0">
                <a:solidFill>
                  <a:schemeClr val="tx1"/>
                </a:solidFill>
                <a:latin typeface="PT Sans" pitchFamily="34" charset="-52"/>
              </a:endParaRPr>
            </a:p>
          </p:txBody>
        </p:sp>
        <p:sp>
          <p:nvSpPr>
            <p:cNvPr id="33" name="Rectangle 32@|1FFC:16777215|FBC:16777215|LFC:16777215|LBC:16777215"/>
            <p:cNvSpPr/>
            <p:nvPr/>
          </p:nvSpPr>
          <p:spPr>
            <a:xfrm>
              <a:off x="7116328" y="2543356"/>
              <a:ext cx="3954697" cy="1088576"/>
            </a:xfrm>
            <a:prstGeom prst="rect">
              <a:avLst/>
            </a:prstGeom>
          </p:spPr>
          <p:txBody>
            <a:bodyPr>
              <a:spAutoFit/>
            </a:bodyPr>
            <a:lstStyle/>
            <a:p>
              <a:pPr defTabSz="1216422">
                <a:spcBef>
                  <a:spcPct val="20000"/>
                </a:spcBef>
                <a:defRPr/>
              </a:pPr>
              <a:r>
                <a:rPr lang="zh-CN" altLang="en-US" sz="1200" dirty="0">
                  <a:latin typeface="微软雅黑" pitchFamily="34" charset="-122"/>
                  <a:ea typeface="微软雅黑" pitchFamily="34" charset="-122"/>
                  <a:cs typeface="+mn-ea"/>
                  <a:sym typeface="Arial" panose="020B0604020202020204" pitchFamily="34" charset="0"/>
                </a:rPr>
                <a:t>单击此处可编辑内容，根据您的需要自由拉伸文本框大小单击此处可编辑内容，根据您的需要自由拉伸文本框大小单击此处可编辑内容，根据您的需要自由拉伸文本框大小</a:t>
              </a:r>
              <a:endParaRPr lang="en-US" altLang="zh-CN" sz="1200" dirty="0">
                <a:latin typeface="微软雅黑" pitchFamily="34" charset="-122"/>
                <a:ea typeface="微软雅黑" pitchFamily="34" charset="-122"/>
                <a:cs typeface="+mn-ea"/>
                <a:sym typeface="Arial" panose="020B0604020202020204" pitchFamily="34" charset="0"/>
              </a:endParaRPr>
            </a:p>
            <a:p>
              <a:pPr defTabSz="1216422">
                <a:spcBef>
                  <a:spcPct val="20000"/>
                </a:spcBef>
                <a:defRPr/>
              </a:pPr>
              <a:endParaRPr lang="en-US" altLang="zh-CN" sz="1200" dirty="0">
                <a:latin typeface="微软雅黑" pitchFamily="34" charset="-122"/>
                <a:ea typeface="微软雅黑" pitchFamily="34" charset="-122"/>
                <a:cs typeface="+mn-ea"/>
                <a:sym typeface="Arial" panose="020B0604020202020204" pitchFamily="34" charset="0"/>
              </a:endParaRPr>
            </a:p>
            <a:p>
              <a:pPr defTabSz="1216422">
                <a:spcBef>
                  <a:spcPct val="20000"/>
                </a:spcBef>
                <a:defRPr/>
              </a:pPr>
              <a:endParaRPr lang="en-US" altLang="zh-CN" sz="1200" dirty="0">
                <a:latin typeface="微软雅黑" pitchFamily="34" charset="-122"/>
                <a:ea typeface="微软雅黑" pitchFamily="34" charset="-122"/>
                <a:cs typeface="+mn-ea"/>
                <a:sym typeface="Arial" panose="020B0604020202020204" pitchFamily="34" charset="0"/>
              </a:endParaRPr>
            </a:p>
          </p:txBody>
        </p:sp>
        <p:sp>
          <p:nvSpPr>
            <p:cNvPr id="32786" name="Rectangle 36@|1FFC:16777215|FBC:16777215|LFC:16777215|LBC:16777215"/>
            <p:cNvSpPr>
              <a:spLocks noChangeArrowheads="1"/>
            </p:cNvSpPr>
            <p:nvPr/>
          </p:nvSpPr>
          <p:spPr bwMode="auto">
            <a:xfrm>
              <a:off x="7202689" y="2017023"/>
              <a:ext cx="2787310" cy="338258"/>
            </a:xfrm>
            <a:prstGeom prst="rect">
              <a:avLst/>
            </a:prstGeom>
            <a:noFill/>
            <a:ln w="9525">
              <a:noFill/>
              <a:miter lim="800000"/>
              <a:headEnd/>
              <a:tailEnd/>
            </a:ln>
          </p:spPr>
          <p:txBody>
            <a:bodyPr>
              <a:spAutoFit/>
            </a:bodyPr>
            <a:lstStyle/>
            <a:p>
              <a:pPr algn="ctr" defTabSz="1216422">
                <a:spcBef>
                  <a:spcPct val="20000"/>
                </a:spcBef>
                <a:defRPr/>
              </a:pPr>
              <a:r>
                <a:rPr lang="zh-CN" altLang="en-US" sz="1600" dirty="0">
                  <a:solidFill>
                    <a:schemeClr val="bg1"/>
                  </a:solidFill>
                  <a:latin typeface="微软雅黑" pitchFamily="34" charset="-122"/>
                  <a:ea typeface="微软雅黑" pitchFamily="34" charset="-122"/>
                  <a:cs typeface="+mn-ea"/>
                  <a:sym typeface="Arial" panose="020B0604020202020204" pitchFamily="34" charset="0"/>
                </a:rPr>
                <a:t>单击编辑标题</a:t>
              </a:r>
              <a:endParaRPr lang="en-US" altLang="zh-CN" sz="1600" dirty="0">
                <a:solidFill>
                  <a:schemeClr val="bg1"/>
                </a:solidFill>
                <a:latin typeface="微软雅黑" pitchFamily="34" charset="-122"/>
                <a:ea typeface="微软雅黑" pitchFamily="34" charset="-122"/>
                <a:cs typeface="+mn-ea"/>
                <a:sym typeface="Arial" panose="020B0604020202020204" pitchFamily="34" charset="0"/>
              </a:endParaRPr>
            </a:p>
          </p:txBody>
        </p:sp>
        <p:sp>
          <p:nvSpPr>
            <p:cNvPr id="43" name="Rectangle 42@|1FFC:3289814|FBC:16777215|LFC:16777215|LBC:16777215"/>
            <p:cNvSpPr/>
            <p:nvPr/>
          </p:nvSpPr>
          <p:spPr>
            <a:xfrm>
              <a:off x="6688049" y="1959667"/>
              <a:ext cx="500092" cy="483764"/>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200" dirty="0">
                <a:solidFill>
                  <a:schemeClr val="tx1"/>
                </a:solidFill>
              </a:endParaRPr>
            </a:p>
          </p:txBody>
        </p:sp>
        <p:sp>
          <p:nvSpPr>
            <p:cNvPr id="32788" name="Rectangle 43@|1FFC:16777215|FBC:16777215|LFC:16777215|LBC:16777215"/>
            <p:cNvSpPr>
              <a:spLocks noChangeArrowheads="1"/>
            </p:cNvSpPr>
            <p:nvPr/>
          </p:nvSpPr>
          <p:spPr bwMode="auto">
            <a:xfrm>
              <a:off x="6719784" y="1976721"/>
              <a:ext cx="436243" cy="420196"/>
            </a:xfrm>
            <a:prstGeom prst="rect">
              <a:avLst/>
            </a:prstGeom>
            <a:noFill/>
            <a:ln w="9525">
              <a:noFill/>
              <a:miter lim="800000"/>
              <a:headEnd/>
              <a:tailEnd/>
            </a:ln>
          </p:spPr>
          <p:txBody>
            <a:bodyPr>
              <a:spAutoFit/>
            </a:bodyPr>
            <a:lstStyle/>
            <a:p>
              <a:pPr algn="ctr" eaLnBrk="1" hangingPunct="1"/>
              <a:r>
                <a:rPr lang="en-US" altLang="zh-CN" sz="2133" b="1" dirty="0">
                  <a:solidFill>
                    <a:schemeClr val="bg1"/>
                  </a:solidFill>
                  <a:latin typeface="微软雅黑" pitchFamily="34" charset="-122"/>
                </a:rPr>
                <a:t>2</a:t>
              </a:r>
              <a:endParaRPr lang="zh-CN" altLang="en-US" sz="2133" b="1" dirty="0">
                <a:solidFill>
                  <a:schemeClr val="bg1"/>
                </a:solidFill>
              </a:endParaRPr>
            </a:p>
          </p:txBody>
        </p:sp>
      </p:grpSp>
      <p:grpSp>
        <p:nvGrpSpPr>
          <p:cNvPr id="6" name="组合 5"/>
          <p:cNvGrpSpPr>
            <a:grpSpLocks/>
          </p:cNvGrpSpPr>
          <p:nvPr/>
        </p:nvGrpSpPr>
        <p:grpSpPr bwMode="auto">
          <a:xfrm>
            <a:off x="6687956" y="3976695"/>
            <a:ext cx="4769616" cy="1719761"/>
            <a:chOff x="6688049" y="3976022"/>
            <a:chExt cx="4403989" cy="1719641"/>
          </a:xfrm>
        </p:grpSpPr>
        <p:sp>
          <p:nvSpPr>
            <p:cNvPr id="31" name="Rounded Rectangle 11@|1FFC:7355919|FBC:16777215|LFC:16777215|LBC:16777215"/>
            <p:cNvSpPr/>
            <p:nvPr/>
          </p:nvSpPr>
          <p:spPr>
            <a:xfrm>
              <a:off x="6937301" y="3976022"/>
              <a:ext cx="4154737" cy="484154"/>
            </a:xfrm>
            <a:prstGeom prst="roundRect">
              <a:avLst>
                <a:gd name="adj" fmla="val 0"/>
              </a:avLst>
            </a:prstGeom>
            <a:solidFill>
              <a:schemeClr val="accent4"/>
            </a:solidFill>
            <a:ln w="19050">
              <a:noFill/>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200" i="1" dirty="0">
                <a:solidFill>
                  <a:schemeClr val="tx1"/>
                </a:solidFill>
                <a:latin typeface="PT Sans" pitchFamily="34" charset="-52"/>
              </a:endParaRPr>
            </a:p>
          </p:txBody>
        </p:sp>
        <p:sp>
          <p:nvSpPr>
            <p:cNvPr id="35" name="Rectangle 34@|1FFC:16777215|FBC:16777215|LFC:16777215|LBC:16777215"/>
            <p:cNvSpPr/>
            <p:nvPr/>
          </p:nvSpPr>
          <p:spPr>
            <a:xfrm>
              <a:off x="7116328" y="4606210"/>
              <a:ext cx="3954699" cy="1089453"/>
            </a:xfrm>
            <a:prstGeom prst="rect">
              <a:avLst/>
            </a:prstGeom>
          </p:spPr>
          <p:txBody>
            <a:bodyPr>
              <a:spAutoFit/>
            </a:bodyPr>
            <a:lstStyle/>
            <a:p>
              <a:pPr defTabSz="1216422">
                <a:spcBef>
                  <a:spcPct val="20000"/>
                </a:spcBef>
                <a:defRPr/>
              </a:pPr>
              <a:r>
                <a:rPr lang="zh-CN" altLang="en-US" sz="1200" dirty="0">
                  <a:latin typeface="微软雅黑" pitchFamily="34" charset="-122"/>
                  <a:ea typeface="微软雅黑" pitchFamily="34" charset="-122"/>
                  <a:cs typeface="+mn-ea"/>
                  <a:sym typeface="Arial" panose="020B0604020202020204" pitchFamily="34" charset="0"/>
                </a:rPr>
                <a:t>单击此处可编辑内容，根据您的需要自由拉伸文本框大小单击此处可编辑内容，根据您的需要自由拉伸文本框大小单击此处可编辑内容，根据您的需要自由拉伸文本框大小</a:t>
              </a:r>
              <a:endParaRPr lang="en-US" altLang="zh-CN" sz="1200" dirty="0">
                <a:latin typeface="微软雅黑" pitchFamily="34" charset="-122"/>
                <a:ea typeface="微软雅黑" pitchFamily="34" charset="-122"/>
                <a:cs typeface="+mn-ea"/>
                <a:sym typeface="Arial" panose="020B0604020202020204" pitchFamily="34" charset="0"/>
              </a:endParaRPr>
            </a:p>
            <a:p>
              <a:pPr defTabSz="1216422">
                <a:spcBef>
                  <a:spcPct val="20000"/>
                </a:spcBef>
                <a:defRPr/>
              </a:pPr>
              <a:endParaRPr lang="en-US" altLang="zh-CN" sz="1200" dirty="0">
                <a:latin typeface="微软雅黑" pitchFamily="34" charset="-122"/>
                <a:ea typeface="微软雅黑" pitchFamily="34" charset="-122"/>
                <a:cs typeface="+mn-ea"/>
                <a:sym typeface="Arial" panose="020B0604020202020204" pitchFamily="34" charset="0"/>
              </a:endParaRPr>
            </a:p>
            <a:p>
              <a:pPr defTabSz="1216422">
                <a:spcBef>
                  <a:spcPct val="20000"/>
                </a:spcBef>
                <a:defRPr/>
              </a:pPr>
              <a:endParaRPr lang="en-US" altLang="zh-CN" sz="1200" dirty="0">
                <a:latin typeface="微软雅黑" pitchFamily="34" charset="-122"/>
                <a:ea typeface="微软雅黑" pitchFamily="34" charset="-122"/>
                <a:cs typeface="+mn-ea"/>
                <a:sym typeface="Arial" panose="020B0604020202020204" pitchFamily="34" charset="0"/>
              </a:endParaRPr>
            </a:p>
          </p:txBody>
        </p:sp>
        <p:sp>
          <p:nvSpPr>
            <p:cNvPr id="32781" name="Rectangle 38@|1FFC:16777215|FBC:16777215|LFC:16777215|LBC:16777215"/>
            <p:cNvSpPr>
              <a:spLocks noChangeArrowheads="1"/>
            </p:cNvSpPr>
            <p:nvPr/>
          </p:nvSpPr>
          <p:spPr bwMode="auto">
            <a:xfrm>
              <a:off x="7202687" y="4014547"/>
              <a:ext cx="2787310" cy="338530"/>
            </a:xfrm>
            <a:prstGeom prst="rect">
              <a:avLst/>
            </a:prstGeom>
            <a:noFill/>
            <a:ln w="9525">
              <a:noFill/>
              <a:miter lim="800000"/>
              <a:headEnd/>
              <a:tailEnd/>
            </a:ln>
          </p:spPr>
          <p:txBody>
            <a:bodyPr>
              <a:spAutoFit/>
            </a:bodyPr>
            <a:lstStyle/>
            <a:p>
              <a:pPr algn="ctr" defTabSz="1216422">
                <a:spcBef>
                  <a:spcPct val="20000"/>
                </a:spcBef>
                <a:defRPr/>
              </a:pPr>
              <a:r>
                <a:rPr lang="zh-CN" altLang="en-US" sz="1600" dirty="0">
                  <a:solidFill>
                    <a:schemeClr val="bg1"/>
                  </a:solidFill>
                  <a:latin typeface="微软雅黑" pitchFamily="34" charset="-122"/>
                  <a:ea typeface="微软雅黑" pitchFamily="34" charset="-122"/>
                  <a:cs typeface="+mn-ea"/>
                  <a:sym typeface="Arial" panose="020B0604020202020204" pitchFamily="34" charset="0"/>
                </a:rPr>
                <a:t>单击编辑标题</a:t>
              </a:r>
              <a:endParaRPr lang="en-US" altLang="zh-CN" sz="1600" dirty="0">
                <a:solidFill>
                  <a:schemeClr val="bg1"/>
                </a:solidFill>
                <a:latin typeface="微软雅黑" pitchFamily="34" charset="-122"/>
                <a:ea typeface="微软雅黑" pitchFamily="34" charset="-122"/>
                <a:cs typeface="+mn-ea"/>
                <a:sym typeface="Arial" panose="020B0604020202020204" pitchFamily="34" charset="0"/>
              </a:endParaRPr>
            </a:p>
          </p:txBody>
        </p:sp>
        <p:sp>
          <p:nvSpPr>
            <p:cNvPr id="45" name="Rectangle 44@|1FFC:3289814|FBC:16777215|LFC:16777215|LBC:16777215"/>
            <p:cNvSpPr/>
            <p:nvPr/>
          </p:nvSpPr>
          <p:spPr>
            <a:xfrm>
              <a:off x="6688049" y="3976022"/>
              <a:ext cx="500092" cy="484154"/>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200" dirty="0">
                <a:solidFill>
                  <a:schemeClr val="bg1"/>
                </a:solidFill>
              </a:endParaRPr>
            </a:p>
          </p:txBody>
        </p:sp>
        <p:sp>
          <p:nvSpPr>
            <p:cNvPr id="32783" name="Rectangle 45@|1FFC:16777215|FBC:16777215|LFC:16777215|LBC:16777215"/>
            <p:cNvSpPr>
              <a:spLocks noChangeArrowheads="1"/>
            </p:cNvSpPr>
            <p:nvPr/>
          </p:nvSpPr>
          <p:spPr bwMode="auto">
            <a:xfrm>
              <a:off x="6719782" y="3993070"/>
              <a:ext cx="436244" cy="420535"/>
            </a:xfrm>
            <a:prstGeom prst="rect">
              <a:avLst/>
            </a:prstGeom>
            <a:noFill/>
            <a:ln w="9525">
              <a:noFill/>
              <a:miter lim="800000"/>
              <a:headEnd/>
              <a:tailEnd/>
            </a:ln>
          </p:spPr>
          <p:txBody>
            <a:bodyPr>
              <a:spAutoFit/>
            </a:bodyPr>
            <a:lstStyle/>
            <a:p>
              <a:pPr algn="ctr" eaLnBrk="1" hangingPunct="1"/>
              <a:r>
                <a:rPr lang="en-US" altLang="zh-CN" sz="2133" b="1" dirty="0">
                  <a:solidFill>
                    <a:schemeClr val="bg1"/>
                  </a:solidFill>
                  <a:latin typeface="微软雅黑" pitchFamily="34" charset="-122"/>
                </a:rPr>
                <a:t>4</a:t>
              </a:r>
              <a:endParaRPr lang="zh-CN" altLang="en-US" sz="2133" b="1" dirty="0">
                <a:solidFill>
                  <a:schemeClr val="bg1"/>
                </a:solidFill>
              </a:endParaRPr>
            </a:p>
          </p:txBody>
        </p:sp>
      </p:grpSp>
      <p:sp>
        <p:nvSpPr>
          <p:cNvPr id="26" name="Rectangle 11">
            <a:extLst>
              <a:ext uri="{FF2B5EF4-FFF2-40B4-BE49-F238E27FC236}">
                <a16:creationId xmlns:a16="http://schemas.microsoft.com/office/drawing/2014/main" id="{990EC899-B4AF-45E8-9D2E-AB0B8C59D68B}"/>
              </a:ext>
            </a:extLst>
          </p:cNvPr>
          <p:cNvSpPr>
            <a:spLocks noChangeArrowheads="1"/>
          </p:cNvSpPr>
          <p:nvPr/>
        </p:nvSpPr>
        <p:spPr bwMode="auto">
          <a:xfrm rot="16200000">
            <a:off x="523878" y="561978"/>
            <a:ext cx="269875" cy="47625"/>
          </a:xfrm>
          <a:prstGeom prst="rect">
            <a:avLst/>
          </a:prstGeom>
          <a:noFill/>
          <a:ln w="12700" cmpd="sng">
            <a:solidFill>
              <a:srgbClr val="242625"/>
            </a:solidFill>
            <a:miter lim="800000"/>
            <a:headEnd/>
            <a:tailEnd/>
          </a:ln>
          <a:extLst>
            <a:ext uri="{909E8E84-426E-40DD-AFC4-6F175D3DCCD1}">
              <a14:hiddenFill xmlns:a14="http://schemas.microsoft.com/office/drawing/2010/main">
                <a:solidFill>
                  <a:srgbClr val="FFFFFF"/>
                </a:solidFill>
              </a14:hiddenFill>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sz="2400">
              <a:latin typeface="方正宋刻本秀楷简体" panose="02000000000000000000" pitchFamily="2" charset="-122"/>
              <a:ea typeface="方正宋刻本秀楷简体" panose="02000000000000000000" pitchFamily="2" charset="-122"/>
            </a:endParaRPr>
          </a:p>
        </p:txBody>
      </p:sp>
      <p:sp>
        <p:nvSpPr>
          <p:cNvPr id="27" name="Text Box 12">
            <a:extLst>
              <a:ext uri="{FF2B5EF4-FFF2-40B4-BE49-F238E27FC236}">
                <a16:creationId xmlns:a16="http://schemas.microsoft.com/office/drawing/2014/main" id="{BB813923-78C4-4032-B663-773FBBC5D9F3}"/>
              </a:ext>
            </a:extLst>
          </p:cNvPr>
          <p:cNvSpPr txBox="1">
            <a:spLocks noChangeArrowheads="1"/>
          </p:cNvSpPr>
          <p:nvPr/>
        </p:nvSpPr>
        <p:spPr bwMode="auto">
          <a:xfrm>
            <a:off x="681041" y="352425"/>
            <a:ext cx="377539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800" dirty="0">
                <a:solidFill>
                  <a:srgbClr val="363636"/>
                </a:solidFill>
                <a:latin typeface="方正宋刻本秀楷简体" panose="02000000000000000000" pitchFamily="2" charset="-122"/>
                <a:ea typeface="方正宋刻本秀楷简体" panose="02000000000000000000" pitchFamily="2" charset="-122"/>
              </a:rPr>
              <a:t>您的标题·您的子标题</a:t>
            </a:r>
          </a:p>
        </p:txBody>
      </p:sp>
      <p:sp>
        <p:nvSpPr>
          <p:cNvPr id="36" name="Rectangle 13">
            <a:extLst>
              <a:ext uri="{FF2B5EF4-FFF2-40B4-BE49-F238E27FC236}">
                <a16:creationId xmlns:a16="http://schemas.microsoft.com/office/drawing/2014/main" id="{397A83CB-CD77-4610-99A2-F6E3E72D20F5}"/>
              </a:ext>
            </a:extLst>
          </p:cNvPr>
          <p:cNvSpPr>
            <a:spLocks noChangeArrowheads="1"/>
          </p:cNvSpPr>
          <p:nvPr/>
        </p:nvSpPr>
        <p:spPr bwMode="auto">
          <a:xfrm rot="16200000">
            <a:off x="4317209" y="562769"/>
            <a:ext cx="269875" cy="46038"/>
          </a:xfrm>
          <a:prstGeom prst="rect">
            <a:avLst/>
          </a:prstGeom>
          <a:noFill/>
          <a:ln w="12700" cmpd="sng">
            <a:solidFill>
              <a:srgbClr val="242625"/>
            </a:solidFill>
            <a:miter lim="800000"/>
            <a:headEnd/>
            <a:tailEnd/>
          </a:ln>
          <a:extLst>
            <a:ext uri="{909E8E84-426E-40DD-AFC4-6F175D3DCCD1}">
              <a14:hiddenFill xmlns:a14="http://schemas.microsoft.com/office/drawing/2010/main">
                <a:solidFill>
                  <a:srgbClr val="FFFFFF"/>
                </a:solidFill>
              </a14:hiddenFill>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sz="2400">
              <a:latin typeface="方正宋刻本秀楷简体" panose="02000000000000000000" pitchFamily="2" charset="-122"/>
              <a:ea typeface="方正宋刻本秀楷简体" panose="02000000000000000000" pitchFamily="2" charset="-122"/>
            </a:endParaRPr>
          </a:p>
        </p:txBody>
      </p:sp>
      <p:sp>
        <p:nvSpPr>
          <p:cNvPr id="37" name="Text Box 14">
            <a:extLst>
              <a:ext uri="{FF2B5EF4-FFF2-40B4-BE49-F238E27FC236}">
                <a16:creationId xmlns:a16="http://schemas.microsoft.com/office/drawing/2014/main" id="{447C59F2-362F-402C-99A3-78676558ADEA}"/>
              </a:ext>
            </a:extLst>
          </p:cNvPr>
          <p:cNvSpPr txBox="1">
            <a:spLocks noChangeArrowheads="1"/>
          </p:cNvSpPr>
          <p:nvPr/>
        </p:nvSpPr>
        <p:spPr bwMode="auto">
          <a:xfrm>
            <a:off x="681041" y="774703"/>
            <a:ext cx="426878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600" dirty="0">
                <a:solidFill>
                  <a:srgbClr val="5D5C5C"/>
                </a:solidFill>
                <a:latin typeface="方正宋刻本秀楷简体" panose="02000000000000000000" pitchFamily="2" charset="-122"/>
                <a:ea typeface="方正宋刻本秀楷简体" panose="02000000000000000000" pitchFamily="2" charset="-122"/>
              </a:rPr>
              <a:t>Your content title·Your sub-title</a:t>
            </a:r>
          </a:p>
        </p:txBody>
      </p:sp>
    </p:spTree>
    <p:extLst>
      <p:ext uri="{BB962C8B-B14F-4D97-AF65-F5344CB8AC3E}">
        <p14:creationId xmlns:p14="http://schemas.microsoft.com/office/powerpoint/2010/main" val="1133177885"/>
      </p:ext>
    </p:extLst>
  </p:cSld>
  <p:clrMapOvr>
    <a:masterClrMapping/>
  </p:clrMapOvr>
  <mc:AlternateContent xmlns:mc="http://schemas.openxmlformats.org/markup-compatibility/2006" xmlns:p14="http://schemas.microsoft.com/office/powerpoint/2010/main">
    <mc:Choice Requires="p14">
      <p:transition spd="slow" p14:dur="1250" advTm="0">
        <p:comb/>
      </p:transition>
    </mc:Choice>
    <mc:Fallback xmlns="">
      <p:transition spd="slow" advTm="0">
        <p:comb/>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anim calcmode="lin" valueType="num">
                                      <p:cBhvr>
                                        <p:cTn id="8" dur="500" fill="hold"/>
                                        <p:tgtEl>
                                          <p:spTgt spid="3"/>
                                        </p:tgtEl>
                                        <p:attrNameLst>
                                          <p:attrName>ppt_x</p:attrName>
                                        </p:attrNameLst>
                                      </p:cBhvr>
                                      <p:tavLst>
                                        <p:tav tm="0">
                                          <p:val>
                                            <p:strVal val="#ppt_x"/>
                                          </p:val>
                                        </p:tav>
                                        <p:tav tm="100000">
                                          <p:val>
                                            <p:strVal val="#ppt_x"/>
                                          </p:val>
                                        </p:tav>
                                      </p:tavLst>
                                    </p:anim>
                                    <p:anim calcmode="lin" valueType="num">
                                      <p:cBhvr>
                                        <p:cTn id="9" dur="5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42" presetClass="entr" presetSubtype="0" fill="hold"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500"/>
                                        <p:tgtEl>
                                          <p:spTgt spid="5"/>
                                        </p:tgtEl>
                                      </p:cBhvr>
                                    </p:animEffect>
                                    <p:anim calcmode="lin" valueType="num">
                                      <p:cBhvr>
                                        <p:cTn id="14" dur="500" fill="hold"/>
                                        <p:tgtEl>
                                          <p:spTgt spid="5"/>
                                        </p:tgtEl>
                                        <p:attrNameLst>
                                          <p:attrName>ppt_x</p:attrName>
                                        </p:attrNameLst>
                                      </p:cBhvr>
                                      <p:tavLst>
                                        <p:tav tm="0">
                                          <p:val>
                                            <p:strVal val="#ppt_x"/>
                                          </p:val>
                                        </p:tav>
                                        <p:tav tm="100000">
                                          <p:val>
                                            <p:strVal val="#ppt_x"/>
                                          </p:val>
                                        </p:tav>
                                      </p:tavLst>
                                    </p:anim>
                                    <p:anim calcmode="lin" valueType="num">
                                      <p:cBhvr>
                                        <p:cTn id="15" dur="500" fill="hold"/>
                                        <p:tgtEl>
                                          <p:spTgt spid="5"/>
                                        </p:tgtEl>
                                        <p:attrNameLst>
                                          <p:attrName>ppt_y</p:attrName>
                                        </p:attrNameLst>
                                      </p:cBhvr>
                                      <p:tavLst>
                                        <p:tav tm="0">
                                          <p:val>
                                            <p:strVal val="#ppt_y+.1"/>
                                          </p:val>
                                        </p:tav>
                                        <p:tav tm="100000">
                                          <p:val>
                                            <p:strVal val="#ppt_y"/>
                                          </p:val>
                                        </p:tav>
                                      </p:tavLst>
                                    </p:anim>
                                  </p:childTnLst>
                                </p:cTn>
                              </p:par>
                            </p:childTnLst>
                          </p:cTn>
                        </p:par>
                        <p:par>
                          <p:cTn id="16" fill="hold">
                            <p:stCondLst>
                              <p:cond delay="1000"/>
                            </p:stCondLst>
                            <p:childTnLst>
                              <p:par>
                                <p:cTn id="17" presetID="42" presetClass="entr" presetSubtype="0" fill="hold" nodeType="after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fade">
                                      <p:cBhvr>
                                        <p:cTn id="19" dur="500"/>
                                        <p:tgtEl>
                                          <p:spTgt spid="4"/>
                                        </p:tgtEl>
                                      </p:cBhvr>
                                    </p:animEffect>
                                    <p:anim calcmode="lin" valueType="num">
                                      <p:cBhvr>
                                        <p:cTn id="20" dur="500" fill="hold"/>
                                        <p:tgtEl>
                                          <p:spTgt spid="4"/>
                                        </p:tgtEl>
                                        <p:attrNameLst>
                                          <p:attrName>ppt_x</p:attrName>
                                        </p:attrNameLst>
                                      </p:cBhvr>
                                      <p:tavLst>
                                        <p:tav tm="0">
                                          <p:val>
                                            <p:strVal val="#ppt_x"/>
                                          </p:val>
                                        </p:tav>
                                        <p:tav tm="100000">
                                          <p:val>
                                            <p:strVal val="#ppt_x"/>
                                          </p:val>
                                        </p:tav>
                                      </p:tavLst>
                                    </p:anim>
                                    <p:anim calcmode="lin" valueType="num">
                                      <p:cBhvr>
                                        <p:cTn id="21" dur="500" fill="hold"/>
                                        <p:tgtEl>
                                          <p:spTgt spid="4"/>
                                        </p:tgtEl>
                                        <p:attrNameLst>
                                          <p:attrName>ppt_y</p:attrName>
                                        </p:attrNameLst>
                                      </p:cBhvr>
                                      <p:tavLst>
                                        <p:tav tm="0">
                                          <p:val>
                                            <p:strVal val="#ppt_y+.1"/>
                                          </p:val>
                                        </p:tav>
                                        <p:tav tm="100000">
                                          <p:val>
                                            <p:strVal val="#ppt_y"/>
                                          </p:val>
                                        </p:tav>
                                      </p:tavLst>
                                    </p:anim>
                                  </p:childTnLst>
                                </p:cTn>
                              </p:par>
                            </p:childTnLst>
                          </p:cTn>
                        </p:par>
                        <p:par>
                          <p:cTn id="22" fill="hold">
                            <p:stCondLst>
                              <p:cond delay="1500"/>
                            </p:stCondLst>
                            <p:childTnLst>
                              <p:par>
                                <p:cTn id="23" presetID="42" presetClass="entr" presetSubtype="0" fill="hold" nodeType="after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fade">
                                      <p:cBhvr>
                                        <p:cTn id="25" dur="500"/>
                                        <p:tgtEl>
                                          <p:spTgt spid="6"/>
                                        </p:tgtEl>
                                      </p:cBhvr>
                                    </p:animEffect>
                                    <p:anim calcmode="lin" valueType="num">
                                      <p:cBhvr>
                                        <p:cTn id="26" dur="500" fill="hold"/>
                                        <p:tgtEl>
                                          <p:spTgt spid="6"/>
                                        </p:tgtEl>
                                        <p:attrNameLst>
                                          <p:attrName>ppt_x</p:attrName>
                                        </p:attrNameLst>
                                      </p:cBhvr>
                                      <p:tavLst>
                                        <p:tav tm="0">
                                          <p:val>
                                            <p:strVal val="#ppt_x"/>
                                          </p:val>
                                        </p:tav>
                                        <p:tav tm="100000">
                                          <p:val>
                                            <p:strVal val="#ppt_x"/>
                                          </p:val>
                                        </p:tav>
                                      </p:tavLst>
                                    </p:anim>
                                    <p:anim calcmode="lin" valueType="num">
                                      <p:cBhvr>
                                        <p:cTn id="27" dur="500" fill="hold"/>
                                        <p:tgtEl>
                                          <p:spTgt spid="6"/>
                                        </p:tgtEl>
                                        <p:attrNameLst>
                                          <p:attrName>ppt_y</p:attrName>
                                        </p:attrNameLst>
                                      </p:cBhvr>
                                      <p:tavLst>
                                        <p:tav tm="0">
                                          <p:val>
                                            <p:strVal val="#ppt_y+.1"/>
                                          </p:val>
                                        </p:tav>
                                        <p:tav tm="100000">
                                          <p:val>
                                            <p:strVal val="#ppt_y"/>
                                          </p:val>
                                        </p:tav>
                                      </p:tavLst>
                                    </p:anim>
                                  </p:childTnLst>
                                </p:cTn>
                              </p:par>
                            </p:childTnLst>
                          </p:cTn>
                        </p:par>
                        <p:par>
                          <p:cTn id="28" fill="hold">
                            <p:stCondLst>
                              <p:cond delay="2000"/>
                            </p:stCondLst>
                            <p:childTnLst>
                              <p:par>
                                <p:cTn id="29" presetID="10" presetClass="entr" presetSubtype="0" fill="hold" grpId="0" nodeType="afterEffect">
                                  <p:stCondLst>
                                    <p:cond delay="0"/>
                                  </p:stCondLst>
                                  <p:childTnLst>
                                    <p:set>
                                      <p:cBhvr>
                                        <p:cTn id="30" dur="1" fill="hold">
                                          <p:stCondLst>
                                            <p:cond delay="0"/>
                                          </p:stCondLst>
                                        </p:cTn>
                                        <p:tgtEl>
                                          <p:spTgt spid="26"/>
                                        </p:tgtEl>
                                        <p:attrNameLst>
                                          <p:attrName>style.visibility</p:attrName>
                                        </p:attrNameLst>
                                      </p:cBhvr>
                                      <p:to>
                                        <p:strVal val="visible"/>
                                      </p:to>
                                    </p:set>
                                    <p:animEffect transition="in" filter="fade">
                                      <p:cBhvr>
                                        <p:cTn id="31" dur="500"/>
                                        <p:tgtEl>
                                          <p:spTgt spid="26"/>
                                        </p:tgtEl>
                                      </p:cBhvr>
                                    </p:animEffect>
                                  </p:childTnLst>
                                </p:cTn>
                              </p:par>
                            </p:childTnLst>
                          </p:cTn>
                        </p:par>
                        <p:par>
                          <p:cTn id="32" fill="hold">
                            <p:stCondLst>
                              <p:cond delay="2500"/>
                            </p:stCondLst>
                            <p:childTnLst>
                              <p:par>
                                <p:cTn id="33" presetID="10" presetClass="entr" presetSubtype="0" fill="hold" grpId="0" nodeType="afterEffect">
                                  <p:stCondLst>
                                    <p:cond delay="0"/>
                                  </p:stCondLst>
                                  <p:childTnLst>
                                    <p:set>
                                      <p:cBhvr>
                                        <p:cTn id="34" dur="1" fill="hold">
                                          <p:stCondLst>
                                            <p:cond delay="0"/>
                                          </p:stCondLst>
                                        </p:cTn>
                                        <p:tgtEl>
                                          <p:spTgt spid="27"/>
                                        </p:tgtEl>
                                        <p:attrNameLst>
                                          <p:attrName>style.visibility</p:attrName>
                                        </p:attrNameLst>
                                      </p:cBhvr>
                                      <p:to>
                                        <p:strVal val="visible"/>
                                      </p:to>
                                    </p:set>
                                    <p:animEffect transition="in" filter="fade">
                                      <p:cBhvr>
                                        <p:cTn id="35" dur="500"/>
                                        <p:tgtEl>
                                          <p:spTgt spid="27"/>
                                        </p:tgtEl>
                                      </p:cBhvr>
                                    </p:animEffect>
                                  </p:childTnLst>
                                </p:cTn>
                              </p:par>
                            </p:childTnLst>
                          </p:cTn>
                        </p:par>
                        <p:par>
                          <p:cTn id="36" fill="hold">
                            <p:stCondLst>
                              <p:cond delay="3000"/>
                            </p:stCondLst>
                            <p:childTnLst>
                              <p:par>
                                <p:cTn id="37" presetID="10" presetClass="entr" presetSubtype="0" fill="hold" grpId="0" nodeType="afterEffect">
                                  <p:stCondLst>
                                    <p:cond delay="0"/>
                                  </p:stCondLst>
                                  <p:childTnLst>
                                    <p:set>
                                      <p:cBhvr>
                                        <p:cTn id="38" dur="1" fill="hold">
                                          <p:stCondLst>
                                            <p:cond delay="0"/>
                                          </p:stCondLst>
                                        </p:cTn>
                                        <p:tgtEl>
                                          <p:spTgt spid="36"/>
                                        </p:tgtEl>
                                        <p:attrNameLst>
                                          <p:attrName>style.visibility</p:attrName>
                                        </p:attrNameLst>
                                      </p:cBhvr>
                                      <p:to>
                                        <p:strVal val="visible"/>
                                      </p:to>
                                    </p:set>
                                    <p:animEffect transition="in" filter="fade">
                                      <p:cBhvr>
                                        <p:cTn id="39" dur="500"/>
                                        <p:tgtEl>
                                          <p:spTgt spid="36"/>
                                        </p:tgtEl>
                                      </p:cBhvr>
                                    </p:animEffect>
                                  </p:childTnLst>
                                </p:cTn>
                              </p:par>
                            </p:childTnLst>
                          </p:cTn>
                        </p:par>
                        <p:par>
                          <p:cTn id="40" fill="hold">
                            <p:stCondLst>
                              <p:cond delay="3500"/>
                            </p:stCondLst>
                            <p:childTnLst>
                              <p:par>
                                <p:cTn id="41" presetID="10" presetClass="entr" presetSubtype="0" fill="hold" grpId="0" nodeType="afterEffect">
                                  <p:stCondLst>
                                    <p:cond delay="0"/>
                                  </p:stCondLst>
                                  <p:childTnLst>
                                    <p:set>
                                      <p:cBhvr>
                                        <p:cTn id="42" dur="1" fill="hold">
                                          <p:stCondLst>
                                            <p:cond delay="0"/>
                                          </p:stCondLst>
                                        </p:cTn>
                                        <p:tgtEl>
                                          <p:spTgt spid="37"/>
                                        </p:tgtEl>
                                        <p:attrNameLst>
                                          <p:attrName>style.visibility</p:attrName>
                                        </p:attrNameLst>
                                      </p:cBhvr>
                                      <p:to>
                                        <p:strVal val="visible"/>
                                      </p:to>
                                    </p:set>
                                    <p:animEffect transition="in" filter="fade">
                                      <p:cBhvr>
                                        <p:cTn id="43"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autoUpdateAnimBg="0"/>
      <p:bldP spid="27" grpId="0" bldLvl="0" autoUpdateAnimBg="0"/>
      <p:bldP spid="36" grpId="0" animBg="1" autoUpdateAnimBg="0"/>
      <p:bldP spid="37" grpId="0" bldLvl="0" autoUpdateAnimBg="0"/>
    </p:bld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a:blip r:embed="rId3">
            <a:alphaModFix amt="37000"/>
          </a:blip>
          <a:tile tx="0" ty="0" sx="100000" sy="100000" flip="none" algn="tl"/>
        </a:blipFill>
        <a:effectLst/>
      </p:bgPr>
    </p:bg>
    <p:spTree>
      <p:nvGrpSpPr>
        <p:cNvPr id="1" name=""/>
        <p:cNvGrpSpPr/>
        <p:nvPr/>
      </p:nvGrpSpPr>
      <p:grpSpPr>
        <a:xfrm>
          <a:off x="0" y="0"/>
          <a:ext cx="0" cy="0"/>
          <a:chOff x="0" y="0"/>
          <a:chExt cx="0" cy="0"/>
        </a:xfrm>
      </p:grpSpPr>
      <p:sp>
        <p:nvSpPr>
          <p:cNvPr id="5" name="矩形 4"/>
          <p:cNvSpPr/>
          <p:nvPr/>
        </p:nvSpPr>
        <p:spPr>
          <a:xfrm>
            <a:off x="0" y="704850"/>
            <a:ext cx="12192000" cy="5448301"/>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Text Box 9"/>
          <p:cNvSpPr txBox="1">
            <a:spLocks noChangeArrowheads="1"/>
          </p:cNvSpPr>
          <p:nvPr/>
        </p:nvSpPr>
        <p:spPr bwMode="auto">
          <a:xfrm>
            <a:off x="10310336" y="2182218"/>
            <a:ext cx="738664" cy="3816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zh-CN" altLang="en-US" sz="3600" dirty="0">
                <a:solidFill>
                  <a:srgbClr val="C00000"/>
                </a:solidFill>
                <a:latin typeface="华文中宋" panose="02010600040101010101" pitchFamily="2" charset="-122"/>
                <a:ea typeface="华文中宋" panose="02010600040101010101" pitchFamily="2" charset="-122"/>
              </a:rPr>
              <a:t>章节标题</a:t>
            </a:r>
          </a:p>
        </p:txBody>
      </p:sp>
      <p:sp>
        <p:nvSpPr>
          <p:cNvPr id="7" name="Text Box 10"/>
          <p:cNvSpPr txBox="1">
            <a:spLocks noChangeArrowheads="1"/>
          </p:cNvSpPr>
          <p:nvPr/>
        </p:nvSpPr>
        <p:spPr bwMode="auto">
          <a:xfrm>
            <a:off x="10874673" y="2226668"/>
            <a:ext cx="461665" cy="3529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zh-CN" altLang="en-US" dirty="0">
                <a:solidFill>
                  <a:srgbClr val="C00000"/>
                </a:solidFill>
                <a:latin typeface="华文中宋" panose="02010600040101010101" pitchFamily="2" charset="-122"/>
                <a:ea typeface="华文中宋" panose="02010600040101010101" pitchFamily="2" charset="-122"/>
              </a:rPr>
              <a:t>章节四</a:t>
            </a:r>
          </a:p>
        </p:txBody>
      </p:sp>
      <p:sp>
        <p:nvSpPr>
          <p:cNvPr id="8" name="Text Box 11"/>
          <p:cNvSpPr txBox="1">
            <a:spLocks noChangeArrowheads="1"/>
          </p:cNvSpPr>
          <p:nvPr/>
        </p:nvSpPr>
        <p:spPr bwMode="auto">
          <a:xfrm>
            <a:off x="10010715" y="1047155"/>
            <a:ext cx="400110" cy="3529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r" eaLnBrk="1" hangingPunct="1"/>
            <a:r>
              <a:rPr lang="zh-CN" altLang="en-US" sz="1400">
                <a:solidFill>
                  <a:srgbClr val="C00000"/>
                </a:solidFill>
                <a:latin typeface="华文中宋" panose="02010600040101010101" pitchFamily="2" charset="-122"/>
                <a:ea typeface="华文中宋" panose="02010600040101010101" pitchFamily="2" charset="-122"/>
              </a:rPr>
              <a:t>Chapter Title</a:t>
            </a:r>
          </a:p>
        </p:txBody>
      </p:sp>
      <p:sp>
        <p:nvSpPr>
          <p:cNvPr id="10" name="椭圆 9"/>
          <p:cNvSpPr/>
          <p:nvPr/>
        </p:nvSpPr>
        <p:spPr>
          <a:xfrm>
            <a:off x="8450550" y="2182218"/>
            <a:ext cx="788987" cy="786295"/>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CN" altLang="en-US" sz="4000" dirty="0">
                <a:solidFill>
                  <a:schemeClr val="bg1"/>
                </a:solidFill>
                <a:latin typeface="华文中宋" panose="02010600040101010101" pitchFamily="2" charset="-122"/>
                <a:ea typeface="华文中宋" panose="02010600040101010101" pitchFamily="2" charset="-122"/>
              </a:rPr>
              <a:t>肆</a:t>
            </a:r>
          </a:p>
        </p:txBody>
      </p:sp>
      <p:sp>
        <p:nvSpPr>
          <p:cNvPr id="11" name="矩形 10"/>
          <p:cNvSpPr/>
          <p:nvPr/>
        </p:nvSpPr>
        <p:spPr>
          <a:xfrm>
            <a:off x="2247314" y="2500310"/>
            <a:ext cx="6278642" cy="2357440"/>
          </a:xfrm>
          <a:prstGeom prst="rect">
            <a:avLst/>
          </a:prstGeom>
        </p:spPr>
        <p:txBody>
          <a:bodyPr vert="eaVert" wrap="square">
            <a:spAutoFit/>
          </a:bodyPr>
          <a:lstStyle/>
          <a:p>
            <a:pPr>
              <a:lnSpc>
                <a:spcPct val="150000"/>
              </a:lnSpc>
            </a:pPr>
            <a:r>
              <a:rPr lang="zh-CN" altLang="en-US" sz="2400" b="0" i="0" u="sng" dirty="0">
                <a:solidFill>
                  <a:srgbClr val="333333"/>
                </a:solidFill>
                <a:effectLst/>
                <a:latin typeface="方正宋刻本秀楷简体" panose="02000000000000000000" pitchFamily="2" charset="-122"/>
                <a:ea typeface="方正宋刻本秀楷简体" panose="02000000000000000000" pitchFamily="2" charset="-122"/>
              </a:rPr>
              <a:t>感恩的心态喝这杯茶，这杯茶就不仅仅是一碗茶汤，而在其中充满人文精神，充满了天地万物和谐相处、相互成就、共融共济、同体不二的精神，化解戾气，发扬正气，成就和气。</a:t>
            </a:r>
            <a:endParaRPr lang="zh-CN" altLang="en-US" sz="2400" u="sng" dirty="0">
              <a:latin typeface="方正宋刻本秀楷简体" panose="02000000000000000000" pitchFamily="2" charset="-122"/>
              <a:ea typeface="方正宋刻本秀楷简体" panose="02000000000000000000" pitchFamily="2" charset="-122"/>
            </a:endParaRPr>
          </a:p>
        </p:txBody>
      </p:sp>
      <p:cxnSp>
        <p:nvCxnSpPr>
          <p:cNvPr id="12" name="直接连接符 11"/>
          <p:cNvCxnSpPr/>
          <p:nvPr/>
        </p:nvCxnSpPr>
        <p:spPr>
          <a:xfrm>
            <a:off x="0" y="5886450"/>
            <a:ext cx="12192000" cy="0"/>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a:off x="0" y="1009650"/>
            <a:ext cx="12192000" cy="0"/>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flipV="1">
            <a:off x="361950" y="720327"/>
            <a:ext cx="0" cy="5417347"/>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flipV="1">
            <a:off x="11830050" y="720327"/>
            <a:ext cx="0" cy="5417347"/>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sp>
        <p:nvSpPr>
          <p:cNvPr id="20" name="Rectangle 23"/>
          <p:cNvSpPr>
            <a:spLocks noChangeArrowheads="1"/>
          </p:cNvSpPr>
          <p:nvPr/>
        </p:nvSpPr>
        <p:spPr bwMode="auto">
          <a:xfrm>
            <a:off x="10137410" y="1991057"/>
            <a:ext cx="1084516" cy="77528"/>
          </a:xfrm>
          <a:prstGeom prst="rect">
            <a:avLst/>
          </a:prstGeom>
          <a:noFill/>
          <a:ln w="12700" cmpd="sng">
            <a:solidFill>
              <a:srgbClr val="C00000"/>
            </a:solidFill>
            <a:miter lim="800000"/>
            <a:headEnd/>
            <a:tailEnd/>
          </a:ln>
          <a:extLst>
            <a:ext uri="{909E8E84-426E-40DD-AFC4-6F175D3DCCD1}">
              <a14:hiddenFill xmlns:a14="http://schemas.microsoft.com/office/drawing/2010/main">
                <a:solidFill>
                  <a:srgbClr val="FFFFFF"/>
                </a:solidFill>
              </a14:hiddenFill>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2" name="Rectangle 23"/>
          <p:cNvSpPr>
            <a:spLocks noChangeArrowheads="1"/>
          </p:cNvSpPr>
          <p:nvPr/>
        </p:nvSpPr>
        <p:spPr bwMode="auto">
          <a:xfrm>
            <a:off x="10137410" y="4872432"/>
            <a:ext cx="1084516" cy="77528"/>
          </a:xfrm>
          <a:prstGeom prst="rect">
            <a:avLst/>
          </a:prstGeom>
          <a:noFill/>
          <a:ln w="12700" cmpd="sng">
            <a:solidFill>
              <a:srgbClr val="C00000"/>
            </a:solidFill>
            <a:miter lim="800000"/>
            <a:headEnd/>
            <a:tailEnd/>
          </a:ln>
          <a:extLst>
            <a:ext uri="{909E8E84-426E-40DD-AFC4-6F175D3DCCD1}">
              <a14:hiddenFill xmlns:a14="http://schemas.microsoft.com/office/drawing/2010/main">
                <a:solidFill>
                  <a:srgbClr val="FFFFFF"/>
                </a:solidFill>
              </a14:hiddenFill>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Tree>
    <p:extLst>
      <p:ext uri="{BB962C8B-B14F-4D97-AF65-F5344CB8AC3E}">
        <p14:creationId xmlns:p14="http://schemas.microsoft.com/office/powerpoint/2010/main" val="2538016158"/>
      </p:ext>
    </p:extLst>
  </p:cSld>
  <p:clrMapOvr>
    <a:masterClrMapping/>
  </p:clrMapOvr>
  <mc:AlternateContent xmlns:mc="http://schemas.openxmlformats.org/markup-compatibility/2006" xmlns:p14="http://schemas.microsoft.com/office/powerpoint/2010/main">
    <mc:Choice Requires="p14">
      <p:transition spd="slow" p14:dur="1250" advTm="0">
        <p:comb/>
      </p:transition>
    </mc:Choice>
    <mc:Fallback xmlns="">
      <p:transition spd="slow" advTm="0">
        <p:comb/>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right)">
                                      <p:cBhvr>
                                        <p:cTn id="7" dur="750"/>
                                        <p:tgtEl>
                                          <p:spTgt spid="12"/>
                                        </p:tgtEl>
                                      </p:cBhvr>
                                    </p:animEffect>
                                  </p:childTnLst>
                                </p:cTn>
                              </p:par>
                              <p:par>
                                <p:cTn id="8" presetID="22" presetClass="entr" presetSubtype="2" fill="hold" nodeType="withEffect">
                                  <p:stCondLst>
                                    <p:cond delay="0"/>
                                  </p:stCondLst>
                                  <p:childTnLst>
                                    <p:set>
                                      <p:cBhvr>
                                        <p:cTn id="9" dur="1" fill="hold">
                                          <p:stCondLst>
                                            <p:cond delay="0"/>
                                          </p:stCondLst>
                                        </p:cTn>
                                        <p:tgtEl>
                                          <p:spTgt spid="14"/>
                                        </p:tgtEl>
                                        <p:attrNameLst>
                                          <p:attrName>style.visibility</p:attrName>
                                        </p:attrNameLst>
                                      </p:cBhvr>
                                      <p:to>
                                        <p:strVal val="visible"/>
                                      </p:to>
                                    </p:set>
                                    <p:animEffect transition="in" filter="wipe(right)">
                                      <p:cBhvr>
                                        <p:cTn id="10" dur="750"/>
                                        <p:tgtEl>
                                          <p:spTgt spid="14"/>
                                        </p:tgtEl>
                                      </p:cBhvr>
                                    </p:animEffect>
                                  </p:childTnLst>
                                </p:cTn>
                              </p:par>
                              <p:par>
                                <p:cTn id="11" presetID="22" presetClass="entr" presetSubtype="2" fill="hold" nodeType="withEffect">
                                  <p:stCondLst>
                                    <p:cond delay="0"/>
                                  </p:stCondLst>
                                  <p:childTnLst>
                                    <p:set>
                                      <p:cBhvr>
                                        <p:cTn id="12" dur="1" fill="hold">
                                          <p:stCondLst>
                                            <p:cond delay="0"/>
                                          </p:stCondLst>
                                        </p:cTn>
                                        <p:tgtEl>
                                          <p:spTgt spid="15"/>
                                        </p:tgtEl>
                                        <p:attrNameLst>
                                          <p:attrName>style.visibility</p:attrName>
                                        </p:attrNameLst>
                                      </p:cBhvr>
                                      <p:to>
                                        <p:strVal val="visible"/>
                                      </p:to>
                                    </p:set>
                                    <p:animEffect transition="in" filter="wipe(right)">
                                      <p:cBhvr>
                                        <p:cTn id="13" dur="750"/>
                                        <p:tgtEl>
                                          <p:spTgt spid="15"/>
                                        </p:tgtEl>
                                      </p:cBhvr>
                                    </p:animEffect>
                                  </p:childTnLst>
                                </p:cTn>
                              </p:par>
                              <p:par>
                                <p:cTn id="14" presetID="22" presetClass="entr" presetSubtype="2" fill="hold" nodeType="withEffect">
                                  <p:stCondLst>
                                    <p:cond delay="0"/>
                                  </p:stCondLst>
                                  <p:childTnLst>
                                    <p:set>
                                      <p:cBhvr>
                                        <p:cTn id="15" dur="1" fill="hold">
                                          <p:stCondLst>
                                            <p:cond delay="0"/>
                                          </p:stCondLst>
                                        </p:cTn>
                                        <p:tgtEl>
                                          <p:spTgt spid="19"/>
                                        </p:tgtEl>
                                        <p:attrNameLst>
                                          <p:attrName>style.visibility</p:attrName>
                                        </p:attrNameLst>
                                      </p:cBhvr>
                                      <p:to>
                                        <p:strVal val="visible"/>
                                      </p:to>
                                    </p:set>
                                    <p:animEffect transition="in" filter="wipe(right)">
                                      <p:cBhvr>
                                        <p:cTn id="16" dur="750"/>
                                        <p:tgtEl>
                                          <p:spTgt spid="19"/>
                                        </p:tgtEl>
                                      </p:cBhvr>
                                    </p:animEffect>
                                  </p:childTnLst>
                                </p:cTn>
                              </p:par>
                            </p:childTnLst>
                          </p:cTn>
                        </p:par>
                        <p:par>
                          <p:cTn id="17" fill="hold">
                            <p:stCondLst>
                              <p:cond delay="750"/>
                            </p:stCondLst>
                            <p:childTnLst>
                              <p:par>
                                <p:cTn id="18" presetID="42" presetClass="entr" presetSubtype="0" fill="hold" grpId="0" nodeType="afterEffect">
                                  <p:stCondLst>
                                    <p:cond delay="0"/>
                                  </p:stCondLst>
                                  <p:childTnLst>
                                    <p:set>
                                      <p:cBhvr>
                                        <p:cTn id="19" dur="1" fill="hold">
                                          <p:stCondLst>
                                            <p:cond delay="0"/>
                                          </p:stCondLst>
                                        </p:cTn>
                                        <p:tgtEl>
                                          <p:spTgt spid="20"/>
                                        </p:tgtEl>
                                        <p:attrNameLst>
                                          <p:attrName>style.visibility</p:attrName>
                                        </p:attrNameLst>
                                      </p:cBhvr>
                                      <p:to>
                                        <p:strVal val="visible"/>
                                      </p:to>
                                    </p:set>
                                    <p:animEffect transition="in" filter="fade">
                                      <p:cBhvr>
                                        <p:cTn id="20" dur="500"/>
                                        <p:tgtEl>
                                          <p:spTgt spid="20"/>
                                        </p:tgtEl>
                                      </p:cBhvr>
                                    </p:animEffect>
                                    <p:anim calcmode="lin" valueType="num">
                                      <p:cBhvr>
                                        <p:cTn id="21" dur="500" fill="hold"/>
                                        <p:tgtEl>
                                          <p:spTgt spid="20"/>
                                        </p:tgtEl>
                                        <p:attrNameLst>
                                          <p:attrName>ppt_x</p:attrName>
                                        </p:attrNameLst>
                                      </p:cBhvr>
                                      <p:tavLst>
                                        <p:tav tm="0">
                                          <p:val>
                                            <p:strVal val="#ppt_x"/>
                                          </p:val>
                                        </p:tav>
                                        <p:tav tm="100000">
                                          <p:val>
                                            <p:strVal val="#ppt_x"/>
                                          </p:val>
                                        </p:tav>
                                      </p:tavLst>
                                    </p:anim>
                                    <p:anim calcmode="lin" valueType="num">
                                      <p:cBhvr>
                                        <p:cTn id="22" dur="500" fill="hold"/>
                                        <p:tgtEl>
                                          <p:spTgt spid="20"/>
                                        </p:tgtEl>
                                        <p:attrNameLst>
                                          <p:attrName>ppt_y</p:attrName>
                                        </p:attrNameLst>
                                      </p:cBhvr>
                                      <p:tavLst>
                                        <p:tav tm="0">
                                          <p:val>
                                            <p:strVal val="#ppt_y+.1"/>
                                          </p:val>
                                        </p:tav>
                                        <p:tav tm="100000">
                                          <p:val>
                                            <p:strVal val="#ppt_y"/>
                                          </p:val>
                                        </p:tav>
                                      </p:tavLst>
                                    </p:anim>
                                  </p:childTnLst>
                                </p:cTn>
                              </p:par>
                            </p:childTnLst>
                          </p:cTn>
                        </p:par>
                        <p:par>
                          <p:cTn id="23" fill="hold">
                            <p:stCondLst>
                              <p:cond delay="1250"/>
                            </p:stCondLst>
                            <p:childTnLst>
                              <p:par>
                                <p:cTn id="24" presetID="42" presetClass="entr" presetSubtype="0" fill="hold" grpId="0" nodeType="afterEffect">
                                  <p:stCondLst>
                                    <p:cond delay="0"/>
                                  </p:stCondLst>
                                  <p:childTnLst>
                                    <p:set>
                                      <p:cBhvr>
                                        <p:cTn id="25" dur="1" fill="hold">
                                          <p:stCondLst>
                                            <p:cond delay="0"/>
                                          </p:stCondLst>
                                        </p:cTn>
                                        <p:tgtEl>
                                          <p:spTgt spid="22"/>
                                        </p:tgtEl>
                                        <p:attrNameLst>
                                          <p:attrName>style.visibility</p:attrName>
                                        </p:attrNameLst>
                                      </p:cBhvr>
                                      <p:to>
                                        <p:strVal val="visible"/>
                                      </p:to>
                                    </p:set>
                                    <p:animEffect transition="in" filter="fade">
                                      <p:cBhvr>
                                        <p:cTn id="26" dur="500"/>
                                        <p:tgtEl>
                                          <p:spTgt spid="22"/>
                                        </p:tgtEl>
                                      </p:cBhvr>
                                    </p:animEffect>
                                    <p:anim calcmode="lin" valueType="num">
                                      <p:cBhvr>
                                        <p:cTn id="27" dur="500" fill="hold"/>
                                        <p:tgtEl>
                                          <p:spTgt spid="22"/>
                                        </p:tgtEl>
                                        <p:attrNameLst>
                                          <p:attrName>ppt_x</p:attrName>
                                        </p:attrNameLst>
                                      </p:cBhvr>
                                      <p:tavLst>
                                        <p:tav tm="0">
                                          <p:val>
                                            <p:strVal val="#ppt_x"/>
                                          </p:val>
                                        </p:tav>
                                        <p:tav tm="100000">
                                          <p:val>
                                            <p:strVal val="#ppt_x"/>
                                          </p:val>
                                        </p:tav>
                                      </p:tavLst>
                                    </p:anim>
                                    <p:anim calcmode="lin" valueType="num">
                                      <p:cBhvr>
                                        <p:cTn id="28" dur="500" fill="hold"/>
                                        <p:tgtEl>
                                          <p:spTgt spid="22"/>
                                        </p:tgtEl>
                                        <p:attrNameLst>
                                          <p:attrName>ppt_y</p:attrName>
                                        </p:attrNameLst>
                                      </p:cBhvr>
                                      <p:tavLst>
                                        <p:tav tm="0">
                                          <p:val>
                                            <p:strVal val="#ppt_y+.1"/>
                                          </p:val>
                                        </p:tav>
                                        <p:tav tm="100000">
                                          <p:val>
                                            <p:strVal val="#ppt_y"/>
                                          </p:val>
                                        </p:tav>
                                      </p:tavLst>
                                    </p:anim>
                                  </p:childTnLst>
                                </p:cTn>
                              </p:par>
                            </p:childTnLst>
                          </p:cTn>
                        </p:par>
                        <p:par>
                          <p:cTn id="29" fill="hold">
                            <p:stCondLst>
                              <p:cond delay="1750"/>
                            </p:stCondLst>
                            <p:childTnLst>
                              <p:par>
                                <p:cTn id="30" presetID="10" presetClass="entr" presetSubtype="0" fill="hold" grpId="0" nodeType="after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fade">
                                      <p:cBhvr>
                                        <p:cTn id="32" dur="1000"/>
                                        <p:tgtEl>
                                          <p:spTgt spid="7"/>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6"/>
                                        </p:tgtEl>
                                        <p:attrNameLst>
                                          <p:attrName>style.visibility</p:attrName>
                                        </p:attrNameLst>
                                      </p:cBhvr>
                                      <p:to>
                                        <p:strVal val="visible"/>
                                      </p:to>
                                    </p:set>
                                    <p:animEffect transition="in" filter="fade">
                                      <p:cBhvr>
                                        <p:cTn id="35" dur="1000"/>
                                        <p:tgtEl>
                                          <p:spTgt spid="6"/>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8"/>
                                        </p:tgtEl>
                                        <p:attrNameLst>
                                          <p:attrName>style.visibility</p:attrName>
                                        </p:attrNameLst>
                                      </p:cBhvr>
                                      <p:to>
                                        <p:strVal val="visible"/>
                                      </p:to>
                                    </p:set>
                                    <p:animEffect transition="in" filter="fade">
                                      <p:cBhvr>
                                        <p:cTn id="38" dur="1000"/>
                                        <p:tgtEl>
                                          <p:spTgt spid="8"/>
                                        </p:tgtEl>
                                      </p:cBhvr>
                                    </p:animEffect>
                                  </p:childTnLst>
                                </p:cTn>
                              </p:par>
                            </p:childTnLst>
                          </p:cTn>
                        </p:par>
                        <p:par>
                          <p:cTn id="39" fill="hold">
                            <p:stCondLst>
                              <p:cond delay="2750"/>
                            </p:stCondLst>
                            <p:childTnLst>
                              <p:par>
                                <p:cTn id="40" presetID="23" presetClass="entr" presetSubtype="16" fill="hold" grpId="0" nodeType="afterEffect">
                                  <p:stCondLst>
                                    <p:cond delay="0"/>
                                  </p:stCondLst>
                                  <p:childTnLst>
                                    <p:set>
                                      <p:cBhvr>
                                        <p:cTn id="41" dur="1" fill="hold">
                                          <p:stCondLst>
                                            <p:cond delay="0"/>
                                          </p:stCondLst>
                                        </p:cTn>
                                        <p:tgtEl>
                                          <p:spTgt spid="10"/>
                                        </p:tgtEl>
                                        <p:attrNameLst>
                                          <p:attrName>style.visibility</p:attrName>
                                        </p:attrNameLst>
                                      </p:cBhvr>
                                      <p:to>
                                        <p:strVal val="visible"/>
                                      </p:to>
                                    </p:set>
                                    <p:anim calcmode="lin" valueType="num">
                                      <p:cBhvr>
                                        <p:cTn id="42" dur="500" fill="hold"/>
                                        <p:tgtEl>
                                          <p:spTgt spid="10"/>
                                        </p:tgtEl>
                                        <p:attrNameLst>
                                          <p:attrName>ppt_w</p:attrName>
                                        </p:attrNameLst>
                                      </p:cBhvr>
                                      <p:tavLst>
                                        <p:tav tm="0">
                                          <p:val>
                                            <p:fltVal val="0"/>
                                          </p:val>
                                        </p:tav>
                                        <p:tav tm="100000">
                                          <p:val>
                                            <p:strVal val="#ppt_w"/>
                                          </p:val>
                                        </p:tav>
                                      </p:tavLst>
                                    </p:anim>
                                    <p:anim calcmode="lin" valueType="num">
                                      <p:cBhvr>
                                        <p:cTn id="43" dur="500" fill="hold"/>
                                        <p:tgtEl>
                                          <p:spTgt spid="10"/>
                                        </p:tgtEl>
                                        <p:attrNameLst>
                                          <p:attrName>ppt_h</p:attrName>
                                        </p:attrNameLst>
                                      </p:cBhvr>
                                      <p:tavLst>
                                        <p:tav tm="0">
                                          <p:val>
                                            <p:fltVal val="0"/>
                                          </p:val>
                                        </p:tav>
                                        <p:tav tm="100000">
                                          <p:val>
                                            <p:strVal val="#ppt_h"/>
                                          </p:val>
                                        </p:tav>
                                      </p:tavLst>
                                    </p:anim>
                                  </p:childTnLst>
                                </p:cTn>
                              </p:par>
                            </p:childTnLst>
                          </p:cTn>
                        </p:par>
                        <p:par>
                          <p:cTn id="44" fill="hold">
                            <p:stCondLst>
                              <p:cond delay="3250"/>
                            </p:stCondLst>
                            <p:childTnLst>
                              <p:par>
                                <p:cTn id="45" presetID="22" presetClass="entr" presetSubtype="2" fill="hold" grpId="0" nodeType="afterEffect">
                                  <p:stCondLst>
                                    <p:cond delay="0"/>
                                  </p:stCondLst>
                                  <p:iterate type="wd">
                                    <p:tmPct val="10000"/>
                                  </p:iterate>
                                  <p:childTnLst>
                                    <p:set>
                                      <p:cBhvr>
                                        <p:cTn id="46" dur="1" fill="hold">
                                          <p:stCondLst>
                                            <p:cond delay="0"/>
                                          </p:stCondLst>
                                        </p:cTn>
                                        <p:tgtEl>
                                          <p:spTgt spid="11"/>
                                        </p:tgtEl>
                                        <p:attrNameLst>
                                          <p:attrName>style.visibility</p:attrName>
                                        </p:attrNameLst>
                                      </p:cBhvr>
                                      <p:to>
                                        <p:strVal val="visible"/>
                                      </p:to>
                                    </p:set>
                                    <p:animEffect transition="in" filter="wipe(right)">
                                      <p:cBhvr>
                                        <p:cTn id="4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ldLvl="0" autoUpdateAnimBg="0"/>
      <p:bldP spid="7" grpId="0" bldLvl="0" autoUpdateAnimBg="0"/>
      <p:bldP spid="8" grpId="0" bldLvl="0" autoUpdateAnimBg="0"/>
      <p:bldP spid="10" grpId="0" animBg="1"/>
      <p:bldP spid="11" grpId="0"/>
      <p:bldP spid="20" grpId="0" animBg="1" autoUpdateAnimBg="0"/>
      <p:bldP spid="22" grpId="0" animBg="1" autoUpdateAnimBg="0"/>
    </p:bld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a:blip r:embed="rId3">
            <a:alphaModFix amt="37000"/>
          </a:blip>
          <a:tile tx="0" ty="0" sx="100000" sy="100000" flip="none" algn="tl"/>
        </a:blipFill>
        <a:effectLst/>
      </p:bgPr>
    </p:bg>
    <p:spTree>
      <p:nvGrpSpPr>
        <p:cNvPr id="1" name=""/>
        <p:cNvGrpSpPr/>
        <p:nvPr/>
      </p:nvGrpSpPr>
      <p:grpSpPr>
        <a:xfrm>
          <a:off x="0" y="0"/>
          <a:ext cx="0" cy="0"/>
          <a:chOff x="0" y="0"/>
          <a:chExt cx="0" cy="0"/>
        </a:xfrm>
      </p:grpSpPr>
      <p:sp>
        <p:nvSpPr>
          <p:cNvPr id="2" name="矩形 1"/>
          <p:cNvSpPr/>
          <p:nvPr/>
        </p:nvSpPr>
        <p:spPr>
          <a:xfrm>
            <a:off x="0" y="0"/>
            <a:ext cx="12192000" cy="6858000"/>
          </a:xfrm>
          <a:prstGeom prst="rect">
            <a:avLst/>
          </a:prstGeom>
          <a:blipFill dpi="0" rotWithShape="1">
            <a:blip r:embed="rId4" cstate="email">
              <a:alphaModFix amt="47000"/>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图片 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073531" y="1929674"/>
            <a:ext cx="4799084" cy="4799084"/>
          </a:xfrm>
          <a:prstGeom prst="rect">
            <a:avLst/>
          </a:prstGeom>
        </p:spPr>
      </p:pic>
      <p:sp>
        <p:nvSpPr>
          <p:cNvPr id="25" name="Rectangle 11"/>
          <p:cNvSpPr>
            <a:spLocks noChangeArrowheads="1"/>
          </p:cNvSpPr>
          <p:nvPr/>
        </p:nvSpPr>
        <p:spPr bwMode="auto">
          <a:xfrm rot="16200000">
            <a:off x="523878" y="561978"/>
            <a:ext cx="269875" cy="47625"/>
          </a:xfrm>
          <a:prstGeom prst="rect">
            <a:avLst/>
          </a:prstGeom>
          <a:noFill/>
          <a:ln w="12700" cmpd="sng">
            <a:solidFill>
              <a:srgbClr val="242625"/>
            </a:solidFill>
            <a:miter lim="800000"/>
            <a:headEnd/>
            <a:tailEnd/>
          </a:ln>
          <a:extLst>
            <a:ext uri="{909E8E84-426E-40DD-AFC4-6F175D3DCCD1}">
              <a14:hiddenFill xmlns:a14="http://schemas.microsoft.com/office/drawing/2010/main">
                <a:solidFill>
                  <a:srgbClr val="FFFFFF"/>
                </a:solidFill>
              </a14:hiddenFill>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sz="2400">
              <a:latin typeface="方正宋刻本秀楷简体" panose="02000000000000000000" pitchFamily="2" charset="-122"/>
              <a:ea typeface="方正宋刻本秀楷简体" panose="02000000000000000000" pitchFamily="2" charset="-122"/>
            </a:endParaRPr>
          </a:p>
        </p:txBody>
      </p:sp>
      <p:sp>
        <p:nvSpPr>
          <p:cNvPr id="26" name="Text Box 12"/>
          <p:cNvSpPr txBox="1">
            <a:spLocks noChangeArrowheads="1"/>
          </p:cNvSpPr>
          <p:nvPr/>
        </p:nvSpPr>
        <p:spPr bwMode="auto">
          <a:xfrm>
            <a:off x="681041" y="352425"/>
            <a:ext cx="377539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800" dirty="0">
                <a:solidFill>
                  <a:srgbClr val="363636"/>
                </a:solidFill>
                <a:latin typeface="方正宋刻本秀楷简体" panose="02000000000000000000" pitchFamily="2" charset="-122"/>
                <a:ea typeface="方正宋刻本秀楷简体" panose="02000000000000000000" pitchFamily="2" charset="-122"/>
              </a:rPr>
              <a:t>您的标题·您的子标题</a:t>
            </a:r>
          </a:p>
        </p:txBody>
      </p:sp>
      <p:sp>
        <p:nvSpPr>
          <p:cNvPr id="27" name="Rectangle 13"/>
          <p:cNvSpPr>
            <a:spLocks noChangeArrowheads="1"/>
          </p:cNvSpPr>
          <p:nvPr/>
        </p:nvSpPr>
        <p:spPr bwMode="auto">
          <a:xfrm rot="16200000">
            <a:off x="4317209" y="562769"/>
            <a:ext cx="269875" cy="46038"/>
          </a:xfrm>
          <a:prstGeom prst="rect">
            <a:avLst/>
          </a:prstGeom>
          <a:noFill/>
          <a:ln w="12700" cmpd="sng">
            <a:solidFill>
              <a:srgbClr val="242625"/>
            </a:solidFill>
            <a:miter lim="800000"/>
            <a:headEnd/>
            <a:tailEnd/>
          </a:ln>
          <a:extLst>
            <a:ext uri="{909E8E84-426E-40DD-AFC4-6F175D3DCCD1}">
              <a14:hiddenFill xmlns:a14="http://schemas.microsoft.com/office/drawing/2010/main">
                <a:solidFill>
                  <a:srgbClr val="FFFFFF"/>
                </a:solidFill>
              </a14:hiddenFill>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sz="2400">
              <a:latin typeface="方正宋刻本秀楷简体" panose="02000000000000000000" pitchFamily="2" charset="-122"/>
              <a:ea typeface="方正宋刻本秀楷简体" panose="02000000000000000000" pitchFamily="2" charset="-122"/>
            </a:endParaRPr>
          </a:p>
        </p:txBody>
      </p:sp>
      <p:sp>
        <p:nvSpPr>
          <p:cNvPr id="28" name="Text Box 14"/>
          <p:cNvSpPr txBox="1">
            <a:spLocks noChangeArrowheads="1"/>
          </p:cNvSpPr>
          <p:nvPr/>
        </p:nvSpPr>
        <p:spPr bwMode="auto">
          <a:xfrm>
            <a:off x="681041" y="774703"/>
            <a:ext cx="426878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600" dirty="0">
                <a:solidFill>
                  <a:srgbClr val="5D5C5C"/>
                </a:solidFill>
                <a:latin typeface="方正宋刻本秀楷简体" panose="02000000000000000000" pitchFamily="2" charset="-122"/>
                <a:ea typeface="方正宋刻本秀楷简体" panose="02000000000000000000" pitchFamily="2" charset="-122"/>
              </a:rPr>
              <a:t>Your content title·Your sub-title</a:t>
            </a:r>
          </a:p>
        </p:txBody>
      </p:sp>
      <p:grpSp>
        <p:nvGrpSpPr>
          <p:cNvPr id="82" name="组合 81"/>
          <p:cNvGrpSpPr/>
          <p:nvPr/>
        </p:nvGrpSpPr>
        <p:grpSpPr>
          <a:xfrm>
            <a:off x="1639195" y="2469634"/>
            <a:ext cx="3992341" cy="101514"/>
            <a:chOff x="5276335" y="1828799"/>
            <a:chExt cx="4572001" cy="444844"/>
          </a:xfrm>
          <a:solidFill>
            <a:schemeClr val="bg1">
              <a:lumMod val="65000"/>
            </a:schemeClr>
          </a:solidFill>
          <a:effectLst/>
        </p:grpSpPr>
        <p:sp>
          <p:nvSpPr>
            <p:cNvPr id="83" name="矩形 82"/>
            <p:cNvSpPr/>
            <p:nvPr/>
          </p:nvSpPr>
          <p:spPr>
            <a:xfrm>
              <a:off x="5276335" y="1828800"/>
              <a:ext cx="4349579" cy="444843"/>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方正清刻本悦宋简体" panose="02000000000000000000" pitchFamily="2" charset="-122"/>
                <a:ea typeface="方正清刻本悦宋简体" panose="02000000000000000000" pitchFamily="2" charset="-122"/>
              </a:endParaRPr>
            </a:p>
          </p:txBody>
        </p:sp>
        <p:sp>
          <p:nvSpPr>
            <p:cNvPr id="84" name="椭圆 83"/>
            <p:cNvSpPr/>
            <p:nvPr/>
          </p:nvSpPr>
          <p:spPr>
            <a:xfrm>
              <a:off x="9403492" y="1828799"/>
              <a:ext cx="444844" cy="44484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方正清刻本悦宋简体" panose="02000000000000000000" pitchFamily="2" charset="-122"/>
                <a:ea typeface="方正清刻本悦宋简体" panose="02000000000000000000" pitchFamily="2" charset="-122"/>
              </a:endParaRPr>
            </a:p>
          </p:txBody>
        </p:sp>
      </p:grpSp>
      <p:grpSp>
        <p:nvGrpSpPr>
          <p:cNvPr id="85" name="组合 84"/>
          <p:cNvGrpSpPr/>
          <p:nvPr/>
        </p:nvGrpSpPr>
        <p:grpSpPr>
          <a:xfrm>
            <a:off x="1911963" y="3429755"/>
            <a:ext cx="3719573" cy="101514"/>
            <a:chOff x="5641332" y="2496063"/>
            <a:chExt cx="4572001" cy="444844"/>
          </a:xfrm>
          <a:solidFill>
            <a:schemeClr val="bg1">
              <a:lumMod val="65000"/>
            </a:schemeClr>
          </a:solidFill>
          <a:effectLst/>
        </p:grpSpPr>
        <p:sp>
          <p:nvSpPr>
            <p:cNvPr id="86" name="矩形 85"/>
            <p:cNvSpPr/>
            <p:nvPr/>
          </p:nvSpPr>
          <p:spPr>
            <a:xfrm>
              <a:off x="5641332" y="2496064"/>
              <a:ext cx="4349579" cy="444843"/>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方正清刻本悦宋简体" panose="02000000000000000000" pitchFamily="2" charset="-122"/>
                <a:ea typeface="方正清刻本悦宋简体" panose="02000000000000000000" pitchFamily="2" charset="-122"/>
              </a:endParaRPr>
            </a:p>
          </p:txBody>
        </p:sp>
        <p:sp>
          <p:nvSpPr>
            <p:cNvPr id="87" name="椭圆 86"/>
            <p:cNvSpPr/>
            <p:nvPr/>
          </p:nvSpPr>
          <p:spPr>
            <a:xfrm>
              <a:off x="9768489" y="2496063"/>
              <a:ext cx="444844" cy="44484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方正清刻本悦宋简体" panose="02000000000000000000" pitchFamily="2" charset="-122"/>
                <a:ea typeface="方正清刻本悦宋简体" panose="02000000000000000000" pitchFamily="2" charset="-122"/>
              </a:endParaRPr>
            </a:p>
          </p:txBody>
        </p:sp>
      </p:grpSp>
      <p:grpSp>
        <p:nvGrpSpPr>
          <p:cNvPr id="88" name="组合 87"/>
          <p:cNvGrpSpPr/>
          <p:nvPr/>
        </p:nvGrpSpPr>
        <p:grpSpPr>
          <a:xfrm>
            <a:off x="1911963" y="5480007"/>
            <a:ext cx="3719573" cy="101514"/>
            <a:chOff x="5641332" y="3663776"/>
            <a:chExt cx="4572001" cy="444844"/>
          </a:xfrm>
          <a:solidFill>
            <a:schemeClr val="bg1">
              <a:lumMod val="65000"/>
            </a:schemeClr>
          </a:solidFill>
          <a:effectLst/>
        </p:grpSpPr>
        <p:sp>
          <p:nvSpPr>
            <p:cNvPr id="89" name="矩形 88"/>
            <p:cNvSpPr/>
            <p:nvPr/>
          </p:nvSpPr>
          <p:spPr>
            <a:xfrm>
              <a:off x="5641332" y="3663777"/>
              <a:ext cx="4349579" cy="444843"/>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方正清刻本悦宋简体" panose="02000000000000000000" pitchFamily="2" charset="-122"/>
                <a:ea typeface="方正清刻本悦宋简体" panose="02000000000000000000" pitchFamily="2" charset="-122"/>
              </a:endParaRPr>
            </a:p>
          </p:txBody>
        </p:sp>
        <p:sp>
          <p:nvSpPr>
            <p:cNvPr id="90" name="椭圆 89"/>
            <p:cNvSpPr/>
            <p:nvPr/>
          </p:nvSpPr>
          <p:spPr>
            <a:xfrm>
              <a:off x="9768489" y="3663776"/>
              <a:ext cx="444844" cy="44484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方正清刻本悦宋简体" panose="02000000000000000000" pitchFamily="2" charset="-122"/>
                <a:ea typeface="方正清刻本悦宋简体" panose="02000000000000000000" pitchFamily="2" charset="-122"/>
              </a:endParaRPr>
            </a:p>
          </p:txBody>
        </p:sp>
      </p:grpSp>
      <p:grpSp>
        <p:nvGrpSpPr>
          <p:cNvPr id="91" name="组合 90"/>
          <p:cNvGrpSpPr/>
          <p:nvPr/>
        </p:nvGrpSpPr>
        <p:grpSpPr>
          <a:xfrm>
            <a:off x="2214806" y="4462363"/>
            <a:ext cx="3416730" cy="101514"/>
            <a:chOff x="6046573" y="3052117"/>
            <a:chExt cx="4572001" cy="444844"/>
          </a:xfrm>
          <a:solidFill>
            <a:schemeClr val="bg1">
              <a:lumMod val="65000"/>
            </a:schemeClr>
          </a:solidFill>
          <a:effectLst/>
        </p:grpSpPr>
        <p:sp>
          <p:nvSpPr>
            <p:cNvPr id="92" name="矩形 91"/>
            <p:cNvSpPr/>
            <p:nvPr/>
          </p:nvSpPr>
          <p:spPr>
            <a:xfrm>
              <a:off x="6046573" y="3052118"/>
              <a:ext cx="4349579" cy="444843"/>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方正清刻本悦宋简体" panose="02000000000000000000" pitchFamily="2" charset="-122"/>
                <a:ea typeface="方正清刻本悦宋简体" panose="02000000000000000000" pitchFamily="2" charset="-122"/>
              </a:endParaRPr>
            </a:p>
          </p:txBody>
        </p:sp>
        <p:sp>
          <p:nvSpPr>
            <p:cNvPr id="93" name="椭圆 92"/>
            <p:cNvSpPr/>
            <p:nvPr/>
          </p:nvSpPr>
          <p:spPr>
            <a:xfrm>
              <a:off x="10173730" y="3052117"/>
              <a:ext cx="444844" cy="44484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方正清刻本悦宋简体" panose="02000000000000000000" pitchFamily="2" charset="-122"/>
                <a:ea typeface="方正清刻本悦宋简体" panose="02000000000000000000" pitchFamily="2" charset="-122"/>
              </a:endParaRPr>
            </a:p>
          </p:txBody>
        </p:sp>
      </p:grpSp>
      <p:grpSp>
        <p:nvGrpSpPr>
          <p:cNvPr id="94" name="组合 93"/>
          <p:cNvGrpSpPr/>
          <p:nvPr/>
        </p:nvGrpSpPr>
        <p:grpSpPr>
          <a:xfrm>
            <a:off x="748109" y="2469634"/>
            <a:ext cx="3416730" cy="101514"/>
            <a:chOff x="5276335" y="1828799"/>
            <a:chExt cx="4572001" cy="444844"/>
          </a:xfrm>
          <a:solidFill>
            <a:srgbClr val="C00000"/>
          </a:solidFill>
          <a:effectLst/>
        </p:grpSpPr>
        <p:sp>
          <p:nvSpPr>
            <p:cNvPr id="95" name="矩形 94"/>
            <p:cNvSpPr/>
            <p:nvPr/>
          </p:nvSpPr>
          <p:spPr>
            <a:xfrm>
              <a:off x="5276335" y="1828800"/>
              <a:ext cx="4349579" cy="444843"/>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方正清刻本悦宋简体" panose="02000000000000000000" pitchFamily="2" charset="-122"/>
                <a:ea typeface="方正清刻本悦宋简体" panose="02000000000000000000" pitchFamily="2" charset="-122"/>
              </a:endParaRPr>
            </a:p>
          </p:txBody>
        </p:sp>
        <p:sp>
          <p:nvSpPr>
            <p:cNvPr id="96" name="椭圆 95"/>
            <p:cNvSpPr/>
            <p:nvPr/>
          </p:nvSpPr>
          <p:spPr>
            <a:xfrm>
              <a:off x="9403492" y="1828799"/>
              <a:ext cx="444844" cy="44484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方正清刻本悦宋简体" panose="02000000000000000000" pitchFamily="2" charset="-122"/>
                <a:ea typeface="方正清刻本悦宋简体" panose="02000000000000000000" pitchFamily="2" charset="-122"/>
              </a:endParaRPr>
            </a:p>
          </p:txBody>
        </p:sp>
      </p:grpSp>
      <p:grpSp>
        <p:nvGrpSpPr>
          <p:cNvPr id="97" name="组合 96"/>
          <p:cNvGrpSpPr/>
          <p:nvPr/>
        </p:nvGrpSpPr>
        <p:grpSpPr>
          <a:xfrm>
            <a:off x="766537" y="3429754"/>
            <a:ext cx="2872757" cy="101514"/>
            <a:chOff x="5276335" y="1828799"/>
            <a:chExt cx="3844099" cy="444844"/>
          </a:xfrm>
          <a:solidFill>
            <a:srgbClr val="C00000"/>
          </a:solidFill>
          <a:effectLst/>
        </p:grpSpPr>
        <p:sp>
          <p:nvSpPr>
            <p:cNvPr id="98" name="矩形 97"/>
            <p:cNvSpPr/>
            <p:nvPr/>
          </p:nvSpPr>
          <p:spPr>
            <a:xfrm>
              <a:off x="5276335" y="1830197"/>
              <a:ext cx="3621678" cy="44344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方正清刻本悦宋简体" panose="02000000000000000000" pitchFamily="2" charset="-122"/>
                <a:ea typeface="方正清刻本悦宋简体" panose="02000000000000000000" pitchFamily="2" charset="-122"/>
              </a:endParaRPr>
            </a:p>
          </p:txBody>
        </p:sp>
        <p:sp>
          <p:nvSpPr>
            <p:cNvPr id="99" name="椭圆 98"/>
            <p:cNvSpPr/>
            <p:nvPr/>
          </p:nvSpPr>
          <p:spPr>
            <a:xfrm>
              <a:off x="8675590" y="1828799"/>
              <a:ext cx="444844" cy="44484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方正清刻本悦宋简体" panose="02000000000000000000" pitchFamily="2" charset="-122"/>
                <a:ea typeface="方正清刻本悦宋简体" panose="02000000000000000000" pitchFamily="2" charset="-122"/>
              </a:endParaRPr>
            </a:p>
          </p:txBody>
        </p:sp>
      </p:grpSp>
      <p:grpSp>
        <p:nvGrpSpPr>
          <p:cNvPr id="100" name="组合 99"/>
          <p:cNvGrpSpPr/>
          <p:nvPr/>
        </p:nvGrpSpPr>
        <p:grpSpPr>
          <a:xfrm>
            <a:off x="773285" y="4459269"/>
            <a:ext cx="4509272" cy="101514"/>
            <a:chOff x="5276335" y="1828799"/>
            <a:chExt cx="6033955" cy="444844"/>
          </a:xfrm>
          <a:solidFill>
            <a:srgbClr val="C00000"/>
          </a:solidFill>
          <a:effectLst/>
        </p:grpSpPr>
        <p:sp>
          <p:nvSpPr>
            <p:cNvPr id="101" name="矩形 100"/>
            <p:cNvSpPr/>
            <p:nvPr/>
          </p:nvSpPr>
          <p:spPr>
            <a:xfrm>
              <a:off x="5276335" y="1828800"/>
              <a:ext cx="5833665" cy="444843"/>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方正清刻本悦宋简体" panose="02000000000000000000" pitchFamily="2" charset="-122"/>
                <a:ea typeface="方正清刻本悦宋简体" panose="02000000000000000000" pitchFamily="2" charset="-122"/>
              </a:endParaRPr>
            </a:p>
          </p:txBody>
        </p:sp>
        <p:sp>
          <p:nvSpPr>
            <p:cNvPr id="102" name="椭圆 101"/>
            <p:cNvSpPr/>
            <p:nvPr/>
          </p:nvSpPr>
          <p:spPr>
            <a:xfrm>
              <a:off x="10865446" y="1828799"/>
              <a:ext cx="444844" cy="44484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方正清刻本悦宋简体" panose="02000000000000000000" pitchFamily="2" charset="-122"/>
                <a:ea typeface="方正清刻本悦宋简体" panose="02000000000000000000" pitchFamily="2" charset="-122"/>
              </a:endParaRPr>
            </a:p>
          </p:txBody>
        </p:sp>
      </p:grpSp>
      <p:grpSp>
        <p:nvGrpSpPr>
          <p:cNvPr id="103" name="组合 102"/>
          <p:cNvGrpSpPr/>
          <p:nvPr/>
        </p:nvGrpSpPr>
        <p:grpSpPr>
          <a:xfrm>
            <a:off x="773284" y="5486291"/>
            <a:ext cx="2179796" cy="104347"/>
            <a:chOff x="5276335" y="1828734"/>
            <a:chExt cx="2916833" cy="436935"/>
          </a:xfrm>
          <a:solidFill>
            <a:srgbClr val="C00000"/>
          </a:solidFill>
          <a:effectLst/>
        </p:grpSpPr>
        <p:sp>
          <p:nvSpPr>
            <p:cNvPr id="104" name="矩形 103"/>
            <p:cNvSpPr/>
            <p:nvPr/>
          </p:nvSpPr>
          <p:spPr>
            <a:xfrm>
              <a:off x="5276335" y="1828734"/>
              <a:ext cx="2682498" cy="43516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方正清刻本悦宋简体" panose="02000000000000000000" pitchFamily="2" charset="-122"/>
                <a:ea typeface="方正清刻本悦宋简体" panose="02000000000000000000" pitchFamily="2" charset="-122"/>
              </a:endParaRPr>
            </a:p>
          </p:txBody>
        </p:sp>
        <p:sp>
          <p:nvSpPr>
            <p:cNvPr id="105" name="椭圆 104"/>
            <p:cNvSpPr/>
            <p:nvPr/>
          </p:nvSpPr>
          <p:spPr>
            <a:xfrm>
              <a:off x="7756295" y="1828797"/>
              <a:ext cx="436873" cy="43687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方正清刻本悦宋简体" panose="02000000000000000000" pitchFamily="2" charset="-122"/>
                <a:ea typeface="方正清刻本悦宋简体" panose="02000000000000000000" pitchFamily="2" charset="-122"/>
              </a:endParaRPr>
            </a:p>
          </p:txBody>
        </p:sp>
      </p:grpSp>
      <p:sp>
        <p:nvSpPr>
          <p:cNvPr id="106" name="矩形 105"/>
          <p:cNvSpPr/>
          <p:nvPr/>
        </p:nvSpPr>
        <p:spPr>
          <a:xfrm>
            <a:off x="646748" y="1887960"/>
            <a:ext cx="1245854" cy="369332"/>
          </a:xfrm>
          <a:prstGeom prst="rect">
            <a:avLst/>
          </a:prstGeom>
        </p:spPr>
        <p:txBody>
          <a:bodyPr wrap="none">
            <a:spAutoFit/>
          </a:bodyPr>
          <a:lstStyle/>
          <a:p>
            <a:r>
              <a:rPr lang="en-US" altLang="zh-CN" dirty="0">
                <a:solidFill>
                  <a:srgbClr val="424B50"/>
                </a:solidFill>
                <a:latin typeface="方正清刻本悦宋简体" panose="02000000000000000000" pitchFamily="2" charset="-122"/>
                <a:ea typeface="方正清刻本悦宋简体" panose="02000000000000000000" pitchFamily="2" charset="-122"/>
              </a:rPr>
              <a:t>Subtitle here</a:t>
            </a:r>
            <a:endParaRPr lang="zh-CN" altLang="en-US" dirty="0">
              <a:solidFill>
                <a:srgbClr val="424B50"/>
              </a:solidFill>
              <a:latin typeface="方正清刻本悦宋简体" panose="02000000000000000000" pitchFamily="2" charset="-122"/>
              <a:ea typeface="方正清刻本悦宋简体" panose="02000000000000000000" pitchFamily="2" charset="-122"/>
            </a:endParaRPr>
          </a:p>
        </p:txBody>
      </p:sp>
      <p:sp>
        <p:nvSpPr>
          <p:cNvPr id="107" name="矩形 106"/>
          <p:cNvSpPr/>
          <p:nvPr/>
        </p:nvSpPr>
        <p:spPr>
          <a:xfrm>
            <a:off x="675171" y="2923922"/>
            <a:ext cx="1245854" cy="369332"/>
          </a:xfrm>
          <a:prstGeom prst="rect">
            <a:avLst/>
          </a:prstGeom>
        </p:spPr>
        <p:txBody>
          <a:bodyPr wrap="none">
            <a:spAutoFit/>
          </a:bodyPr>
          <a:lstStyle/>
          <a:p>
            <a:r>
              <a:rPr lang="en-US" altLang="zh-CN" dirty="0">
                <a:solidFill>
                  <a:srgbClr val="424B50"/>
                </a:solidFill>
                <a:latin typeface="方正清刻本悦宋简体" panose="02000000000000000000" pitchFamily="2" charset="-122"/>
                <a:ea typeface="方正清刻本悦宋简体" panose="02000000000000000000" pitchFamily="2" charset="-122"/>
              </a:rPr>
              <a:t>Subtitle here</a:t>
            </a:r>
            <a:endParaRPr lang="zh-CN" altLang="en-US" dirty="0">
              <a:solidFill>
                <a:srgbClr val="424B50"/>
              </a:solidFill>
              <a:latin typeface="方正清刻本悦宋简体" panose="02000000000000000000" pitchFamily="2" charset="-122"/>
              <a:ea typeface="方正清刻本悦宋简体" panose="02000000000000000000" pitchFamily="2" charset="-122"/>
            </a:endParaRPr>
          </a:p>
        </p:txBody>
      </p:sp>
      <p:sp>
        <p:nvSpPr>
          <p:cNvPr id="108" name="矩形 107"/>
          <p:cNvSpPr/>
          <p:nvPr/>
        </p:nvSpPr>
        <p:spPr>
          <a:xfrm>
            <a:off x="646748" y="3959884"/>
            <a:ext cx="1245854" cy="369332"/>
          </a:xfrm>
          <a:prstGeom prst="rect">
            <a:avLst/>
          </a:prstGeom>
        </p:spPr>
        <p:txBody>
          <a:bodyPr wrap="none">
            <a:spAutoFit/>
          </a:bodyPr>
          <a:lstStyle/>
          <a:p>
            <a:r>
              <a:rPr lang="en-US" altLang="zh-CN" dirty="0">
                <a:solidFill>
                  <a:srgbClr val="424B50"/>
                </a:solidFill>
                <a:latin typeface="方正清刻本悦宋简体" panose="02000000000000000000" pitchFamily="2" charset="-122"/>
                <a:ea typeface="方正清刻本悦宋简体" panose="02000000000000000000" pitchFamily="2" charset="-122"/>
              </a:rPr>
              <a:t>Subtitle here</a:t>
            </a:r>
            <a:endParaRPr lang="zh-CN" altLang="en-US" dirty="0">
              <a:solidFill>
                <a:srgbClr val="424B50"/>
              </a:solidFill>
              <a:latin typeface="方正清刻本悦宋简体" panose="02000000000000000000" pitchFamily="2" charset="-122"/>
              <a:ea typeface="方正清刻本悦宋简体" panose="02000000000000000000" pitchFamily="2" charset="-122"/>
            </a:endParaRPr>
          </a:p>
        </p:txBody>
      </p:sp>
      <p:sp>
        <p:nvSpPr>
          <p:cNvPr id="109" name="矩形 108"/>
          <p:cNvSpPr/>
          <p:nvPr/>
        </p:nvSpPr>
        <p:spPr>
          <a:xfrm>
            <a:off x="646748" y="4995845"/>
            <a:ext cx="1245854" cy="369332"/>
          </a:xfrm>
          <a:prstGeom prst="rect">
            <a:avLst/>
          </a:prstGeom>
        </p:spPr>
        <p:txBody>
          <a:bodyPr wrap="none">
            <a:spAutoFit/>
          </a:bodyPr>
          <a:lstStyle/>
          <a:p>
            <a:r>
              <a:rPr lang="en-US" altLang="zh-CN" dirty="0">
                <a:solidFill>
                  <a:srgbClr val="424B50"/>
                </a:solidFill>
                <a:latin typeface="方正清刻本悦宋简体" panose="02000000000000000000" pitchFamily="2" charset="-122"/>
                <a:ea typeface="方正清刻本悦宋简体" panose="02000000000000000000" pitchFamily="2" charset="-122"/>
              </a:rPr>
              <a:t>Subtitle here</a:t>
            </a:r>
            <a:endParaRPr lang="zh-CN" altLang="en-US" dirty="0">
              <a:solidFill>
                <a:srgbClr val="424B50"/>
              </a:solidFill>
              <a:latin typeface="方正清刻本悦宋简体" panose="02000000000000000000" pitchFamily="2" charset="-122"/>
              <a:ea typeface="方正清刻本悦宋简体" panose="02000000000000000000" pitchFamily="2" charset="-122"/>
            </a:endParaRPr>
          </a:p>
        </p:txBody>
      </p:sp>
      <p:sp>
        <p:nvSpPr>
          <p:cNvPr id="110" name="文本框 109"/>
          <p:cNvSpPr txBox="1"/>
          <p:nvPr/>
        </p:nvSpPr>
        <p:spPr>
          <a:xfrm>
            <a:off x="5734139" y="2094730"/>
            <a:ext cx="729687" cy="646331"/>
          </a:xfrm>
          <a:prstGeom prst="rect">
            <a:avLst/>
          </a:prstGeom>
          <a:noFill/>
        </p:spPr>
        <p:txBody>
          <a:bodyPr wrap="none" rtlCol="0">
            <a:spAutoFit/>
          </a:bodyPr>
          <a:lstStyle/>
          <a:p>
            <a:r>
              <a:rPr lang="en-US" altLang="zh-CN" sz="3600" dirty="0">
                <a:solidFill>
                  <a:srgbClr val="C00000"/>
                </a:solidFill>
                <a:latin typeface="方正清刻本悦宋简体" panose="02000000000000000000" pitchFamily="2" charset="-122"/>
                <a:ea typeface="方正清刻本悦宋简体" panose="02000000000000000000" pitchFamily="2" charset="-122"/>
              </a:rPr>
              <a:t>59</a:t>
            </a:r>
            <a:r>
              <a:rPr lang="en-US" altLang="zh-CN" sz="1400" dirty="0">
                <a:solidFill>
                  <a:srgbClr val="C00000"/>
                </a:solidFill>
                <a:latin typeface="方正清刻本悦宋简体" panose="02000000000000000000" pitchFamily="2" charset="-122"/>
                <a:ea typeface="方正清刻本悦宋简体" panose="02000000000000000000" pitchFamily="2" charset="-122"/>
              </a:rPr>
              <a:t>%</a:t>
            </a:r>
            <a:endParaRPr lang="zh-CN" altLang="en-US" sz="3600" dirty="0">
              <a:solidFill>
                <a:srgbClr val="C00000"/>
              </a:solidFill>
              <a:latin typeface="方正清刻本悦宋简体" panose="02000000000000000000" pitchFamily="2" charset="-122"/>
              <a:ea typeface="方正清刻本悦宋简体" panose="02000000000000000000" pitchFamily="2" charset="-122"/>
            </a:endParaRPr>
          </a:p>
        </p:txBody>
      </p:sp>
      <p:sp>
        <p:nvSpPr>
          <p:cNvPr id="111" name="文本框 110"/>
          <p:cNvSpPr txBox="1"/>
          <p:nvPr/>
        </p:nvSpPr>
        <p:spPr>
          <a:xfrm>
            <a:off x="5734139" y="3104152"/>
            <a:ext cx="728084" cy="646331"/>
          </a:xfrm>
          <a:prstGeom prst="rect">
            <a:avLst/>
          </a:prstGeom>
          <a:noFill/>
        </p:spPr>
        <p:txBody>
          <a:bodyPr wrap="none" rtlCol="0">
            <a:spAutoFit/>
          </a:bodyPr>
          <a:lstStyle/>
          <a:p>
            <a:r>
              <a:rPr lang="en-US" altLang="zh-CN" sz="3600" dirty="0">
                <a:solidFill>
                  <a:srgbClr val="C00000"/>
                </a:solidFill>
                <a:latin typeface="方正清刻本悦宋简体" panose="02000000000000000000" pitchFamily="2" charset="-122"/>
                <a:ea typeface="方正清刻本悦宋简体" panose="02000000000000000000" pitchFamily="2" charset="-122"/>
              </a:rPr>
              <a:t>49</a:t>
            </a:r>
            <a:r>
              <a:rPr lang="en-US" altLang="zh-CN" sz="1400" dirty="0">
                <a:solidFill>
                  <a:srgbClr val="C00000"/>
                </a:solidFill>
                <a:latin typeface="方正清刻本悦宋简体" panose="02000000000000000000" pitchFamily="2" charset="-122"/>
                <a:ea typeface="方正清刻本悦宋简体" panose="02000000000000000000" pitchFamily="2" charset="-122"/>
              </a:rPr>
              <a:t>%</a:t>
            </a:r>
            <a:endParaRPr lang="zh-CN" altLang="en-US" sz="3600" dirty="0">
              <a:solidFill>
                <a:srgbClr val="C00000"/>
              </a:solidFill>
              <a:latin typeface="方正清刻本悦宋简体" panose="02000000000000000000" pitchFamily="2" charset="-122"/>
              <a:ea typeface="方正清刻本悦宋简体" panose="02000000000000000000" pitchFamily="2" charset="-122"/>
            </a:endParaRPr>
          </a:p>
        </p:txBody>
      </p:sp>
      <p:sp>
        <p:nvSpPr>
          <p:cNvPr id="112" name="文本框 111"/>
          <p:cNvSpPr txBox="1"/>
          <p:nvPr/>
        </p:nvSpPr>
        <p:spPr>
          <a:xfrm>
            <a:off x="5734139" y="4137738"/>
            <a:ext cx="731290" cy="646331"/>
          </a:xfrm>
          <a:prstGeom prst="rect">
            <a:avLst/>
          </a:prstGeom>
          <a:noFill/>
        </p:spPr>
        <p:txBody>
          <a:bodyPr wrap="none" rtlCol="0">
            <a:spAutoFit/>
          </a:bodyPr>
          <a:lstStyle/>
          <a:p>
            <a:r>
              <a:rPr lang="en-US" altLang="zh-CN" sz="3600" dirty="0">
                <a:solidFill>
                  <a:srgbClr val="C00000"/>
                </a:solidFill>
                <a:latin typeface="方正清刻本悦宋简体" panose="02000000000000000000" pitchFamily="2" charset="-122"/>
                <a:ea typeface="方正清刻本悦宋简体" panose="02000000000000000000" pitchFamily="2" charset="-122"/>
              </a:rPr>
              <a:t>99</a:t>
            </a:r>
            <a:r>
              <a:rPr lang="en-US" altLang="zh-CN" sz="1400" dirty="0">
                <a:solidFill>
                  <a:srgbClr val="C00000"/>
                </a:solidFill>
                <a:latin typeface="方正清刻本悦宋简体" panose="02000000000000000000" pitchFamily="2" charset="-122"/>
                <a:ea typeface="方正清刻本悦宋简体" panose="02000000000000000000" pitchFamily="2" charset="-122"/>
              </a:rPr>
              <a:t>%</a:t>
            </a:r>
            <a:endParaRPr lang="zh-CN" altLang="en-US" sz="3600" dirty="0">
              <a:solidFill>
                <a:srgbClr val="C00000"/>
              </a:solidFill>
              <a:latin typeface="方正清刻本悦宋简体" panose="02000000000000000000" pitchFamily="2" charset="-122"/>
              <a:ea typeface="方正清刻本悦宋简体" panose="02000000000000000000" pitchFamily="2" charset="-122"/>
            </a:endParaRPr>
          </a:p>
        </p:txBody>
      </p:sp>
      <p:sp>
        <p:nvSpPr>
          <p:cNvPr id="113" name="文本框 112"/>
          <p:cNvSpPr txBox="1"/>
          <p:nvPr/>
        </p:nvSpPr>
        <p:spPr>
          <a:xfrm>
            <a:off x="5734139" y="5154405"/>
            <a:ext cx="729687" cy="646331"/>
          </a:xfrm>
          <a:prstGeom prst="rect">
            <a:avLst/>
          </a:prstGeom>
          <a:noFill/>
        </p:spPr>
        <p:txBody>
          <a:bodyPr wrap="none" rtlCol="0">
            <a:spAutoFit/>
          </a:bodyPr>
          <a:lstStyle/>
          <a:p>
            <a:r>
              <a:rPr lang="en-US" altLang="zh-CN" sz="3600" dirty="0">
                <a:solidFill>
                  <a:srgbClr val="C00000"/>
                </a:solidFill>
                <a:latin typeface="方正清刻本悦宋简体" panose="02000000000000000000" pitchFamily="2" charset="-122"/>
                <a:ea typeface="方正清刻本悦宋简体" panose="02000000000000000000" pitchFamily="2" charset="-122"/>
              </a:rPr>
              <a:t>39</a:t>
            </a:r>
            <a:r>
              <a:rPr lang="en-US" altLang="zh-CN" sz="1400" dirty="0">
                <a:solidFill>
                  <a:srgbClr val="C00000"/>
                </a:solidFill>
                <a:latin typeface="方正清刻本悦宋简体" panose="02000000000000000000" pitchFamily="2" charset="-122"/>
                <a:ea typeface="方正清刻本悦宋简体" panose="02000000000000000000" pitchFamily="2" charset="-122"/>
              </a:rPr>
              <a:t>%</a:t>
            </a:r>
            <a:endParaRPr lang="zh-CN" altLang="en-US" sz="3600" dirty="0">
              <a:solidFill>
                <a:srgbClr val="C00000"/>
              </a:solidFill>
              <a:latin typeface="方正清刻本悦宋简体" panose="02000000000000000000" pitchFamily="2" charset="-122"/>
              <a:ea typeface="方正清刻本悦宋简体" panose="02000000000000000000" pitchFamily="2" charset="-122"/>
            </a:endParaRPr>
          </a:p>
        </p:txBody>
      </p:sp>
      <p:sp>
        <p:nvSpPr>
          <p:cNvPr id="114" name="Text Box 15"/>
          <p:cNvSpPr txBox="1">
            <a:spLocks noChangeArrowheads="1"/>
          </p:cNvSpPr>
          <p:nvPr/>
        </p:nvSpPr>
        <p:spPr bwMode="auto">
          <a:xfrm>
            <a:off x="7260855" y="2401117"/>
            <a:ext cx="4104820" cy="6997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50000"/>
              </a:lnSpc>
            </a:pPr>
            <a:r>
              <a:rPr lang="zh-CN" altLang="en-US" sz="1400" dirty="0">
                <a:latin typeface="方正宋刻本秀楷简体" panose="02000000000000000000" pitchFamily="2" charset="-122"/>
                <a:ea typeface="方正宋刻本秀楷简体" panose="02000000000000000000" pitchFamily="2" charset="-122"/>
              </a:rPr>
              <a:t>输入您的内容输入您的内容输入您的内容。输入您的内容输入您的内容输入您的内容</a:t>
            </a:r>
            <a:endParaRPr lang="en-US" altLang="zh-CN" sz="1400" dirty="0">
              <a:latin typeface="方正宋刻本秀楷简体" panose="02000000000000000000" pitchFamily="2" charset="-122"/>
              <a:ea typeface="方正宋刻本秀楷简体" panose="02000000000000000000" pitchFamily="2" charset="-122"/>
            </a:endParaRPr>
          </a:p>
        </p:txBody>
      </p:sp>
      <p:sp>
        <p:nvSpPr>
          <p:cNvPr id="115" name="Text Box 16"/>
          <p:cNvSpPr txBox="1">
            <a:spLocks noChangeArrowheads="1"/>
          </p:cNvSpPr>
          <p:nvPr/>
        </p:nvSpPr>
        <p:spPr bwMode="auto">
          <a:xfrm>
            <a:off x="7233870" y="2034405"/>
            <a:ext cx="143310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zh-CN" altLang="en-US" dirty="0">
                <a:latin typeface="方正宋刻本秀楷简体" panose="02000000000000000000" pitchFamily="2" charset="-122"/>
                <a:ea typeface="方正宋刻本秀楷简体" panose="02000000000000000000" pitchFamily="2" charset="-122"/>
              </a:rPr>
              <a:t>您的标题</a:t>
            </a:r>
          </a:p>
        </p:txBody>
      </p:sp>
      <p:sp>
        <p:nvSpPr>
          <p:cNvPr id="116" name="Text Box 17"/>
          <p:cNvSpPr txBox="1">
            <a:spLocks noChangeArrowheads="1"/>
          </p:cNvSpPr>
          <p:nvPr/>
        </p:nvSpPr>
        <p:spPr bwMode="auto">
          <a:xfrm>
            <a:off x="8368930" y="2094730"/>
            <a:ext cx="25273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400" dirty="0">
                <a:latin typeface="方正宋刻本秀楷简体" panose="02000000000000000000" pitchFamily="2" charset="-122"/>
                <a:ea typeface="方正宋刻本秀楷简体" panose="02000000000000000000" pitchFamily="2" charset="-122"/>
              </a:rPr>
              <a:t>Your title</a:t>
            </a:r>
            <a:endParaRPr lang="zh-CN" altLang="en-US" sz="2000" dirty="0">
              <a:latin typeface="方正宋刻本秀楷简体" panose="02000000000000000000" pitchFamily="2" charset="-122"/>
              <a:ea typeface="方正宋刻本秀楷简体" panose="02000000000000000000" pitchFamily="2" charset="-122"/>
            </a:endParaRPr>
          </a:p>
        </p:txBody>
      </p:sp>
    </p:spTree>
    <p:extLst>
      <p:ext uri="{BB962C8B-B14F-4D97-AF65-F5344CB8AC3E}">
        <p14:creationId xmlns:p14="http://schemas.microsoft.com/office/powerpoint/2010/main" val="3749413726"/>
      </p:ext>
    </p:extLst>
  </p:cSld>
  <p:clrMapOvr>
    <a:masterClrMapping/>
  </p:clrMapOvr>
  <mc:AlternateContent xmlns:mc="http://schemas.openxmlformats.org/markup-compatibility/2006" xmlns:p14="http://schemas.microsoft.com/office/powerpoint/2010/main">
    <mc:Choice Requires="p14">
      <p:transition spd="slow" p14:dur="1250" advTm="0">
        <p:comb/>
      </p:transition>
    </mc:Choice>
    <mc:Fallback xmlns="">
      <p:transition spd="slow" advTm="0">
        <p:comb/>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fade">
                                      <p:cBhvr>
                                        <p:cTn id="7" dur="500"/>
                                        <p:tgtEl>
                                          <p:spTgt spid="2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6"/>
                                        </p:tgtEl>
                                        <p:attrNameLst>
                                          <p:attrName>style.visibility</p:attrName>
                                        </p:attrNameLst>
                                      </p:cBhvr>
                                      <p:to>
                                        <p:strVal val="visible"/>
                                      </p:to>
                                    </p:set>
                                    <p:animEffect transition="in" filter="fade">
                                      <p:cBhvr>
                                        <p:cTn id="10" dur="500"/>
                                        <p:tgtEl>
                                          <p:spTgt spid="26"/>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7"/>
                                        </p:tgtEl>
                                        <p:attrNameLst>
                                          <p:attrName>style.visibility</p:attrName>
                                        </p:attrNameLst>
                                      </p:cBhvr>
                                      <p:to>
                                        <p:strVal val="visible"/>
                                      </p:to>
                                    </p:set>
                                    <p:animEffect transition="in" filter="fade">
                                      <p:cBhvr>
                                        <p:cTn id="13" dur="500"/>
                                        <p:tgtEl>
                                          <p:spTgt spid="27"/>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28"/>
                                        </p:tgtEl>
                                        <p:attrNameLst>
                                          <p:attrName>style.visibility</p:attrName>
                                        </p:attrNameLst>
                                      </p:cBhvr>
                                      <p:to>
                                        <p:strVal val="visible"/>
                                      </p:to>
                                    </p:set>
                                    <p:animEffect transition="in" filter="fade">
                                      <p:cBhvr>
                                        <p:cTn id="16" dur="500"/>
                                        <p:tgtEl>
                                          <p:spTgt spid="28"/>
                                        </p:tgtEl>
                                      </p:cBhvr>
                                    </p:animEffect>
                                  </p:childTnLst>
                                </p:cTn>
                              </p:par>
                            </p:childTnLst>
                          </p:cTn>
                        </p:par>
                        <p:par>
                          <p:cTn id="17" fill="hold">
                            <p:stCondLst>
                              <p:cond delay="500"/>
                            </p:stCondLst>
                            <p:childTnLst>
                              <p:par>
                                <p:cTn id="18" presetID="10" presetClass="entr" presetSubtype="0" fill="hold" grpId="0" nodeType="afterEffect">
                                  <p:stCondLst>
                                    <p:cond delay="0"/>
                                  </p:stCondLst>
                                  <p:childTnLst>
                                    <p:set>
                                      <p:cBhvr>
                                        <p:cTn id="19" dur="1" fill="hold">
                                          <p:stCondLst>
                                            <p:cond delay="0"/>
                                          </p:stCondLst>
                                        </p:cTn>
                                        <p:tgtEl>
                                          <p:spTgt spid="115"/>
                                        </p:tgtEl>
                                        <p:attrNameLst>
                                          <p:attrName>style.visibility</p:attrName>
                                        </p:attrNameLst>
                                      </p:cBhvr>
                                      <p:to>
                                        <p:strVal val="visible"/>
                                      </p:to>
                                    </p:set>
                                    <p:animEffect transition="in" filter="fade">
                                      <p:cBhvr>
                                        <p:cTn id="20" dur="500"/>
                                        <p:tgtEl>
                                          <p:spTgt spid="115"/>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116"/>
                                        </p:tgtEl>
                                        <p:attrNameLst>
                                          <p:attrName>style.visibility</p:attrName>
                                        </p:attrNameLst>
                                      </p:cBhvr>
                                      <p:to>
                                        <p:strVal val="visible"/>
                                      </p:to>
                                    </p:set>
                                    <p:animEffect transition="in" filter="fade">
                                      <p:cBhvr>
                                        <p:cTn id="23" dur="500"/>
                                        <p:tgtEl>
                                          <p:spTgt spid="116"/>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114"/>
                                        </p:tgtEl>
                                        <p:attrNameLst>
                                          <p:attrName>style.visibility</p:attrName>
                                        </p:attrNameLst>
                                      </p:cBhvr>
                                      <p:to>
                                        <p:strVal val="visible"/>
                                      </p:to>
                                    </p:set>
                                    <p:animEffect transition="in" filter="fade">
                                      <p:cBhvr>
                                        <p:cTn id="26" dur="500"/>
                                        <p:tgtEl>
                                          <p:spTgt spid="114"/>
                                        </p:tgtEl>
                                      </p:cBhvr>
                                    </p:animEffect>
                                  </p:childTnLst>
                                </p:cTn>
                              </p:par>
                            </p:childTnLst>
                          </p:cTn>
                        </p:par>
                        <p:par>
                          <p:cTn id="27" fill="hold">
                            <p:stCondLst>
                              <p:cond delay="1000"/>
                            </p:stCondLst>
                            <p:childTnLst>
                              <p:par>
                                <p:cTn id="28" presetID="22" presetClass="entr" presetSubtype="8" fill="hold" nodeType="afterEffect">
                                  <p:stCondLst>
                                    <p:cond delay="0"/>
                                  </p:stCondLst>
                                  <p:childTnLst>
                                    <p:set>
                                      <p:cBhvr>
                                        <p:cTn id="29" dur="1" fill="hold">
                                          <p:stCondLst>
                                            <p:cond delay="0"/>
                                          </p:stCondLst>
                                        </p:cTn>
                                        <p:tgtEl>
                                          <p:spTgt spid="82"/>
                                        </p:tgtEl>
                                        <p:attrNameLst>
                                          <p:attrName>style.visibility</p:attrName>
                                        </p:attrNameLst>
                                      </p:cBhvr>
                                      <p:to>
                                        <p:strVal val="visible"/>
                                      </p:to>
                                    </p:set>
                                    <p:animEffect transition="in" filter="wipe(left)">
                                      <p:cBhvr>
                                        <p:cTn id="30" dur="500"/>
                                        <p:tgtEl>
                                          <p:spTgt spid="82"/>
                                        </p:tgtEl>
                                      </p:cBhvr>
                                    </p:animEffect>
                                  </p:childTnLst>
                                </p:cTn>
                              </p:par>
                              <p:par>
                                <p:cTn id="31" presetID="22" presetClass="entr" presetSubtype="8" fill="hold" nodeType="withEffect">
                                  <p:stCondLst>
                                    <p:cond delay="0"/>
                                  </p:stCondLst>
                                  <p:childTnLst>
                                    <p:set>
                                      <p:cBhvr>
                                        <p:cTn id="32" dur="1" fill="hold">
                                          <p:stCondLst>
                                            <p:cond delay="0"/>
                                          </p:stCondLst>
                                        </p:cTn>
                                        <p:tgtEl>
                                          <p:spTgt spid="85"/>
                                        </p:tgtEl>
                                        <p:attrNameLst>
                                          <p:attrName>style.visibility</p:attrName>
                                        </p:attrNameLst>
                                      </p:cBhvr>
                                      <p:to>
                                        <p:strVal val="visible"/>
                                      </p:to>
                                    </p:set>
                                    <p:animEffect transition="in" filter="wipe(left)">
                                      <p:cBhvr>
                                        <p:cTn id="33" dur="500"/>
                                        <p:tgtEl>
                                          <p:spTgt spid="85"/>
                                        </p:tgtEl>
                                      </p:cBhvr>
                                    </p:animEffect>
                                  </p:childTnLst>
                                </p:cTn>
                              </p:par>
                              <p:par>
                                <p:cTn id="34" presetID="22" presetClass="entr" presetSubtype="8" fill="hold" nodeType="withEffect">
                                  <p:stCondLst>
                                    <p:cond delay="0"/>
                                  </p:stCondLst>
                                  <p:childTnLst>
                                    <p:set>
                                      <p:cBhvr>
                                        <p:cTn id="35" dur="1" fill="hold">
                                          <p:stCondLst>
                                            <p:cond delay="0"/>
                                          </p:stCondLst>
                                        </p:cTn>
                                        <p:tgtEl>
                                          <p:spTgt spid="88"/>
                                        </p:tgtEl>
                                        <p:attrNameLst>
                                          <p:attrName>style.visibility</p:attrName>
                                        </p:attrNameLst>
                                      </p:cBhvr>
                                      <p:to>
                                        <p:strVal val="visible"/>
                                      </p:to>
                                    </p:set>
                                    <p:animEffect transition="in" filter="wipe(left)">
                                      <p:cBhvr>
                                        <p:cTn id="36" dur="500"/>
                                        <p:tgtEl>
                                          <p:spTgt spid="88"/>
                                        </p:tgtEl>
                                      </p:cBhvr>
                                    </p:animEffect>
                                  </p:childTnLst>
                                </p:cTn>
                              </p:par>
                              <p:par>
                                <p:cTn id="37" presetID="22" presetClass="entr" presetSubtype="8" fill="hold" nodeType="withEffect">
                                  <p:stCondLst>
                                    <p:cond delay="0"/>
                                  </p:stCondLst>
                                  <p:childTnLst>
                                    <p:set>
                                      <p:cBhvr>
                                        <p:cTn id="38" dur="1" fill="hold">
                                          <p:stCondLst>
                                            <p:cond delay="0"/>
                                          </p:stCondLst>
                                        </p:cTn>
                                        <p:tgtEl>
                                          <p:spTgt spid="91"/>
                                        </p:tgtEl>
                                        <p:attrNameLst>
                                          <p:attrName>style.visibility</p:attrName>
                                        </p:attrNameLst>
                                      </p:cBhvr>
                                      <p:to>
                                        <p:strVal val="visible"/>
                                      </p:to>
                                    </p:set>
                                    <p:animEffect transition="in" filter="wipe(left)">
                                      <p:cBhvr>
                                        <p:cTn id="39" dur="500"/>
                                        <p:tgtEl>
                                          <p:spTgt spid="91"/>
                                        </p:tgtEl>
                                      </p:cBhvr>
                                    </p:animEffect>
                                  </p:childTnLst>
                                </p:cTn>
                              </p:par>
                              <p:par>
                                <p:cTn id="40" presetID="22" presetClass="entr" presetSubtype="8" fill="hold" nodeType="withEffect">
                                  <p:stCondLst>
                                    <p:cond delay="0"/>
                                  </p:stCondLst>
                                  <p:childTnLst>
                                    <p:set>
                                      <p:cBhvr>
                                        <p:cTn id="41" dur="1" fill="hold">
                                          <p:stCondLst>
                                            <p:cond delay="0"/>
                                          </p:stCondLst>
                                        </p:cTn>
                                        <p:tgtEl>
                                          <p:spTgt spid="94"/>
                                        </p:tgtEl>
                                        <p:attrNameLst>
                                          <p:attrName>style.visibility</p:attrName>
                                        </p:attrNameLst>
                                      </p:cBhvr>
                                      <p:to>
                                        <p:strVal val="visible"/>
                                      </p:to>
                                    </p:set>
                                    <p:animEffect transition="in" filter="wipe(left)">
                                      <p:cBhvr>
                                        <p:cTn id="42" dur="500"/>
                                        <p:tgtEl>
                                          <p:spTgt spid="94"/>
                                        </p:tgtEl>
                                      </p:cBhvr>
                                    </p:animEffect>
                                  </p:childTnLst>
                                </p:cTn>
                              </p:par>
                              <p:par>
                                <p:cTn id="43" presetID="22" presetClass="entr" presetSubtype="8" fill="hold" nodeType="withEffect">
                                  <p:stCondLst>
                                    <p:cond delay="0"/>
                                  </p:stCondLst>
                                  <p:childTnLst>
                                    <p:set>
                                      <p:cBhvr>
                                        <p:cTn id="44" dur="1" fill="hold">
                                          <p:stCondLst>
                                            <p:cond delay="0"/>
                                          </p:stCondLst>
                                        </p:cTn>
                                        <p:tgtEl>
                                          <p:spTgt spid="97"/>
                                        </p:tgtEl>
                                        <p:attrNameLst>
                                          <p:attrName>style.visibility</p:attrName>
                                        </p:attrNameLst>
                                      </p:cBhvr>
                                      <p:to>
                                        <p:strVal val="visible"/>
                                      </p:to>
                                    </p:set>
                                    <p:animEffect transition="in" filter="wipe(left)">
                                      <p:cBhvr>
                                        <p:cTn id="45" dur="500"/>
                                        <p:tgtEl>
                                          <p:spTgt spid="97"/>
                                        </p:tgtEl>
                                      </p:cBhvr>
                                    </p:animEffect>
                                  </p:childTnLst>
                                </p:cTn>
                              </p:par>
                              <p:par>
                                <p:cTn id="46" presetID="22" presetClass="entr" presetSubtype="8" fill="hold" nodeType="withEffect">
                                  <p:stCondLst>
                                    <p:cond delay="0"/>
                                  </p:stCondLst>
                                  <p:childTnLst>
                                    <p:set>
                                      <p:cBhvr>
                                        <p:cTn id="47" dur="1" fill="hold">
                                          <p:stCondLst>
                                            <p:cond delay="0"/>
                                          </p:stCondLst>
                                        </p:cTn>
                                        <p:tgtEl>
                                          <p:spTgt spid="100"/>
                                        </p:tgtEl>
                                        <p:attrNameLst>
                                          <p:attrName>style.visibility</p:attrName>
                                        </p:attrNameLst>
                                      </p:cBhvr>
                                      <p:to>
                                        <p:strVal val="visible"/>
                                      </p:to>
                                    </p:set>
                                    <p:animEffect transition="in" filter="wipe(left)">
                                      <p:cBhvr>
                                        <p:cTn id="48" dur="500"/>
                                        <p:tgtEl>
                                          <p:spTgt spid="100"/>
                                        </p:tgtEl>
                                      </p:cBhvr>
                                    </p:animEffect>
                                  </p:childTnLst>
                                </p:cTn>
                              </p:par>
                              <p:par>
                                <p:cTn id="49" presetID="22" presetClass="entr" presetSubtype="8" fill="hold" nodeType="withEffect">
                                  <p:stCondLst>
                                    <p:cond delay="0"/>
                                  </p:stCondLst>
                                  <p:childTnLst>
                                    <p:set>
                                      <p:cBhvr>
                                        <p:cTn id="50" dur="1" fill="hold">
                                          <p:stCondLst>
                                            <p:cond delay="0"/>
                                          </p:stCondLst>
                                        </p:cTn>
                                        <p:tgtEl>
                                          <p:spTgt spid="103"/>
                                        </p:tgtEl>
                                        <p:attrNameLst>
                                          <p:attrName>style.visibility</p:attrName>
                                        </p:attrNameLst>
                                      </p:cBhvr>
                                      <p:to>
                                        <p:strVal val="visible"/>
                                      </p:to>
                                    </p:set>
                                    <p:animEffect transition="in" filter="wipe(left)">
                                      <p:cBhvr>
                                        <p:cTn id="51" dur="500"/>
                                        <p:tgtEl>
                                          <p:spTgt spid="103"/>
                                        </p:tgtEl>
                                      </p:cBhvr>
                                    </p:animEffect>
                                  </p:childTnLst>
                                </p:cTn>
                              </p:par>
                            </p:childTnLst>
                          </p:cTn>
                        </p:par>
                        <p:par>
                          <p:cTn id="52" fill="hold">
                            <p:stCondLst>
                              <p:cond delay="1500"/>
                            </p:stCondLst>
                            <p:childTnLst>
                              <p:par>
                                <p:cTn id="53" presetID="22" presetClass="entr" presetSubtype="8" fill="hold" grpId="0" nodeType="afterEffect">
                                  <p:stCondLst>
                                    <p:cond delay="0"/>
                                  </p:stCondLst>
                                  <p:childTnLst>
                                    <p:set>
                                      <p:cBhvr>
                                        <p:cTn id="54" dur="1" fill="hold">
                                          <p:stCondLst>
                                            <p:cond delay="0"/>
                                          </p:stCondLst>
                                        </p:cTn>
                                        <p:tgtEl>
                                          <p:spTgt spid="106"/>
                                        </p:tgtEl>
                                        <p:attrNameLst>
                                          <p:attrName>style.visibility</p:attrName>
                                        </p:attrNameLst>
                                      </p:cBhvr>
                                      <p:to>
                                        <p:strVal val="visible"/>
                                      </p:to>
                                    </p:set>
                                    <p:animEffect transition="in" filter="wipe(left)">
                                      <p:cBhvr>
                                        <p:cTn id="55" dur="500"/>
                                        <p:tgtEl>
                                          <p:spTgt spid="106"/>
                                        </p:tgtEl>
                                      </p:cBhvr>
                                    </p:animEffect>
                                  </p:childTnLst>
                                </p:cTn>
                              </p:par>
                              <p:par>
                                <p:cTn id="56" presetID="22" presetClass="entr" presetSubtype="8" fill="hold" grpId="0" nodeType="withEffect">
                                  <p:stCondLst>
                                    <p:cond delay="0"/>
                                  </p:stCondLst>
                                  <p:childTnLst>
                                    <p:set>
                                      <p:cBhvr>
                                        <p:cTn id="57" dur="1" fill="hold">
                                          <p:stCondLst>
                                            <p:cond delay="0"/>
                                          </p:stCondLst>
                                        </p:cTn>
                                        <p:tgtEl>
                                          <p:spTgt spid="107"/>
                                        </p:tgtEl>
                                        <p:attrNameLst>
                                          <p:attrName>style.visibility</p:attrName>
                                        </p:attrNameLst>
                                      </p:cBhvr>
                                      <p:to>
                                        <p:strVal val="visible"/>
                                      </p:to>
                                    </p:set>
                                    <p:animEffect transition="in" filter="wipe(left)">
                                      <p:cBhvr>
                                        <p:cTn id="58" dur="500"/>
                                        <p:tgtEl>
                                          <p:spTgt spid="107"/>
                                        </p:tgtEl>
                                      </p:cBhvr>
                                    </p:animEffect>
                                  </p:childTnLst>
                                </p:cTn>
                              </p:par>
                              <p:par>
                                <p:cTn id="59" presetID="22" presetClass="entr" presetSubtype="8" fill="hold" grpId="0" nodeType="withEffect">
                                  <p:stCondLst>
                                    <p:cond delay="0"/>
                                  </p:stCondLst>
                                  <p:childTnLst>
                                    <p:set>
                                      <p:cBhvr>
                                        <p:cTn id="60" dur="1" fill="hold">
                                          <p:stCondLst>
                                            <p:cond delay="0"/>
                                          </p:stCondLst>
                                        </p:cTn>
                                        <p:tgtEl>
                                          <p:spTgt spid="108"/>
                                        </p:tgtEl>
                                        <p:attrNameLst>
                                          <p:attrName>style.visibility</p:attrName>
                                        </p:attrNameLst>
                                      </p:cBhvr>
                                      <p:to>
                                        <p:strVal val="visible"/>
                                      </p:to>
                                    </p:set>
                                    <p:animEffect transition="in" filter="wipe(left)">
                                      <p:cBhvr>
                                        <p:cTn id="61" dur="500"/>
                                        <p:tgtEl>
                                          <p:spTgt spid="108"/>
                                        </p:tgtEl>
                                      </p:cBhvr>
                                    </p:animEffect>
                                  </p:childTnLst>
                                </p:cTn>
                              </p:par>
                              <p:par>
                                <p:cTn id="62" presetID="22" presetClass="entr" presetSubtype="8" fill="hold" grpId="0" nodeType="withEffect">
                                  <p:stCondLst>
                                    <p:cond delay="0"/>
                                  </p:stCondLst>
                                  <p:childTnLst>
                                    <p:set>
                                      <p:cBhvr>
                                        <p:cTn id="63" dur="1" fill="hold">
                                          <p:stCondLst>
                                            <p:cond delay="0"/>
                                          </p:stCondLst>
                                        </p:cTn>
                                        <p:tgtEl>
                                          <p:spTgt spid="109"/>
                                        </p:tgtEl>
                                        <p:attrNameLst>
                                          <p:attrName>style.visibility</p:attrName>
                                        </p:attrNameLst>
                                      </p:cBhvr>
                                      <p:to>
                                        <p:strVal val="visible"/>
                                      </p:to>
                                    </p:set>
                                    <p:animEffect transition="in" filter="wipe(left)">
                                      <p:cBhvr>
                                        <p:cTn id="64" dur="500"/>
                                        <p:tgtEl>
                                          <p:spTgt spid="109"/>
                                        </p:tgtEl>
                                      </p:cBhvr>
                                    </p:animEffect>
                                  </p:childTnLst>
                                </p:cTn>
                              </p:par>
                            </p:childTnLst>
                          </p:cTn>
                        </p:par>
                        <p:par>
                          <p:cTn id="65" fill="hold">
                            <p:stCondLst>
                              <p:cond delay="2000"/>
                            </p:stCondLst>
                            <p:childTnLst>
                              <p:par>
                                <p:cTn id="66" presetID="22" presetClass="entr" presetSubtype="8" fill="hold" grpId="0" nodeType="afterEffect">
                                  <p:stCondLst>
                                    <p:cond delay="0"/>
                                  </p:stCondLst>
                                  <p:childTnLst>
                                    <p:set>
                                      <p:cBhvr>
                                        <p:cTn id="67" dur="1" fill="hold">
                                          <p:stCondLst>
                                            <p:cond delay="0"/>
                                          </p:stCondLst>
                                        </p:cTn>
                                        <p:tgtEl>
                                          <p:spTgt spid="110"/>
                                        </p:tgtEl>
                                        <p:attrNameLst>
                                          <p:attrName>style.visibility</p:attrName>
                                        </p:attrNameLst>
                                      </p:cBhvr>
                                      <p:to>
                                        <p:strVal val="visible"/>
                                      </p:to>
                                    </p:set>
                                    <p:animEffect transition="in" filter="wipe(left)">
                                      <p:cBhvr>
                                        <p:cTn id="68" dur="500"/>
                                        <p:tgtEl>
                                          <p:spTgt spid="110"/>
                                        </p:tgtEl>
                                      </p:cBhvr>
                                    </p:animEffect>
                                  </p:childTnLst>
                                </p:cTn>
                              </p:par>
                              <p:par>
                                <p:cTn id="69" presetID="22" presetClass="entr" presetSubtype="8" fill="hold" grpId="0" nodeType="withEffect">
                                  <p:stCondLst>
                                    <p:cond delay="0"/>
                                  </p:stCondLst>
                                  <p:childTnLst>
                                    <p:set>
                                      <p:cBhvr>
                                        <p:cTn id="70" dur="1" fill="hold">
                                          <p:stCondLst>
                                            <p:cond delay="0"/>
                                          </p:stCondLst>
                                        </p:cTn>
                                        <p:tgtEl>
                                          <p:spTgt spid="111"/>
                                        </p:tgtEl>
                                        <p:attrNameLst>
                                          <p:attrName>style.visibility</p:attrName>
                                        </p:attrNameLst>
                                      </p:cBhvr>
                                      <p:to>
                                        <p:strVal val="visible"/>
                                      </p:to>
                                    </p:set>
                                    <p:animEffect transition="in" filter="wipe(left)">
                                      <p:cBhvr>
                                        <p:cTn id="71" dur="500"/>
                                        <p:tgtEl>
                                          <p:spTgt spid="111"/>
                                        </p:tgtEl>
                                      </p:cBhvr>
                                    </p:animEffect>
                                  </p:childTnLst>
                                </p:cTn>
                              </p:par>
                              <p:par>
                                <p:cTn id="72" presetID="22" presetClass="entr" presetSubtype="8" fill="hold" grpId="0" nodeType="withEffect">
                                  <p:stCondLst>
                                    <p:cond delay="0"/>
                                  </p:stCondLst>
                                  <p:childTnLst>
                                    <p:set>
                                      <p:cBhvr>
                                        <p:cTn id="73" dur="1" fill="hold">
                                          <p:stCondLst>
                                            <p:cond delay="0"/>
                                          </p:stCondLst>
                                        </p:cTn>
                                        <p:tgtEl>
                                          <p:spTgt spid="112"/>
                                        </p:tgtEl>
                                        <p:attrNameLst>
                                          <p:attrName>style.visibility</p:attrName>
                                        </p:attrNameLst>
                                      </p:cBhvr>
                                      <p:to>
                                        <p:strVal val="visible"/>
                                      </p:to>
                                    </p:set>
                                    <p:animEffect transition="in" filter="wipe(left)">
                                      <p:cBhvr>
                                        <p:cTn id="74" dur="500"/>
                                        <p:tgtEl>
                                          <p:spTgt spid="112"/>
                                        </p:tgtEl>
                                      </p:cBhvr>
                                    </p:animEffect>
                                  </p:childTnLst>
                                </p:cTn>
                              </p:par>
                              <p:par>
                                <p:cTn id="75" presetID="22" presetClass="entr" presetSubtype="8" fill="hold" grpId="0" nodeType="withEffect">
                                  <p:stCondLst>
                                    <p:cond delay="0"/>
                                  </p:stCondLst>
                                  <p:childTnLst>
                                    <p:set>
                                      <p:cBhvr>
                                        <p:cTn id="76" dur="1" fill="hold">
                                          <p:stCondLst>
                                            <p:cond delay="0"/>
                                          </p:stCondLst>
                                        </p:cTn>
                                        <p:tgtEl>
                                          <p:spTgt spid="113"/>
                                        </p:tgtEl>
                                        <p:attrNameLst>
                                          <p:attrName>style.visibility</p:attrName>
                                        </p:attrNameLst>
                                      </p:cBhvr>
                                      <p:to>
                                        <p:strVal val="visible"/>
                                      </p:to>
                                    </p:set>
                                    <p:animEffect transition="in" filter="wipe(left)">
                                      <p:cBhvr>
                                        <p:cTn id="77" dur="500"/>
                                        <p:tgtEl>
                                          <p:spTgt spid="1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autoUpdateAnimBg="0"/>
      <p:bldP spid="26" grpId="0" bldLvl="0" autoUpdateAnimBg="0"/>
      <p:bldP spid="27" grpId="0" animBg="1" autoUpdateAnimBg="0"/>
      <p:bldP spid="28" grpId="0" bldLvl="0" autoUpdateAnimBg="0"/>
      <p:bldP spid="106" grpId="0"/>
      <p:bldP spid="107" grpId="0"/>
      <p:bldP spid="108" grpId="0"/>
      <p:bldP spid="109" grpId="0"/>
      <p:bldP spid="110" grpId="0"/>
      <p:bldP spid="111" grpId="0"/>
      <p:bldP spid="112" grpId="0"/>
      <p:bldP spid="113" grpId="0"/>
      <p:bldP spid="114" grpId="0" bldLvl="0" autoUpdateAnimBg="0"/>
      <p:bldP spid="115" grpId="0" bldLvl="0" autoUpdateAnimBg="0"/>
      <p:bldP spid="116" grpId="0" bldLvl="0" autoUpdateAnimBg="0"/>
    </p:bld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a:blip r:embed="rId3">
            <a:alphaModFix amt="37000"/>
          </a:blip>
          <a:tile tx="0" ty="-2108200" sx="100000" sy="100000" flip="none" algn="tl"/>
        </a:blipFill>
        <a:effectLst/>
      </p:bgPr>
    </p:bg>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51E345E0-132B-4F1C-B878-C2FB683F9D6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80394" y="1206500"/>
            <a:ext cx="6662437" cy="4445000"/>
          </a:xfrm>
          <a:prstGeom prst="rect">
            <a:avLst/>
          </a:prstGeom>
        </p:spPr>
      </p:pic>
      <p:sp>
        <p:nvSpPr>
          <p:cNvPr id="4" name="矩形 3">
            <a:extLst>
              <a:ext uri="{FF2B5EF4-FFF2-40B4-BE49-F238E27FC236}">
                <a16:creationId xmlns:a16="http://schemas.microsoft.com/office/drawing/2014/main" id="{415C2E1C-81CE-4F7F-90EF-2707EE3A5F23}"/>
              </a:ext>
            </a:extLst>
          </p:cNvPr>
          <p:cNvSpPr/>
          <p:nvPr/>
        </p:nvSpPr>
        <p:spPr>
          <a:xfrm>
            <a:off x="7036905" y="1570385"/>
            <a:ext cx="874644" cy="2365513"/>
          </a:xfrm>
          <a:prstGeom prst="rect">
            <a:avLst/>
          </a:prstGeom>
          <a:noFill/>
          <a:ln w="381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5" name="文本框 4">
            <a:extLst>
              <a:ext uri="{FF2B5EF4-FFF2-40B4-BE49-F238E27FC236}">
                <a16:creationId xmlns:a16="http://schemas.microsoft.com/office/drawing/2014/main" id="{FECDFA7E-1D12-4D8E-B8BD-18BFF1AAB9A9}"/>
              </a:ext>
            </a:extLst>
          </p:cNvPr>
          <p:cNvSpPr txBox="1"/>
          <p:nvPr/>
        </p:nvSpPr>
        <p:spPr>
          <a:xfrm rot="5400000">
            <a:off x="6617900" y="2491528"/>
            <a:ext cx="2090637" cy="523220"/>
          </a:xfrm>
          <a:prstGeom prst="rect">
            <a:avLst/>
          </a:prstGeom>
          <a:noFill/>
        </p:spPr>
        <p:txBody>
          <a:bodyPr wrap="none" rtlCol="0">
            <a:spAutoFit/>
          </a:bodyPr>
          <a:lstStyle/>
          <a:p>
            <a:r>
              <a:rPr lang="en-US" altLang="zh-CN" sz="2800" b="1" spc="300" dirty="0">
                <a:ea typeface="微软雅黑" panose="020B0503020204020204" pitchFamily="34" charset="-122"/>
              </a:rPr>
              <a:t>PRODUCT</a:t>
            </a:r>
            <a:endParaRPr lang="zh-CN" altLang="en-US" sz="2800" b="1" spc="300" dirty="0">
              <a:ea typeface="微软雅黑" panose="020B0503020204020204" pitchFamily="34" charset="-122"/>
            </a:endParaRPr>
          </a:p>
        </p:txBody>
      </p:sp>
      <p:cxnSp>
        <p:nvCxnSpPr>
          <p:cNvPr id="6" name="直接连接符 5">
            <a:extLst>
              <a:ext uri="{FF2B5EF4-FFF2-40B4-BE49-F238E27FC236}">
                <a16:creationId xmlns:a16="http://schemas.microsoft.com/office/drawing/2014/main" id="{F3432BA0-3BF2-4D11-8A0D-8630391900F8}"/>
              </a:ext>
            </a:extLst>
          </p:cNvPr>
          <p:cNvCxnSpPr/>
          <p:nvPr/>
        </p:nvCxnSpPr>
        <p:spPr>
          <a:xfrm>
            <a:off x="8404143" y="1813133"/>
            <a:ext cx="900247" cy="0"/>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7" name="矩形 6">
            <a:extLst>
              <a:ext uri="{FF2B5EF4-FFF2-40B4-BE49-F238E27FC236}">
                <a16:creationId xmlns:a16="http://schemas.microsoft.com/office/drawing/2014/main" id="{2E46AAED-80D4-493B-8B3D-BEFFD9A8E8B5}"/>
              </a:ext>
            </a:extLst>
          </p:cNvPr>
          <p:cNvSpPr/>
          <p:nvPr/>
        </p:nvSpPr>
        <p:spPr>
          <a:xfrm>
            <a:off x="8285612" y="1828003"/>
            <a:ext cx="3247576" cy="4293483"/>
          </a:xfrm>
          <a:prstGeom prst="rect">
            <a:avLst/>
          </a:prstGeom>
        </p:spPr>
        <p:txBody>
          <a:bodyPr wrap="square">
            <a:spAutoFit/>
          </a:bodyPr>
          <a:lstStyle/>
          <a:p>
            <a:pPr algn="just">
              <a:lnSpc>
                <a:spcPct val="150000"/>
              </a:lnSpc>
            </a:pPr>
            <a:r>
              <a:rPr lang="en-US" altLang="zh-CN" sz="1400" dirty="0">
                <a:ea typeface="微软雅黑" panose="020B0503020204020204" pitchFamily="34" charset="-122"/>
              </a:rPr>
              <a:t>Lorem Ipsum is simply dummy text of the printing and typesetting industry. Lorem Ipsum has been the industry's standard dummy text ever since the 1500s, when an unknown printer took a galley of type and scrambled it to make a type specimen book. It has survived not only five centuries, but also the leap into electronic typesetting, remaining essentially unchanged. It was </a:t>
            </a:r>
            <a:r>
              <a:rPr lang="en-US" altLang="zh-CN" sz="1400" dirty="0" err="1">
                <a:ea typeface="微软雅黑" panose="020B0503020204020204" pitchFamily="34" charset="-122"/>
              </a:rPr>
              <a:t>popularised</a:t>
            </a:r>
            <a:r>
              <a:rPr lang="en-US" altLang="zh-CN" sz="1400" dirty="0">
                <a:ea typeface="微软雅黑" panose="020B0503020204020204" pitchFamily="34" charset="-122"/>
              </a:rPr>
              <a:t> in the 1960s with the release of </a:t>
            </a:r>
            <a:r>
              <a:rPr lang="en-US" altLang="zh-CN" sz="1400" dirty="0" err="1">
                <a:ea typeface="微软雅黑" panose="020B0503020204020204" pitchFamily="34" charset="-122"/>
              </a:rPr>
              <a:t>Letraset</a:t>
            </a:r>
            <a:r>
              <a:rPr lang="en-US" altLang="zh-CN" sz="1400" dirty="0">
                <a:ea typeface="微软雅黑" panose="020B0503020204020204" pitchFamily="34" charset="-122"/>
              </a:rPr>
              <a:t> sheets containing Lorem Ipsum passages,</a:t>
            </a:r>
            <a:endParaRPr lang="zh-CN" altLang="en-US" sz="1400" dirty="0">
              <a:ea typeface="微软雅黑" panose="020B0503020204020204" pitchFamily="34" charset="-122"/>
            </a:endParaRPr>
          </a:p>
        </p:txBody>
      </p:sp>
      <p:sp>
        <p:nvSpPr>
          <p:cNvPr id="8" name="文本框 7">
            <a:extLst>
              <a:ext uri="{FF2B5EF4-FFF2-40B4-BE49-F238E27FC236}">
                <a16:creationId xmlns:a16="http://schemas.microsoft.com/office/drawing/2014/main" id="{67F46838-F564-450D-905C-0865F9EB8922}"/>
              </a:ext>
            </a:extLst>
          </p:cNvPr>
          <p:cNvSpPr txBox="1"/>
          <p:nvPr/>
        </p:nvSpPr>
        <p:spPr>
          <a:xfrm>
            <a:off x="8285613" y="1395337"/>
            <a:ext cx="1800493" cy="369332"/>
          </a:xfrm>
          <a:prstGeom prst="rect">
            <a:avLst/>
          </a:prstGeom>
          <a:noFill/>
        </p:spPr>
        <p:txBody>
          <a:bodyPr wrap="none" rtlCol="0">
            <a:spAutoFit/>
          </a:bodyPr>
          <a:lstStyle/>
          <a:p>
            <a:r>
              <a:rPr lang="zh-CN" altLang="en-US" b="1" spc="300" dirty="0">
                <a:latin typeface="微软雅黑" panose="020B0503020204020204" pitchFamily="34" charset="-122"/>
                <a:ea typeface="微软雅黑" panose="020B0503020204020204" pitchFamily="34" charset="-122"/>
              </a:rPr>
              <a:t>点击输入标题</a:t>
            </a:r>
          </a:p>
        </p:txBody>
      </p:sp>
      <p:sp>
        <p:nvSpPr>
          <p:cNvPr id="9" name="Rectangle 11">
            <a:extLst>
              <a:ext uri="{FF2B5EF4-FFF2-40B4-BE49-F238E27FC236}">
                <a16:creationId xmlns:a16="http://schemas.microsoft.com/office/drawing/2014/main" id="{CF996D65-0E4F-48EA-B941-4C033233ABCB}"/>
              </a:ext>
            </a:extLst>
          </p:cNvPr>
          <p:cNvSpPr>
            <a:spLocks noChangeArrowheads="1"/>
          </p:cNvSpPr>
          <p:nvPr/>
        </p:nvSpPr>
        <p:spPr bwMode="auto">
          <a:xfrm rot="16200000">
            <a:off x="523878" y="561978"/>
            <a:ext cx="269875" cy="47625"/>
          </a:xfrm>
          <a:prstGeom prst="rect">
            <a:avLst/>
          </a:prstGeom>
          <a:noFill/>
          <a:ln w="12700" cmpd="sng">
            <a:solidFill>
              <a:srgbClr val="242625"/>
            </a:solidFill>
            <a:miter lim="800000"/>
            <a:headEnd/>
            <a:tailEnd/>
          </a:ln>
          <a:extLst>
            <a:ext uri="{909E8E84-426E-40DD-AFC4-6F175D3DCCD1}">
              <a14:hiddenFill xmlns:a14="http://schemas.microsoft.com/office/drawing/2010/main">
                <a:solidFill>
                  <a:srgbClr val="FFFFFF"/>
                </a:solidFill>
              </a14:hiddenFill>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sz="2400">
              <a:latin typeface="方正宋刻本秀楷简体" panose="02000000000000000000" pitchFamily="2" charset="-122"/>
              <a:ea typeface="方正宋刻本秀楷简体" panose="02000000000000000000" pitchFamily="2" charset="-122"/>
            </a:endParaRPr>
          </a:p>
        </p:txBody>
      </p:sp>
      <p:sp>
        <p:nvSpPr>
          <p:cNvPr id="10" name="Text Box 12">
            <a:extLst>
              <a:ext uri="{FF2B5EF4-FFF2-40B4-BE49-F238E27FC236}">
                <a16:creationId xmlns:a16="http://schemas.microsoft.com/office/drawing/2014/main" id="{57A779D3-FE84-4A16-9E7C-3AF725FCA46F}"/>
              </a:ext>
            </a:extLst>
          </p:cNvPr>
          <p:cNvSpPr txBox="1">
            <a:spLocks noChangeArrowheads="1"/>
          </p:cNvSpPr>
          <p:nvPr/>
        </p:nvSpPr>
        <p:spPr bwMode="auto">
          <a:xfrm>
            <a:off x="681041" y="352425"/>
            <a:ext cx="377539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800" dirty="0">
                <a:solidFill>
                  <a:srgbClr val="363636"/>
                </a:solidFill>
                <a:latin typeface="方正宋刻本秀楷简体" panose="02000000000000000000" pitchFamily="2" charset="-122"/>
                <a:ea typeface="方正宋刻本秀楷简体" panose="02000000000000000000" pitchFamily="2" charset="-122"/>
              </a:rPr>
              <a:t>您的标题·您的子标题</a:t>
            </a:r>
          </a:p>
        </p:txBody>
      </p:sp>
      <p:sp>
        <p:nvSpPr>
          <p:cNvPr id="11" name="Rectangle 13">
            <a:extLst>
              <a:ext uri="{FF2B5EF4-FFF2-40B4-BE49-F238E27FC236}">
                <a16:creationId xmlns:a16="http://schemas.microsoft.com/office/drawing/2014/main" id="{E4A6E342-7399-4A50-8663-0E55B1B02473}"/>
              </a:ext>
            </a:extLst>
          </p:cNvPr>
          <p:cNvSpPr>
            <a:spLocks noChangeArrowheads="1"/>
          </p:cNvSpPr>
          <p:nvPr/>
        </p:nvSpPr>
        <p:spPr bwMode="auto">
          <a:xfrm rot="16200000">
            <a:off x="4317209" y="562769"/>
            <a:ext cx="269875" cy="46038"/>
          </a:xfrm>
          <a:prstGeom prst="rect">
            <a:avLst/>
          </a:prstGeom>
          <a:noFill/>
          <a:ln w="12700" cmpd="sng">
            <a:solidFill>
              <a:srgbClr val="242625"/>
            </a:solidFill>
            <a:miter lim="800000"/>
            <a:headEnd/>
            <a:tailEnd/>
          </a:ln>
          <a:extLst>
            <a:ext uri="{909E8E84-426E-40DD-AFC4-6F175D3DCCD1}">
              <a14:hiddenFill xmlns:a14="http://schemas.microsoft.com/office/drawing/2010/main">
                <a:solidFill>
                  <a:srgbClr val="FFFFFF"/>
                </a:solidFill>
              </a14:hiddenFill>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sz="2400">
              <a:latin typeface="方正宋刻本秀楷简体" panose="02000000000000000000" pitchFamily="2" charset="-122"/>
              <a:ea typeface="方正宋刻本秀楷简体" panose="02000000000000000000" pitchFamily="2" charset="-122"/>
            </a:endParaRPr>
          </a:p>
        </p:txBody>
      </p:sp>
      <p:sp>
        <p:nvSpPr>
          <p:cNvPr id="12" name="Text Box 14">
            <a:extLst>
              <a:ext uri="{FF2B5EF4-FFF2-40B4-BE49-F238E27FC236}">
                <a16:creationId xmlns:a16="http://schemas.microsoft.com/office/drawing/2014/main" id="{F9592601-C5FF-41A9-A233-B7E5EF9603A7}"/>
              </a:ext>
            </a:extLst>
          </p:cNvPr>
          <p:cNvSpPr txBox="1">
            <a:spLocks noChangeArrowheads="1"/>
          </p:cNvSpPr>
          <p:nvPr/>
        </p:nvSpPr>
        <p:spPr bwMode="auto">
          <a:xfrm>
            <a:off x="681041" y="774703"/>
            <a:ext cx="426878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600" dirty="0">
                <a:solidFill>
                  <a:srgbClr val="5D5C5C"/>
                </a:solidFill>
                <a:latin typeface="方正宋刻本秀楷简体" panose="02000000000000000000" pitchFamily="2" charset="-122"/>
                <a:ea typeface="方正宋刻本秀楷简体" panose="02000000000000000000" pitchFamily="2" charset="-122"/>
              </a:rPr>
              <a:t>Your content title·Your sub-title</a:t>
            </a:r>
          </a:p>
        </p:txBody>
      </p:sp>
    </p:spTree>
    <p:extLst>
      <p:ext uri="{BB962C8B-B14F-4D97-AF65-F5344CB8AC3E}">
        <p14:creationId xmlns:p14="http://schemas.microsoft.com/office/powerpoint/2010/main" val="2558539420"/>
      </p:ext>
    </p:extLst>
  </p:cSld>
  <p:clrMapOvr>
    <a:masterClrMapping/>
  </p:clrMapOvr>
  <mc:AlternateContent xmlns:mc="http://schemas.openxmlformats.org/markup-compatibility/2006" xmlns:p14="http://schemas.microsoft.com/office/powerpoint/2010/main">
    <mc:Choice Requires="p14">
      <p:transition spd="slow" p14:dur="1250" advTm="0">
        <p:comb/>
      </p:transition>
    </mc:Choice>
    <mc:Fallback xmlns="">
      <p:transition spd="slow" advTm="0">
        <p:comb/>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p:tgtEl>
                                          <p:spTgt spid="4"/>
                                        </p:tgtEl>
                                        <p:attrNameLst>
                                          <p:attrName>ppt_x</p:attrName>
                                        </p:attrNameLst>
                                      </p:cBhvr>
                                      <p:tavLst>
                                        <p:tav tm="0">
                                          <p:val>
                                            <p:strVal val="#ppt_x-#ppt_w*1.125000"/>
                                          </p:val>
                                        </p:tav>
                                        <p:tav tm="100000">
                                          <p:val>
                                            <p:strVal val="#ppt_x"/>
                                          </p:val>
                                        </p:tav>
                                      </p:tavLst>
                                    </p:anim>
                                    <p:animEffect transition="in" filter="wipe(right)">
                                      <p:cBhvr>
                                        <p:cTn id="8" dur="500"/>
                                        <p:tgtEl>
                                          <p:spTgt spid="4"/>
                                        </p:tgtEl>
                                      </p:cBhvr>
                                    </p:animEffect>
                                  </p:childTnLst>
                                </p:cTn>
                              </p:par>
                              <p:par>
                                <p:cTn id="9" presetID="12" presetClass="entr" presetSubtype="8"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p:tgtEl>
                                          <p:spTgt spid="5"/>
                                        </p:tgtEl>
                                        <p:attrNameLst>
                                          <p:attrName>ppt_x</p:attrName>
                                        </p:attrNameLst>
                                      </p:cBhvr>
                                      <p:tavLst>
                                        <p:tav tm="0">
                                          <p:val>
                                            <p:strVal val="#ppt_x-#ppt_w*1.125000"/>
                                          </p:val>
                                        </p:tav>
                                        <p:tav tm="100000">
                                          <p:val>
                                            <p:strVal val="#ppt_x"/>
                                          </p:val>
                                        </p:tav>
                                      </p:tavLst>
                                    </p:anim>
                                    <p:animEffect transition="in" filter="wipe(right)">
                                      <p:cBhvr>
                                        <p:cTn id="12" dur="500"/>
                                        <p:tgtEl>
                                          <p:spTgt spid="5"/>
                                        </p:tgtEl>
                                      </p:cBhvr>
                                    </p:animEffect>
                                  </p:childTnLst>
                                </p:cTn>
                              </p:par>
                            </p:childTnLst>
                          </p:cTn>
                        </p:par>
                        <p:par>
                          <p:cTn id="13" fill="hold">
                            <p:stCondLst>
                              <p:cond delay="500"/>
                            </p:stCondLst>
                            <p:childTnLst>
                              <p:par>
                                <p:cTn id="14" presetID="2" presetClass="entr" presetSubtype="2" fill="hold" grpId="0" nodeType="afterEffect">
                                  <p:stCondLst>
                                    <p:cond delay="0"/>
                                  </p:stCondLst>
                                  <p:childTnLst>
                                    <p:set>
                                      <p:cBhvr>
                                        <p:cTn id="15" dur="1" fill="hold">
                                          <p:stCondLst>
                                            <p:cond delay="0"/>
                                          </p:stCondLst>
                                        </p:cTn>
                                        <p:tgtEl>
                                          <p:spTgt spid="8"/>
                                        </p:tgtEl>
                                        <p:attrNameLst>
                                          <p:attrName>style.visibility</p:attrName>
                                        </p:attrNameLst>
                                      </p:cBhvr>
                                      <p:to>
                                        <p:strVal val="visible"/>
                                      </p:to>
                                    </p:set>
                                    <p:anim calcmode="lin" valueType="num">
                                      <p:cBhvr additive="base">
                                        <p:cTn id="16" dur="500" fill="hold"/>
                                        <p:tgtEl>
                                          <p:spTgt spid="8"/>
                                        </p:tgtEl>
                                        <p:attrNameLst>
                                          <p:attrName>ppt_x</p:attrName>
                                        </p:attrNameLst>
                                      </p:cBhvr>
                                      <p:tavLst>
                                        <p:tav tm="0">
                                          <p:val>
                                            <p:strVal val="1+#ppt_w/2"/>
                                          </p:val>
                                        </p:tav>
                                        <p:tav tm="100000">
                                          <p:val>
                                            <p:strVal val="#ppt_x"/>
                                          </p:val>
                                        </p:tav>
                                      </p:tavLst>
                                    </p:anim>
                                    <p:anim calcmode="lin" valueType="num">
                                      <p:cBhvr additive="base">
                                        <p:cTn id="17" dur="500" fill="hold"/>
                                        <p:tgtEl>
                                          <p:spTgt spid="8"/>
                                        </p:tgtEl>
                                        <p:attrNameLst>
                                          <p:attrName>ppt_y</p:attrName>
                                        </p:attrNameLst>
                                      </p:cBhvr>
                                      <p:tavLst>
                                        <p:tav tm="0">
                                          <p:val>
                                            <p:strVal val="#ppt_y"/>
                                          </p:val>
                                        </p:tav>
                                        <p:tav tm="100000">
                                          <p:val>
                                            <p:strVal val="#ppt_y"/>
                                          </p:val>
                                        </p:tav>
                                      </p:tavLst>
                                    </p:anim>
                                  </p:childTnLst>
                                </p:cTn>
                              </p:par>
                            </p:childTnLst>
                          </p:cTn>
                        </p:par>
                        <p:par>
                          <p:cTn id="18" fill="hold">
                            <p:stCondLst>
                              <p:cond delay="1000"/>
                            </p:stCondLst>
                            <p:childTnLst>
                              <p:par>
                                <p:cTn id="19" presetID="22" presetClass="entr" presetSubtype="8" fill="hold" nodeType="after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wipe(left)">
                                      <p:cBhvr>
                                        <p:cTn id="21" dur="500"/>
                                        <p:tgtEl>
                                          <p:spTgt spid="6"/>
                                        </p:tgtEl>
                                      </p:cBhvr>
                                    </p:animEffect>
                                  </p:childTnLst>
                                </p:cTn>
                              </p:par>
                            </p:childTnLst>
                          </p:cTn>
                        </p:par>
                        <p:par>
                          <p:cTn id="22" fill="hold">
                            <p:stCondLst>
                              <p:cond delay="1500"/>
                            </p:stCondLst>
                            <p:childTnLst>
                              <p:par>
                                <p:cTn id="23" presetID="10" presetClass="entr" presetSubtype="0" fill="hold" grpId="0" nodeType="after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fade">
                                      <p:cBhvr>
                                        <p:cTn id="25" dur="500"/>
                                        <p:tgtEl>
                                          <p:spTgt spid="7"/>
                                        </p:tgtEl>
                                      </p:cBhvr>
                                    </p:animEffect>
                                  </p:childTnLst>
                                </p:cTn>
                              </p:par>
                            </p:childTnLst>
                          </p:cTn>
                        </p:par>
                        <p:par>
                          <p:cTn id="26" fill="hold">
                            <p:stCondLst>
                              <p:cond delay="2000"/>
                            </p:stCondLst>
                            <p:childTnLst>
                              <p:par>
                                <p:cTn id="27" presetID="10" presetClass="entr" presetSubtype="0" fill="hold" grpId="0" nodeType="afterEffect">
                                  <p:stCondLst>
                                    <p:cond delay="0"/>
                                  </p:stCondLst>
                                  <p:childTnLst>
                                    <p:set>
                                      <p:cBhvr>
                                        <p:cTn id="28" dur="1" fill="hold">
                                          <p:stCondLst>
                                            <p:cond delay="0"/>
                                          </p:stCondLst>
                                        </p:cTn>
                                        <p:tgtEl>
                                          <p:spTgt spid="9"/>
                                        </p:tgtEl>
                                        <p:attrNameLst>
                                          <p:attrName>style.visibility</p:attrName>
                                        </p:attrNameLst>
                                      </p:cBhvr>
                                      <p:to>
                                        <p:strVal val="visible"/>
                                      </p:to>
                                    </p:set>
                                    <p:animEffect transition="in" filter="fade">
                                      <p:cBhvr>
                                        <p:cTn id="29" dur="500"/>
                                        <p:tgtEl>
                                          <p:spTgt spid="9"/>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10"/>
                                        </p:tgtEl>
                                        <p:attrNameLst>
                                          <p:attrName>style.visibility</p:attrName>
                                        </p:attrNameLst>
                                      </p:cBhvr>
                                      <p:to>
                                        <p:strVal val="visible"/>
                                      </p:to>
                                    </p:set>
                                    <p:animEffect transition="in" filter="fade">
                                      <p:cBhvr>
                                        <p:cTn id="32" dur="500"/>
                                        <p:tgtEl>
                                          <p:spTgt spid="10"/>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11"/>
                                        </p:tgtEl>
                                        <p:attrNameLst>
                                          <p:attrName>style.visibility</p:attrName>
                                        </p:attrNameLst>
                                      </p:cBhvr>
                                      <p:to>
                                        <p:strVal val="visible"/>
                                      </p:to>
                                    </p:set>
                                    <p:animEffect transition="in" filter="fade">
                                      <p:cBhvr>
                                        <p:cTn id="35" dur="500"/>
                                        <p:tgtEl>
                                          <p:spTgt spid="11"/>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12"/>
                                        </p:tgtEl>
                                        <p:attrNameLst>
                                          <p:attrName>style.visibility</p:attrName>
                                        </p:attrNameLst>
                                      </p:cBhvr>
                                      <p:to>
                                        <p:strVal val="visible"/>
                                      </p:to>
                                    </p:set>
                                    <p:animEffect transition="in" filter="fade">
                                      <p:cBhvr>
                                        <p:cTn id="38"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P spid="7" grpId="0"/>
      <p:bldP spid="8" grpId="0"/>
      <p:bldP spid="9" grpId="0" animBg="1" autoUpdateAnimBg="0"/>
      <p:bldP spid="10" grpId="0" bldLvl="0" autoUpdateAnimBg="0"/>
      <p:bldP spid="11" grpId="0" animBg="1" autoUpdateAnimBg="0"/>
      <p:bldP spid="12" grpId="0" bldLvl="0" autoUpdateAnimBg="0"/>
    </p:bld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a:blip r:embed="rId3">
            <a:alphaModFix amt="37000"/>
          </a:blip>
          <a:tile tx="0" ty="0" sx="100000" sy="100000" flip="none" algn="tl"/>
        </a:blipFill>
        <a:effectLst/>
      </p:bgPr>
    </p:bg>
    <p:spTree>
      <p:nvGrpSpPr>
        <p:cNvPr id="1" name=""/>
        <p:cNvGrpSpPr/>
        <p:nvPr/>
      </p:nvGrpSpPr>
      <p:grpSpPr>
        <a:xfrm>
          <a:off x="0" y="0"/>
          <a:ext cx="0" cy="0"/>
          <a:chOff x="0" y="0"/>
          <a:chExt cx="0" cy="0"/>
        </a:xfrm>
      </p:grpSpPr>
      <p:sp>
        <p:nvSpPr>
          <p:cNvPr id="69" name="Freeform 68"/>
          <p:cNvSpPr/>
          <p:nvPr/>
        </p:nvSpPr>
        <p:spPr>
          <a:xfrm>
            <a:off x="2261527" y="1980446"/>
            <a:ext cx="3224907" cy="1052138"/>
          </a:xfrm>
          <a:custGeom>
            <a:avLst/>
            <a:gdLst>
              <a:gd name="connsiteX0" fmla="*/ 131527 w 789146"/>
              <a:gd name="connsiteY0" fmla="*/ 0 h 2110763"/>
              <a:gd name="connsiteX1" fmla="*/ 657619 w 789146"/>
              <a:gd name="connsiteY1" fmla="*/ 0 h 2110763"/>
              <a:gd name="connsiteX2" fmla="*/ 750623 w 789146"/>
              <a:gd name="connsiteY2" fmla="*/ 38524 h 2110763"/>
              <a:gd name="connsiteX3" fmla="*/ 789146 w 789146"/>
              <a:gd name="connsiteY3" fmla="*/ 131528 h 2110763"/>
              <a:gd name="connsiteX4" fmla="*/ 789146 w 789146"/>
              <a:gd name="connsiteY4" fmla="*/ 2110763 h 2110763"/>
              <a:gd name="connsiteX5" fmla="*/ 789146 w 789146"/>
              <a:gd name="connsiteY5" fmla="*/ 2110763 h 2110763"/>
              <a:gd name="connsiteX6" fmla="*/ 789146 w 789146"/>
              <a:gd name="connsiteY6" fmla="*/ 2110763 h 2110763"/>
              <a:gd name="connsiteX7" fmla="*/ 0 w 789146"/>
              <a:gd name="connsiteY7" fmla="*/ 2110763 h 2110763"/>
              <a:gd name="connsiteX8" fmla="*/ 0 w 789146"/>
              <a:gd name="connsiteY8" fmla="*/ 2110763 h 2110763"/>
              <a:gd name="connsiteX9" fmla="*/ 0 w 789146"/>
              <a:gd name="connsiteY9" fmla="*/ 2110763 h 2110763"/>
              <a:gd name="connsiteX10" fmla="*/ 0 w 789146"/>
              <a:gd name="connsiteY10" fmla="*/ 131527 h 2110763"/>
              <a:gd name="connsiteX11" fmla="*/ 38524 w 789146"/>
              <a:gd name="connsiteY11" fmla="*/ 38523 h 2110763"/>
              <a:gd name="connsiteX12" fmla="*/ 131528 w 789146"/>
              <a:gd name="connsiteY12" fmla="*/ 0 h 2110763"/>
              <a:gd name="connsiteX13" fmla="*/ 131527 w 789146"/>
              <a:gd name="connsiteY13" fmla="*/ 0 h 21107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89146" h="2110763">
                <a:moveTo>
                  <a:pt x="789146" y="351802"/>
                </a:moveTo>
                <a:lnTo>
                  <a:pt x="789146" y="1758961"/>
                </a:lnTo>
                <a:cubicBezTo>
                  <a:pt x="789146" y="1852264"/>
                  <a:pt x="783965" y="1941748"/>
                  <a:pt x="774743" y="2007723"/>
                </a:cubicBezTo>
                <a:cubicBezTo>
                  <a:pt x="765521" y="2073698"/>
                  <a:pt x="753013" y="2110762"/>
                  <a:pt x="739972" y="2110762"/>
                </a:cubicBezTo>
                <a:lnTo>
                  <a:pt x="0" y="2110762"/>
                </a:lnTo>
                <a:lnTo>
                  <a:pt x="0" y="2110762"/>
                </a:lnTo>
                <a:lnTo>
                  <a:pt x="0" y="2110762"/>
                </a:lnTo>
                <a:lnTo>
                  <a:pt x="0" y="1"/>
                </a:lnTo>
                <a:lnTo>
                  <a:pt x="0" y="1"/>
                </a:lnTo>
                <a:lnTo>
                  <a:pt x="0" y="1"/>
                </a:lnTo>
                <a:lnTo>
                  <a:pt x="739972" y="1"/>
                </a:lnTo>
                <a:cubicBezTo>
                  <a:pt x="753014" y="1"/>
                  <a:pt x="765522" y="37065"/>
                  <a:pt x="774743" y="103043"/>
                </a:cubicBezTo>
                <a:cubicBezTo>
                  <a:pt x="783965" y="169018"/>
                  <a:pt x="789146" y="258502"/>
                  <a:pt x="789146" y="351805"/>
                </a:cubicBezTo>
                <a:lnTo>
                  <a:pt x="789146" y="351802"/>
                </a:lnTo>
                <a:close/>
              </a:path>
            </a:pathLst>
          </a:custGeom>
          <a:solidFill>
            <a:schemeClr val="tx1">
              <a:lumMod val="10000"/>
              <a:lumOff val="90000"/>
              <a:alpha val="90000"/>
            </a:schemeClr>
          </a:solidFill>
          <a:ln>
            <a:noFill/>
          </a:ln>
          <a:effectLst/>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208609" tIns="69987" rIns="69987" bIns="69989" numCol="1" spcCol="1270" anchor="ctr" anchorCtr="0">
            <a:noAutofit/>
          </a:bodyPr>
          <a:lstStyle/>
          <a:p>
            <a:pPr marL="304773" lvl="1" indent="-304773" defTabSz="1303754">
              <a:lnSpc>
                <a:spcPct val="120000"/>
              </a:lnSpc>
              <a:spcAft>
                <a:spcPct val="15000"/>
              </a:spcAft>
              <a:buChar char="••"/>
            </a:pPr>
            <a:endParaRPr lang="en-US" sz="758" dirty="0">
              <a:latin typeface="Arial" panose="020B0604020202020204" pitchFamily="34" charset="0"/>
              <a:ea typeface="微软雅黑" panose="020B0503020204020204" pitchFamily="34" charset="-122"/>
              <a:cs typeface="+mn-ea"/>
              <a:sym typeface="Arial" panose="020B0604020202020204" pitchFamily="34" charset="0"/>
            </a:endParaRPr>
          </a:p>
          <a:p>
            <a:pPr marL="304773" lvl="1" indent="-304773" defTabSz="1303754">
              <a:lnSpc>
                <a:spcPct val="120000"/>
              </a:lnSpc>
              <a:spcAft>
                <a:spcPct val="15000"/>
              </a:spcAft>
              <a:buChar char="••"/>
            </a:pPr>
            <a:endParaRPr lang="en-US" sz="758"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1" name="Freeform 70"/>
          <p:cNvSpPr/>
          <p:nvPr/>
        </p:nvSpPr>
        <p:spPr>
          <a:xfrm>
            <a:off x="2261527" y="3331643"/>
            <a:ext cx="3224907" cy="1052138"/>
          </a:xfrm>
          <a:custGeom>
            <a:avLst/>
            <a:gdLst>
              <a:gd name="connsiteX0" fmla="*/ 131527 w 789146"/>
              <a:gd name="connsiteY0" fmla="*/ 0 h 2110763"/>
              <a:gd name="connsiteX1" fmla="*/ 657619 w 789146"/>
              <a:gd name="connsiteY1" fmla="*/ 0 h 2110763"/>
              <a:gd name="connsiteX2" fmla="*/ 750623 w 789146"/>
              <a:gd name="connsiteY2" fmla="*/ 38524 h 2110763"/>
              <a:gd name="connsiteX3" fmla="*/ 789146 w 789146"/>
              <a:gd name="connsiteY3" fmla="*/ 131528 h 2110763"/>
              <a:gd name="connsiteX4" fmla="*/ 789146 w 789146"/>
              <a:gd name="connsiteY4" fmla="*/ 2110763 h 2110763"/>
              <a:gd name="connsiteX5" fmla="*/ 789146 w 789146"/>
              <a:gd name="connsiteY5" fmla="*/ 2110763 h 2110763"/>
              <a:gd name="connsiteX6" fmla="*/ 789146 w 789146"/>
              <a:gd name="connsiteY6" fmla="*/ 2110763 h 2110763"/>
              <a:gd name="connsiteX7" fmla="*/ 0 w 789146"/>
              <a:gd name="connsiteY7" fmla="*/ 2110763 h 2110763"/>
              <a:gd name="connsiteX8" fmla="*/ 0 w 789146"/>
              <a:gd name="connsiteY8" fmla="*/ 2110763 h 2110763"/>
              <a:gd name="connsiteX9" fmla="*/ 0 w 789146"/>
              <a:gd name="connsiteY9" fmla="*/ 2110763 h 2110763"/>
              <a:gd name="connsiteX10" fmla="*/ 0 w 789146"/>
              <a:gd name="connsiteY10" fmla="*/ 131527 h 2110763"/>
              <a:gd name="connsiteX11" fmla="*/ 38524 w 789146"/>
              <a:gd name="connsiteY11" fmla="*/ 38523 h 2110763"/>
              <a:gd name="connsiteX12" fmla="*/ 131528 w 789146"/>
              <a:gd name="connsiteY12" fmla="*/ 0 h 2110763"/>
              <a:gd name="connsiteX13" fmla="*/ 131527 w 789146"/>
              <a:gd name="connsiteY13" fmla="*/ 0 h 21107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89146" h="2110763">
                <a:moveTo>
                  <a:pt x="789146" y="351802"/>
                </a:moveTo>
                <a:lnTo>
                  <a:pt x="789146" y="1758961"/>
                </a:lnTo>
                <a:cubicBezTo>
                  <a:pt x="789146" y="1852264"/>
                  <a:pt x="783965" y="1941748"/>
                  <a:pt x="774743" y="2007723"/>
                </a:cubicBezTo>
                <a:cubicBezTo>
                  <a:pt x="765521" y="2073698"/>
                  <a:pt x="753013" y="2110762"/>
                  <a:pt x="739972" y="2110762"/>
                </a:cubicBezTo>
                <a:lnTo>
                  <a:pt x="0" y="2110762"/>
                </a:lnTo>
                <a:lnTo>
                  <a:pt x="0" y="2110762"/>
                </a:lnTo>
                <a:lnTo>
                  <a:pt x="0" y="2110762"/>
                </a:lnTo>
                <a:lnTo>
                  <a:pt x="0" y="1"/>
                </a:lnTo>
                <a:lnTo>
                  <a:pt x="0" y="1"/>
                </a:lnTo>
                <a:lnTo>
                  <a:pt x="0" y="1"/>
                </a:lnTo>
                <a:lnTo>
                  <a:pt x="739972" y="1"/>
                </a:lnTo>
                <a:cubicBezTo>
                  <a:pt x="753014" y="1"/>
                  <a:pt x="765522" y="37065"/>
                  <a:pt x="774743" y="103043"/>
                </a:cubicBezTo>
                <a:cubicBezTo>
                  <a:pt x="783965" y="169018"/>
                  <a:pt x="789146" y="258502"/>
                  <a:pt x="789146" y="351805"/>
                </a:cubicBezTo>
                <a:lnTo>
                  <a:pt x="789146" y="351802"/>
                </a:lnTo>
                <a:close/>
              </a:path>
            </a:pathLst>
          </a:custGeom>
          <a:solidFill>
            <a:schemeClr val="tx1">
              <a:lumMod val="10000"/>
              <a:lumOff val="90000"/>
              <a:alpha val="90000"/>
            </a:schemeClr>
          </a:solidFill>
          <a:ln>
            <a:noFill/>
          </a:ln>
          <a:effectLst/>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208609" tIns="69989" rIns="69987" bIns="69987" numCol="1" spcCol="1270" anchor="ctr" anchorCtr="0">
            <a:noAutofit/>
          </a:bodyPr>
          <a:lstStyle/>
          <a:p>
            <a:pPr marL="304773" lvl="1" indent="-304773" defTabSz="1303754">
              <a:lnSpc>
                <a:spcPct val="120000"/>
              </a:lnSpc>
              <a:spcAft>
                <a:spcPct val="15000"/>
              </a:spcAft>
              <a:buChar char="••"/>
            </a:pPr>
            <a:endParaRPr lang="en-US" sz="758" dirty="0">
              <a:latin typeface="Arial" panose="020B0604020202020204" pitchFamily="34" charset="0"/>
              <a:ea typeface="微软雅黑" panose="020B0503020204020204" pitchFamily="34" charset="-122"/>
              <a:cs typeface="+mn-ea"/>
              <a:sym typeface="Arial" panose="020B0604020202020204" pitchFamily="34" charset="0"/>
            </a:endParaRPr>
          </a:p>
          <a:p>
            <a:pPr marL="304773" lvl="1" indent="-304773" defTabSz="1303754">
              <a:lnSpc>
                <a:spcPct val="120000"/>
              </a:lnSpc>
              <a:spcAft>
                <a:spcPct val="15000"/>
              </a:spcAft>
              <a:buChar char="••"/>
            </a:pPr>
            <a:endParaRPr lang="en-US" sz="758"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3" name="Freeform 72"/>
          <p:cNvSpPr/>
          <p:nvPr/>
        </p:nvSpPr>
        <p:spPr>
          <a:xfrm>
            <a:off x="2261527" y="4682839"/>
            <a:ext cx="3224907" cy="1052138"/>
          </a:xfrm>
          <a:custGeom>
            <a:avLst/>
            <a:gdLst>
              <a:gd name="connsiteX0" fmla="*/ 131527 w 789146"/>
              <a:gd name="connsiteY0" fmla="*/ 0 h 2110763"/>
              <a:gd name="connsiteX1" fmla="*/ 657619 w 789146"/>
              <a:gd name="connsiteY1" fmla="*/ 0 h 2110763"/>
              <a:gd name="connsiteX2" fmla="*/ 750623 w 789146"/>
              <a:gd name="connsiteY2" fmla="*/ 38524 h 2110763"/>
              <a:gd name="connsiteX3" fmla="*/ 789146 w 789146"/>
              <a:gd name="connsiteY3" fmla="*/ 131528 h 2110763"/>
              <a:gd name="connsiteX4" fmla="*/ 789146 w 789146"/>
              <a:gd name="connsiteY4" fmla="*/ 2110763 h 2110763"/>
              <a:gd name="connsiteX5" fmla="*/ 789146 w 789146"/>
              <a:gd name="connsiteY5" fmla="*/ 2110763 h 2110763"/>
              <a:gd name="connsiteX6" fmla="*/ 789146 w 789146"/>
              <a:gd name="connsiteY6" fmla="*/ 2110763 h 2110763"/>
              <a:gd name="connsiteX7" fmla="*/ 0 w 789146"/>
              <a:gd name="connsiteY7" fmla="*/ 2110763 h 2110763"/>
              <a:gd name="connsiteX8" fmla="*/ 0 w 789146"/>
              <a:gd name="connsiteY8" fmla="*/ 2110763 h 2110763"/>
              <a:gd name="connsiteX9" fmla="*/ 0 w 789146"/>
              <a:gd name="connsiteY9" fmla="*/ 2110763 h 2110763"/>
              <a:gd name="connsiteX10" fmla="*/ 0 w 789146"/>
              <a:gd name="connsiteY10" fmla="*/ 131527 h 2110763"/>
              <a:gd name="connsiteX11" fmla="*/ 38524 w 789146"/>
              <a:gd name="connsiteY11" fmla="*/ 38523 h 2110763"/>
              <a:gd name="connsiteX12" fmla="*/ 131528 w 789146"/>
              <a:gd name="connsiteY12" fmla="*/ 0 h 2110763"/>
              <a:gd name="connsiteX13" fmla="*/ 131527 w 789146"/>
              <a:gd name="connsiteY13" fmla="*/ 0 h 21107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89146" h="2110763">
                <a:moveTo>
                  <a:pt x="789146" y="351802"/>
                </a:moveTo>
                <a:lnTo>
                  <a:pt x="789146" y="1758961"/>
                </a:lnTo>
                <a:cubicBezTo>
                  <a:pt x="789146" y="1852264"/>
                  <a:pt x="783965" y="1941748"/>
                  <a:pt x="774743" y="2007723"/>
                </a:cubicBezTo>
                <a:cubicBezTo>
                  <a:pt x="765521" y="2073698"/>
                  <a:pt x="753013" y="2110762"/>
                  <a:pt x="739972" y="2110762"/>
                </a:cubicBezTo>
                <a:lnTo>
                  <a:pt x="0" y="2110762"/>
                </a:lnTo>
                <a:lnTo>
                  <a:pt x="0" y="2110762"/>
                </a:lnTo>
                <a:lnTo>
                  <a:pt x="0" y="2110762"/>
                </a:lnTo>
                <a:lnTo>
                  <a:pt x="0" y="1"/>
                </a:lnTo>
                <a:lnTo>
                  <a:pt x="0" y="1"/>
                </a:lnTo>
                <a:lnTo>
                  <a:pt x="0" y="1"/>
                </a:lnTo>
                <a:lnTo>
                  <a:pt x="739972" y="1"/>
                </a:lnTo>
                <a:cubicBezTo>
                  <a:pt x="753014" y="1"/>
                  <a:pt x="765522" y="37065"/>
                  <a:pt x="774743" y="103043"/>
                </a:cubicBezTo>
                <a:cubicBezTo>
                  <a:pt x="783965" y="169018"/>
                  <a:pt x="789146" y="258502"/>
                  <a:pt x="789146" y="351805"/>
                </a:cubicBezTo>
                <a:lnTo>
                  <a:pt x="789146" y="351802"/>
                </a:lnTo>
                <a:close/>
              </a:path>
            </a:pathLst>
          </a:custGeom>
          <a:solidFill>
            <a:schemeClr val="tx1">
              <a:lumMod val="10000"/>
              <a:lumOff val="90000"/>
              <a:alpha val="90000"/>
            </a:schemeClr>
          </a:solidFill>
          <a:ln>
            <a:noFill/>
          </a:ln>
          <a:effectLst/>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208609" tIns="69989" rIns="69987" bIns="69987" numCol="1" spcCol="1270" anchor="ctr" anchorCtr="0">
            <a:noAutofit/>
          </a:bodyPr>
          <a:lstStyle/>
          <a:p>
            <a:pPr marL="304773" lvl="1" indent="-304773" defTabSz="1303754">
              <a:lnSpc>
                <a:spcPct val="120000"/>
              </a:lnSpc>
              <a:spcAft>
                <a:spcPct val="15000"/>
              </a:spcAft>
              <a:buChar char="••"/>
            </a:pPr>
            <a:endParaRPr lang="en-US" sz="758" dirty="0">
              <a:latin typeface="Arial" panose="020B0604020202020204" pitchFamily="34" charset="0"/>
              <a:ea typeface="微软雅黑" panose="020B0503020204020204" pitchFamily="34" charset="-122"/>
              <a:cs typeface="+mn-ea"/>
              <a:sym typeface="Arial" panose="020B0604020202020204" pitchFamily="34" charset="0"/>
            </a:endParaRPr>
          </a:p>
          <a:p>
            <a:pPr marL="304773" lvl="1" indent="-304773" defTabSz="1303754">
              <a:lnSpc>
                <a:spcPct val="120000"/>
              </a:lnSpc>
              <a:spcAft>
                <a:spcPct val="15000"/>
              </a:spcAft>
              <a:buChar char="••"/>
            </a:pPr>
            <a:endParaRPr lang="en-US" sz="758"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6" name="Freeform 45"/>
          <p:cNvSpPr/>
          <p:nvPr/>
        </p:nvSpPr>
        <p:spPr>
          <a:xfrm flipH="1">
            <a:off x="6705568" y="1980446"/>
            <a:ext cx="3224907" cy="1052138"/>
          </a:xfrm>
          <a:custGeom>
            <a:avLst/>
            <a:gdLst>
              <a:gd name="connsiteX0" fmla="*/ 131527 w 789146"/>
              <a:gd name="connsiteY0" fmla="*/ 0 h 2110763"/>
              <a:gd name="connsiteX1" fmla="*/ 657619 w 789146"/>
              <a:gd name="connsiteY1" fmla="*/ 0 h 2110763"/>
              <a:gd name="connsiteX2" fmla="*/ 750623 w 789146"/>
              <a:gd name="connsiteY2" fmla="*/ 38524 h 2110763"/>
              <a:gd name="connsiteX3" fmla="*/ 789146 w 789146"/>
              <a:gd name="connsiteY3" fmla="*/ 131528 h 2110763"/>
              <a:gd name="connsiteX4" fmla="*/ 789146 w 789146"/>
              <a:gd name="connsiteY4" fmla="*/ 2110763 h 2110763"/>
              <a:gd name="connsiteX5" fmla="*/ 789146 w 789146"/>
              <a:gd name="connsiteY5" fmla="*/ 2110763 h 2110763"/>
              <a:gd name="connsiteX6" fmla="*/ 789146 w 789146"/>
              <a:gd name="connsiteY6" fmla="*/ 2110763 h 2110763"/>
              <a:gd name="connsiteX7" fmla="*/ 0 w 789146"/>
              <a:gd name="connsiteY7" fmla="*/ 2110763 h 2110763"/>
              <a:gd name="connsiteX8" fmla="*/ 0 w 789146"/>
              <a:gd name="connsiteY8" fmla="*/ 2110763 h 2110763"/>
              <a:gd name="connsiteX9" fmla="*/ 0 w 789146"/>
              <a:gd name="connsiteY9" fmla="*/ 2110763 h 2110763"/>
              <a:gd name="connsiteX10" fmla="*/ 0 w 789146"/>
              <a:gd name="connsiteY10" fmla="*/ 131527 h 2110763"/>
              <a:gd name="connsiteX11" fmla="*/ 38524 w 789146"/>
              <a:gd name="connsiteY11" fmla="*/ 38523 h 2110763"/>
              <a:gd name="connsiteX12" fmla="*/ 131528 w 789146"/>
              <a:gd name="connsiteY12" fmla="*/ 0 h 2110763"/>
              <a:gd name="connsiteX13" fmla="*/ 131527 w 789146"/>
              <a:gd name="connsiteY13" fmla="*/ 0 h 21107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89146" h="2110763">
                <a:moveTo>
                  <a:pt x="789146" y="351802"/>
                </a:moveTo>
                <a:lnTo>
                  <a:pt x="789146" y="1758961"/>
                </a:lnTo>
                <a:cubicBezTo>
                  <a:pt x="789146" y="1852264"/>
                  <a:pt x="783965" y="1941748"/>
                  <a:pt x="774743" y="2007723"/>
                </a:cubicBezTo>
                <a:cubicBezTo>
                  <a:pt x="765521" y="2073698"/>
                  <a:pt x="753013" y="2110762"/>
                  <a:pt x="739972" y="2110762"/>
                </a:cubicBezTo>
                <a:lnTo>
                  <a:pt x="0" y="2110762"/>
                </a:lnTo>
                <a:lnTo>
                  <a:pt x="0" y="2110762"/>
                </a:lnTo>
                <a:lnTo>
                  <a:pt x="0" y="2110762"/>
                </a:lnTo>
                <a:lnTo>
                  <a:pt x="0" y="1"/>
                </a:lnTo>
                <a:lnTo>
                  <a:pt x="0" y="1"/>
                </a:lnTo>
                <a:lnTo>
                  <a:pt x="0" y="1"/>
                </a:lnTo>
                <a:lnTo>
                  <a:pt x="739972" y="1"/>
                </a:lnTo>
                <a:cubicBezTo>
                  <a:pt x="753014" y="1"/>
                  <a:pt x="765522" y="37065"/>
                  <a:pt x="774743" y="103043"/>
                </a:cubicBezTo>
                <a:cubicBezTo>
                  <a:pt x="783965" y="169018"/>
                  <a:pt x="789146" y="258502"/>
                  <a:pt x="789146" y="351805"/>
                </a:cubicBezTo>
                <a:lnTo>
                  <a:pt x="789146" y="351802"/>
                </a:lnTo>
                <a:close/>
              </a:path>
            </a:pathLst>
          </a:custGeom>
          <a:solidFill>
            <a:schemeClr val="tx1">
              <a:lumMod val="10000"/>
              <a:lumOff val="90000"/>
              <a:alpha val="90000"/>
            </a:schemeClr>
          </a:solidFill>
          <a:ln>
            <a:noFill/>
          </a:ln>
          <a:effectLst/>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208609" tIns="69987" rIns="69987" bIns="69989" numCol="1" spcCol="1270" anchor="ctr" anchorCtr="0">
            <a:noAutofit/>
          </a:bodyPr>
          <a:lstStyle/>
          <a:p>
            <a:pPr marL="304773" lvl="1" indent="-304773" defTabSz="1303754">
              <a:lnSpc>
                <a:spcPct val="120000"/>
              </a:lnSpc>
              <a:spcAft>
                <a:spcPct val="15000"/>
              </a:spcAft>
              <a:buChar char="••"/>
            </a:pPr>
            <a:endParaRPr lang="en-US" sz="758" dirty="0">
              <a:latin typeface="Arial" panose="020B0604020202020204" pitchFamily="34" charset="0"/>
              <a:ea typeface="微软雅黑" panose="020B0503020204020204" pitchFamily="34" charset="-122"/>
              <a:cs typeface="+mn-ea"/>
              <a:sym typeface="Arial" panose="020B0604020202020204" pitchFamily="34" charset="0"/>
            </a:endParaRPr>
          </a:p>
          <a:p>
            <a:pPr marL="304773" lvl="1" indent="-304773" defTabSz="1303754">
              <a:lnSpc>
                <a:spcPct val="120000"/>
              </a:lnSpc>
              <a:spcAft>
                <a:spcPct val="15000"/>
              </a:spcAft>
              <a:buChar char="••"/>
            </a:pPr>
            <a:endParaRPr lang="en-US" sz="758"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3" name="Freeform 62"/>
          <p:cNvSpPr/>
          <p:nvPr/>
        </p:nvSpPr>
        <p:spPr>
          <a:xfrm flipH="1">
            <a:off x="6705568" y="3331643"/>
            <a:ext cx="3224907" cy="1052138"/>
          </a:xfrm>
          <a:custGeom>
            <a:avLst/>
            <a:gdLst>
              <a:gd name="connsiteX0" fmla="*/ 131527 w 789146"/>
              <a:gd name="connsiteY0" fmla="*/ 0 h 2110763"/>
              <a:gd name="connsiteX1" fmla="*/ 657619 w 789146"/>
              <a:gd name="connsiteY1" fmla="*/ 0 h 2110763"/>
              <a:gd name="connsiteX2" fmla="*/ 750623 w 789146"/>
              <a:gd name="connsiteY2" fmla="*/ 38524 h 2110763"/>
              <a:gd name="connsiteX3" fmla="*/ 789146 w 789146"/>
              <a:gd name="connsiteY3" fmla="*/ 131528 h 2110763"/>
              <a:gd name="connsiteX4" fmla="*/ 789146 w 789146"/>
              <a:gd name="connsiteY4" fmla="*/ 2110763 h 2110763"/>
              <a:gd name="connsiteX5" fmla="*/ 789146 w 789146"/>
              <a:gd name="connsiteY5" fmla="*/ 2110763 h 2110763"/>
              <a:gd name="connsiteX6" fmla="*/ 789146 w 789146"/>
              <a:gd name="connsiteY6" fmla="*/ 2110763 h 2110763"/>
              <a:gd name="connsiteX7" fmla="*/ 0 w 789146"/>
              <a:gd name="connsiteY7" fmla="*/ 2110763 h 2110763"/>
              <a:gd name="connsiteX8" fmla="*/ 0 w 789146"/>
              <a:gd name="connsiteY8" fmla="*/ 2110763 h 2110763"/>
              <a:gd name="connsiteX9" fmla="*/ 0 w 789146"/>
              <a:gd name="connsiteY9" fmla="*/ 2110763 h 2110763"/>
              <a:gd name="connsiteX10" fmla="*/ 0 w 789146"/>
              <a:gd name="connsiteY10" fmla="*/ 131527 h 2110763"/>
              <a:gd name="connsiteX11" fmla="*/ 38524 w 789146"/>
              <a:gd name="connsiteY11" fmla="*/ 38523 h 2110763"/>
              <a:gd name="connsiteX12" fmla="*/ 131528 w 789146"/>
              <a:gd name="connsiteY12" fmla="*/ 0 h 2110763"/>
              <a:gd name="connsiteX13" fmla="*/ 131527 w 789146"/>
              <a:gd name="connsiteY13" fmla="*/ 0 h 21107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89146" h="2110763">
                <a:moveTo>
                  <a:pt x="789146" y="351802"/>
                </a:moveTo>
                <a:lnTo>
                  <a:pt x="789146" y="1758961"/>
                </a:lnTo>
                <a:cubicBezTo>
                  <a:pt x="789146" y="1852264"/>
                  <a:pt x="783965" y="1941748"/>
                  <a:pt x="774743" y="2007723"/>
                </a:cubicBezTo>
                <a:cubicBezTo>
                  <a:pt x="765521" y="2073698"/>
                  <a:pt x="753013" y="2110762"/>
                  <a:pt x="739972" y="2110762"/>
                </a:cubicBezTo>
                <a:lnTo>
                  <a:pt x="0" y="2110762"/>
                </a:lnTo>
                <a:lnTo>
                  <a:pt x="0" y="2110762"/>
                </a:lnTo>
                <a:lnTo>
                  <a:pt x="0" y="2110762"/>
                </a:lnTo>
                <a:lnTo>
                  <a:pt x="0" y="1"/>
                </a:lnTo>
                <a:lnTo>
                  <a:pt x="0" y="1"/>
                </a:lnTo>
                <a:lnTo>
                  <a:pt x="0" y="1"/>
                </a:lnTo>
                <a:lnTo>
                  <a:pt x="739972" y="1"/>
                </a:lnTo>
                <a:cubicBezTo>
                  <a:pt x="753014" y="1"/>
                  <a:pt x="765522" y="37065"/>
                  <a:pt x="774743" y="103043"/>
                </a:cubicBezTo>
                <a:cubicBezTo>
                  <a:pt x="783965" y="169018"/>
                  <a:pt x="789146" y="258502"/>
                  <a:pt x="789146" y="351805"/>
                </a:cubicBezTo>
                <a:lnTo>
                  <a:pt x="789146" y="351802"/>
                </a:lnTo>
                <a:close/>
              </a:path>
            </a:pathLst>
          </a:custGeom>
          <a:solidFill>
            <a:schemeClr val="tx1">
              <a:lumMod val="10000"/>
              <a:lumOff val="90000"/>
              <a:alpha val="90000"/>
            </a:schemeClr>
          </a:solidFill>
          <a:ln>
            <a:noFill/>
          </a:ln>
          <a:effectLst/>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208609" tIns="69989" rIns="69987" bIns="69987" numCol="1" spcCol="1270" anchor="ctr" anchorCtr="0">
            <a:noAutofit/>
          </a:bodyPr>
          <a:lstStyle/>
          <a:p>
            <a:pPr marL="304773" lvl="1" indent="-304773" defTabSz="1303754">
              <a:lnSpc>
                <a:spcPct val="120000"/>
              </a:lnSpc>
              <a:spcAft>
                <a:spcPct val="15000"/>
              </a:spcAft>
              <a:buChar char="••"/>
            </a:pPr>
            <a:endParaRPr lang="en-US" sz="758" dirty="0">
              <a:latin typeface="Arial" panose="020B0604020202020204" pitchFamily="34" charset="0"/>
              <a:ea typeface="微软雅黑" panose="020B0503020204020204" pitchFamily="34" charset="-122"/>
              <a:cs typeface="+mn-ea"/>
              <a:sym typeface="Arial" panose="020B0604020202020204" pitchFamily="34" charset="0"/>
            </a:endParaRPr>
          </a:p>
          <a:p>
            <a:pPr marL="304773" lvl="1" indent="-304773" defTabSz="1303754">
              <a:lnSpc>
                <a:spcPct val="120000"/>
              </a:lnSpc>
              <a:spcAft>
                <a:spcPct val="15000"/>
              </a:spcAft>
              <a:buChar char="••"/>
            </a:pPr>
            <a:endParaRPr lang="en-US" sz="758"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5" name="Freeform 64"/>
          <p:cNvSpPr/>
          <p:nvPr/>
        </p:nvSpPr>
        <p:spPr>
          <a:xfrm flipH="1">
            <a:off x="6705568" y="4682839"/>
            <a:ext cx="3224907" cy="1052138"/>
          </a:xfrm>
          <a:custGeom>
            <a:avLst/>
            <a:gdLst>
              <a:gd name="connsiteX0" fmla="*/ 131527 w 789146"/>
              <a:gd name="connsiteY0" fmla="*/ 0 h 2110763"/>
              <a:gd name="connsiteX1" fmla="*/ 657619 w 789146"/>
              <a:gd name="connsiteY1" fmla="*/ 0 h 2110763"/>
              <a:gd name="connsiteX2" fmla="*/ 750623 w 789146"/>
              <a:gd name="connsiteY2" fmla="*/ 38524 h 2110763"/>
              <a:gd name="connsiteX3" fmla="*/ 789146 w 789146"/>
              <a:gd name="connsiteY3" fmla="*/ 131528 h 2110763"/>
              <a:gd name="connsiteX4" fmla="*/ 789146 w 789146"/>
              <a:gd name="connsiteY4" fmla="*/ 2110763 h 2110763"/>
              <a:gd name="connsiteX5" fmla="*/ 789146 w 789146"/>
              <a:gd name="connsiteY5" fmla="*/ 2110763 h 2110763"/>
              <a:gd name="connsiteX6" fmla="*/ 789146 w 789146"/>
              <a:gd name="connsiteY6" fmla="*/ 2110763 h 2110763"/>
              <a:gd name="connsiteX7" fmla="*/ 0 w 789146"/>
              <a:gd name="connsiteY7" fmla="*/ 2110763 h 2110763"/>
              <a:gd name="connsiteX8" fmla="*/ 0 w 789146"/>
              <a:gd name="connsiteY8" fmla="*/ 2110763 h 2110763"/>
              <a:gd name="connsiteX9" fmla="*/ 0 w 789146"/>
              <a:gd name="connsiteY9" fmla="*/ 2110763 h 2110763"/>
              <a:gd name="connsiteX10" fmla="*/ 0 w 789146"/>
              <a:gd name="connsiteY10" fmla="*/ 131527 h 2110763"/>
              <a:gd name="connsiteX11" fmla="*/ 38524 w 789146"/>
              <a:gd name="connsiteY11" fmla="*/ 38523 h 2110763"/>
              <a:gd name="connsiteX12" fmla="*/ 131528 w 789146"/>
              <a:gd name="connsiteY12" fmla="*/ 0 h 2110763"/>
              <a:gd name="connsiteX13" fmla="*/ 131527 w 789146"/>
              <a:gd name="connsiteY13" fmla="*/ 0 h 21107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89146" h="2110763">
                <a:moveTo>
                  <a:pt x="789146" y="351802"/>
                </a:moveTo>
                <a:lnTo>
                  <a:pt x="789146" y="1758961"/>
                </a:lnTo>
                <a:cubicBezTo>
                  <a:pt x="789146" y="1852264"/>
                  <a:pt x="783965" y="1941748"/>
                  <a:pt x="774743" y="2007723"/>
                </a:cubicBezTo>
                <a:cubicBezTo>
                  <a:pt x="765521" y="2073698"/>
                  <a:pt x="753013" y="2110762"/>
                  <a:pt x="739972" y="2110762"/>
                </a:cubicBezTo>
                <a:lnTo>
                  <a:pt x="0" y="2110762"/>
                </a:lnTo>
                <a:lnTo>
                  <a:pt x="0" y="2110762"/>
                </a:lnTo>
                <a:lnTo>
                  <a:pt x="0" y="2110762"/>
                </a:lnTo>
                <a:lnTo>
                  <a:pt x="0" y="1"/>
                </a:lnTo>
                <a:lnTo>
                  <a:pt x="0" y="1"/>
                </a:lnTo>
                <a:lnTo>
                  <a:pt x="0" y="1"/>
                </a:lnTo>
                <a:lnTo>
                  <a:pt x="739972" y="1"/>
                </a:lnTo>
                <a:cubicBezTo>
                  <a:pt x="753014" y="1"/>
                  <a:pt x="765522" y="37065"/>
                  <a:pt x="774743" y="103043"/>
                </a:cubicBezTo>
                <a:cubicBezTo>
                  <a:pt x="783965" y="169018"/>
                  <a:pt x="789146" y="258502"/>
                  <a:pt x="789146" y="351805"/>
                </a:cubicBezTo>
                <a:lnTo>
                  <a:pt x="789146" y="351802"/>
                </a:lnTo>
                <a:close/>
              </a:path>
            </a:pathLst>
          </a:custGeom>
          <a:solidFill>
            <a:schemeClr val="tx1">
              <a:lumMod val="10000"/>
              <a:lumOff val="90000"/>
              <a:alpha val="90000"/>
            </a:schemeClr>
          </a:solidFill>
          <a:ln>
            <a:noFill/>
          </a:ln>
          <a:effectLst/>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208609" tIns="69989" rIns="69987" bIns="69987" numCol="1" spcCol="1270" anchor="ctr" anchorCtr="0">
            <a:noAutofit/>
          </a:bodyPr>
          <a:lstStyle/>
          <a:p>
            <a:pPr marL="304773" lvl="1" indent="-304773" defTabSz="1303754">
              <a:lnSpc>
                <a:spcPct val="120000"/>
              </a:lnSpc>
              <a:spcAft>
                <a:spcPct val="15000"/>
              </a:spcAft>
              <a:buChar char="••"/>
            </a:pPr>
            <a:endParaRPr lang="en-US" sz="758" dirty="0">
              <a:latin typeface="Arial" panose="020B0604020202020204" pitchFamily="34" charset="0"/>
              <a:ea typeface="微软雅黑" panose="020B0503020204020204" pitchFamily="34" charset="-122"/>
              <a:cs typeface="+mn-ea"/>
              <a:sym typeface="Arial" panose="020B0604020202020204" pitchFamily="34" charset="0"/>
            </a:endParaRPr>
          </a:p>
          <a:p>
            <a:pPr marL="304773" lvl="1" indent="-304773" defTabSz="1303754">
              <a:lnSpc>
                <a:spcPct val="120000"/>
              </a:lnSpc>
              <a:spcAft>
                <a:spcPct val="15000"/>
              </a:spcAft>
              <a:buChar char="••"/>
            </a:pPr>
            <a:endParaRPr lang="en-US" sz="758"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2" name="Left-Right Arrow 61"/>
          <p:cNvSpPr/>
          <p:nvPr/>
        </p:nvSpPr>
        <p:spPr>
          <a:xfrm>
            <a:off x="5639901" y="2315352"/>
            <a:ext cx="965861" cy="382323"/>
          </a:xfrm>
          <a:prstGeom prst="leftRightArrow">
            <a:avLst>
              <a:gd name="adj1" fmla="val 50000"/>
              <a:gd name="adj2" fmla="val 65081"/>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758"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6" name="Left-Right Arrow 65"/>
          <p:cNvSpPr/>
          <p:nvPr/>
        </p:nvSpPr>
        <p:spPr>
          <a:xfrm>
            <a:off x="5639901" y="3666548"/>
            <a:ext cx="965861" cy="382323"/>
          </a:xfrm>
          <a:prstGeom prst="leftRightArrow">
            <a:avLst>
              <a:gd name="adj1" fmla="val 50000"/>
              <a:gd name="adj2" fmla="val 65081"/>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758"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7" name="Left-Right Arrow 66"/>
          <p:cNvSpPr/>
          <p:nvPr/>
        </p:nvSpPr>
        <p:spPr>
          <a:xfrm>
            <a:off x="5639901" y="5017745"/>
            <a:ext cx="965861" cy="382323"/>
          </a:xfrm>
          <a:prstGeom prst="leftRightArrow">
            <a:avLst>
              <a:gd name="adj1" fmla="val 50000"/>
              <a:gd name="adj2" fmla="val 65081"/>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758"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4" name="Text Placeholder 3"/>
          <p:cNvSpPr txBox="1">
            <a:spLocks/>
          </p:cNvSpPr>
          <p:nvPr/>
        </p:nvSpPr>
        <p:spPr>
          <a:xfrm>
            <a:off x="2941374" y="2174405"/>
            <a:ext cx="2240279" cy="664990"/>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9094">
              <a:lnSpc>
                <a:spcPct val="120000"/>
              </a:lnSpc>
              <a:spcBef>
                <a:spcPct val="20000"/>
              </a:spcBef>
              <a:defRPr/>
            </a:pPr>
            <a:r>
              <a:rPr lang="zh-CN" altLang="en-US" sz="1327" dirty="0">
                <a:solidFill>
                  <a:schemeClr val="tx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r>
              <a:rPr lang="en-US" sz="758" dirty="0">
                <a:solidFill>
                  <a:schemeClr val="tx1"/>
                </a:solidFill>
                <a:latin typeface="Arial" panose="020B0604020202020204" pitchFamily="34" charset="0"/>
                <a:ea typeface="微软雅黑" panose="020B0503020204020204" pitchFamily="34" charset="-122"/>
                <a:cs typeface="+mn-ea"/>
                <a:sym typeface="Arial" panose="020B0604020202020204" pitchFamily="34" charset="0"/>
              </a:rPr>
              <a:t/>
            </a:r>
            <a:br>
              <a:rPr lang="en-US" sz="758" dirty="0">
                <a:solidFill>
                  <a:schemeClr val="tx1"/>
                </a:solidFill>
                <a:latin typeface="Arial" panose="020B0604020202020204" pitchFamily="34" charset="0"/>
                <a:ea typeface="微软雅黑" panose="020B0503020204020204" pitchFamily="34" charset="-122"/>
                <a:cs typeface="+mn-ea"/>
                <a:sym typeface="Arial" panose="020B0604020202020204" pitchFamily="34" charset="0"/>
              </a:rPr>
            </a:br>
            <a:r>
              <a:rPr lang="en-US" altLang="zh-CN" sz="758" dirty="0">
                <a:solidFill>
                  <a:schemeClr val="tx1"/>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r>
              <a:rPr lang="en-US" sz="758" dirty="0">
                <a:solidFill>
                  <a:schemeClr val="tx1"/>
                </a:solidFill>
                <a:latin typeface="Arial" panose="020B0604020202020204" pitchFamily="34" charset="0"/>
                <a:ea typeface="微软雅黑" panose="020B0503020204020204" pitchFamily="34" charset="-122"/>
                <a:cs typeface="+mn-ea"/>
                <a:sym typeface="Arial" panose="020B0604020202020204" pitchFamily="34" charset="0"/>
              </a:rPr>
              <a:t> </a:t>
            </a:r>
          </a:p>
        </p:txBody>
      </p:sp>
      <p:sp>
        <p:nvSpPr>
          <p:cNvPr id="75" name="Freeform 45"/>
          <p:cNvSpPr>
            <a:spLocks noEditPoints="1"/>
          </p:cNvSpPr>
          <p:nvPr/>
        </p:nvSpPr>
        <p:spPr bwMode="auto">
          <a:xfrm>
            <a:off x="2413206" y="2333113"/>
            <a:ext cx="414601" cy="414601"/>
          </a:xfrm>
          <a:custGeom>
            <a:avLst/>
            <a:gdLst/>
            <a:ahLst/>
            <a:cxnLst>
              <a:cxn ang="0">
                <a:pos x="27" y="55"/>
              </a:cxn>
              <a:cxn ang="0">
                <a:pos x="0" y="27"/>
              </a:cxn>
              <a:cxn ang="0">
                <a:pos x="27" y="0"/>
              </a:cxn>
              <a:cxn ang="0">
                <a:pos x="55" y="27"/>
              </a:cxn>
              <a:cxn ang="0">
                <a:pos x="27" y="55"/>
              </a:cxn>
              <a:cxn ang="0">
                <a:pos x="45" y="20"/>
              </a:cxn>
              <a:cxn ang="0">
                <a:pos x="42" y="17"/>
              </a:cxn>
              <a:cxn ang="0">
                <a:pos x="40" y="16"/>
              </a:cxn>
              <a:cxn ang="0">
                <a:pos x="38" y="17"/>
              </a:cxn>
              <a:cxn ang="0">
                <a:pos x="24" y="31"/>
              </a:cxn>
              <a:cxn ang="0">
                <a:pos x="16" y="23"/>
              </a:cxn>
              <a:cxn ang="0">
                <a:pos x="14" y="22"/>
              </a:cxn>
              <a:cxn ang="0">
                <a:pos x="13" y="23"/>
              </a:cxn>
              <a:cxn ang="0">
                <a:pos x="9" y="26"/>
              </a:cxn>
              <a:cxn ang="0">
                <a:pos x="9" y="28"/>
              </a:cxn>
              <a:cxn ang="0">
                <a:pos x="9" y="30"/>
              </a:cxn>
              <a:cxn ang="0">
                <a:pos x="22" y="43"/>
              </a:cxn>
              <a:cxn ang="0">
                <a:pos x="24" y="43"/>
              </a:cxn>
              <a:cxn ang="0">
                <a:pos x="26" y="43"/>
              </a:cxn>
              <a:cxn ang="0">
                <a:pos x="45" y="23"/>
              </a:cxn>
              <a:cxn ang="0">
                <a:pos x="46" y="22"/>
              </a:cxn>
              <a:cxn ang="0">
                <a:pos x="45" y="20"/>
              </a:cxn>
            </a:cxnLst>
            <a:rect l="0" t="0" r="r" b="b"/>
            <a:pathLst>
              <a:path w="55" h="55">
                <a:moveTo>
                  <a:pt x="27" y="55"/>
                </a:moveTo>
                <a:cubicBezTo>
                  <a:pt x="12" y="55"/>
                  <a:pt x="0" y="42"/>
                  <a:pt x="0" y="27"/>
                </a:cubicBezTo>
                <a:cubicBezTo>
                  <a:pt x="0" y="12"/>
                  <a:pt x="12" y="0"/>
                  <a:pt x="27" y="0"/>
                </a:cubicBezTo>
                <a:cubicBezTo>
                  <a:pt x="42" y="0"/>
                  <a:pt x="55" y="12"/>
                  <a:pt x="55" y="27"/>
                </a:cubicBezTo>
                <a:cubicBezTo>
                  <a:pt x="55" y="42"/>
                  <a:pt x="42" y="55"/>
                  <a:pt x="27" y="55"/>
                </a:cubicBezTo>
                <a:close/>
                <a:moveTo>
                  <a:pt x="45" y="20"/>
                </a:moveTo>
                <a:cubicBezTo>
                  <a:pt x="42" y="17"/>
                  <a:pt x="42" y="17"/>
                  <a:pt x="42" y="17"/>
                </a:cubicBezTo>
                <a:cubicBezTo>
                  <a:pt x="41" y="16"/>
                  <a:pt x="41" y="16"/>
                  <a:pt x="40" y="16"/>
                </a:cubicBezTo>
                <a:cubicBezTo>
                  <a:pt x="39" y="16"/>
                  <a:pt x="39" y="16"/>
                  <a:pt x="38" y="17"/>
                </a:cubicBezTo>
                <a:cubicBezTo>
                  <a:pt x="24" y="31"/>
                  <a:pt x="24" y="31"/>
                  <a:pt x="24" y="31"/>
                </a:cubicBezTo>
                <a:cubicBezTo>
                  <a:pt x="16" y="23"/>
                  <a:pt x="16" y="23"/>
                  <a:pt x="16" y="23"/>
                </a:cubicBezTo>
                <a:cubicBezTo>
                  <a:pt x="15" y="23"/>
                  <a:pt x="15" y="22"/>
                  <a:pt x="14" y="22"/>
                </a:cubicBezTo>
                <a:cubicBezTo>
                  <a:pt x="14" y="22"/>
                  <a:pt x="13" y="23"/>
                  <a:pt x="13" y="23"/>
                </a:cubicBezTo>
                <a:cubicBezTo>
                  <a:pt x="9" y="26"/>
                  <a:pt x="9" y="26"/>
                  <a:pt x="9" y="26"/>
                </a:cubicBezTo>
                <a:cubicBezTo>
                  <a:pt x="9" y="27"/>
                  <a:pt x="9" y="27"/>
                  <a:pt x="9" y="28"/>
                </a:cubicBezTo>
                <a:cubicBezTo>
                  <a:pt x="9" y="29"/>
                  <a:pt x="9" y="29"/>
                  <a:pt x="9" y="30"/>
                </a:cubicBezTo>
                <a:cubicBezTo>
                  <a:pt x="22" y="43"/>
                  <a:pt x="22" y="43"/>
                  <a:pt x="22" y="43"/>
                </a:cubicBezTo>
                <a:cubicBezTo>
                  <a:pt x="23" y="43"/>
                  <a:pt x="23" y="43"/>
                  <a:pt x="24" y="43"/>
                </a:cubicBezTo>
                <a:cubicBezTo>
                  <a:pt x="25" y="43"/>
                  <a:pt x="25" y="43"/>
                  <a:pt x="26" y="43"/>
                </a:cubicBezTo>
                <a:cubicBezTo>
                  <a:pt x="45" y="23"/>
                  <a:pt x="45" y="23"/>
                  <a:pt x="45" y="23"/>
                </a:cubicBezTo>
                <a:cubicBezTo>
                  <a:pt x="45" y="23"/>
                  <a:pt x="46" y="22"/>
                  <a:pt x="46" y="22"/>
                </a:cubicBezTo>
                <a:cubicBezTo>
                  <a:pt x="46" y="21"/>
                  <a:pt x="45" y="20"/>
                  <a:pt x="45" y="20"/>
                </a:cubicBezTo>
                <a:close/>
              </a:path>
            </a:pathLst>
          </a:custGeom>
          <a:solidFill>
            <a:schemeClr val="accent1"/>
          </a:solidFill>
          <a:ln w="9525">
            <a:noFill/>
            <a:round/>
            <a:headEnd/>
            <a:tailEnd/>
          </a:ln>
        </p:spPr>
        <p:txBody>
          <a:bodyPr vert="horz" wrap="square" lIns="121913" tIns="60956" rIns="121913" bIns="60956" numCol="1" anchor="t" anchorCtr="0" compatLnSpc="1">
            <a:prstTxWarp prst="textNoShape">
              <a:avLst/>
            </a:prstTxWarp>
          </a:bodyPr>
          <a:lstStyle/>
          <a:p>
            <a:pPr>
              <a:lnSpc>
                <a:spcPct val="120000"/>
              </a:lnSpc>
            </a:pPr>
            <a:endParaRPr lang="en-US" sz="758"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8" name="Text Placeholder 3"/>
          <p:cNvSpPr txBox="1">
            <a:spLocks/>
          </p:cNvSpPr>
          <p:nvPr/>
        </p:nvSpPr>
        <p:spPr>
          <a:xfrm>
            <a:off x="2941374" y="3521224"/>
            <a:ext cx="2240279" cy="664990"/>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9094">
              <a:lnSpc>
                <a:spcPct val="120000"/>
              </a:lnSpc>
              <a:spcBef>
                <a:spcPct val="20000"/>
              </a:spcBef>
              <a:defRPr/>
            </a:pPr>
            <a:r>
              <a:rPr lang="zh-CN" altLang="en-US" sz="1327" dirty="0">
                <a:solidFill>
                  <a:schemeClr val="tx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r>
              <a:rPr lang="en-US" sz="758" dirty="0">
                <a:solidFill>
                  <a:schemeClr val="tx1"/>
                </a:solidFill>
                <a:latin typeface="Arial" panose="020B0604020202020204" pitchFamily="34" charset="0"/>
                <a:ea typeface="微软雅黑" panose="020B0503020204020204" pitchFamily="34" charset="-122"/>
                <a:cs typeface="+mn-ea"/>
                <a:sym typeface="Arial" panose="020B0604020202020204" pitchFamily="34" charset="0"/>
              </a:rPr>
              <a:t/>
            </a:r>
            <a:br>
              <a:rPr lang="en-US" sz="758" dirty="0">
                <a:solidFill>
                  <a:schemeClr val="tx1"/>
                </a:solidFill>
                <a:latin typeface="Arial" panose="020B0604020202020204" pitchFamily="34" charset="0"/>
                <a:ea typeface="微软雅黑" panose="020B0503020204020204" pitchFamily="34" charset="-122"/>
                <a:cs typeface="+mn-ea"/>
                <a:sym typeface="Arial" panose="020B0604020202020204" pitchFamily="34" charset="0"/>
              </a:rPr>
            </a:br>
            <a:r>
              <a:rPr lang="en-US" altLang="zh-CN" sz="758" dirty="0">
                <a:solidFill>
                  <a:schemeClr val="tx1"/>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 </a:t>
            </a:r>
          </a:p>
        </p:txBody>
      </p:sp>
      <p:sp>
        <p:nvSpPr>
          <p:cNvPr id="79" name="Freeform 45"/>
          <p:cNvSpPr>
            <a:spLocks noEditPoints="1"/>
          </p:cNvSpPr>
          <p:nvPr/>
        </p:nvSpPr>
        <p:spPr bwMode="auto">
          <a:xfrm>
            <a:off x="2413206" y="3679932"/>
            <a:ext cx="414601" cy="414601"/>
          </a:xfrm>
          <a:custGeom>
            <a:avLst/>
            <a:gdLst/>
            <a:ahLst/>
            <a:cxnLst>
              <a:cxn ang="0">
                <a:pos x="27" y="55"/>
              </a:cxn>
              <a:cxn ang="0">
                <a:pos x="0" y="27"/>
              </a:cxn>
              <a:cxn ang="0">
                <a:pos x="27" y="0"/>
              </a:cxn>
              <a:cxn ang="0">
                <a:pos x="55" y="27"/>
              </a:cxn>
              <a:cxn ang="0">
                <a:pos x="27" y="55"/>
              </a:cxn>
              <a:cxn ang="0">
                <a:pos x="45" y="20"/>
              </a:cxn>
              <a:cxn ang="0">
                <a:pos x="42" y="17"/>
              </a:cxn>
              <a:cxn ang="0">
                <a:pos x="40" y="16"/>
              </a:cxn>
              <a:cxn ang="0">
                <a:pos x="38" y="17"/>
              </a:cxn>
              <a:cxn ang="0">
                <a:pos x="24" y="31"/>
              </a:cxn>
              <a:cxn ang="0">
                <a:pos x="16" y="23"/>
              </a:cxn>
              <a:cxn ang="0">
                <a:pos x="14" y="22"/>
              </a:cxn>
              <a:cxn ang="0">
                <a:pos x="13" y="23"/>
              </a:cxn>
              <a:cxn ang="0">
                <a:pos x="9" y="26"/>
              </a:cxn>
              <a:cxn ang="0">
                <a:pos x="9" y="28"/>
              </a:cxn>
              <a:cxn ang="0">
                <a:pos x="9" y="30"/>
              </a:cxn>
              <a:cxn ang="0">
                <a:pos x="22" y="43"/>
              </a:cxn>
              <a:cxn ang="0">
                <a:pos x="24" y="43"/>
              </a:cxn>
              <a:cxn ang="0">
                <a:pos x="26" y="43"/>
              </a:cxn>
              <a:cxn ang="0">
                <a:pos x="45" y="23"/>
              </a:cxn>
              <a:cxn ang="0">
                <a:pos x="46" y="22"/>
              </a:cxn>
              <a:cxn ang="0">
                <a:pos x="45" y="20"/>
              </a:cxn>
            </a:cxnLst>
            <a:rect l="0" t="0" r="r" b="b"/>
            <a:pathLst>
              <a:path w="55" h="55">
                <a:moveTo>
                  <a:pt x="27" y="55"/>
                </a:moveTo>
                <a:cubicBezTo>
                  <a:pt x="12" y="55"/>
                  <a:pt x="0" y="42"/>
                  <a:pt x="0" y="27"/>
                </a:cubicBezTo>
                <a:cubicBezTo>
                  <a:pt x="0" y="12"/>
                  <a:pt x="12" y="0"/>
                  <a:pt x="27" y="0"/>
                </a:cubicBezTo>
                <a:cubicBezTo>
                  <a:pt x="42" y="0"/>
                  <a:pt x="55" y="12"/>
                  <a:pt x="55" y="27"/>
                </a:cubicBezTo>
                <a:cubicBezTo>
                  <a:pt x="55" y="42"/>
                  <a:pt x="42" y="55"/>
                  <a:pt x="27" y="55"/>
                </a:cubicBezTo>
                <a:close/>
                <a:moveTo>
                  <a:pt x="45" y="20"/>
                </a:moveTo>
                <a:cubicBezTo>
                  <a:pt x="42" y="17"/>
                  <a:pt x="42" y="17"/>
                  <a:pt x="42" y="17"/>
                </a:cubicBezTo>
                <a:cubicBezTo>
                  <a:pt x="41" y="16"/>
                  <a:pt x="41" y="16"/>
                  <a:pt x="40" y="16"/>
                </a:cubicBezTo>
                <a:cubicBezTo>
                  <a:pt x="39" y="16"/>
                  <a:pt x="39" y="16"/>
                  <a:pt x="38" y="17"/>
                </a:cubicBezTo>
                <a:cubicBezTo>
                  <a:pt x="24" y="31"/>
                  <a:pt x="24" y="31"/>
                  <a:pt x="24" y="31"/>
                </a:cubicBezTo>
                <a:cubicBezTo>
                  <a:pt x="16" y="23"/>
                  <a:pt x="16" y="23"/>
                  <a:pt x="16" y="23"/>
                </a:cubicBezTo>
                <a:cubicBezTo>
                  <a:pt x="15" y="23"/>
                  <a:pt x="15" y="22"/>
                  <a:pt x="14" y="22"/>
                </a:cubicBezTo>
                <a:cubicBezTo>
                  <a:pt x="14" y="22"/>
                  <a:pt x="13" y="23"/>
                  <a:pt x="13" y="23"/>
                </a:cubicBezTo>
                <a:cubicBezTo>
                  <a:pt x="9" y="26"/>
                  <a:pt x="9" y="26"/>
                  <a:pt x="9" y="26"/>
                </a:cubicBezTo>
                <a:cubicBezTo>
                  <a:pt x="9" y="27"/>
                  <a:pt x="9" y="27"/>
                  <a:pt x="9" y="28"/>
                </a:cubicBezTo>
                <a:cubicBezTo>
                  <a:pt x="9" y="29"/>
                  <a:pt x="9" y="29"/>
                  <a:pt x="9" y="30"/>
                </a:cubicBezTo>
                <a:cubicBezTo>
                  <a:pt x="22" y="43"/>
                  <a:pt x="22" y="43"/>
                  <a:pt x="22" y="43"/>
                </a:cubicBezTo>
                <a:cubicBezTo>
                  <a:pt x="23" y="43"/>
                  <a:pt x="23" y="43"/>
                  <a:pt x="24" y="43"/>
                </a:cubicBezTo>
                <a:cubicBezTo>
                  <a:pt x="25" y="43"/>
                  <a:pt x="25" y="43"/>
                  <a:pt x="26" y="43"/>
                </a:cubicBezTo>
                <a:cubicBezTo>
                  <a:pt x="45" y="23"/>
                  <a:pt x="45" y="23"/>
                  <a:pt x="45" y="23"/>
                </a:cubicBezTo>
                <a:cubicBezTo>
                  <a:pt x="45" y="23"/>
                  <a:pt x="46" y="22"/>
                  <a:pt x="46" y="22"/>
                </a:cubicBezTo>
                <a:cubicBezTo>
                  <a:pt x="46" y="21"/>
                  <a:pt x="45" y="20"/>
                  <a:pt x="45" y="20"/>
                </a:cubicBezTo>
                <a:close/>
              </a:path>
            </a:pathLst>
          </a:custGeom>
          <a:solidFill>
            <a:schemeClr val="accent2"/>
          </a:solidFill>
          <a:ln w="9525">
            <a:noFill/>
            <a:round/>
            <a:headEnd/>
            <a:tailEnd/>
          </a:ln>
        </p:spPr>
        <p:txBody>
          <a:bodyPr vert="horz" wrap="square" lIns="121913" tIns="60956" rIns="121913" bIns="60956" numCol="1" anchor="t" anchorCtr="0" compatLnSpc="1">
            <a:prstTxWarp prst="textNoShape">
              <a:avLst/>
            </a:prstTxWarp>
          </a:bodyPr>
          <a:lstStyle/>
          <a:p>
            <a:pPr>
              <a:lnSpc>
                <a:spcPct val="120000"/>
              </a:lnSpc>
            </a:pPr>
            <a:endParaRPr lang="en-US" sz="758"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0" name="Text Placeholder 3"/>
          <p:cNvSpPr txBox="1">
            <a:spLocks/>
          </p:cNvSpPr>
          <p:nvPr/>
        </p:nvSpPr>
        <p:spPr>
          <a:xfrm>
            <a:off x="2941374" y="4883951"/>
            <a:ext cx="2240279" cy="664990"/>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9094">
              <a:lnSpc>
                <a:spcPct val="120000"/>
              </a:lnSpc>
              <a:spcBef>
                <a:spcPct val="20000"/>
              </a:spcBef>
              <a:defRPr/>
            </a:pPr>
            <a:r>
              <a:rPr lang="zh-CN" altLang="en-US" sz="1327" dirty="0">
                <a:solidFill>
                  <a:schemeClr val="tx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r>
              <a:rPr lang="en-US" sz="758" dirty="0">
                <a:solidFill>
                  <a:schemeClr val="tx1"/>
                </a:solidFill>
                <a:latin typeface="Arial" panose="020B0604020202020204" pitchFamily="34" charset="0"/>
                <a:ea typeface="微软雅黑" panose="020B0503020204020204" pitchFamily="34" charset="-122"/>
                <a:cs typeface="+mn-ea"/>
                <a:sym typeface="Arial" panose="020B0604020202020204" pitchFamily="34" charset="0"/>
              </a:rPr>
              <a:t/>
            </a:r>
            <a:br>
              <a:rPr lang="en-US" sz="758" dirty="0">
                <a:solidFill>
                  <a:schemeClr val="tx1"/>
                </a:solidFill>
                <a:latin typeface="Arial" panose="020B0604020202020204" pitchFamily="34" charset="0"/>
                <a:ea typeface="微软雅黑" panose="020B0503020204020204" pitchFamily="34" charset="-122"/>
                <a:cs typeface="+mn-ea"/>
                <a:sym typeface="Arial" panose="020B0604020202020204" pitchFamily="34" charset="0"/>
              </a:rPr>
            </a:br>
            <a:r>
              <a:rPr lang="en-US" altLang="zh-CN" sz="758" dirty="0">
                <a:solidFill>
                  <a:schemeClr val="tx1"/>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 </a:t>
            </a:r>
          </a:p>
        </p:txBody>
      </p:sp>
      <p:sp>
        <p:nvSpPr>
          <p:cNvPr id="81" name="Freeform 45"/>
          <p:cNvSpPr>
            <a:spLocks noEditPoints="1"/>
          </p:cNvSpPr>
          <p:nvPr/>
        </p:nvSpPr>
        <p:spPr bwMode="auto">
          <a:xfrm>
            <a:off x="2413206" y="5042660"/>
            <a:ext cx="414601" cy="414601"/>
          </a:xfrm>
          <a:custGeom>
            <a:avLst/>
            <a:gdLst/>
            <a:ahLst/>
            <a:cxnLst>
              <a:cxn ang="0">
                <a:pos x="27" y="55"/>
              </a:cxn>
              <a:cxn ang="0">
                <a:pos x="0" y="27"/>
              </a:cxn>
              <a:cxn ang="0">
                <a:pos x="27" y="0"/>
              </a:cxn>
              <a:cxn ang="0">
                <a:pos x="55" y="27"/>
              </a:cxn>
              <a:cxn ang="0">
                <a:pos x="27" y="55"/>
              </a:cxn>
              <a:cxn ang="0">
                <a:pos x="45" y="20"/>
              </a:cxn>
              <a:cxn ang="0">
                <a:pos x="42" y="17"/>
              </a:cxn>
              <a:cxn ang="0">
                <a:pos x="40" y="16"/>
              </a:cxn>
              <a:cxn ang="0">
                <a:pos x="38" y="17"/>
              </a:cxn>
              <a:cxn ang="0">
                <a:pos x="24" y="31"/>
              </a:cxn>
              <a:cxn ang="0">
                <a:pos x="16" y="23"/>
              </a:cxn>
              <a:cxn ang="0">
                <a:pos x="14" y="22"/>
              </a:cxn>
              <a:cxn ang="0">
                <a:pos x="13" y="23"/>
              </a:cxn>
              <a:cxn ang="0">
                <a:pos x="9" y="26"/>
              </a:cxn>
              <a:cxn ang="0">
                <a:pos x="9" y="28"/>
              </a:cxn>
              <a:cxn ang="0">
                <a:pos x="9" y="30"/>
              </a:cxn>
              <a:cxn ang="0">
                <a:pos x="22" y="43"/>
              </a:cxn>
              <a:cxn ang="0">
                <a:pos x="24" y="43"/>
              </a:cxn>
              <a:cxn ang="0">
                <a:pos x="26" y="43"/>
              </a:cxn>
              <a:cxn ang="0">
                <a:pos x="45" y="23"/>
              </a:cxn>
              <a:cxn ang="0">
                <a:pos x="46" y="22"/>
              </a:cxn>
              <a:cxn ang="0">
                <a:pos x="45" y="20"/>
              </a:cxn>
            </a:cxnLst>
            <a:rect l="0" t="0" r="r" b="b"/>
            <a:pathLst>
              <a:path w="55" h="55">
                <a:moveTo>
                  <a:pt x="27" y="55"/>
                </a:moveTo>
                <a:cubicBezTo>
                  <a:pt x="12" y="55"/>
                  <a:pt x="0" y="42"/>
                  <a:pt x="0" y="27"/>
                </a:cubicBezTo>
                <a:cubicBezTo>
                  <a:pt x="0" y="12"/>
                  <a:pt x="12" y="0"/>
                  <a:pt x="27" y="0"/>
                </a:cubicBezTo>
                <a:cubicBezTo>
                  <a:pt x="42" y="0"/>
                  <a:pt x="55" y="12"/>
                  <a:pt x="55" y="27"/>
                </a:cubicBezTo>
                <a:cubicBezTo>
                  <a:pt x="55" y="42"/>
                  <a:pt x="42" y="55"/>
                  <a:pt x="27" y="55"/>
                </a:cubicBezTo>
                <a:close/>
                <a:moveTo>
                  <a:pt x="45" y="20"/>
                </a:moveTo>
                <a:cubicBezTo>
                  <a:pt x="42" y="17"/>
                  <a:pt x="42" y="17"/>
                  <a:pt x="42" y="17"/>
                </a:cubicBezTo>
                <a:cubicBezTo>
                  <a:pt x="41" y="16"/>
                  <a:pt x="41" y="16"/>
                  <a:pt x="40" y="16"/>
                </a:cubicBezTo>
                <a:cubicBezTo>
                  <a:pt x="39" y="16"/>
                  <a:pt x="39" y="16"/>
                  <a:pt x="38" y="17"/>
                </a:cubicBezTo>
                <a:cubicBezTo>
                  <a:pt x="24" y="31"/>
                  <a:pt x="24" y="31"/>
                  <a:pt x="24" y="31"/>
                </a:cubicBezTo>
                <a:cubicBezTo>
                  <a:pt x="16" y="23"/>
                  <a:pt x="16" y="23"/>
                  <a:pt x="16" y="23"/>
                </a:cubicBezTo>
                <a:cubicBezTo>
                  <a:pt x="15" y="23"/>
                  <a:pt x="15" y="22"/>
                  <a:pt x="14" y="22"/>
                </a:cubicBezTo>
                <a:cubicBezTo>
                  <a:pt x="14" y="22"/>
                  <a:pt x="13" y="23"/>
                  <a:pt x="13" y="23"/>
                </a:cubicBezTo>
                <a:cubicBezTo>
                  <a:pt x="9" y="26"/>
                  <a:pt x="9" y="26"/>
                  <a:pt x="9" y="26"/>
                </a:cubicBezTo>
                <a:cubicBezTo>
                  <a:pt x="9" y="27"/>
                  <a:pt x="9" y="27"/>
                  <a:pt x="9" y="28"/>
                </a:cubicBezTo>
                <a:cubicBezTo>
                  <a:pt x="9" y="29"/>
                  <a:pt x="9" y="29"/>
                  <a:pt x="9" y="30"/>
                </a:cubicBezTo>
                <a:cubicBezTo>
                  <a:pt x="22" y="43"/>
                  <a:pt x="22" y="43"/>
                  <a:pt x="22" y="43"/>
                </a:cubicBezTo>
                <a:cubicBezTo>
                  <a:pt x="23" y="43"/>
                  <a:pt x="23" y="43"/>
                  <a:pt x="24" y="43"/>
                </a:cubicBezTo>
                <a:cubicBezTo>
                  <a:pt x="25" y="43"/>
                  <a:pt x="25" y="43"/>
                  <a:pt x="26" y="43"/>
                </a:cubicBezTo>
                <a:cubicBezTo>
                  <a:pt x="45" y="23"/>
                  <a:pt x="45" y="23"/>
                  <a:pt x="45" y="23"/>
                </a:cubicBezTo>
                <a:cubicBezTo>
                  <a:pt x="45" y="23"/>
                  <a:pt x="46" y="22"/>
                  <a:pt x="46" y="22"/>
                </a:cubicBezTo>
                <a:cubicBezTo>
                  <a:pt x="46" y="21"/>
                  <a:pt x="45" y="20"/>
                  <a:pt x="45" y="20"/>
                </a:cubicBezTo>
                <a:close/>
              </a:path>
            </a:pathLst>
          </a:custGeom>
          <a:solidFill>
            <a:schemeClr val="accent3"/>
          </a:solidFill>
          <a:ln w="9525">
            <a:noFill/>
            <a:round/>
            <a:headEnd/>
            <a:tailEnd/>
          </a:ln>
        </p:spPr>
        <p:txBody>
          <a:bodyPr vert="horz" wrap="square" lIns="121913" tIns="60956" rIns="121913" bIns="60956" numCol="1" anchor="t" anchorCtr="0" compatLnSpc="1">
            <a:prstTxWarp prst="textNoShape">
              <a:avLst/>
            </a:prstTxWarp>
          </a:bodyPr>
          <a:lstStyle/>
          <a:p>
            <a:pPr>
              <a:lnSpc>
                <a:spcPct val="120000"/>
              </a:lnSpc>
            </a:pPr>
            <a:endParaRPr lang="en-US" sz="758"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4" name="Freeform 45"/>
          <p:cNvSpPr>
            <a:spLocks noEditPoints="1"/>
          </p:cNvSpPr>
          <p:nvPr/>
        </p:nvSpPr>
        <p:spPr bwMode="auto">
          <a:xfrm>
            <a:off x="9338798" y="2333113"/>
            <a:ext cx="414601" cy="414601"/>
          </a:xfrm>
          <a:custGeom>
            <a:avLst/>
            <a:gdLst/>
            <a:ahLst/>
            <a:cxnLst>
              <a:cxn ang="0">
                <a:pos x="27" y="55"/>
              </a:cxn>
              <a:cxn ang="0">
                <a:pos x="0" y="27"/>
              </a:cxn>
              <a:cxn ang="0">
                <a:pos x="27" y="0"/>
              </a:cxn>
              <a:cxn ang="0">
                <a:pos x="55" y="27"/>
              </a:cxn>
              <a:cxn ang="0">
                <a:pos x="27" y="55"/>
              </a:cxn>
              <a:cxn ang="0">
                <a:pos x="45" y="20"/>
              </a:cxn>
              <a:cxn ang="0">
                <a:pos x="42" y="17"/>
              </a:cxn>
              <a:cxn ang="0">
                <a:pos x="40" y="16"/>
              </a:cxn>
              <a:cxn ang="0">
                <a:pos x="38" y="17"/>
              </a:cxn>
              <a:cxn ang="0">
                <a:pos x="24" y="31"/>
              </a:cxn>
              <a:cxn ang="0">
                <a:pos x="16" y="23"/>
              </a:cxn>
              <a:cxn ang="0">
                <a:pos x="14" y="22"/>
              </a:cxn>
              <a:cxn ang="0">
                <a:pos x="13" y="23"/>
              </a:cxn>
              <a:cxn ang="0">
                <a:pos x="9" y="26"/>
              </a:cxn>
              <a:cxn ang="0">
                <a:pos x="9" y="28"/>
              </a:cxn>
              <a:cxn ang="0">
                <a:pos x="9" y="30"/>
              </a:cxn>
              <a:cxn ang="0">
                <a:pos x="22" y="43"/>
              </a:cxn>
              <a:cxn ang="0">
                <a:pos x="24" y="43"/>
              </a:cxn>
              <a:cxn ang="0">
                <a:pos x="26" y="43"/>
              </a:cxn>
              <a:cxn ang="0">
                <a:pos x="45" y="23"/>
              </a:cxn>
              <a:cxn ang="0">
                <a:pos x="46" y="22"/>
              </a:cxn>
              <a:cxn ang="0">
                <a:pos x="45" y="20"/>
              </a:cxn>
            </a:cxnLst>
            <a:rect l="0" t="0" r="r" b="b"/>
            <a:pathLst>
              <a:path w="55" h="55">
                <a:moveTo>
                  <a:pt x="27" y="55"/>
                </a:moveTo>
                <a:cubicBezTo>
                  <a:pt x="12" y="55"/>
                  <a:pt x="0" y="42"/>
                  <a:pt x="0" y="27"/>
                </a:cubicBezTo>
                <a:cubicBezTo>
                  <a:pt x="0" y="12"/>
                  <a:pt x="12" y="0"/>
                  <a:pt x="27" y="0"/>
                </a:cubicBezTo>
                <a:cubicBezTo>
                  <a:pt x="42" y="0"/>
                  <a:pt x="55" y="12"/>
                  <a:pt x="55" y="27"/>
                </a:cubicBezTo>
                <a:cubicBezTo>
                  <a:pt x="55" y="42"/>
                  <a:pt x="42" y="55"/>
                  <a:pt x="27" y="55"/>
                </a:cubicBezTo>
                <a:close/>
                <a:moveTo>
                  <a:pt x="45" y="20"/>
                </a:moveTo>
                <a:cubicBezTo>
                  <a:pt x="42" y="17"/>
                  <a:pt x="42" y="17"/>
                  <a:pt x="42" y="17"/>
                </a:cubicBezTo>
                <a:cubicBezTo>
                  <a:pt x="41" y="16"/>
                  <a:pt x="41" y="16"/>
                  <a:pt x="40" y="16"/>
                </a:cubicBezTo>
                <a:cubicBezTo>
                  <a:pt x="39" y="16"/>
                  <a:pt x="39" y="16"/>
                  <a:pt x="38" y="17"/>
                </a:cubicBezTo>
                <a:cubicBezTo>
                  <a:pt x="24" y="31"/>
                  <a:pt x="24" y="31"/>
                  <a:pt x="24" y="31"/>
                </a:cubicBezTo>
                <a:cubicBezTo>
                  <a:pt x="16" y="23"/>
                  <a:pt x="16" y="23"/>
                  <a:pt x="16" y="23"/>
                </a:cubicBezTo>
                <a:cubicBezTo>
                  <a:pt x="15" y="23"/>
                  <a:pt x="15" y="22"/>
                  <a:pt x="14" y="22"/>
                </a:cubicBezTo>
                <a:cubicBezTo>
                  <a:pt x="14" y="22"/>
                  <a:pt x="13" y="23"/>
                  <a:pt x="13" y="23"/>
                </a:cubicBezTo>
                <a:cubicBezTo>
                  <a:pt x="9" y="26"/>
                  <a:pt x="9" y="26"/>
                  <a:pt x="9" y="26"/>
                </a:cubicBezTo>
                <a:cubicBezTo>
                  <a:pt x="9" y="27"/>
                  <a:pt x="9" y="27"/>
                  <a:pt x="9" y="28"/>
                </a:cubicBezTo>
                <a:cubicBezTo>
                  <a:pt x="9" y="29"/>
                  <a:pt x="9" y="29"/>
                  <a:pt x="9" y="30"/>
                </a:cubicBezTo>
                <a:cubicBezTo>
                  <a:pt x="22" y="43"/>
                  <a:pt x="22" y="43"/>
                  <a:pt x="22" y="43"/>
                </a:cubicBezTo>
                <a:cubicBezTo>
                  <a:pt x="23" y="43"/>
                  <a:pt x="23" y="43"/>
                  <a:pt x="24" y="43"/>
                </a:cubicBezTo>
                <a:cubicBezTo>
                  <a:pt x="25" y="43"/>
                  <a:pt x="25" y="43"/>
                  <a:pt x="26" y="43"/>
                </a:cubicBezTo>
                <a:cubicBezTo>
                  <a:pt x="45" y="23"/>
                  <a:pt x="45" y="23"/>
                  <a:pt x="45" y="23"/>
                </a:cubicBezTo>
                <a:cubicBezTo>
                  <a:pt x="45" y="23"/>
                  <a:pt x="46" y="22"/>
                  <a:pt x="46" y="22"/>
                </a:cubicBezTo>
                <a:cubicBezTo>
                  <a:pt x="46" y="21"/>
                  <a:pt x="45" y="20"/>
                  <a:pt x="45" y="20"/>
                </a:cubicBezTo>
                <a:close/>
              </a:path>
            </a:pathLst>
          </a:custGeom>
          <a:solidFill>
            <a:schemeClr val="accent4"/>
          </a:solidFill>
          <a:ln w="9525">
            <a:noFill/>
            <a:round/>
            <a:headEnd/>
            <a:tailEnd/>
          </a:ln>
        </p:spPr>
        <p:txBody>
          <a:bodyPr vert="horz" wrap="square" lIns="121913" tIns="60956" rIns="121913" bIns="60956" numCol="1" anchor="t" anchorCtr="0" compatLnSpc="1">
            <a:prstTxWarp prst="textNoShape">
              <a:avLst/>
            </a:prstTxWarp>
          </a:bodyPr>
          <a:lstStyle/>
          <a:p>
            <a:pPr>
              <a:lnSpc>
                <a:spcPct val="120000"/>
              </a:lnSpc>
            </a:pPr>
            <a:endParaRPr lang="en-US" sz="758"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7" name="Text Placeholder 3"/>
          <p:cNvSpPr txBox="1">
            <a:spLocks/>
          </p:cNvSpPr>
          <p:nvPr/>
        </p:nvSpPr>
        <p:spPr>
          <a:xfrm>
            <a:off x="7005149" y="2174405"/>
            <a:ext cx="2240279" cy="664990"/>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r" defTabSz="1219094">
              <a:lnSpc>
                <a:spcPct val="120000"/>
              </a:lnSpc>
              <a:spcBef>
                <a:spcPct val="20000"/>
              </a:spcBef>
              <a:defRPr/>
            </a:pPr>
            <a:r>
              <a:rPr lang="zh-CN" altLang="en-US" sz="1327" b="1" dirty="0">
                <a:solidFill>
                  <a:schemeClr val="tx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r>
              <a:rPr lang="en-US" sz="1327" dirty="0">
                <a:solidFill>
                  <a:schemeClr val="tx1"/>
                </a:solidFill>
                <a:latin typeface="Arial" panose="020B0604020202020204" pitchFamily="34" charset="0"/>
                <a:ea typeface="微软雅黑" panose="020B0503020204020204" pitchFamily="34" charset="-122"/>
                <a:cs typeface="+mn-ea"/>
                <a:sym typeface="Arial" panose="020B0604020202020204" pitchFamily="34" charset="0"/>
              </a:rPr>
              <a:t/>
            </a:r>
            <a:br>
              <a:rPr lang="en-US" sz="1327" dirty="0">
                <a:solidFill>
                  <a:schemeClr val="tx1"/>
                </a:solidFill>
                <a:latin typeface="Arial" panose="020B0604020202020204" pitchFamily="34" charset="0"/>
                <a:ea typeface="微软雅黑" panose="020B0503020204020204" pitchFamily="34" charset="-122"/>
                <a:cs typeface="+mn-ea"/>
                <a:sym typeface="Arial" panose="020B0604020202020204" pitchFamily="34" charset="0"/>
              </a:rPr>
            </a:br>
            <a:r>
              <a:rPr lang="en-US" altLang="zh-CN" sz="758" dirty="0">
                <a:solidFill>
                  <a:schemeClr val="tx1"/>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 </a:t>
            </a:r>
          </a:p>
        </p:txBody>
      </p:sp>
      <p:sp>
        <p:nvSpPr>
          <p:cNvPr id="90" name="Freeform 45"/>
          <p:cNvSpPr>
            <a:spLocks noEditPoints="1"/>
          </p:cNvSpPr>
          <p:nvPr/>
        </p:nvSpPr>
        <p:spPr bwMode="auto">
          <a:xfrm>
            <a:off x="9338798" y="3679932"/>
            <a:ext cx="414601" cy="414601"/>
          </a:xfrm>
          <a:custGeom>
            <a:avLst/>
            <a:gdLst/>
            <a:ahLst/>
            <a:cxnLst>
              <a:cxn ang="0">
                <a:pos x="27" y="55"/>
              </a:cxn>
              <a:cxn ang="0">
                <a:pos x="0" y="27"/>
              </a:cxn>
              <a:cxn ang="0">
                <a:pos x="27" y="0"/>
              </a:cxn>
              <a:cxn ang="0">
                <a:pos x="55" y="27"/>
              </a:cxn>
              <a:cxn ang="0">
                <a:pos x="27" y="55"/>
              </a:cxn>
              <a:cxn ang="0">
                <a:pos x="45" y="20"/>
              </a:cxn>
              <a:cxn ang="0">
                <a:pos x="42" y="17"/>
              </a:cxn>
              <a:cxn ang="0">
                <a:pos x="40" y="16"/>
              </a:cxn>
              <a:cxn ang="0">
                <a:pos x="38" y="17"/>
              </a:cxn>
              <a:cxn ang="0">
                <a:pos x="24" y="31"/>
              </a:cxn>
              <a:cxn ang="0">
                <a:pos x="16" y="23"/>
              </a:cxn>
              <a:cxn ang="0">
                <a:pos x="14" y="22"/>
              </a:cxn>
              <a:cxn ang="0">
                <a:pos x="13" y="23"/>
              </a:cxn>
              <a:cxn ang="0">
                <a:pos x="9" y="26"/>
              </a:cxn>
              <a:cxn ang="0">
                <a:pos x="9" y="28"/>
              </a:cxn>
              <a:cxn ang="0">
                <a:pos x="9" y="30"/>
              </a:cxn>
              <a:cxn ang="0">
                <a:pos x="22" y="43"/>
              </a:cxn>
              <a:cxn ang="0">
                <a:pos x="24" y="43"/>
              </a:cxn>
              <a:cxn ang="0">
                <a:pos x="26" y="43"/>
              </a:cxn>
              <a:cxn ang="0">
                <a:pos x="45" y="23"/>
              </a:cxn>
              <a:cxn ang="0">
                <a:pos x="46" y="22"/>
              </a:cxn>
              <a:cxn ang="0">
                <a:pos x="45" y="20"/>
              </a:cxn>
            </a:cxnLst>
            <a:rect l="0" t="0" r="r" b="b"/>
            <a:pathLst>
              <a:path w="55" h="55">
                <a:moveTo>
                  <a:pt x="27" y="55"/>
                </a:moveTo>
                <a:cubicBezTo>
                  <a:pt x="12" y="55"/>
                  <a:pt x="0" y="42"/>
                  <a:pt x="0" y="27"/>
                </a:cubicBezTo>
                <a:cubicBezTo>
                  <a:pt x="0" y="12"/>
                  <a:pt x="12" y="0"/>
                  <a:pt x="27" y="0"/>
                </a:cubicBezTo>
                <a:cubicBezTo>
                  <a:pt x="42" y="0"/>
                  <a:pt x="55" y="12"/>
                  <a:pt x="55" y="27"/>
                </a:cubicBezTo>
                <a:cubicBezTo>
                  <a:pt x="55" y="42"/>
                  <a:pt x="42" y="55"/>
                  <a:pt x="27" y="55"/>
                </a:cubicBezTo>
                <a:close/>
                <a:moveTo>
                  <a:pt x="45" y="20"/>
                </a:moveTo>
                <a:cubicBezTo>
                  <a:pt x="42" y="17"/>
                  <a:pt x="42" y="17"/>
                  <a:pt x="42" y="17"/>
                </a:cubicBezTo>
                <a:cubicBezTo>
                  <a:pt x="41" y="16"/>
                  <a:pt x="41" y="16"/>
                  <a:pt x="40" y="16"/>
                </a:cubicBezTo>
                <a:cubicBezTo>
                  <a:pt x="39" y="16"/>
                  <a:pt x="39" y="16"/>
                  <a:pt x="38" y="17"/>
                </a:cubicBezTo>
                <a:cubicBezTo>
                  <a:pt x="24" y="31"/>
                  <a:pt x="24" y="31"/>
                  <a:pt x="24" y="31"/>
                </a:cubicBezTo>
                <a:cubicBezTo>
                  <a:pt x="16" y="23"/>
                  <a:pt x="16" y="23"/>
                  <a:pt x="16" y="23"/>
                </a:cubicBezTo>
                <a:cubicBezTo>
                  <a:pt x="15" y="23"/>
                  <a:pt x="15" y="22"/>
                  <a:pt x="14" y="22"/>
                </a:cubicBezTo>
                <a:cubicBezTo>
                  <a:pt x="14" y="22"/>
                  <a:pt x="13" y="23"/>
                  <a:pt x="13" y="23"/>
                </a:cubicBezTo>
                <a:cubicBezTo>
                  <a:pt x="9" y="26"/>
                  <a:pt x="9" y="26"/>
                  <a:pt x="9" y="26"/>
                </a:cubicBezTo>
                <a:cubicBezTo>
                  <a:pt x="9" y="27"/>
                  <a:pt x="9" y="27"/>
                  <a:pt x="9" y="28"/>
                </a:cubicBezTo>
                <a:cubicBezTo>
                  <a:pt x="9" y="29"/>
                  <a:pt x="9" y="29"/>
                  <a:pt x="9" y="30"/>
                </a:cubicBezTo>
                <a:cubicBezTo>
                  <a:pt x="22" y="43"/>
                  <a:pt x="22" y="43"/>
                  <a:pt x="22" y="43"/>
                </a:cubicBezTo>
                <a:cubicBezTo>
                  <a:pt x="23" y="43"/>
                  <a:pt x="23" y="43"/>
                  <a:pt x="24" y="43"/>
                </a:cubicBezTo>
                <a:cubicBezTo>
                  <a:pt x="25" y="43"/>
                  <a:pt x="25" y="43"/>
                  <a:pt x="26" y="43"/>
                </a:cubicBezTo>
                <a:cubicBezTo>
                  <a:pt x="45" y="23"/>
                  <a:pt x="45" y="23"/>
                  <a:pt x="45" y="23"/>
                </a:cubicBezTo>
                <a:cubicBezTo>
                  <a:pt x="45" y="23"/>
                  <a:pt x="46" y="22"/>
                  <a:pt x="46" y="22"/>
                </a:cubicBezTo>
                <a:cubicBezTo>
                  <a:pt x="46" y="21"/>
                  <a:pt x="45" y="20"/>
                  <a:pt x="45" y="20"/>
                </a:cubicBezTo>
                <a:close/>
              </a:path>
            </a:pathLst>
          </a:custGeom>
          <a:solidFill>
            <a:schemeClr val="accent5"/>
          </a:solidFill>
          <a:ln w="9525">
            <a:noFill/>
            <a:round/>
            <a:headEnd/>
            <a:tailEnd/>
          </a:ln>
        </p:spPr>
        <p:txBody>
          <a:bodyPr vert="horz" wrap="square" lIns="121913" tIns="60956" rIns="121913" bIns="60956" numCol="1" anchor="t" anchorCtr="0" compatLnSpc="1">
            <a:prstTxWarp prst="textNoShape">
              <a:avLst/>
            </a:prstTxWarp>
          </a:bodyPr>
          <a:lstStyle/>
          <a:p>
            <a:pPr>
              <a:lnSpc>
                <a:spcPct val="120000"/>
              </a:lnSpc>
            </a:pPr>
            <a:endParaRPr lang="en-US" sz="758"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1" name="Text Placeholder 3"/>
          <p:cNvSpPr txBox="1">
            <a:spLocks/>
          </p:cNvSpPr>
          <p:nvPr/>
        </p:nvSpPr>
        <p:spPr>
          <a:xfrm>
            <a:off x="7005149" y="3521224"/>
            <a:ext cx="2240279" cy="664990"/>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r" defTabSz="1219094">
              <a:lnSpc>
                <a:spcPct val="120000"/>
              </a:lnSpc>
              <a:spcBef>
                <a:spcPct val="20000"/>
              </a:spcBef>
              <a:defRPr/>
            </a:pPr>
            <a:r>
              <a:rPr lang="zh-CN" altLang="en-US" sz="1327" b="1" dirty="0">
                <a:solidFill>
                  <a:schemeClr val="tx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r>
              <a:rPr lang="en-US" sz="1327" dirty="0">
                <a:solidFill>
                  <a:schemeClr val="tx1"/>
                </a:solidFill>
                <a:latin typeface="Arial" panose="020B0604020202020204" pitchFamily="34" charset="0"/>
                <a:ea typeface="微软雅黑" panose="020B0503020204020204" pitchFamily="34" charset="-122"/>
                <a:cs typeface="+mn-ea"/>
                <a:sym typeface="Arial" panose="020B0604020202020204" pitchFamily="34" charset="0"/>
              </a:rPr>
              <a:t/>
            </a:r>
            <a:br>
              <a:rPr lang="en-US" sz="1327" dirty="0">
                <a:solidFill>
                  <a:schemeClr val="tx1"/>
                </a:solidFill>
                <a:latin typeface="Arial" panose="020B0604020202020204" pitchFamily="34" charset="0"/>
                <a:ea typeface="微软雅黑" panose="020B0503020204020204" pitchFamily="34" charset="-122"/>
                <a:cs typeface="+mn-ea"/>
                <a:sym typeface="Arial" panose="020B0604020202020204" pitchFamily="34" charset="0"/>
              </a:rPr>
            </a:br>
            <a:r>
              <a:rPr lang="en-US" altLang="zh-CN" sz="758" dirty="0">
                <a:solidFill>
                  <a:schemeClr val="tx1"/>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 </a:t>
            </a:r>
          </a:p>
        </p:txBody>
      </p:sp>
      <p:sp>
        <p:nvSpPr>
          <p:cNvPr id="92" name="Freeform 45"/>
          <p:cNvSpPr>
            <a:spLocks noEditPoints="1"/>
          </p:cNvSpPr>
          <p:nvPr/>
        </p:nvSpPr>
        <p:spPr bwMode="auto">
          <a:xfrm>
            <a:off x="9338798" y="5054807"/>
            <a:ext cx="414601" cy="414601"/>
          </a:xfrm>
          <a:custGeom>
            <a:avLst/>
            <a:gdLst/>
            <a:ahLst/>
            <a:cxnLst>
              <a:cxn ang="0">
                <a:pos x="27" y="55"/>
              </a:cxn>
              <a:cxn ang="0">
                <a:pos x="0" y="27"/>
              </a:cxn>
              <a:cxn ang="0">
                <a:pos x="27" y="0"/>
              </a:cxn>
              <a:cxn ang="0">
                <a:pos x="55" y="27"/>
              </a:cxn>
              <a:cxn ang="0">
                <a:pos x="27" y="55"/>
              </a:cxn>
              <a:cxn ang="0">
                <a:pos x="45" y="20"/>
              </a:cxn>
              <a:cxn ang="0">
                <a:pos x="42" y="17"/>
              </a:cxn>
              <a:cxn ang="0">
                <a:pos x="40" y="16"/>
              </a:cxn>
              <a:cxn ang="0">
                <a:pos x="38" y="17"/>
              </a:cxn>
              <a:cxn ang="0">
                <a:pos x="24" y="31"/>
              </a:cxn>
              <a:cxn ang="0">
                <a:pos x="16" y="23"/>
              </a:cxn>
              <a:cxn ang="0">
                <a:pos x="14" y="22"/>
              </a:cxn>
              <a:cxn ang="0">
                <a:pos x="13" y="23"/>
              </a:cxn>
              <a:cxn ang="0">
                <a:pos x="9" y="26"/>
              </a:cxn>
              <a:cxn ang="0">
                <a:pos x="9" y="28"/>
              </a:cxn>
              <a:cxn ang="0">
                <a:pos x="9" y="30"/>
              </a:cxn>
              <a:cxn ang="0">
                <a:pos x="22" y="43"/>
              </a:cxn>
              <a:cxn ang="0">
                <a:pos x="24" y="43"/>
              </a:cxn>
              <a:cxn ang="0">
                <a:pos x="26" y="43"/>
              </a:cxn>
              <a:cxn ang="0">
                <a:pos x="45" y="23"/>
              </a:cxn>
              <a:cxn ang="0">
                <a:pos x="46" y="22"/>
              </a:cxn>
              <a:cxn ang="0">
                <a:pos x="45" y="20"/>
              </a:cxn>
            </a:cxnLst>
            <a:rect l="0" t="0" r="r" b="b"/>
            <a:pathLst>
              <a:path w="55" h="55">
                <a:moveTo>
                  <a:pt x="27" y="55"/>
                </a:moveTo>
                <a:cubicBezTo>
                  <a:pt x="12" y="55"/>
                  <a:pt x="0" y="42"/>
                  <a:pt x="0" y="27"/>
                </a:cubicBezTo>
                <a:cubicBezTo>
                  <a:pt x="0" y="12"/>
                  <a:pt x="12" y="0"/>
                  <a:pt x="27" y="0"/>
                </a:cubicBezTo>
                <a:cubicBezTo>
                  <a:pt x="42" y="0"/>
                  <a:pt x="55" y="12"/>
                  <a:pt x="55" y="27"/>
                </a:cubicBezTo>
                <a:cubicBezTo>
                  <a:pt x="55" y="42"/>
                  <a:pt x="42" y="55"/>
                  <a:pt x="27" y="55"/>
                </a:cubicBezTo>
                <a:close/>
                <a:moveTo>
                  <a:pt x="45" y="20"/>
                </a:moveTo>
                <a:cubicBezTo>
                  <a:pt x="42" y="17"/>
                  <a:pt x="42" y="17"/>
                  <a:pt x="42" y="17"/>
                </a:cubicBezTo>
                <a:cubicBezTo>
                  <a:pt x="41" y="16"/>
                  <a:pt x="41" y="16"/>
                  <a:pt x="40" y="16"/>
                </a:cubicBezTo>
                <a:cubicBezTo>
                  <a:pt x="39" y="16"/>
                  <a:pt x="39" y="16"/>
                  <a:pt x="38" y="17"/>
                </a:cubicBezTo>
                <a:cubicBezTo>
                  <a:pt x="24" y="31"/>
                  <a:pt x="24" y="31"/>
                  <a:pt x="24" y="31"/>
                </a:cubicBezTo>
                <a:cubicBezTo>
                  <a:pt x="16" y="23"/>
                  <a:pt x="16" y="23"/>
                  <a:pt x="16" y="23"/>
                </a:cubicBezTo>
                <a:cubicBezTo>
                  <a:pt x="15" y="23"/>
                  <a:pt x="15" y="22"/>
                  <a:pt x="14" y="22"/>
                </a:cubicBezTo>
                <a:cubicBezTo>
                  <a:pt x="14" y="22"/>
                  <a:pt x="13" y="23"/>
                  <a:pt x="13" y="23"/>
                </a:cubicBezTo>
                <a:cubicBezTo>
                  <a:pt x="9" y="26"/>
                  <a:pt x="9" y="26"/>
                  <a:pt x="9" y="26"/>
                </a:cubicBezTo>
                <a:cubicBezTo>
                  <a:pt x="9" y="27"/>
                  <a:pt x="9" y="27"/>
                  <a:pt x="9" y="28"/>
                </a:cubicBezTo>
                <a:cubicBezTo>
                  <a:pt x="9" y="29"/>
                  <a:pt x="9" y="29"/>
                  <a:pt x="9" y="30"/>
                </a:cubicBezTo>
                <a:cubicBezTo>
                  <a:pt x="22" y="43"/>
                  <a:pt x="22" y="43"/>
                  <a:pt x="22" y="43"/>
                </a:cubicBezTo>
                <a:cubicBezTo>
                  <a:pt x="23" y="43"/>
                  <a:pt x="23" y="43"/>
                  <a:pt x="24" y="43"/>
                </a:cubicBezTo>
                <a:cubicBezTo>
                  <a:pt x="25" y="43"/>
                  <a:pt x="25" y="43"/>
                  <a:pt x="26" y="43"/>
                </a:cubicBezTo>
                <a:cubicBezTo>
                  <a:pt x="45" y="23"/>
                  <a:pt x="45" y="23"/>
                  <a:pt x="45" y="23"/>
                </a:cubicBezTo>
                <a:cubicBezTo>
                  <a:pt x="45" y="23"/>
                  <a:pt x="46" y="22"/>
                  <a:pt x="46" y="22"/>
                </a:cubicBezTo>
                <a:cubicBezTo>
                  <a:pt x="46" y="21"/>
                  <a:pt x="45" y="20"/>
                  <a:pt x="45" y="20"/>
                </a:cubicBezTo>
                <a:close/>
              </a:path>
            </a:pathLst>
          </a:custGeom>
          <a:solidFill>
            <a:schemeClr val="accent6"/>
          </a:solidFill>
          <a:ln w="9525">
            <a:noFill/>
            <a:round/>
            <a:headEnd/>
            <a:tailEnd/>
          </a:ln>
        </p:spPr>
        <p:txBody>
          <a:bodyPr vert="horz" wrap="square" lIns="121913" tIns="60956" rIns="121913" bIns="60956" numCol="1" anchor="t" anchorCtr="0" compatLnSpc="1">
            <a:prstTxWarp prst="textNoShape">
              <a:avLst/>
            </a:prstTxWarp>
          </a:bodyPr>
          <a:lstStyle/>
          <a:p>
            <a:pPr>
              <a:lnSpc>
                <a:spcPct val="120000"/>
              </a:lnSpc>
            </a:pPr>
            <a:endParaRPr lang="en-US" sz="758"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3" name="Text Placeholder 3"/>
          <p:cNvSpPr txBox="1">
            <a:spLocks/>
          </p:cNvSpPr>
          <p:nvPr/>
        </p:nvSpPr>
        <p:spPr>
          <a:xfrm>
            <a:off x="7005149" y="4896099"/>
            <a:ext cx="2240279" cy="664990"/>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r" defTabSz="1219094">
              <a:lnSpc>
                <a:spcPct val="120000"/>
              </a:lnSpc>
              <a:spcBef>
                <a:spcPct val="20000"/>
              </a:spcBef>
              <a:defRPr/>
            </a:pPr>
            <a:r>
              <a:rPr lang="zh-CN" altLang="en-US" sz="1327" b="1" dirty="0">
                <a:solidFill>
                  <a:schemeClr val="tx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r>
              <a:rPr lang="en-US" sz="1327" dirty="0">
                <a:solidFill>
                  <a:schemeClr val="tx1"/>
                </a:solidFill>
                <a:latin typeface="Arial" panose="020B0604020202020204" pitchFamily="34" charset="0"/>
                <a:ea typeface="微软雅黑" panose="020B0503020204020204" pitchFamily="34" charset="-122"/>
                <a:cs typeface="+mn-ea"/>
                <a:sym typeface="Arial" panose="020B0604020202020204" pitchFamily="34" charset="0"/>
              </a:rPr>
              <a:t/>
            </a:r>
            <a:br>
              <a:rPr lang="en-US" sz="1327" dirty="0">
                <a:solidFill>
                  <a:schemeClr val="tx1"/>
                </a:solidFill>
                <a:latin typeface="Arial" panose="020B0604020202020204" pitchFamily="34" charset="0"/>
                <a:ea typeface="微软雅黑" panose="020B0503020204020204" pitchFamily="34" charset="-122"/>
                <a:cs typeface="+mn-ea"/>
                <a:sym typeface="Arial" panose="020B0604020202020204" pitchFamily="34" charset="0"/>
              </a:rPr>
            </a:br>
            <a:r>
              <a:rPr lang="en-US" altLang="zh-CN" sz="758" dirty="0">
                <a:solidFill>
                  <a:schemeClr val="tx1"/>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 </a:t>
            </a:r>
          </a:p>
        </p:txBody>
      </p:sp>
      <p:sp>
        <p:nvSpPr>
          <p:cNvPr id="68" name="Rounded Rectangle 67"/>
          <p:cNvSpPr/>
          <p:nvPr/>
        </p:nvSpPr>
        <p:spPr>
          <a:xfrm>
            <a:off x="914684" y="1905084"/>
            <a:ext cx="1357430" cy="1210624"/>
          </a:xfrm>
          <a:prstGeom prst="roundRect">
            <a:avLst/>
          </a:prstGeom>
          <a:solidFill>
            <a:schemeClr val="accent1"/>
          </a:solidFill>
          <a:ln>
            <a:noFill/>
          </a:ln>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0" tIns="0" rIns="0" bIns="0" numCol="1" spcCol="1270" anchor="ctr" anchorCtr="0">
            <a:noAutofit/>
          </a:bodyPr>
          <a:lstStyle/>
          <a:p>
            <a:pPr algn="ctr" defTabSz="1363016">
              <a:lnSpc>
                <a:spcPct val="120000"/>
              </a:lnSpc>
              <a:spcAft>
                <a:spcPct val="35000"/>
              </a:spcAft>
            </a:pPr>
            <a:r>
              <a:rPr lang="en-US" sz="1896" dirty="0">
                <a:latin typeface="Arial" panose="020B0604020202020204" pitchFamily="34" charset="0"/>
                <a:ea typeface="微软雅黑" panose="020B0503020204020204" pitchFamily="34" charset="-122"/>
                <a:cs typeface="+mn-ea"/>
                <a:sym typeface="Arial" panose="020B0604020202020204" pitchFamily="34" charset="0"/>
              </a:rPr>
              <a:t>01</a:t>
            </a:r>
          </a:p>
        </p:txBody>
      </p:sp>
      <p:sp>
        <p:nvSpPr>
          <p:cNvPr id="70" name="Rounded Rectangle 69"/>
          <p:cNvSpPr/>
          <p:nvPr/>
        </p:nvSpPr>
        <p:spPr>
          <a:xfrm>
            <a:off x="914684" y="3256284"/>
            <a:ext cx="1357430" cy="1210621"/>
          </a:xfrm>
          <a:prstGeom prst="roundRect">
            <a:avLst/>
          </a:prstGeom>
          <a:solidFill>
            <a:schemeClr val="accent2"/>
          </a:solidFill>
          <a:ln>
            <a:noFill/>
          </a:ln>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0" tIns="0" rIns="0" bIns="0" numCol="1" spcCol="1270" anchor="ctr" anchorCtr="0">
            <a:noAutofit/>
          </a:bodyPr>
          <a:lstStyle/>
          <a:p>
            <a:pPr algn="ctr" defTabSz="1363016">
              <a:lnSpc>
                <a:spcPct val="120000"/>
              </a:lnSpc>
              <a:spcAft>
                <a:spcPct val="35000"/>
              </a:spcAft>
            </a:pPr>
            <a:r>
              <a:rPr lang="en-US" sz="1896" dirty="0">
                <a:latin typeface="Arial" panose="020B0604020202020204" pitchFamily="34" charset="0"/>
                <a:ea typeface="微软雅黑" panose="020B0503020204020204" pitchFamily="34" charset="-122"/>
                <a:cs typeface="+mn-ea"/>
                <a:sym typeface="Arial" panose="020B0604020202020204" pitchFamily="34" charset="0"/>
              </a:rPr>
              <a:t>02</a:t>
            </a:r>
          </a:p>
        </p:txBody>
      </p:sp>
      <p:sp>
        <p:nvSpPr>
          <p:cNvPr id="72" name="Rounded Rectangle 71"/>
          <p:cNvSpPr/>
          <p:nvPr/>
        </p:nvSpPr>
        <p:spPr>
          <a:xfrm>
            <a:off x="914684" y="4607481"/>
            <a:ext cx="1357430" cy="1210621"/>
          </a:xfrm>
          <a:prstGeom prst="roundRect">
            <a:avLst/>
          </a:prstGeom>
          <a:solidFill>
            <a:schemeClr val="accent3"/>
          </a:solidFill>
          <a:ln>
            <a:noFill/>
          </a:ln>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0" tIns="0" rIns="0" bIns="0" numCol="1" spcCol="1270" anchor="ctr" anchorCtr="0">
            <a:noAutofit/>
          </a:bodyPr>
          <a:lstStyle/>
          <a:p>
            <a:pPr algn="ctr" defTabSz="1363016">
              <a:lnSpc>
                <a:spcPct val="120000"/>
              </a:lnSpc>
              <a:spcAft>
                <a:spcPct val="35000"/>
              </a:spcAft>
            </a:pPr>
            <a:r>
              <a:rPr lang="en-US" sz="1896" dirty="0">
                <a:latin typeface="Arial" panose="020B0604020202020204" pitchFamily="34" charset="0"/>
                <a:ea typeface="微软雅黑" panose="020B0503020204020204" pitchFamily="34" charset="-122"/>
                <a:cs typeface="+mn-ea"/>
                <a:sym typeface="Arial" panose="020B0604020202020204" pitchFamily="34" charset="0"/>
              </a:rPr>
              <a:t>03</a:t>
            </a:r>
          </a:p>
        </p:txBody>
      </p:sp>
      <p:sp>
        <p:nvSpPr>
          <p:cNvPr id="45" name="Rounded Rectangle 44"/>
          <p:cNvSpPr/>
          <p:nvPr/>
        </p:nvSpPr>
        <p:spPr>
          <a:xfrm flipH="1">
            <a:off x="9919886" y="1905084"/>
            <a:ext cx="1357430" cy="1210624"/>
          </a:xfrm>
          <a:prstGeom prst="roundRect">
            <a:avLst/>
          </a:prstGeom>
          <a:solidFill>
            <a:schemeClr val="accent4"/>
          </a:solidFill>
          <a:ln>
            <a:noFill/>
          </a:ln>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0" tIns="0" rIns="0" bIns="0" numCol="1" spcCol="1270" anchor="ctr" anchorCtr="0">
            <a:noAutofit/>
          </a:bodyPr>
          <a:lstStyle/>
          <a:p>
            <a:pPr algn="ctr" defTabSz="1363016">
              <a:lnSpc>
                <a:spcPct val="120000"/>
              </a:lnSpc>
              <a:spcAft>
                <a:spcPct val="35000"/>
              </a:spcAft>
            </a:pPr>
            <a:r>
              <a:rPr lang="en-US" sz="1896" dirty="0">
                <a:latin typeface="Arial" panose="020B0604020202020204" pitchFamily="34" charset="0"/>
                <a:ea typeface="微软雅黑" panose="020B0503020204020204" pitchFamily="34" charset="-122"/>
                <a:cs typeface="+mn-ea"/>
                <a:sym typeface="Arial" panose="020B0604020202020204" pitchFamily="34" charset="0"/>
              </a:rPr>
              <a:t>04</a:t>
            </a:r>
          </a:p>
        </p:txBody>
      </p:sp>
      <p:sp>
        <p:nvSpPr>
          <p:cNvPr id="48" name="Rounded Rectangle 47"/>
          <p:cNvSpPr/>
          <p:nvPr/>
        </p:nvSpPr>
        <p:spPr>
          <a:xfrm flipH="1">
            <a:off x="9919886" y="3256284"/>
            <a:ext cx="1357430" cy="1210621"/>
          </a:xfrm>
          <a:prstGeom prst="roundRect">
            <a:avLst/>
          </a:prstGeom>
          <a:solidFill>
            <a:schemeClr val="accent5"/>
          </a:solidFill>
          <a:ln>
            <a:noFill/>
          </a:ln>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0" tIns="0" rIns="0" bIns="0" numCol="1" spcCol="1270" anchor="ctr" anchorCtr="0">
            <a:noAutofit/>
          </a:bodyPr>
          <a:lstStyle/>
          <a:p>
            <a:pPr algn="ctr" defTabSz="1363016">
              <a:lnSpc>
                <a:spcPct val="120000"/>
              </a:lnSpc>
              <a:spcAft>
                <a:spcPct val="35000"/>
              </a:spcAft>
            </a:pPr>
            <a:r>
              <a:rPr lang="en-US" sz="1896" dirty="0">
                <a:latin typeface="Arial" panose="020B0604020202020204" pitchFamily="34" charset="0"/>
                <a:ea typeface="微软雅黑" panose="020B0503020204020204" pitchFamily="34" charset="-122"/>
                <a:cs typeface="+mn-ea"/>
                <a:sym typeface="Arial" panose="020B0604020202020204" pitchFamily="34" charset="0"/>
              </a:rPr>
              <a:t>05</a:t>
            </a:r>
          </a:p>
        </p:txBody>
      </p:sp>
      <p:sp>
        <p:nvSpPr>
          <p:cNvPr id="64" name="Rounded Rectangle 63"/>
          <p:cNvSpPr/>
          <p:nvPr/>
        </p:nvSpPr>
        <p:spPr>
          <a:xfrm flipH="1">
            <a:off x="9919886" y="4607481"/>
            <a:ext cx="1357430" cy="1210621"/>
          </a:xfrm>
          <a:prstGeom prst="roundRect">
            <a:avLst/>
          </a:prstGeom>
          <a:solidFill>
            <a:schemeClr val="accent6"/>
          </a:solidFill>
          <a:ln>
            <a:noFill/>
          </a:ln>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0" tIns="0" rIns="0" bIns="0" numCol="1" spcCol="1270" anchor="ctr" anchorCtr="0">
            <a:noAutofit/>
          </a:bodyPr>
          <a:lstStyle/>
          <a:p>
            <a:pPr algn="ctr" defTabSz="1363016">
              <a:lnSpc>
                <a:spcPct val="120000"/>
              </a:lnSpc>
              <a:spcAft>
                <a:spcPct val="35000"/>
              </a:spcAft>
            </a:pPr>
            <a:r>
              <a:rPr lang="en-US" sz="1896" dirty="0">
                <a:latin typeface="Arial" panose="020B0604020202020204" pitchFamily="34" charset="0"/>
                <a:ea typeface="微软雅黑" panose="020B0503020204020204" pitchFamily="34" charset="-122"/>
                <a:cs typeface="+mn-ea"/>
                <a:sym typeface="Arial" panose="020B0604020202020204" pitchFamily="34" charset="0"/>
              </a:rPr>
              <a:t>06</a:t>
            </a:r>
          </a:p>
        </p:txBody>
      </p:sp>
      <p:sp>
        <p:nvSpPr>
          <p:cNvPr id="31" name="Rectangle 11">
            <a:extLst>
              <a:ext uri="{FF2B5EF4-FFF2-40B4-BE49-F238E27FC236}">
                <a16:creationId xmlns:a16="http://schemas.microsoft.com/office/drawing/2014/main" id="{9EF2F53D-6F70-4AD4-9169-CB9493C02B62}"/>
              </a:ext>
            </a:extLst>
          </p:cNvPr>
          <p:cNvSpPr>
            <a:spLocks noChangeArrowheads="1"/>
          </p:cNvSpPr>
          <p:nvPr/>
        </p:nvSpPr>
        <p:spPr bwMode="auto">
          <a:xfrm rot="16200000">
            <a:off x="523878" y="561978"/>
            <a:ext cx="269875" cy="47625"/>
          </a:xfrm>
          <a:prstGeom prst="rect">
            <a:avLst/>
          </a:prstGeom>
          <a:noFill/>
          <a:ln w="12700" cmpd="sng">
            <a:solidFill>
              <a:srgbClr val="242625"/>
            </a:solidFill>
            <a:miter lim="800000"/>
            <a:headEnd/>
            <a:tailEnd/>
          </a:ln>
          <a:extLst>
            <a:ext uri="{909E8E84-426E-40DD-AFC4-6F175D3DCCD1}">
              <a14:hiddenFill xmlns:a14="http://schemas.microsoft.com/office/drawing/2010/main">
                <a:solidFill>
                  <a:srgbClr val="FFFFFF"/>
                </a:solidFill>
              </a14:hiddenFill>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sz="2400">
              <a:latin typeface="方正宋刻本秀楷简体" panose="02000000000000000000" pitchFamily="2" charset="-122"/>
              <a:ea typeface="方正宋刻本秀楷简体" panose="02000000000000000000" pitchFamily="2" charset="-122"/>
            </a:endParaRPr>
          </a:p>
        </p:txBody>
      </p:sp>
      <p:sp>
        <p:nvSpPr>
          <p:cNvPr id="32" name="Text Box 12">
            <a:extLst>
              <a:ext uri="{FF2B5EF4-FFF2-40B4-BE49-F238E27FC236}">
                <a16:creationId xmlns:a16="http://schemas.microsoft.com/office/drawing/2014/main" id="{C239623D-815E-43FF-81D0-154A94E9B0F4}"/>
              </a:ext>
            </a:extLst>
          </p:cNvPr>
          <p:cNvSpPr txBox="1">
            <a:spLocks noChangeArrowheads="1"/>
          </p:cNvSpPr>
          <p:nvPr/>
        </p:nvSpPr>
        <p:spPr bwMode="auto">
          <a:xfrm>
            <a:off x="681041" y="352425"/>
            <a:ext cx="377539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800" dirty="0">
                <a:solidFill>
                  <a:srgbClr val="363636"/>
                </a:solidFill>
                <a:latin typeface="方正宋刻本秀楷简体" panose="02000000000000000000" pitchFamily="2" charset="-122"/>
                <a:ea typeface="方正宋刻本秀楷简体" panose="02000000000000000000" pitchFamily="2" charset="-122"/>
              </a:rPr>
              <a:t>您的标题·您的子标题</a:t>
            </a:r>
          </a:p>
        </p:txBody>
      </p:sp>
      <p:sp>
        <p:nvSpPr>
          <p:cNvPr id="33" name="Rectangle 13">
            <a:extLst>
              <a:ext uri="{FF2B5EF4-FFF2-40B4-BE49-F238E27FC236}">
                <a16:creationId xmlns:a16="http://schemas.microsoft.com/office/drawing/2014/main" id="{D9A3BAC2-2C13-4210-872B-21474D60016D}"/>
              </a:ext>
            </a:extLst>
          </p:cNvPr>
          <p:cNvSpPr>
            <a:spLocks noChangeArrowheads="1"/>
          </p:cNvSpPr>
          <p:nvPr/>
        </p:nvSpPr>
        <p:spPr bwMode="auto">
          <a:xfrm rot="16200000">
            <a:off x="4317209" y="562769"/>
            <a:ext cx="269875" cy="46038"/>
          </a:xfrm>
          <a:prstGeom prst="rect">
            <a:avLst/>
          </a:prstGeom>
          <a:noFill/>
          <a:ln w="12700" cmpd="sng">
            <a:solidFill>
              <a:srgbClr val="242625"/>
            </a:solidFill>
            <a:miter lim="800000"/>
            <a:headEnd/>
            <a:tailEnd/>
          </a:ln>
          <a:extLst>
            <a:ext uri="{909E8E84-426E-40DD-AFC4-6F175D3DCCD1}">
              <a14:hiddenFill xmlns:a14="http://schemas.microsoft.com/office/drawing/2010/main">
                <a:solidFill>
                  <a:srgbClr val="FFFFFF"/>
                </a:solidFill>
              </a14:hiddenFill>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sz="2400">
              <a:latin typeface="方正宋刻本秀楷简体" panose="02000000000000000000" pitchFamily="2" charset="-122"/>
              <a:ea typeface="方正宋刻本秀楷简体" panose="02000000000000000000" pitchFamily="2" charset="-122"/>
            </a:endParaRPr>
          </a:p>
        </p:txBody>
      </p:sp>
      <p:sp>
        <p:nvSpPr>
          <p:cNvPr id="34" name="Text Box 14">
            <a:extLst>
              <a:ext uri="{FF2B5EF4-FFF2-40B4-BE49-F238E27FC236}">
                <a16:creationId xmlns:a16="http://schemas.microsoft.com/office/drawing/2014/main" id="{047787D9-7F58-4D96-8887-6191071B00CC}"/>
              </a:ext>
            </a:extLst>
          </p:cNvPr>
          <p:cNvSpPr txBox="1">
            <a:spLocks noChangeArrowheads="1"/>
          </p:cNvSpPr>
          <p:nvPr/>
        </p:nvSpPr>
        <p:spPr bwMode="auto">
          <a:xfrm>
            <a:off x="681041" y="774703"/>
            <a:ext cx="426878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600" dirty="0">
                <a:solidFill>
                  <a:srgbClr val="5D5C5C"/>
                </a:solidFill>
                <a:latin typeface="方正宋刻本秀楷简体" panose="02000000000000000000" pitchFamily="2" charset="-122"/>
                <a:ea typeface="方正宋刻本秀楷简体" panose="02000000000000000000" pitchFamily="2" charset="-122"/>
              </a:rPr>
              <a:t>Your content title·Your sub-title</a:t>
            </a:r>
          </a:p>
        </p:txBody>
      </p:sp>
    </p:spTree>
    <p:extLst>
      <p:ext uri="{BB962C8B-B14F-4D97-AF65-F5344CB8AC3E}">
        <p14:creationId xmlns:p14="http://schemas.microsoft.com/office/powerpoint/2010/main" val="4083971971"/>
      </p:ext>
    </p:extLst>
  </p:cSld>
  <p:clrMapOvr>
    <a:masterClrMapping/>
  </p:clrMapOvr>
  <mc:AlternateContent xmlns:mc="http://schemas.openxmlformats.org/markup-compatibility/2006" xmlns:p14="http://schemas.microsoft.com/office/powerpoint/2010/main">
    <mc:Choice Requires="p14">
      <p:transition spd="slow" p14:dur="1250" advTm="0">
        <p:comb/>
      </p:transition>
    </mc:Choice>
    <mc:Fallback xmlns="">
      <p:transition spd="slow" advTm="0">
        <p:comb/>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accel="50000" decel="50000" fill="hold" grpId="0" nodeType="afterEffect">
                                  <p:stCondLst>
                                    <p:cond delay="0"/>
                                  </p:stCondLst>
                                  <p:childTnLst>
                                    <p:set>
                                      <p:cBhvr>
                                        <p:cTn id="6" dur="1" fill="hold">
                                          <p:stCondLst>
                                            <p:cond delay="0"/>
                                          </p:stCondLst>
                                        </p:cTn>
                                        <p:tgtEl>
                                          <p:spTgt spid="68"/>
                                        </p:tgtEl>
                                        <p:attrNameLst>
                                          <p:attrName>style.visibility</p:attrName>
                                        </p:attrNameLst>
                                      </p:cBhvr>
                                      <p:to>
                                        <p:strVal val="visible"/>
                                      </p:to>
                                    </p:set>
                                    <p:anim calcmode="lin" valueType="num">
                                      <p:cBhvr additive="base">
                                        <p:cTn id="7" dur="500" fill="hold"/>
                                        <p:tgtEl>
                                          <p:spTgt spid="68"/>
                                        </p:tgtEl>
                                        <p:attrNameLst>
                                          <p:attrName>ppt_x</p:attrName>
                                        </p:attrNameLst>
                                      </p:cBhvr>
                                      <p:tavLst>
                                        <p:tav tm="0">
                                          <p:val>
                                            <p:strVal val="#ppt_x"/>
                                          </p:val>
                                        </p:tav>
                                        <p:tav tm="100000">
                                          <p:val>
                                            <p:strVal val="#ppt_x"/>
                                          </p:val>
                                        </p:tav>
                                      </p:tavLst>
                                    </p:anim>
                                    <p:anim calcmode="lin" valueType="num">
                                      <p:cBhvr additive="base">
                                        <p:cTn id="8" dur="500" fill="hold"/>
                                        <p:tgtEl>
                                          <p:spTgt spid="68"/>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69"/>
                                        </p:tgtEl>
                                        <p:attrNameLst>
                                          <p:attrName>style.visibility</p:attrName>
                                        </p:attrNameLst>
                                      </p:cBhvr>
                                      <p:to>
                                        <p:strVal val="visible"/>
                                      </p:to>
                                    </p:set>
                                    <p:animEffect transition="in" filter="wipe(left)">
                                      <p:cBhvr>
                                        <p:cTn id="12" dur="500"/>
                                        <p:tgtEl>
                                          <p:spTgt spid="69"/>
                                        </p:tgtEl>
                                      </p:cBhvr>
                                    </p:animEffect>
                                  </p:childTnLst>
                                </p:cTn>
                              </p:par>
                            </p:childTnLst>
                          </p:cTn>
                        </p:par>
                        <p:par>
                          <p:cTn id="13" fill="hold">
                            <p:stCondLst>
                              <p:cond delay="1000"/>
                            </p:stCondLst>
                            <p:childTnLst>
                              <p:par>
                                <p:cTn id="14" presetID="53" presetClass="entr" presetSubtype="0" fill="hold" grpId="0" nodeType="afterEffect">
                                  <p:stCondLst>
                                    <p:cond delay="0"/>
                                  </p:stCondLst>
                                  <p:childTnLst>
                                    <p:set>
                                      <p:cBhvr>
                                        <p:cTn id="15" dur="1" fill="hold">
                                          <p:stCondLst>
                                            <p:cond delay="0"/>
                                          </p:stCondLst>
                                        </p:cTn>
                                        <p:tgtEl>
                                          <p:spTgt spid="75"/>
                                        </p:tgtEl>
                                        <p:attrNameLst>
                                          <p:attrName>style.visibility</p:attrName>
                                        </p:attrNameLst>
                                      </p:cBhvr>
                                      <p:to>
                                        <p:strVal val="visible"/>
                                      </p:to>
                                    </p:set>
                                    <p:anim calcmode="lin" valueType="num">
                                      <p:cBhvr>
                                        <p:cTn id="16" dur="500" fill="hold"/>
                                        <p:tgtEl>
                                          <p:spTgt spid="75"/>
                                        </p:tgtEl>
                                        <p:attrNameLst>
                                          <p:attrName>ppt_w</p:attrName>
                                        </p:attrNameLst>
                                      </p:cBhvr>
                                      <p:tavLst>
                                        <p:tav tm="0">
                                          <p:val>
                                            <p:fltVal val="0"/>
                                          </p:val>
                                        </p:tav>
                                        <p:tav tm="100000">
                                          <p:val>
                                            <p:strVal val="#ppt_w"/>
                                          </p:val>
                                        </p:tav>
                                      </p:tavLst>
                                    </p:anim>
                                    <p:anim calcmode="lin" valueType="num">
                                      <p:cBhvr>
                                        <p:cTn id="17" dur="500" fill="hold"/>
                                        <p:tgtEl>
                                          <p:spTgt spid="75"/>
                                        </p:tgtEl>
                                        <p:attrNameLst>
                                          <p:attrName>ppt_h</p:attrName>
                                        </p:attrNameLst>
                                      </p:cBhvr>
                                      <p:tavLst>
                                        <p:tav tm="0">
                                          <p:val>
                                            <p:fltVal val="0"/>
                                          </p:val>
                                        </p:tav>
                                        <p:tav tm="100000">
                                          <p:val>
                                            <p:strVal val="#ppt_h"/>
                                          </p:val>
                                        </p:tav>
                                      </p:tavLst>
                                    </p:anim>
                                    <p:animEffect transition="in" filter="fade">
                                      <p:cBhvr>
                                        <p:cTn id="18" dur="500"/>
                                        <p:tgtEl>
                                          <p:spTgt spid="75"/>
                                        </p:tgtEl>
                                      </p:cBhvr>
                                    </p:animEffect>
                                  </p:childTnLst>
                                </p:cTn>
                              </p:par>
                            </p:childTnLst>
                          </p:cTn>
                        </p:par>
                        <p:par>
                          <p:cTn id="19" fill="hold">
                            <p:stCondLst>
                              <p:cond delay="1500"/>
                            </p:stCondLst>
                            <p:childTnLst>
                              <p:par>
                                <p:cTn id="20" presetID="22" presetClass="entr" presetSubtype="8" fill="hold" grpId="0" nodeType="afterEffect">
                                  <p:stCondLst>
                                    <p:cond delay="0"/>
                                  </p:stCondLst>
                                  <p:childTnLst>
                                    <p:set>
                                      <p:cBhvr>
                                        <p:cTn id="21" dur="1" fill="hold">
                                          <p:stCondLst>
                                            <p:cond delay="0"/>
                                          </p:stCondLst>
                                        </p:cTn>
                                        <p:tgtEl>
                                          <p:spTgt spid="74"/>
                                        </p:tgtEl>
                                        <p:attrNameLst>
                                          <p:attrName>style.visibility</p:attrName>
                                        </p:attrNameLst>
                                      </p:cBhvr>
                                      <p:to>
                                        <p:strVal val="visible"/>
                                      </p:to>
                                    </p:set>
                                    <p:animEffect transition="in" filter="wipe(left)">
                                      <p:cBhvr>
                                        <p:cTn id="22" dur="500"/>
                                        <p:tgtEl>
                                          <p:spTgt spid="74"/>
                                        </p:tgtEl>
                                      </p:cBhvr>
                                    </p:animEffect>
                                  </p:childTnLst>
                                </p:cTn>
                              </p:par>
                            </p:childTnLst>
                          </p:cTn>
                        </p:par>
                        <p:par>
                          <p:cTn id="23" fill="hold">
                            <p:stCondLst>
                              <p:cond delay="2000"/>
                            </p:stCondLst>
                            <p:childTnLst>
                              <p:par>
                                <p:cTn id="24" presetID="16" presetClass="entr" presetSubtype="37" fill="hold" grpId="0" nodeType="afterEffect">
                                  <p:stCondLst>
                                    <p:cond delay="0"/>
                                  </p:stCondLst>
                                  <p:childTnLst>
                                    <p:set>
                                      <p:cBhvr>
                                        <p:cTn id="25" dur="1" fill="hold">
                                          <p:stCondLst>
                                            <p:cond delay="0"/>
                                          </p:stCondLst>
                                        </p:cTn>
                                        <p:tgtEl>
                                          <p:spTgt spid="62"/>
                                        </p:tgtEl>
                                        <p:attrNameLst>
                                          <p:attrName>style.visibility</p:attrName>
                                        </p:attrNameLst>
                                      </p:cBhvr>
                                      <p:to>
                                        <p:strVal val="visible"/>
                                      </p:to>
                                    </p:set>
                                    <p:animEffect transition="in" filter="barn(outVertical)">
                                      <p:cBhvr>
                                        <p:cTn id="26" dur="500"/>
                                        <p:tgtEl>
                                          <p:spTgt spid="62"/>
                                        </p:tgtEl>
                                      </p:cBhvr>
                                    </p:animEffect>
                                  </p:childTnLst>
                                </p:cTn>
                              </p:par>
                            </p:childTnLst>
                          </p:cTn>
                        </p:par>
                        <p:par>
                          <p:cTn id="27" fill="hold">
                            <p:stCondLst>
                              <p:cond delay="2500"/>
                            </p:stCondLst>
                            <p:childTnLst>
                              <p:par>
                                <p:cTn id="28" presetID="2" presetClass="entr" presetSubtype="1" accel="50000" decel="50000" fill="hold" grpId="0" nodeType="afterEffect">
                                  <p:stCondLst>
                                    <p:cond delay="0"/>
                                  </p:stCondLst>
                                  <p:childTnLst>
                                    <p:set>
                                      <p:cBhvr>
                                        <p:cTn id="29" dur="1" fill="hold">
                                          <p:stCondLst>
                                            <p:cond delay="0"/>
                                          </p:stCondLst>
                                        </p:cTn>
                                        <p:tgtEl>
                                          <p:spTgt spid="45"/>
                                        </p:tgtEl>
                                        <p:attrNameLst>
                                          <p:attrName>style.visibility</p:attrName>
                                        </p:attrNameLst>
                                      </p:cBhvr>
                                      <p:to>
                                        <p:strVal val="visible"/>
                                      </p:to>
                                    </p:set>
                                    <p:anim calcmode="lin" valueType="num">
                                      <p:cBhvr additive="base">
                                        <p:cTn id="30" dur="500" fill="hold"/>
                                        <p:tgtEl>
                                          <p:spTgt spid="45"/>
                                        </p:tgtEl>
                                        <p:attrNameLst>
                                          <p:attrName>ppt_x</p:attrName>
                                        </p:attrNameLst>
                                      </p:cBhvr>
                                      <p:tavLst>
                                        <p:tav tm="0">
                                          <p:val>
                                            <p:strVal val="#ppt_x"/>
                                          </p:val>
                                        </p:tav>
                                        <p:tav tm="100000">
                                          <p:val>
                                            <p:strVal val="#ppt_x"/>
                                          </p:val>
                                        </p:tav>
                                      </p:tavLst>
                                    </p:anim>
                                    <p:anim calcmode="lin" valueType="num">
                                      <p:cBhvr additive="base">
                                        <p:cTn id="31" dur="500" fill="hold"/>
                                        <p:tgtEl>
                                          <p:spTgt spid="45"/>
                                        </p:tgtEl>
                                        <p:attrNameLst>
                                          <p:attrName>ppt_y</p:attrName>
                                        </p:attrNameLst>
                                      </p:cBhvr>
                                      <p:tavLst>
                                        <p:tav tm="0">
                                          <p:val>
                                            <p:strVal val="0-#ppt_h/2"/>
                                          </p:val>
                                        </p:tav>
                                        <p:tav tm="100000">
                                          <p:val>
                                            <p:strVal val="#ppt_y"/>
                                          </p:val>
                                        </p:tav>
                                      </p:tavLst>
                                    </p:anim>
                                  </p:childTnLst>
                                </p:cTn>
                              </p:par>
                            </p:childTnLst>
                          </p:cTn>
                        </p:par>
                        <p:par>
                          <p:cTn id="32" fill="hold">
                            <p:stCondLst>
                              <p:cond delay="3000"/>
                            </p:stCondLst>
                            <p:childTnLst>
                              <p:par>
                                <p:cTn id="33" presetID="22" presetClass="entr" presetSubtype="2" fill="hold" grpId="0" nodeType="afterEffect">
                                  <p:stCondLst>
                                    <p:cond delay="0"/>
                                  </p:stCondLst>
                                  <p:childTnLst>
                                    <p:set>
                                      <p:cBhvr>
                                        <p:cTn id="34" dur="1" fill="hold">
                                          <p:stCondLst>
                                            <p:cond delay="0"/>
                                          </p:stCondLst>
                                        </p:cTn>
                                        <p:tgtEl>
                                          <p:spTgt spid="46"/>
                                        </p:tgtEl>
                                        <p:attrNameLst>
                                          <p:attrName>style.visibility</p:attrName>
                                        </p:attrNameLst>
                                      </p:cBhvr>
                                      <p:to>
                                        <p:strVal val="visible"/>
                                      </p:to>
                                    </p:set>
                                    <p:animEffect transition="in" filter="wipe(right)">
                                      <p:cBhvr>
                                        <p:cTn id="35" dur="500"/>
                                        <p:tgtEl>
                                          <p:spTgt spid="46"/>
                                        </p:tgtEl>
                                      </p:cBhvr>
                                    </p:animEffect>
                                  </p:childTnLst>
                                </p:cTn>
                              </p:par>
                            </p:childTnLst>
                          </p:cTn>
                        </p:par>
                        <p:par>
                          <p:cTn id="36" fill="hold">
                            <p:stCondLst>
                              <p:cond delay="3500"/>
                            </p:stCondLst>
                            <p:childTnLst>
                              <p:par>
                                <p:cTn id="37" presetID="53" presetClass="entr" presetSubtype="0" fill="hold" grpId="0" nodeType="afterEffect">
                                  <p:stCondLst>
                                    <p:cond delay="0"/>
                                  </p:stCondLst>
                                  <p:childTnLst>
                                    <p:set>
                                      <p:cBhvr>
                                        <p:cTn id="38" dur="1" fill="hold">
                                          <p:stCondLst>
                                            <p:cond delay="0"/>
                                          </p:stCondLst>
                                        </p:cTn>
                                        <p:tgtEl>
                                          <p:spTgt spid="84"/>
                                        </p:tgtEl>
                                        <p:attrNameLst>
                                          <p:attrName>style.visibility</p:attrName>
                                        </p:attrNameLst>
                                      </p:cBhvr>
                                      <p:to>
                                        <p:strVal val="visible"/>
                                      </p:to>
                                    </p:set>
                                    <p:anim calcmode="lin" valueType="num">
                                      <p:cBhvr>
                                        <p:cTn id="39" dur="500" fill="hold"/>
                                        <p:tgtEl>
                                          <p:spTgt spid="84"/>
                                        </p:tgtEl>
                                        <p:attrNameLst>
                                          <p:attrName>ppt_w</p:attrName>
                                        </p:attrNameLst>
                                      </p:cBhvr>
                                      <p:tavLst>
                                        <p:tav tm="0">
                                          <p:val>
                                            <p:fltVal val="0"/>
                                          </p:val>
                                        </p:tav>
                                        <p:tav tm="100000">
                                          <p:val>
                                            <p:strVal val="#ppt_w"/>
                                          </p:val>
                                        </p:tav>
                                      </p:tavLst>
                                    </p:anim>
                                    <p:anim calcmode="lin" valueType="num">
                                      <p:cBhvr>
                                        <p:cTn id="40" dur="500" fill="hold"/>
                                        <p:tgtEl>
                                          <p:spTgt spid="84"/>
                                        </p:tgtEl>
                                        <p:attrNameLst>
                                          <p:attrName>ppt_h</p:attrName>
                                        </p:attrNameLst>
                                      </p:cBhvr>
                                      <p:tavLst>
                                        <p:tav tm="0">
                                          <p:val>
                                            <p:fltVal val="0"/>
                                          </p:val>
                                        </p:tav>
                                        <p:tav tm="100000">
                                          <p:val>
                                            <p:strVal val="#ppt_h"/>
                                          </p:val>
                                        </p:tav>
                                      </p:tavLst>
                                    </p:anim>
                                    <p:animEffect transition="in" filter="fade">
                                      <p:cBhvr>
                                        <p:cTn id="41" dur="500"/>
                                        <p:tgtEl>
                                          <p:spTgt spid="84"/>
                                        </p:tgtEl>
                                      </p:cBhvr>
                                    </p:animEffect>
                                  </p:childTnLst>
                                </p:cTn>
                              </p:par>
                            </p:childTnLst>
                          </p:cTn>
                        </p:par>
                        <p:par>
                          <p:cTn id="42" fill="hold">
                            <p:stCondLst>
                              <p:cond delay="4000"/>
                            </p:stCondLst>
                            <p:childTnLst>
                              <p:par>
                                <p:cTn id="43" presetID="22" presetClass="entr" presetSubtype="2" fill="hold" grpId="0" nodeType="afterEffect">
                                  <p:stCondLst>
                                    <p:cond delay="0"/>
                                  </p:stCondLst>
                                  <p:childTnLst>
                                    <p:set>
                                      <p:cBhvr>
                                        <p:cTn id="44" dur="1" fill="hold">
                                          <p:stCondLst>
                                            <p:cond delay="0"/>
                                          </p:stCondLst>
                                        </p:cTn>
                                        <p:tgtEl>
                                          <p:spTgt spid="87"/>
                                        </p:tgtEl>
                                        <p:attrNameLst>
                                          <p:attrName>style.visibility</p:attrName>
                                        </p:attrNameLst>
                                      </p:cBhvr>
                                      <p:to>
                                        <p:strVal val="visible"/>
                                      </p:to>
                                    </p:set>
                                    <p:animEffect transition="in" filter="wipe(right)">
                                      <p:cBhvr>
                                        <p:cTn id="45" dur="500"/>
                                        <p:tgtEl>
                                          <p:spTgt spid="87"/>
                                        </p:tgtEl>
                                      </p:cBhvr>
                                    </p:animEffect>
                                  </p:childTnLst>
                                </p:cTn>
                              </p:par>
                            </p:childTnLst>
                          </p:cTn>
                        </p:par>
                        <p:par>
                          <p:cTn id="46" fill="hold">
                            <p:stCondLst>
                              <p:cond delay="4500"/>
                            </p:stCondLst>
                            <p:childTnLst>
                              <p:par>
                                <p:cTn id="47" presetID="2" presetClass="entr" presetSubtype="1" accel="50000" decel="50000" fill="hold" grpId="0" nodeType="afterEffect">
                                  <p:stCondLst>
                                    <p:cond delay="0"/>
                                  </p:stCondLst>
                                  <p:childTnLst>
                                    <p:set>
                                      <p:cBhvr>
                                        <p:cTn id="48" dur="1" fill="hold">
                                          <p:stCondLst>
                                            <p:cond delay="0"/>
                                          </p:stCondLst>
                                        </p:cTn>
                                        <p:tgtEl>
                                          <p:spTgt spid="70"/>
                                        </p:tgtEl>
                                        <p:attrNameLst>
                                          <p:attrName>style.visibility</p:attrName>
                                        </p:attrNameLst>
                                      </p:cBhvr>
                                      <p:to>
                                        <p:strVal val="visible"/>
                                      </p:to>
                                    </p:set>
                                    <p:anim calcmode="lin" valueType="num">
                                      <p:cBhvr additive="base">
                                        <p:cTn id="49" dur="500" fill="hold"/>
                                        <p:tgtEl>
                                          <p:spTgt spid="70"/>
                                        </p:tgtEl>
                                        <p:attrNameLst>
                                          <p:attrName>ppt_x</p:attrName>
                                        </p:attrNameLst>
                                      </p:cBhvr>
                                      <p:tavLst>
                                        <p:tav tm="0">
                                          <p:val>
                                            <p:strVal val="#ppt_x"/>
                                          </p:val>
                                        </p:tav>
                                        <p:tav tm="100000">
                                          <p:val>
                                            <p:strVal val="#ppt_x"/>
                                          </p:val>
                                        </p:tav>
                                      </p:tavLst>
                                    </p:anim>
                                    <p:anim calcmode="lin" valueType="num">
                                      <p:cBhvr additive="base">
                                        <p:cTn id="50" dur="500" fill="hold"/>
                                        <p:tgtEl>
                                          <p:spTgt spid="70"/>
                                        </p:tgtEl>
                                        <p:attrNameLst>
                                          <p:attrName>ppt_y</p:attrName>
                                        </p:attrNameLst>
                                      </p:cBhvr>
                                      <p:tavLst>
                                        <p:tav tm="0">
                                          <p:val>
                                            <p:strVal val="0-#ppt_h/2"/>
                                          </p:val>
                                        </p:tav>
                                        <p:tav tm="100000">
                                          <p:val>
                                            <p:strVal val="#ppt_y"/>
                                          </p:val>
                                        </p:tav>
                                      </p:tavLst>
                                    </p:anim>
                                  </p:childTnLst>
                                </p:cTn>
                              </p:par>
                            </p:childTnLst>
                          </p:cTn>
                        </p:par>
                        <p:par>
                          <p:cTn id="51" fill="hold">
                            <p:stCondLst>
                              <p:cond delay="5000"/>
                            </p:stCondLst>
                            <p:childTnLst>
                              <p:par>
                                <p:cTn id="52" presetID="22" presetClass="entr" presetSubtype="8" fill="hold" grpId="0" nodeType="afterEffect">
                                  <p:stCondLst>
                                    <p:cond delay="0"/>
                                  </p:stCondLst>
                                  <p:childTnLst>
                                    <p:set>
                                      <p:cBhvr>
                                        <p:cTn id="53" dur="1" fill="hold">
                                          <p:stCondLst>
                                            <p:cond delay="0"/>
                                          </p:stCondLst>
                                        </p:cTn>
                                        <p:tgtEl>
                                          <p:spTgt spid="71"/>
                                        </p:tgtEl>
                                        <p:attrNameLst>
                                          <p:attrName>style.visibility</p:attrName>
                                        </p:attrNameLst>
                                      </p:cBhvr>
                                      <p:to>
                                        <p:strVal val="visible"/>
                                      </p:to>
                                    </p:set>
                                    <p:animEffect transition="in" filter="wipe(left)">
                                      <p:cBhvr>
                                        <p:cTn id="54" dur="500"/>
                                        <p:tgtEl>
                                          <p:spTgt spid="71"/>
                                        </p:tgtEl>
                                      </p:cBhvr>
                                    </p:animEffect>
                                  </p:childTnLst>
                                </p:cTn>
                              </p:par>
                            </p:childTnLst>
                          </p:cTn>
                        </p:par>
                        <p:par>
                          <p:cTn id="55" fill="hold">
                            <p:stCondLst>
                              <p:cond delay="5500"/>
                            </p:stCondLst>
                            <p:childTnLst>
                              <p:par>
                                <p:cTn id="56" presetID="53" presetClass="entr" presetSubtype="0" fill="hold" grpId="0" nodeType="afterEffect">
                                  <p:stCondLst>
                                    <p:cond delay="0"/>
                                  </p:stCondLst>
                                  <p:childTnLst>
                                    <p:set>
                                      <p:cBhvr>
                                        <p:cTn id="57" dur="1" fill="hold">
                                          <p:stCondLst>
                                            <p:cond delay="0"/>
                                          </p:stCondLst>
                                        </p:cTn>
                                        <p:tgtEl>
                                          <p:spTgt spid="79"/>
                                        </p:tgtEl>
                                        <p:attrNameLst>
                                          <p:attrName>style.visibility</p:attrName>
                                        </p:attrNameLst>
                                      </p:cBhvr>
                                      <p:to>
                                        <p:strVal val="visible"/>
                                      </p:to>
                                    </p:set>
                                    <p:anim calcmode="lin" valueType="num">
                                      <p:cBhvr>
                                        <p:cTn id="58" dur="500" fill="hold"/>
                                        <p:tgtEl>
                                          <p:spTgt spid="79"/>
                                        </p:tgtEl>
                                        <p:attrNameLst>
                                          <p:attrName>ppt_w</p:attrName>
                                        </p:attrNameLst>
                                      </p:cBhvr>
                                      <p:tavLst>
                                        <p:tav tm="0">
                                          <p:val>
                                            <p:fltVal val="0"/>
                                          </p:val>
                                        </p:tav>
                                        <p:tav tm="100000">
                                          <p:val>
                                            <p:strVal val="#ppt_w"/>
                                          </p:val>
                                        </p:tav>
                                      </p:tavLst>
                                    </p:anim>
                                    <p:anim calcmode="lin" valueType="num">
                                      <p:cBhvr>
                                        <p:cTn id="59" dur="500" fill="hold"/>
                                        <p:tgtEl>
                                          <p:spTgt spid="79"/>
                                        </p:tgtEl>
                                        <p:attrNameLst>
                                          <p:attrName>ppt_h</p:attrName>
                                        </p:attrNameLst>
                                      </p:cBhvr>
                                      <p:tavLst>
                                        <p:tav tm="0">
                                          <p:val>
                                            <p:fltVal val="0"/>
                                          </p:val>
                                        </p:tav>
                                        <p:tav tm="100000">
                                          <p:val>
                                            <p:strVal val="#ppt_h"/>
                                          </p:val>
                                        </p:tav>
                                      </p:tavLst>
                                    </p:anim>
                                    <p:animEffect transition="in" filter="fade">
                                      <p:cBhvr>
                                        <p:cTn id="60" dur="500"/>
                                        <p:tgtEl>
                                          <p:spTgt spid="79"/>
                                        </p:tgtEl>
                                      </p:cBhvr>
                                    </p:animEffect>
                                  </p:childTnLst>
                                </p:cTn>
                              </p:par>
                            </p:childTnLst>
                          </p:cTn>
                        </p:par>
                        <p:par>
                          <p:cTn id="61" fill="hold">
                            <p:stCondLst>
                              <p:cond delay="6000"/>
                            </p:stCondLst>
                            <p:childTnLst>
                              <p:par>
                                <p:cTn id="62" presetID="22" presetClass="entr" presetSubtype="8" fill="hold" grpId="0" nodeType="afterEffect">
                                  <p:stCondLst>
                                    <p:cond delay="0"/>
                                  </p:stCondLst>
                                  <p:childTnLst>
                                    <p:set>
                                      <p:cBhvr>
                                        <p:cTn id="63" dur="1" fill="hold">
                                          <p:stCondLst>
                                            <p:cond delay="0"/>
                                          </p:stCondLst>
                                        </p:cTn>
                                        <p:tgtEl>
                                          <p:spTgt spid="78"/>
                                        </p:tgtEl>
                                        <p:attrNameLst>
                                          <p:attrName>style.visibility</p:attrName>
                                        </p:attrNameLst>
                                      </p:cBhvr>
                                      <p:to>
                                        <p:strVal val="visible"/>
                                      </p:to>
                                    </p:set>
                                    <p:animEffect transition="in" filter="wipe(left)">
                                      <p:cBhvr>
                                        <p:cTn id="64" dur="500"/>
                                        <p:tgtEl>
                                          <p:spTgt spid="78"/>
                                        </p:tgtEl>
                                      </p:cBhvr>
                                    </p:animEffect>
                                  </p:childTnLst>
                                </p:cTn>
                              </p:par>
                            </p:childTnLst>
                          </p:cTn>
                        </p:par>
                        <p:par>
                          <p:cTn id="65" fill="hold">
                            <p:stCondLst>
                              <p:cond delay="6500"/>
                            </p:stCondLst>
                            <p:childTnLst>
                              <p:par>
                                <p:cTn id="66" presetID="16" presetClass="entr" presetSubtype="37" fill="hold" grpId="0" nodeType="afterEffect">
                                  <p:stCondLst>
                                    <p:cond delay="0"/>
                                  </p:stCondLst>
                                  <p:childTnLst>
                                    <p:set>
                                      <p:cBhvr>
                                        <p:cTn id="67" dur="1" fill="hold">
                                          <p:stCondLst>
                                            <p:cond delay="0"/>
                                          </p:stCondLst>
                                        </p:cTn>
                                        <p:tgtEl>
                                          <p:spTgt spid="66"/>
                                        </p:tgtEl>
                                        <p:attrNameLst>
                                          <p:attrName>style.visibility</p:attrName>
                                        </p:attrNameLst>
                                      </p:cBhvr>
                                      <p:to>
                                        <p:strVal val="visible"/>
                                      </p:to>
                                    </p:set>
                                    <p:animEffect transition="in" filter="barn(outVertical)">
                                      <p:cBhvr>
                                        <p:cTn id="68" dur="500"/>
                                        <p:tgtEl>
                                          <p:spTgt spid="66"/>
                                        </p:tgtEl>
                                      </p:cBhvr>
                                    </p:animEffect>
                                  </p:childTnLst>
                                </p:cTn>
                              </p:par>
                            </p:childTnLst>
                          </p:cTn>
                        </p:par>
                        <p:par>
                          <p:cTn id="69" fill="hold">
                            <p:stCondLst>
                              <p:cond delay="7000"/>
                            </p:stCondLst>
                            <p:childTnLst>
                              <p:par>
                                <p:cTn id="70" presetID="2" presetClass="entr" presetSubtype="1" accel="50000" decel="50000" fill="hold" grpId="0" nodeType="afterEffect">
                                  <p:stCondLst>
                                    <p:cond delay="0"/>
                                  </p:stCondLst>
                                  <p:childTnLst>
                                    <p:set>
                                      <p:cBhvr>
                                        <p:cTn id="71" dur="1" fill="hold">
                                          <p:stCondLst>
                                            <p:cond delay="0"/>
                                          </p:stCondLst>
                                        </p:cTn>
                                        <p:tgtEl>
                                          <p:spTgt spid="48"/>
                                        </p:tgtEl>
                                        <p:attrNameLst>
                                          <p:attrName>style.visibility</p:attrName>
                                        </p:attrNameLst>
                                      </p:cBhvr>
                                      <p:to>
                                        <p:strVal val="visible"/>
                                      </p:to>
                                    </p:set>
                                    <p:anim calcmode="lin" valueType="num">
                                      <p:cBhvr additive="base">
                                        <p:cTn id="72" dur="500" fill="hold"/>
                                        <p:tgtEl>
                                          <p:spTgt spid="48"/>
                                        </p:tgtEl>
                                        <p:attrNameLst>
                                          <p:attrName>ppt_x</p:attrName>
                                        </p:attrNameLst>
                                      </p:cBhvr>
                                      <p:tavLst>
                                        <p:tav tm="0">
                                          <p:val>
                                            <p:strVal val="#ppt_x"/>
                                          </p:val>
                                        </p:tav>
                                        <p:tav tm="100000">
                                          <p:val>
                                            <p:strVal val="#ppt_x"/>
                                          </p:val>
                                        </p:tav>
                                      </p:tavLst>
                                    </p:anim>
                                    <p:anim calcmode="lin" valueType="num">
                                      <p:cBhvr additive="base">
                                        <p:cTn id="73" dur="500" fill="hold"/>
                                        <p:tgtEl>
                                          <p:spTgt spid="48"/>
                                        </p:tgtEl>
                                        <p:attrNameLst>
                                          <p:attrName>ppt_y</p:attrName>
                                        </p:attrNameLst>
                                      </p:cBhvr>
                                      <p:tavLst>
                                        <p:tav tm="0">
                                          <p:val>
                                            <p:strVal val="0-#ppt_h/2"/>
                                          </p:val>
                                        </p:tav>
                                        <p:tav tm="100000">
                                          <p:val>
                                            <p:strVal val="#ppt_y"/>
                                          </p:val>
                                        </p:tav>
                                      </p:tavLst>
                                    </p:anim>
                                  </p:childTnLst>
                                </p:cTn>
                              </p:par>
                            </p:childTnLst>
                          </p:cTn>
                        </p:par>
                        <p:par>
                          <p:cTn id="74" fill="hold">
                            <p:stCondLst>
                              <p:cond delay="7500"/>
                            </p:stCondLst>
                            <p:childTnLst>
                              <p:par>
                                <p:cTn id="75" presetID="22" presetClass="entr" presetSubtype="2" fill="hold" grpId="0" nodeType="afterEffect">
                                  <p:stCondLst>
                                    <p:cond delay="0"/>
                                  </p:stCondLst>
                                  <p:childTnLst>
                                    <p:set>
                                      <p:cBhvr>
                                        <p:cTn id="76" dur="1" fill="hold">
                                          <p:stCondLst>
                                            <p:cond delay="0"/>
                                          </p:stCondLst>
                                        </p:cTn>
                                        <p:tgtEl>
                                          <p:spTgt spid="63"/>
                                        </p:tgtEl>
                                        <p:attrNameLst>
                                          <p:attrName>style.visibility</p:attrName>
                                        </p:attrNameLst>
                                      </p:cBhvr>
                                      <p:to>
                                        <p:strVal val="visible"/>
                                      </p:to>
                                    </p:set>
                                    <p:animEffect transition="in" filter="wipe(right)">
                                      <p:cBhvr>
                                        <p:cTn id="77" dur="500"/>
                                        <p:tgtEl>
                                          <p:spTgt spid="63"/>
                                        </p:tgtEl>
                                      </p:cBhvr>
                                    </p:animEffect>
                                  </p:childTnLst>
                                </p:cTn>
                              </p:par>
                            </p:childTnLst>
                          </p:cTn>
                        </p:par>
                        <p:par>
                          <p:cTn id="78" fill="hold">
                            <p:stCondLst>
                              <p:cond delay="8000"/>
                            </p:stCondLst>
                            <p:childTnLst>
                              <p:par>
                                <p:cTn id="79" presetID="53" presetClass="entr" presetSubtype="0" fill="hold" grpId="0" nodeType="afterEffect">
                                  <p:stCondLst>
                                    <p:cond delay="0"/>
                                  </p:stCondLst>
                                  <p:childTnLst>
                                    <p:set>
                                      <p:cBhvr>
                                        <p:cTn id="80" dur="1" fill="hold">
                                          <p:stCondLst>
                                            <p:cond delay="0"/>
                                          </p:stCondLst>
                                        </p:cTn>
                                        <p:tgtEl>
                                          <p:spTgt spid="90"/>
                                        </p:tgtEl>
                                        <p:attrNameLst>
                                          <p:attrName>style.visibility</p:attrName>
                                        </p:attrNameLst>
                                      </p:cBhvr>
                                      <p:to>
                                        <p:strVal val="visible"/>
                                      </p:to>
                                    </p:set>
                                    <p:anim calcmode="lin" valueType="num">
                                      <p:cBhvr>
                                        <p:cTn id="81" dur="500" fill="hold"/>
                                        <p:tgtEl>
                                          <p:spTgt spid="90"/>
                                        </p:tgtEl>
                                        <p:attrNameLst>
                                          <p:attrName>ppt_w</p:attrName>
                                        </p:attrNameLst>
                                      </p:cBhvr>
                                      <p:tavLst>
                                        <p:tav tm="0">
                                          <p:val>
                                            <p:fltVal val="0"/>
                                          </p:val>
                                        </p:tav>
                                        <p:tav tm="100000">
                                          <p:val>
                                            <p:strVal val="#ppt_w"/>
                                          </p:val>
                                        </p:tav>
                                      </p:tavLst>
                                    </p:anim>
                                    <p:anim calcmode="lin" valueType="num">
                                      <p:cBhvr>
                                        <p:cTn id="82" dur="500" fill="hold"/>
                                        <p:tgtEl>
                                          <p:spTgt spid="90"/>
                                        </p:tgtEl>
                                        <p:attrNameLst>
                                          <p:attrName>ppt_h</p:attrName>
                                        </p:attrNameLst>
                                      </p:cBhvr>
                                      <p:tavLst>
                                        <p:tav tm="0">
                                          <p:val>
                                            <p:fltVal val="0"/>
                                          </p:val>
                                        </p:tav>
                                        <p:tav tm="100000">
                                          <p:val>
                                            <p:strVal val="#ppt_h"/>
                                          </p:val>
                                        </p:tav>
                                      </p:tavLst>
                                    </p:anim>
                                    <p:animEffect transition="in" filter="fade">
                                      <p:cBhvr>
                                        <p:cTn id="83" dur="500"/>
                                        <p:tgtEl>
                                          <p:spTgt spid="90"/>
                                        </p:tgtEl>
                                      </p:cBhvr>
                                    </p:animEffect>
                                  </p:childTnLst>
                                </p:cTn>
                              </p:par>
                            </p:childTnLst>
                          </p:cTn>
                        </p:par>
                        <p:par>
                          <p:cTn id="84" fill="hold">
                            <p:stCondLst>
                              <p:cond delay="8500"/>
                            </p:stCondLst>
                            <p:childTnLst>
                              <p:par>
                                <p:cTn id="85" presetID="22" presetClass="entr" presetSubtype="2" fill="hold" grpId="0" nodeType="afterEffect">
                                  <p:stCondLst>
                                    <p:cond delay="0"/>
                                  </p:stCondLst>
                                  <p:childTnLst>
                                    <p:set>
                                      <p:cBhvr>
                                        <p:cTn id="86" dur="1" fill="hold">
                                          <p:stCondLst>
                                            <p:cond delay="0"/>
                                          </p:stCondLst>
                                        </p:cTn>
                                        <p:tgtEl>
                                          <p:spTgt spid="91"/>
                                        </p:tgtEl>
                                        <p:attrNameLst>
                                          <p:attrName>style.visibility</p:attrName>
                                        </p:attrNameLst>
                                      </p:cBhvr>
                                      <p:to>
                                        <p:strVal val="visible"/>
                                      </p:to>
                                    </p:set>
                                    <p:animEffect transition="in" filter="wipe(right)">
                                      <p:cBhvr>
                                        <p:cTn id="87" dur="500"/>
                                        <p:tgtEl>
                                          <p:spTgt spid="91"/>
                                        </p:tgtEl>
                                      </p:cBhvr>
                                    </p:animEffect>
                                  </p:childTnLst>
                                </p:cTn>
                              </p:par>
                            </p:childTnLst>
                          </p:cTn>
                        </p:par>
                        <p:par>
                          <p:cTn id="88" fill="hold">
                            <p:stCondLst>
                              <p:cond delay="9000"/>
                            </p:stCondLst>
                            <p:childTnLst>
                              <p:par>
                                <p:cTn id="89" presetID="2" presetClass="entr" presetSubtype="1" accel="50000" decel="50000" fill="hold" grpId="0" nodeType="afterEffect">
                                  <p:stCondLst>
                                    <p:cond delay="0"/>
                                  </p:stCondLst>
                                  <p:childTnLst>
                                    <p:set>
                                      <p:cBhvr>
                                        <p:cTn id="90" dur="1" fill="hold">
                                          <p:stCondLst>
                                            <p:cond delay="0"/>
                                          </p:stCondLst>
                                        </p:cTn>
                                        <p:tgtEl>
                                          <p:spTgt spid="72"/>
                                        </p:tgtEl>
                                        <p:attrNameLst>
                                          <p:attrName>style.visibility</p:attrName>
                                        </p:attrNameLst>
                                      </p:cBhvr>
                                      <p:to>
                                        <p:strVal val="visible"/>
                                      </p:to>
                                    </p:set>
                                    <p:anim calcmode="lin" valueType="num">
                                      <p:cBhvr additive="base">
                                        <p:cTn id="91" dur="500" fill="hold"/>
                                        <p:tgtEl>
                                          <p:spTgt spid="72"/>
                                        </p:tgtEl>
                                        <p:attrNameLst>
                                          <p:attrName>ppt_x</p:attrName>
                                        </p:attrNameLst>
                                      </p:cBhvr>
                                      <p:tavLst>
                                        <p:tav tm="0">
                                          <p:val>
                                            <p:strVal val="#ppt_x"/>
                                          </p:val>
                                        </p:tav>
                                        <p:tav tm="100000">
                                          <p:val>
                                            <p:strVal val="#ppt_x"/>
                                          </p:val>
                                        </p:tav>
                                      </p:tavLst>
                                    </p:anim>
                                    <p:anim calcmode="lin" valueType="num">
                                      <p:cBhvr additive="base">
                                        <p:cTn id="92" dur="500" fill="hold"/>
                                        <p:tgtEl>
                                          <p:spTgt spid="72"/>
                                        </p:tgtEl>
                                        <p:attrNameLst>
                                          <p:attrName>ppt_y</p:attrName>
                                        </p:attrNameLst>
                                      </p:cBhvr>
                                      <p:tavLst>
                                        <p:tav tm="0">
                                          <p:val>
                                            <p:strVal val="0-#ppt_h/2"/>
                                          </p:val>
                                        </p:tav>
                                        <p:tav tm="100000">
                                          <p:val>
                                            <p:strVal val="#ppt_y"/>
                                          </p:val>
                                        </p:tav>
                                      </p:tavLst>
                                    </p:anim>
                                  </p:childTnLst>
                                </p:cTn>
                              </p:par>
                            </p:childTnLst>
                          </p:cTn>
                        </p:par>
                        <p:par>
                          <p:cTn id="93" fill="hold">
                            <p:stCondLst>
                              <p:cond delay="9500"/>
                            </p:stCondLst>
                            <p:childTnLst>
                              <p:par>
                                <p:cTn id="94" presetID="22" presetClass="entr" presetSubtype="8" fill="hold" grpId="0" nodeType="afterEffect">
                                  <p:stCondLst>
                                    <p:cond delay="0"/>
                                  </p:stCondLst>
                                  <p:childTnLst>
                                    <p:set>
                                      <p:cBhvr>
                                        <p:cTn id="95" dur="1" fill="hold">
                                          <p:stCondLst>
                                            <p:cond delay="0"/>
                                          </p:stCondLst>
                                        </p:cTn>
                                        <p:tgtEl>
                                          <p:spTgt spid="73"/>
                                        </p:tgtEl>
                                        <p:attrNameLst>
                                          <p:attrName>style.visibility</p:attrName>
                                        </p:attrNameLst>
                                      </p:cBhvr>
                                      <p:to>
                                        <p:strVal val="visible"/>
                                      </p:to>
                                    </p:set>
                                    <p:animEffect transition="in" filter="wipe(left)">
                                      <p:cBhvr>
                                        <p:cTn id="96" dur="500"/>
                                        <p:tgtEl>
                                          <p:spTgt spid="73"/>
                                        </p:tgtEl>
                                      </p:cBhvr>
                                    </p:animEffect>
                                  </p:childTnLst>
                                </p:cTn>
                              </p:par>
                            </p:childTnLst>
                          </p:cTn>
                        </p:par>
                        <p:par>
                          <p:cTn id="97" fill="hold">
                            <p:stCondLst>
                              <p:cond delay="10000"/>
                            </p:stCondLst>
                            <p:childTnLst>
                              <p:par>
                                <p:cTn id="98" presetID="53" presetClass="entr" presetSubtype="0" fill="hold" grpId="0" nodeType="afterEffect">
                                  <p:stCondLst>
                                    <p:cond delay="0"/>
                                  </p:stCondLst>
                                  <p:childTnLst>
                                    <p:set>
                                      <p:cBhvr>
                                        <p:cTn id="99" dur="1" fill="hold">
                                          <p:stCondLst>
                                            <p:cond delay="0"/>
                                          </p:stCondLst>
                                        </p:cTn>
                                        <p:tgtEl>
                                          <p:spTgt spid="81"/>
                                        </p:tgtEl>
                                        <p:attrNameLst>
                                          <p:attrName>style.visibility</p:attrName>
                                        </p:attrNameLst>
                                      </p:cBhvr>
                                      <p:to>
                                        <p:strVal val="visible"/>
                                      </p:to>
                                    </p:set>
                                    <p:anim calcmode="lin" valueType="num">
                                      <p:cBhvr>
                                        <p:cTn id="100" dur="500" fill="hold"/>
                                        <p:tgtEl>
                                          <p:spTgt spid="81"/>
                                        </p:tgtEl>
                                        <p:attrNameLst>
                                          <p:attrName>ppt_w</p:attrName>
                                        </p:attrNameLst>
                                      </p:cBhvr>
                                      <p:tavLst>
                                        <p:tav tm="0">
                                          <p:val>
                                            <p:fltVal val="0"/>
                                          </p:val>
                                        </p:tav>
                                        <p:tav tm="100000">
                                          <p:val>
                                            <p:strVal val="#ppt_w"/>
                                          </p:val>
                                        </p:tav>
                                      </p:tavLst>
                                    </p:anim>
                                    <p:anim calcmode="lin" valueType="num">
                                      <p:cBhvr>
                                        <p:cTn id="101" dur="500" fill="hold"/>
                                        <p:tgtEl>
                                          <p:spTgt spid="81"/>
                                        </p:tgtEl>
                                        <p:attrNameLst>
                                          <p:attrName>ppt_h</p:attrName>
                                        </p:attrNameLst>
                                      </p:cBhvr>
                                      <p:tavLst>
                                        <p:tav tm="0">
                                          <p:val>
                                            <p:fltVal val="0"/>
                                          </p:val>
                                        </p:tav>
                                        <p:tav tm="100000">
                                          <p:val>
                                            <p:strVal val="#ppt_h"/>
                                          </p:val>
                                        </p:tav>
                                      </p:tavLst>
                                    </p:anim>
                                    <p:animEffect transition="in" filter="fade">
                                      <p:cBhvr>
                                        <p:cTn id="102" dur="500"/>
                                        <p:tgtEl>
                                          <p:spTgt spid="81"/>
                                        </p:tgtEl>
                                      </p:cBhvr>
                                    </p:animEffect>
                                  </p:childTnLst>
                                </p:cTn>
                              </p:par>
                            </p:childTnLst>
                          </p:cTn>
                        </p:par>
                        <p:par>
                          <p:cTn id="103" fill="hold">
                            <p:stCondLst>
                              <p:cond delay="10500"/>
                            </p:stCondLst>
                            <p:childTnLst>
                              <p:par>
                                <p:cTn id="104" presetID="22" presetClass="entr" presetSubtype="8" fill="hold" grpId="0" nodeType="afterEffect">
                                  <p:stCondLst>
                                    <p:cond delay="0"/>
                                  </p:stCondLst>
                                  <p:childTnLst>
                                    <p:set>
                                      <p:cBhvr>
                                        <p:cTn id="105" dur="1" fill="hold">
                                          <p:stCondLst>
                                            <p:cond delay="0"/>
                                          </p:stCondLst>
                                        </p:cTn>
                                        <p:tgtEl>
                                          <p:spTgt spid="80"/>
                                        </p:tgtEl>
                                        <p:attrNameLst>
                                          <p:attrName>style.visibility</p:attrName>
                                        </p:attrNameLst>
                                      </p:cBhvr>
                                      <p:to>
                                        <p:strVal val="visible"/>
                                      </p:to>
                                    </p:set>
                                    <p:animEffect transition="in" filter="wipe(left)">
                                      <p:cBhvr>
                                        <p:cTn id="106" dur="500"/>
                                        <p:tgtEl>
                                          <p:spTgt spid="80"/>
                                        </p:tgtEl>
                                      </p:cBhvr>
                                    </p:animEffect>
                                  </p:childTnLst>
                                </p:cTn>
                              </p:par>
                            </p:childTnLst>
                          </p:cTn>
                        </p:par>
                        <p:par>
                          <p:cTn id="107" fill="hold">
                            <p:stCondLst>
                              <p:cond delay="11000"/>
                            </p:stCondLst>
                            <p:childTnLst>
                              <p:par>
                                <p:cTn id="108" presetID="16" presetClass="entr" presetSubtype="37" fill="hold" grpId="0" nodeType="afterEffect">
                                  <p:stCondLst>
                                    <p:cond delay="0"/>
                                  </p:stCondLst>
                                  <p:childTnLst>
                                    <p:set>
                                      <p:cBhvr>
                                        <p:cTn id="109" dur="1" fill="hold">
                                          <p:stCondLst>
                                            <p:cond delay="0"/>
                                          </p:stCondLst>
                                        </p:cTn>
                                        <p:tgtEl>
                                          <p:spTgt spid="67"/>
                                        </p:tgtEl>
                                        <p:attrNameLst>
                                          <p:attrName>style.visibility</p:attrName>
                                        </p:attrNameLst>
                                      </p:cBhvr>
                                      <p:to>
                                        <p:strVal val="visible"/>
                                      </p:to>
                                    </p:set>
                                    <p:animEffect transition="in" filter="barn(outVertical)">
                                      <p:cBhvr>
                                        <p:cTn id="110" dur="500"/>
                                        <p:tgtEl>
                                          <p:spTgt spid="67"/>
                                        </p:tgtEl>
                                      </p:cBhvr>
                                    </p:animEffect>
                                  </p:childTnLst>
                                </p:cTn>
                              </p:par>
                            </p:childTnLst>
                          </p:cTn>
                        </p:par>
                        <p:par>
                          <p:cTn id="111" fill="hold">
                            <p:stCondLst>
                              <p:cond delay="11500"/>
                            </p:stCondLst>
                            <p:childTnLst>
                              <p:par>
                                <p:cTn id="112" presetID="2" presetClass="entr" presetSubtype="1" accel="50000" decel="50000" fill="hold" grpId="0" nodeType="afterEffect">
                                  <p:stCondLst>
                                    <p:cond delay="0"/>
                                  </p:stCondLst>
                                  <p:childTnLst>
                                    <p:set>
                                      <p:cBhvr>
                                        <p:cTn id="113" dur="1" fill="hold">
                                          <p:stCondLst>
                                            <p:cond delay="0"/>
                                          </p:stCondLst>
                                        </p:cTn>
                                        <p:tgtEl>
                                          <p:spTgt spid="64"/>
                                        </p:tgtEl>
                                        <p:attrNameLst>
                                          <p:attrName>style.visibility</p:attrName>
                                        </p:attrNameLst>
                                      </p:cBhvr>
                                      <p:to>
                                        <p:strVal val="visible"/>
                                      </p:to>
                                    </p:set>
                                    <p:anim calcmode="lin" valueType="num">
                                      <p:cBhvr additive="base">
                                        <p:cTn id="114" dur="500" fill="hold"/>
                                        <p:tgtEl>
                                          <p:spTgt spid="64"/>
                                        </p:tgtEl>
                                        <p:attrNameLst>
                                          <p:attrName>ppt_x</p:attrName>
                                        </p:attrNameLst>
                                      </p:cBhvr>
                                      <p:tavLst>
                                        <p:tav tm="0">
                                          <p:val>
                                            <p:strVal val="#ppt_x"/>
                                          </p:val>
                                        </p:tav>
                                        <p:tav tm="100000">
                                          <p:val>
                                            <p:strVal val="#ppt_x"/>
                                          </p:val>
                                        </p:tav>
                                      </p:tavLst>
                                    </p:anim>
                                    <p:anim calcmode="lin" valueType="num">
                                      <p:cBhvr additive="base">
                                        <p:cTn id="115" dur="500" fill="hold"/>
                                        <p:tgtEl>
                                          <p:spTgt spid="64"/>
                                        </p:tgtEl>
                                        <p:attrNameLst>
                                          <p:attrName>ppt_y</p:attrName>
                                        </p:attrNameLst>
                                      </p:cBhvr>
                                      <p:tavLst>
                                        <p:tav tm="0">
                                          <p:val>
                                            <p:strVal val="0-#ppt_h/2"/>
                                          </p:val>
                                        </p:tav>
                                        <p:tav tm="100000">
                                          <p:val>
                                            <p:strVal val="#ppt_y"/>
                                          </p:val>
                                        </p:tav>
                                      </p:tavLst>
                                    </p:anim>
                                  </p:childTnLst>
                                </p:cTn>
                              </p:par>
                            </p:childTnLst>
                          </p:cTn>
                        </p:par>
                        <p:par>
                          <p:cTn id="116" fill="hold">
                            <p:stCondLst>
                              <p:cond delay="12000"/>
                            </p:stCondLst>
                            <p:childTnLst>
                              <p:par>
                                <p:cTn id="117" presetID="22" presetClass="entr" presetSubtype="2" fill="hold" grpId="0" nodeType="afterEffect">
                                  <p:stCondLst>
                                    <p:cond delay="0"/>
                                  </p:stCondLst>
                                  <p:childTnLst>
                                    <p:set>
                                      <p:cBhvr>
                                        <p:cTn id="118" dur="1" fill="hold">
                                          <p:stCondLst>
                                            <p:cond delay="0"/>
                                          </p:stCondLst>
                                        </p:cTn>
                                        <p:tgtEl>
                                          <p:spTgt spid="65"/>
                                        </p:tgtEl>
                                        <p:attrNameLst>
                                          <p:attrName>style.visibility</p:attrName>
                                        </p:attrNameLst>
                                      </p:cBhvr>
                                      <p:to>
                                        <p:strVal val="visible"/>
                                      </p:to>
                                    </p:set>
                                    <p:animEffect transition="in" filter="wipe(right)">
                                      <p:cBhvr>
                                        <p:cTn id="119" dur="500"/>
                                        <p:tgtEl>
                                          <p:spTgt spid="65"/>
                                        </p:tgtEl>
                                      </p:cBhvr>
                                    </p:animEffect>
                                  </p:childTnLst>
                                </p:cTn>
                              </p:par>
                            </p:childTnLst>
                          </p:cTn>
                        </p:par>
                        <p:par>
                          <p:cTn id="120" fill="hold">
                            <p:stCondLst>
                              <p:cond delay="12500"/>
                            </p:stCondLst>
                            <p:childTnLst>
                              <p:par>
                                <p:cTn id="121" presetID="53" presetClass="entr" presetSubtype="0" fill="hold" grpId="0" nodeType="afterEffect">
                                  <p:stCondLst>
                                    <p:cond delay="0"/>
                                  </p:stCondLst>
                                  <p:childTnLst>
                                    <p:set>
                                      <p:cBhvr>
                                        <p:cTn id="122" dur="1" fill="hold">
                                          <p:stCondLst>
                                            <p:cond delay="0"/>
                                          </p:stCondLst>
                                        </p:cTn>
                                        <p:tgtEl>
                                          <p:spTgt spid="92"/>
                                        </p:tgtEl>
                                        <p:attrNameLst>
                                          <p:attrName>style.visibility</p:attrName>
                                        </p:attrNameLst>
                                      </p:cBhvr>
                                      <p:to>
                                        <p:strVal val="visible"/>
                                      </p:to>
                                    </p:set>
                                    <p:anim calcmode="lin" valueType="num">
                                      <p:cBhvr>
                                        <p:cTn id="123" dur="500" fill="hold"/>
                                        <p:tgtEl>
                                          <p:spTgt spid="92"/>
                                        </p:tgtEl>
                                        <p:attrNameLst>
                                          <p:attrName>ppt_w</p:attrName>
                                        </p:attrNameLst>
                                      </p:cBhvr>
                                      <p:tavLst>
                                        <p:tav tm="0">
                                          <p:val>
                                            <p:fltVal val="0"/>
                                          </p:val>
                                        </p:tav>
                                        <p:tav tm="100000">
                                          <p:val>
                                            <p:strVal val="#ppt_w"/>
                                          </p:val>
                                        </p:tav>
                                      </p:tavLst>
                                    </p:anim>
                                    <p:anim calcmode="lin" valueType="num">
                                      <p:cBhvr>
                                        <p:cTn id="124" dur="500" fill="hold"/>
                                        <p:tgtEl>
                                          <p:spTgt spid="92"/>
                                        </p:tgtEl>
                                        <p:attrNameLst>
                                          <p:attrName>ppt_h</p:attrName>
                                        </p:attrNameLst>
                                      </p:cBhvr>
                                      <p:tavLst>
                                        <p:tav tm="0">
                                          <p:val>
                                            <p:fltVal val="0"/>
                                          </p:val>
                                        </p:tav>
                                        <p:tav tm="100000">
                                          <p:val>
                                            <p:strVal val="#ppt_h"/>
                                          </p:val>
                                        </p:tav>
                                      </p:tavLst>
                                    </p:anim>
                                    <p:animEffect transition="in" filter="fade">
                                      <p:cBhvr>
                                        <p:cTn id="125" dur="500"/>
                                        <p:tgtEl>
                                          <p:spTgt spid="92"/>
                                        </p:tgtEl>
                                      </p:cBhvr>
                                    </p:animEffect>
                                  </p:childTnLst>
                                </p:cTn>
                              </p:par>
                            </p:childTnLst>
                          </p:cTn>
                        </p:par>
                        <p:par>
                          <p:cTn id="126" fill="hold">
                            <p:stCondLst>
                              <p:cond delay="13000"/>
                            </p:stCondLst>
                            <p:childTnLst>
                              <p:par>
                                <p:cTn id="127" presetID="22" presetClass="entr" presetSubtype="2" fill="hold" grpId="0" nodeType="afterEffect">
                                  <p:stCondLst>
                                    <p:cond delay="0"/>
                                  </p:stCondLst>
                                  <p:childTnLst>
                                    <p:set>
                                      <p:cBhvr>
                                        <p:cTn id="128" dur="1" fill="hold">
                                          <p:stCondLst>
                                            <p:cond delay="0"/>
                                          </p:stCondLst>
                                        </p:cTn>
                                        <p:tgtEl>
                                          <p:spTgt spid="93"/>
                                        </p:tgtEl>
                                        <p:attrNameLst>
                                          <p:attrName>style.visibility</p:attrName>
                                        </p:attrNameLst>
                                      </p:cBhvr>
                                      <p:to>
                                        <p:strVal val="visible"/>
                                      </p:to>
                                    </p:set>
                                    <p:animEffect transition="in" filter="wipe(right)">
                                      <p:cBhvr>
                                        <p:cTn id="129" dur="500"/>
                                        <p:tgtEl>
                                          <p:spTgt spid="93"/>
                                        </p:tgtEl>
                                      </p:cBhvr>
                                    </p:animEffect>
                                  </p:childTnLst>
                                </p:cTn>
                              </p:par>
                            </p:childTnLst>
                          </p:cTn>
                        </p:par>
                        <p:par>
                          <p:cTn id="130" fill="hold">
                            <p:stCondLst>
                              <p:cond delay="13500"/>
                            </p:stCondLst>
                            <p:childTnLst>
                              <p:par>
                                <p:cTn id="131" presetID="10" presetClass="entr" presetSubtype="0" fill="hold" grpId="0" nodeType="afterEffect">
                                  <p:stCondLst>
                                    <p:cond delay="0"/>
                                  </p:stCondLst>
                                  <p:childTnLst>
                                    <p:set>
                                      <p:cBhvr>
                                        <p:cTn id="132" dur="1" fill="hold">
                                          <p:stCondLst>
                                            <p:cond delay="0"/>
                                          </p:stCondLst>
                                        </p:cTn>
                                        <p:tgtEl>
                                          <p:spTgt spid="31"/>
                                        </p:tgtEl>
                                        <p:attrNameLst>
                                          <p:attrName>style.visibility</p:attrName>
                                        </p:attrNameLst>
                                      </p:cBhvr>
                                      <p:to>
                                        <p:strVal val="visible"/>
                                      </p:to>
                                    </p:set>
                                    <p:animEffect transition="in" filter="fade">
                                      <p:cBhvr>
                                        <p:cTn id="133" dur="500"/>
                                        <p:tgtEl>
                                          <p:spTgt spid="31"/>
                                        </p:tgtEl>
                                      </p:cBhvr>
                                    </p:animEffect>
                                  </p:childTnLst>
                                </p:cTn>
                              </p:par>
                              <p:par>
                                <p:cTn id="134" presetID="10" presetClass="entr" presetSubtype="0" fill="hold" grpId="0" nodeType="withEffect">
                                  <p:stCondLst>
                                    <p:cond delay="0"/>
                                  </p:stCondLst>
                                  <p:childTnLst>
                                    <p:set>
                                      <p:cBhvr>
                                        <p:cTn id="135" dur="1" fill="hold">
                                          <p:stCondLst>
                                            <p:cond delay="0"/>
                                          </p:stCondLst>
                                        </p:cTn>
                                        <p:tgtEl>
                                          <p:spTgt spid="32"/>
                                        </p:tgtEl>
                                        <p:attrNameLst>
                                          <p:attrName>style.visibility</p:attrName>
                                        </p:attrNameLst>
                                      </p:cBhvr>
                                      <p:to>
                                        <p:strVal val="visible"/>
                                      </p:to>
                                    </p:set>
                                    <p:animEffect transition="in" filter="fade">
                                      <p:cBhvr>
                                        <p:cTn id="136" dur="500"/>
                                        <p:tgtEl>
                                          <p:spTgt spid="32"/>
                                        </p:tgtEl>
                                      </p:cBhvr>
                                    </p:animEffect>
                                  </p:childTnLst>
                                </p:cTn>
                              </p:par>
                              <p:par>
                                <p:cTn id="137" presetID="10" presetClass="entr" presetSubtype="0" fill="hold" grpId="0" nodeType="withEffect">
                                  <p:stCondLst>
                                    <p:cond delay="0"/>
                                  </p:stCondLst>
                                  <p:childTnLst>
                                    <p:set>
                                      <p:cBhvr>
                                        <p:cTn id="138" dur="1" fill="hold">
                                          <p:stCondLst>
                                            <p:cond delay="0"/>
                                          </p:stCondLst>
                                        </p:cTn>
                                        <p:tgtEl>
                                          <p:spTgt spid="33"/>
                                        </p:tgtEl>
                                        <p:attrNameLst>
                                          <p:attrName>style.visibility</p:attrName>
                                        </p:attrNameLst>
                                      </p:cBhvr>
                                      <p:to>
                                        <p:strVal val="visible"/>
                                      </p:to>
                                    </p:set>
                                    <p:animEffect transition="in" filter="fade">
                                      <p:cBhvr>
                                        <p:cTn id="139" dur="500"/>
                                        <p:tgtEl>
                                          <p:spTgt spid="33"/>
                                        </p:tgtEl>
                                      </p:cBhvr>
                                    </p:animEffect>
                                  </p:childTnLst>
                                </p:cTn>
                              </p:par>
                              <p:par>
                                <p:cTn id="140" presetID="10" presetClass="entr" presetSubtype="0" fill="hold" grpId="0" nodeType="withEffect">
                                  <p:stCondLst>
                                    <p:cond delay="0"/>
                                  </p:stCondLst>
                                  <p:childTnLst>
                                    <p:set>
                                      <p:cBhvr>
                                        <p:cTn id="141" dur="1" fill="hold">
                                          <p:stCondLst>
                                            <p:cond delay="0"/>
                                          </p:stCondLst>
                                        </p:cTn>
                                        <p:tgtEl>
                                          <p:spTgt spid="34"/>
                                        </p:tgtEl>
                                        <p:attrNameLst>
                                          <p:attrName>style.visibility</p:attrName>
                                        </p:attrNameLst>
                                      </p:cBhvr>
                                      <p:to>
                                        <p:strVal val="visible"/>
                                      </p:to>
                                    </p:set>
                                    <p:animEffect transition="in" filter="fade">
                                      <p:cBhvr>
                                        <p:cTn id="142"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 grpId="0" animBg="1"/>
      <p:bldP spid="71" grpId="0" animBg="1"/>
      <p:bldP spid="73" grpId="0" animBg="1"/>
      <p:bldP spid="46" grpId="0" animBg="1"/>
      <p:bldP spid="63" grpId="0" animBg="1"/>
      <p:bldP spid="65" grpId="0" animBg="1"/>
      <p:bldP spid="62" grpId="0" animBg="1"/>
      <p:bldP spid="66" grpId="0" animBg="1"/>
      <p:bldP spid="67" grpId="0" animBg="1"/>
      <p:bldP spid="74" grpId="0"/>
      <p:bldP spid="75" grpId="0" animBg="1"/>
      <p:bldP spid="78" grpId="0"/>
      <p:bldP spid="79" grpId="0" animBg="1"/>
      <p:bldP spid="80" grpId="0"/>
      <p:bldP spid="81" grpId="0" animBg="1"/>
      <p:bldP spid="84" grpId="0" animBg="1"/>
      <p:bldP spid="87" grpId="0"/>
      <p:bldP spid="90" grpId="0" animBg="1"/>
      <p:bldP spid="91" grpId="0"/>
      <p:bldP spid="92" grpId="0" animBg="1"/>
      <p:bldP spid="93" grpId="0"/>
      <p:bldP spid="68" grpId="0" animBg="1"/>
      <p:bldP spid="70" grpId="0" animBg="1"/>
      <p:bldP spid="72" grpId="0" animBg="1"/>
      <p:bldP spid="45" grpId="0" animBg="1"/>
      <p:bldP spid="48" grpId="0" animBg="1"/>
      <p:bldP spid="64" grpId="0" animBg="1"/>
      <p:bldP spid="31" grpId="0" animBg="1" autoUpdateAnimBg="0"/>
      <p:bldP spid="32" grpId="0" bldLvl="0" autoUpdateAnimBg="0"/>
      <p:bldP spid="33" grpId="0" animBg="1" autoUpdateAnimBg="0"/>
      <p:bldP spid="34" grpId="0" bldLvl="0" autoUpdateAnimBg="0"/>
    </p:bld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a:blip r:embed="rId3">
            <a:alphaModFix amt="37000"/>
          </a:blip>
          <a:tile tx="0" ty="-2108200" sx="100000" sy="100000" flip="none" algn="tl"/>
        </a:blipFill>
        <a:effectLst/>
      </p:bgPr>
    </p:bg>
    <p:spTree>
      <p:nvGrpSpPr>
        <p:cNvPr id="1" name=""/>
        <p:cNvGrpSpPr/>
        <p:nvPr/>
      </p:nvGrpSpPr>
      <p:grpSpPr>
        <a:xfrm>
          <a:off x="0" y="0"/>
          <a:ext cx="0" cy="0"/>
          <a:chOff x="0" y="0"/>
          <a:chExt cx="0" cy="0"/>
        </a:xfrm>
      </p:grpSpPr>
      <p:grpSp>
        <p:nvGrpSpPr>
          <p:cNvPr id="2" name="组合 19"/>
          <p:cNvGrpSpPr/>
          <p:nvPr/>
        </p:nvGrpSpPr>
        <p:grpSpPr>
          <a:xfrm>
            <a:off x="1362449" y="1588456"/>
            <a:ext cx="35993" cy="2364481"/>
            <a:chOff x="1331651" y="1597980"/>
            <a:chExt cx="36000" cy="2364481"/>
          </a:xfrm>
          <a:solidFill>
            <a:schemeClr val="accent1"/>
          </a:solidFill>
        </p:grpSpPr>
        <p:cxnSp>
          <p:nvCxnSpPr>
            <p:cNvPr id="13" name="直接连接符 12"/>
            <p:cNvCxnSpPr/>
            <p:nvPr/>
          </p:nvCxnSpPr>
          <p:spPr>
            <a:xfrm>
              <a:off x="1331651" y="1597980"/>
              <a:ext cx="0" cy="2364481"/>
            </a:xfrm>
            <a:prstGeom prst="line">
              <a:avLst/>
            </a:prstGeom>
            <a:grpFill/>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4" name="矩形 13"/>
            <p:cNvSpPr/>
            <p:nvPr/>
          </p:nvSpPr>
          <p:spPr>
            <a:xfrm>
              <a:off x="1331651" y="1597980"/>
              <a:ext cx="36000" cy="1080000"/>
            </a:xfrm>
            <a:prstGeom prst="rect">
              <a:avLst/>
            </a:prstGeom>
            <a:grp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sz="1867" dirty="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3" name="组合 23"/>
          <p:cNvGrpSpPr/>
          <p:nvPr/>
        </p:nvGrpSpPr>
        <p:grpSpPr>
          <a:xfrm flipV="1">
            <a:off x="3772646" y="2945168"/>
            <a:ext cx="35993" cy="2390328"/>
            <a:chOff x="1331651" y="1572132"/>
            <a:chExt cx="36000" cy="2390327"/>
          </a:xfrm>
          <a:solidFill>
            <a:srgbClr val="008C8A"/>
          </a:solidFill>
        </p:grpSpPr>
        <p:cxnSp>
          <p:nvCxnSpPr>
            <p:cNvPr id="25" name="直接连接符 24"/>
            <p:cNvCxnSpPr/>
            <p:nvPr/>
          </p:nvCxnSpPr>
          <p:spPr>
            <a:xfrm>
              <a:off x="1331651" y="1576008"/>
              <a:ext cx="0" cy="2386451"/>
            </a:xfrm>
            <a:prstGeom prst="line">
              <a:avLst/>
            </a:prstGeom>
            <a:grpFill/>
            <a:ln>
              <a:solidFill>
                <a:schemeClr val="accent2"/>
              </a:solidFill>
            </a:ln>
          </p:spPr>
          <p:style>
            <a:lnRef idx="1">
              <a:schemeClr val="accent1"/>
            </a:lnRef>
            <a:fillRef idx="0">
              <a:schemeClr val="accent1"/>
            </a:fillRef>
            <a:effectRef idx="0">
              <a:schemeClr val="accent1"/>
            </a:effectRef>
            <a:fontRef idx="minor">
              <a:schemeClr val="tx1"/>
            </a:fontRef>
          </p:style>
        </p:cxnSp>
        <p:sp>
          <p:nvSpPr>
            <p:cNvPr id="26" name="矩形 25"/>
            <p:cNvSpPr/>
            <p:nvPr/>
          </p:nvSpPr>
          <p:spPr>
            <a:xfrm>
              <a:off x="1331651" y="1572132"/>
              <a:ext cx="36000" cy="1080000"/>
            </a:xfrm>
            <a:prstGeom prst="rect">
              <a:avLst/>
            </a:prstGeom>
            <a:grp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sz="1867" dirty="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4" name="组合 28"/>
          <p:cNvGrpSpPr/>
          <p:nvPr/>
        </p:nvGrpSpPr>
        <p:grpSpPr>
          <a:xfrm>
            <a:off x="6182845" y="1588456"/>
            <a:ext cx="35993" cy="2364481"/>
            <a:chOff x="1331651" y="1597980"/>
            <a:chExt cx="36000" cy="2364481"/>
          </a:xfrm>
          <a:solidFill>
            <a:srgbClr val="F29548"/>
          </a:solidFill>
        </p:grpSpPr>
        <p:cxnSp>
          <p:nvCxnSpPr>
            <p:cNvPr id="30" name="直接连接符 29"/>
            <p:cNvCxnSpPr/>
            <p:nvPr/>
          </p:nvCxnSpPr>
          <p:spPr>
            <a:xfrm>
              <a:off x="1331651" y="1597980"/>
              <a:ext cx="0" cy="2364481"/>
            </a:xfrm>
            <a:prstGeom prst="line">
              <a:avLst/>
            </a:prstGeom>
            <a:grpFill/>
            <a:ln>
              <a:solidFill>
                <a:schemeClr val="accent3"/>
              </a:solidFill>
            </a:ln>
          </p:spPr>
          <p:style>
            <a:lnRef idx="1">
              <a:schemeClr val="accent1"/>
            </a:lnRef>
            <a:fillRef idx="0">
              <a:schemeClr val="accent1"/>
            </a:fillRef>
            <a:effectRef idx="0">
              <a:schemeClr val="accent1"/>
            </a:effectRef>
            <a:fontRef idx="minor">
              <a:schemeClr val="tx1"/>
            </a:fontRef>
          </p:style>
        </p:cxnSp>
        <p:sp>
          <p:nvSpPr>
            <p:cNvPr id="31" name="矩形 30"/>
            <p:cNvSpPr/>
            <p:nvPr/>
          </p:nvSpPr>
          <p:spPr>
            <a:xfrm>
              <a:off x="1331651" y="1597980"/>
              <a:ext cx="36000" cy="1080000"/>
            </a:xfrm>
            <a:prstGeom prst="rect">
              <a:avLst/>
            </a:prstGeom>
            <a:grp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sz="1867" dirty="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5" name="组合 33"/>
          <p:cNvGrpSpPr/>
          <p:nvPr/>
        </p:nvGrpSpPr>
        <p:grpSpPr>
          <a:xfrm flipV="1">
            <a:off x="8593041" y="2945168"/>
            <a:ext cx="35993" cy="2390329"/>
            <a:chOff x="1331651" y="1572132"/>
            <a:chExt cx="36000" cy="2390328"/>
          </a:xfrm>
          <a:solidFill>
            <a:schemeClr val="accent4"/>
          </a:solidFill>
        </p:grpSpPr>
        <p:cxnSp>
          <p:nvCxnSpPr>
            <p:cNvPr id="35" name="直接连接符 34"/>
            <p:cNvCxnSpPr/>
            <p:nvPr/>
          </p:nvCxnSpPr>
          <p:spPr>
            <a:xfrm>
              <a:off x="1331651" y="1576008"/>
              <a:ext cx="0" cy="2386452"/>
            </a:xfrm>
            <a:prstGeom prst="line">
              <a:avLst/>
            </a:prstGeom>
            <a:grpFill/>
            <a:ln>
              <a:solidFill>
                <a:schemeClr val="accent4"/>
              </a:solidFill>
            </a:ln>
          </p:spPr>
          <p:style>
            <a:lnRef idx="1">
              <a:schemeClr val="accent1"/>
            </a:lnRef>
            <a:fillRef idx="0">
              <a:schemeClr val="accent1"/>
            </a:fillRef>
            <a:effectRef idx="0">
              <a:schemeClr val="accent1"/>
            </a:effectRef>
            <a:fontRef idx="minor">
              <a:schemeClr val="tx1"/>
            </a:fontRef>
          </p:style>
        </p:cxnSp>
        <p:sp>
          <p:nvSpPr>
            <p:cNvPr id="36" name="矩形 35"/>
            <p:cNvSpPr/>
            <p:nvPr/>
          </p:nvSpPr>
          <p:spPr>
            <a:xfrm>
              <a:off x="1331651" y="1572132"/>
              <a:ext cx="36000" cy="1080000"/>
            </a:xfrm>
            <a:prstGeom prst="rect">
              <a:avLst/>
            </a:prstGeom>
            <a:grp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sz="1867" dirty="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6" name="组合 2"/>
          <p:cNvGrpSpPr/>
          <p:nvPr/>
        </p:nvGrpSpPr>
        <p:grpSpPr>
          <a:xfrm>
            <a:off x="1362448" y="2945169"/>
            <a:ext cx="2099523" cy="1017295"/>
            <a:chOff x="1331651" y="2945166"/>
            <a:chExt cx="2099921" cy="1017295"/>
          </a:xfrm>
        </p:grpSpPr>
        <p:sp>
          <p:nvSpPr>
            <p:cNvPr id="7" name="矩形 6"/>
            <p:cNvSpPr/>
            <p:nvPr/>
          </p:nvSpPr>
          <p:spPr>
            <a:xfrm>
              <a:off x="1331651" y="2945166"/>
              <a:ext cx="2099921" cy="1017295"/>
            </a:xfrm>
            <a:prstGeom prst="rect">
              <a:avLst/>
            </a:prstGeom>
            <a:solidFill>
              <a:schemeClr val="accent1"/>
            </a:solidFill>
            <a:ln w="25400" cap="flat" cmpd="sng" algn="ctr">
              <a:noFill/>
              <a:prstDash val="solid"/>
            </a:ln>
            <a:effectLst/>
          </p:spPr>
          <p:txBody>
            <a:bodyPr rot="0" spcFirstLastPara="0" vertOverflow="overflow" horzOverflow="overflow" vert="horz" wrap="square" lIns="128516" tIns="64257" rIns="128516" bIns="64257" numCol="1" spcCol="0" rtlCol="0" fromWordArt="0" anchor="ctr" anchorCtr="0" forceAA="0" compatLnSpc="1">
              <a:prstTxWarp prst="textNoShape">
                <a:avLst/>
              </a:prstTxWarp>
              <a:noAutofit/>
            </a:bodyPr>
            <a:lstStyle/>
            <a:p>
              <a:pPr algn="ctr">
                <a:lnSpc>
                  <a:spcPct val="130000"/>
                </a:lnSpc>
              </a:pPr>
              <a:endParaRPr lang="zh-CN" altLang="en-US" sz="1867" kern="0" dirty="0">
                <a:solidFill>
                  <a:sysClr val="window" lastClr="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64" name="文本框 63"/>
            <p:cNvSpPr txBox="1"/>
            <p:nvPr/>
          </p:nvSpPr>
          <p:spPr>
            <a:xfrm>
              <a:off x="1419945" y="3543679"/>
              <a:ext cx="1923330" cy="395313"/>
            </a:xfrm>
            <a:prstGeom prst="rect">
              <a:avLst/>
            </a:prstGeom>
            <a:noFill/>
            <a:ln w="25400" cap="flat" cmpd="sng" algn="ctr">
              <a:noFill/>
              <a:prstDash val="solid"/>
            </a:ln>
            <a:effectLst/>
          </p:spPr>
          <p:txBody>
            <a:bodyPr rot="0" spcFirstLastPara="0" vertOverflow="overflow" horzOverflow="overflow" vert="horz" wrap="square" lIns="128516" tIns="64257" rIns="128516" bIns="64257" numCol="1" spcCol="0" rtlCol="0" fromWordArt="0" anchor="ctr" anchorCtr="0" forceAA="0" compatLnSpc="1">
              <a:prstTxWarp prst="textNoShape">
                <a:avLst/>
              </a:prstTxWarp>
              <a:noAutofit/>
            </a:bodyPr>
            <a:lstStyle>
              <a:defPPr>
                <a:defRPr lang="zh-CN"/>
              </a:defPPr>
              <a:lvl1pPr algn="ctr">
                <a:lnSpc>
                  <a:spcPct val="130000"/>
                </a:lnSpc>
                <a:defRPr sz="2001" kern="0">
                  <a:solidFill>
                    <a:sysClr val="window" lastClr="FFFFFF"/>
                  </a:solidFill>
                  <a:latin typeface="Arial" panose="020B0604020202020204" pitchFamily="34" charset="0"/>
                  <a:ea typeface="微软雅黑" panose="020B0503020204020204" pitchFamily="34" charset="-122"/>
                </a:defRPr>
              </a:lvl1pPr>
            </a:lstStyle>
            <a:p>
              <a:r>
                <a:rPr lang="en-US" altLang="zh-CN" sz="1600" dirty="0">
                  <a:sym typeface="Arial" panose="020B0604020202020204" pitchFamily="34" charset="0"/>
                </a:rPr>
                <a:t>YOUR TITLE</a:t>
              </a:r>
              <a:endParaRPr lang="zh-CN" altLang="en-US" sz="1600" dirty="0">
                <a:sym typeface="Arial" panose="020B0604020202020204" pitchFamily="34" charset="0"/>
              </a:endParaRPr>
            </a:p>
          </p:txBody>
        </p:sp>
        <p:sp>
          <p:nvSpPr>
            <p:cNvPr id="68" name="文本框 67"/>
            <p:cNvSpPr txBox="1"/>
            <p:nvPr/>
          </p:nvSpPr>
          <p:spPr>
            <a:xfrm>
              <a:off x="1843808" y="2945166"/>
              <a:ext cx="1075605" cy="703016"/>
            </a:xfrm>
            <a:prstGeom prst="rect">
              <a:avLst/>
            </a:prstGeom>
            <a:noFill/>
            <a:ln w="25400" cap="flat" cmpd="sng" algn="ctr">
              <a:noFill/>
              <a:prstDash val="solid"/>
            </a:ln>
            <a:effectLst/>
          </p:spPr>
          <p:txBody>
            <a:bodyPr rot="0" spcFirstLastPara="0" vertOverflow="overflow" horzOverflow="overflow" vert="horz" wrap="square" lIns="128516" tIns="64257" rIns="128516" bIns="64257" numCol="1" spcCol="0" rtlCol="0" fromWordArt="0" anchor="ctr" anchorCtr="0" forceAA="0" compatLnSpc="1">
              <a:prstTxWarp prst="textNoShape">
                <a:avLst/>
              </a:prstTxWarp>
              <a:noAutofit/>
            </a:bodyPr>
            <a:lstStyle>
              <a:defPPr>
                <a:defRPr lang="zh-CN"/>
              </a:defPPr>
              <a:lvl1pPr algn="ctr">
                <a:lnSpc>
                  <a:spcPct val="130000"/>
                </a:lnSpc>
                <a:defRPr sz="2001" kern="0">
                  <a:solidFill>
                    <a:sysClr val="window" lastClr="FFFFFF"/>
                  </a:solidFill>
                  <a:latin typeface="Arial" panose="020B0604020202020204" pitchFamily="34" charset="0"/>
                  <a:ea typeface="微软雅黑" panose="020B0503020204020204" pitchFamily="34" charset="-122"/>
                </a:defRPr>
              </a:lvl1pPr>
            </a:lstStyle>
            <a:p>
              <a:r>
                <a:rPr lang="en-US" altLang="zh-CN" sz="3999" dirty="0">
                  <a:sym typeface="Arial" panose="020B0604020202020204" pitchFamily="34" charset="0"/>
                </a:rPr>
                <a:t>1</a:t>
              </a:r>
              <a:endParaRPr lang="zh-CN" altLang="en-US" sz="3999" dirty="0">
                <a:sym typeface="Arial" panose="020B0604020202020204" pitchFamily="34" charset="0"/>
              </a:endParaRPr>
            </a:p>
          </p:txBody>
        </p:sp>
      </p:grpSp>
      <p:grpSp>
        <p:nvGrpSpPr>
          <p:cNvPr id="8" name="组合 3"/>
          <p:cNvGrpSpPr/>
          <p:nvPr/>
        </p:nvGrpSpPr>
        <p:grpSpPr>
          <a:xfrm>
            <a:off x="3772645" y="2945169"/>
            <a:ext cx="2099523" cy="1017295"/>
            <a:chOff x="3742306" y="2945166"/>
            <a:chExt cx="2099921" cy="1017295"/>
          </a:xfrm>
        </p:grpSpPr>
        <p:sp>
          <p:nvSpPr>
            <p:cNvPr id="23" name="矩形 22"/>
            <p:cNvSpPr/>
            <p:nvPr/>
          </p:nvSpPr>
          <p:spPr>
            <a:xfrm flipV="1">
              <a:off x="3742306" y="2945166"/>
              <a:ext cx="2099921" cy="101729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7"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65" name="文本框 64"/>
            <p:cNvSpPr txBox="1"/>
            <p:nvPr/>
          </p:nvSpPr>
          <p:spPr>
            <a:xfrm>
              <a:off x="3830597" y="3543681"/>
              <a:ext cx="1923330" cy="338554"/>
            </a:xfrm>
            <a:prstGeom prst="rect">
              <a:avLst/>
            </a:prstGeom>
            <a:noFill/>
          </p:spPr>
          <p:txBody>
            <a:bodyPr wrap="square" rtlCol="0">
              <a:spAutoFit/>
            </a:bodyPr>
            <a:lstStyle/>
            <a:p>
              <a:pPr algn="ctr">
                <a:spcBef>
                  <a:spcPts val="1000"/>
                </a:spcBef>
              </a:pPr>
              <a:r>
                <a:rPr lang="en-US" altLang="zh-CN" sz="1600" dirty="0">
                  <a:solidFill>
                    <a:schemeClr val="bg1"/>
                  </a:solidFill>
                  <a:latin typeface="Arial" panose="020B0604020202020204" pitchFamily="34" charset="0"/>
                  <a:ea typeface="微软雅黑" panose="020B0503020204020204" pitchFamily="34" charset="-122"/>
                  <a:sym typeface="Arial" panose="020B0604020202020204" pitchFamily="34" charset="0"/>
                </a:rPr>
                <a:t>YOUR TITLE</a:t>
              </a:r>
              <a:endParaRPr lang="zh-CN" altLang="en-US" sz="16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69" name="文本框 68"/>
            <p:cNvSpPr txBox="1"/>
            <p:nvPr/>
          </p:nvSpPr>
          <p:spPr>
            <a:xfrm>
              <a:off x="4270418" y="3042093"/>
              <a:ext cx="1075605" cy="707758"/>
            </a:xfrm>
            <a:prstGeom prst="rect">
              <a:avLst/>
            </a:prstGeom>
            <a:noFill/>
          </p:spPr>
          <p:txBody>
            <a:bodyPr wrap="square" rtlCol="0">
              <a:spAutoFit/>
            </a:bodyPr>
            <a:lstStyle/>
            <a:p>
              <a:pPr algn="ctr">
                <a:spcBef>
                  <a:spcPts val="1000"/>
                </a:spcBef>
              </a:pPr>
              <a:r>
                <a:rPr lang="en-US" altLang="zh-CN" sz="3999" dirty="0">
                  <a:solidFill>
                    <a:schemeClr val="bg1"/>
                  </a:solidFill>
                  <a:latin typeface="Arial" panose="020B0604020202020204" pitchFamily="34" charset="0"/>
                  <a:ea typeface="微软雅黑" panose="020B0503020204020204" pitchFamily="34" charset="-122"/>
                  <a:sym typeface="Arial" panose="020B0604020202020204" pitchFamily="34" charset="0"/>
                </a:rPr>
                <a:t>2</a:t>
              </a:r>
              <a:endParaRPr lang="zh-CN" altLang="en-US" sz="3999"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9" name="组合 4"/>
          <p:cNvGrpSpPr/>
          <p:nvPr/>
        </p:nvGrpSpPr>
        <p:grpSpPr>
          <a:xfrm>
            <a:off x="6182843" y="2945169"/>
            <a:ext cx="2099523" cy="1017295"/>
            <a:chOff x="6152961" y="2945166"/>
            <a:chExt cx="2099921" cy="1017295"/>
          </a:xfrm>
        </p:grpSpPr>
        <p:sp>
          <p:nvSpPr>
            <p:cNvPr id="28" name="矩形 27"/>
            <p:cNvSpPr/>
            <p:nvPr/>
          </p:nvSpPr>
          <p:spPr>
            <a:xfrm>
              <a:off x="6152961" y="2945166"/>
              <a:ext cx="2099921" cy="1017295"/>
            </a:xfrm>
            <a:prstGeom prst="rect">
              <a:avLst/>
            </a:prstGeom>
            <a:solidFill>
              <a:schemeClr val="accent3"/>
            </a:solidFill>
            <a:ln w="25400" cap="flat" cmpd="sng" algn="ctr">
              <a:noFill/>
              <a:prstDash val="solid"/>
            </a:ln>
            <a:effectLst/>
          </p:spPr>
          <p:txBody>
            <a:bodyPr rot="0" spcFirstLastPara="0" vertOverflow="overflow" horzOverflow="overflow" vert="horz" wrap="square" lIns="128516" tIns="64257" rIns="128516" bIns="64257" numCol="1" spcCol="0" rtlCol="0" fromWordArt="0" anchor="ctr" anchorCtr="0" forceAA="0" compatLnSpc="1">
              <a:prstTxWarp prst="textNoShape">
                <a:avLst/>
              </a:prstTxWarp>
              <a:noAutofit/>
            </a:bodyPr>
            <a:lstStyle/>
            <a:p>
              <a:pPr algn="ctr">
                <a:lnSpc>
                  <a:spcPct val="130000"/>
                </a:lnSpc>
              </a:pPr>
              <a:endParaRPr lang="zh-CN" altLang="en-US" sz="1867" kern="0" dirty="0">
                <a:solidFill>
                  <a:sysClr val="window" lastClr="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66" name="文本框 65"/>
            <p:cNvSpPr txBox="1"/>
            <p:nvPr/>
          </p:nvSpPr>
          <p:spPr>
            <a:xfrm>
              <a:off x="6246353" y="3543679"/>
              <a:ext cx="1923330" cy="395313"/>
            </a:xfrm>
            <a:prstGeom prst="rect">
              <a:avLst/>
            </a:prstGeom>
            <a:noFill/>
            <a:ln w="25400" cap="flat" cmpd="sng" algn="ctr">
              <a:noFill/>
              <a:prstDash val="solid"/>
            </a:ln>
            <a:effectLst/>
          </p:spPr>
          <p:txBody>
            <a:bodyPr rot="0" spcFirstLastPara="0" vertOverflow="overflow" horzOverflow="overflow" vert="horz" wrap="square" lIns="128516" tIns="64257" rIns="128516" bIns="64257" numCol="1" spcCol="0" rtlCol="0" fromWordArt="0" anchor="ctr" anchorCtr="0" forceAA="0" compatLnSpc="1">
              <a:prstTxWarp prst="textNoShape">
                <a:avLst/>
              </a:prstTxWarp>
              <a:noAutofit/>
            </a:bodyPr>
            <a:lstStyle>
              <a:defPPr>
                <a:defRPr lang="zh-CN"/>
              </a:defPPr>
              <a:lvl1pPr algn="ctr">
                <a:lnSpc>
                  <a:spcPct val="130000"/>
                </a:lnSpc>
                <a:defRPr sz="2001" kern="0">
                  <a:solidFill>
                    <a:sysClr val="window" lastClr="FFFFFF"/>
                  </a:solidFill>
                  <a:latin typeface="Arial" panose="020B0604020202020204" pitchFamily="34" charset="0"/>
                  <a:ea typeface="微软雅黑" panose="020B0503020204020204" pitchFamily="34" charset="-122"/>
                </a:defRPr>
              </a:lvl1pPr>
            </a:lstStyle>
            <a:p>
              <a:r>
                <a:rPr lang="en-US" altLang="zh-CN" sz="1600" dirty="0">
                  <a:sym typeface="Arial" panose="020B0604020202020204" pitchFamily="34" charset="0"/>
                </a:rPr>
                <a:t>YOUR TITLE</a:t>
              </a:r>
              <a:endParaRPr lang="zh-CN" altLang="en-US" sz="1600" dirty="0">
                <a:sym typeface="Arial" panose="020B0604020202020204" pitchFamily="34" charset="0"/>
              </a:endParaRPr>
            </a:p>
          </p:txBody>
        </p:sp>
        <p:sp>
          <p:nvSpPr>
            <p:cNvPr id="70" name="文本框 69"/>
            <p:cNvSpPr txBox="1"/>
            <p:nvPr/>
          </p:nvSpPr>
          <p:spPr>
            <a:xfrm>
              <a:off x="6665116" y="3042093"/>
              <a:ext cx="1075605" cy="703016"/>
            </a:xfrm>
            <a:prstGeom prst="rect">
              <a:avLst/>
            </a:prstGeom>
            <a:noFill/>
            <a:ln w="25400" cap="flat" cmpd="sng" algn="ctr">
              <a:noFill/>
              <a:prstDash val="solid"/>
            </a:ln>
            <a:effectLst/>
          </p:spPr>
          <p:txBody>
            <a:bodyPr rot="0" spcFirstLastPara="0" vertOverflow="overflow" horzOverflow="overflow" vert="horz" wrap="square" lIns="128516" tIns="64257" rIns="128516" bIns="64257" numCol="1" spcCol="0" rtlCol="0" fromWordArt="0" anchor="ctr" anchorCtr="0" forceAA="0" compatLnSpc="1">
              <a:prstTxWarp prst="textNoShape">
                <a:avLst/>
              </a:prstTxWarp>
              <a:noAutofit/>
            </a:bodyPr>
            <a:lstStyle>
              <a:defPPr>
                <a:defRPr lang="zh-CN"/>
              </a:defPPr>
              <a:lvl1pPr algn="ctr">
                <a:lnSpc>
                  <a:spcPct val="130000"/>
                </a:lnSpc>
                <a:defRPr sz="2001" kern="0">
                  <a:solidFill>
                    <a:sysClr val="window" lastClr="FFFFFF"/>
                  </a:solidFill>
                  <a:latin typeface="Arial" panose="020B0604020202020204" pitchFamily="34" charset="0"/>
                  <a:ea typeface="微软雅黑" panose="020B0503020204020204" pitchFamily="34" charset="-122"/>
                </a:defRPr>
              </a:lvl1pPr>
            </a:lstStyle>
            <a:p>
              <a:r>
                <a:rPr lang="en-US" altLang="zh-CN" sz="3999" dirty="0">
                  <a:sym typeface="Arial" panose="020B0604020202020204" pitchFamily="34" charset="0"/>
                </a:rPr>
                <a:t>3</a:t>
              </a:r>
              <a:endParaRPr lang="zh-CN" altLang="en-US" sz="3999" dirty="0">
                <a:sym typeface="Arial" panose="020B0604020202020204" pitchFamily="34" charset="0"/>
              </a:endParaRPr>
            </a:p>
          </p:txBody>
        </p:sp>
      </p:grpSp>
      <p:grpSp>
        <p:nvGrpSpPr>
          <p:cNvPr id="10" name="组合 5"/>
          <p:cNvGrpSpPr/>
          <p:nvPr/>
        </p:nvGrpSpPr>
        <p:grpSpPr>
          <a:xfrm>
            <a:off x="8593039" y="2945169"/>
            <a:ext cx="2099523" cy="1017295"/>
            <a:chOff x="8563615" y="2945166"/>
            <a:chExt cx="2099921" cy="1017295"/>
          </a:xfrm>
        </p:grpSpPr>
        <p:sp>
          <p:nvSpPr>
            <p:cNvPr id="33" name="矩形 32"/>
            <p:cNvSpPr/>
            <p:nvPr/>
          </p:nvSpPr>
          <p:spPr>
            <a:xfrm flipV="1">
              <a:off x="8563615" y="2945166"/>
              <a:ext cx="2099921" cy="101729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7"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67" name="文本框 66"/>
            <p:cNvSpPr txBox="1"/>
            <p:nvPr/>
          </p:nvSpPr>
          <p:spPr>
            <a:xfrm>
              <a:off x="8651906" y="3543681"/>
              <a:ext cx="1923330" cy="338554"/>
            </a:xfrm>
            <a:prstGeom prst="rect">
              <a:avLst/>
            </a:prstGeom>
            <a:noFill/>
          </p:spPr>
          <p:txBody>
            <a:bodyPr wrap="square" rtlCol="0">
              <a:spAutoFit/>
            </a:bodyPr>
            <a:lstStyle/>
            <a:p>
              <a:pPr algn="ctr">
                <a:spcBef>
                  <a:spcPts val="1000"/>
                </a:spcBef>
              </a:pPr>
              <a:r>
                <a:rPr lang="en-US" altLang="zh-CN" sz="1600" dirty="0">
                  <a:solidFill>
                    <a:schemeClr val="bg1"/>
                  </a:solidFill>
                  <a:latin typeface="Arial" panose="020B0604020202020204" pitchFamily="34" charset="0"/>
                  <a:ea typeface="微软雅黑" panose="020B0503020204020204" pitchFamily="34" charset="-122"/>
                  <a:sym typeface="Arial" panose="020B0604020202020204" pitchFamily="34" charset="0"/>
                </a:rPr>
                <a:t>YOUR TITLE</a:t>
              </a:r>
              <a:endParaRPr lang="zh-CN" altLang="en-US" sz="16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71" name="文本框 70"/>
            <p:cNvSpPr txBox="1"/>
            <p:nvPr/>
          </p:nvSpPr>
          <p:spPr>
            <a:xfrm>
              <a:off x="9087650" y="3042093"/>
              <a:ext cx="1075605" cy="707758"/>
            </a:xfrm>
            <a:prstGeom prst="rect">
              <a:avLst/>
            </a:prstGeom>
            <a:noFill/>
          </p:spPr>
          <p:txBody>
            <a:bodyPr wrap="square" rtlCol="0">
              <a:spAutoFit/>
            </a:bodyPr>
            <a:lstStyle/>
            <a:p>
              <a:pPr algn="ctr">
                <a:spcBef>
                  <a:spcPts val="1000"/>
                </a:spcBef>
              </a:pPr>
              <a:r>
                <a:rPr lang="en-US" altLang="zh-CN" sz="3999" dirty="0">
                  <a:solidFill>
                    <a:schemeClr val="bg1"/>
                  </a:solidFill>
                  <a:latin typeface="Arial" panose="020B0604020202020204" pitchFamily="34" charset="0"/>
                  <a:ea typeface="微软雅黑" panose="020B0503020204020204" pitchFamily="34" charset="-122"/>
                  <a:sym typeface="Arial" panose="020B0604020202020204" pitchFamily="34" charset="0"/>
                </a:rPr>
                <a:t>4</a:t>
              </a:r>
              <a:endParaRPr lang="zh-CN" altLang="en-US" sz="3999"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52" name="Text Placeholder 7"/>
          <p:cNvSpPr txBox="1">
            <a:spLocks/>
          </p:cNvSpPr>
          <p:nvPr/>
        </p:nvSpPr>
        <p:spPr>
          <a:xfrm>
            <a:off x="1612281" y="1585849"/>
            <a:ext cx="2519332" cy="338359"/>
          </a:xfrm>
          <a:prstGeom prst="rect">
            <a:avLst/>
          </a:prstGeom>
        </p:spPr>
        <p:txBody>
          <a:bodyPr vert="horz" lIns="0" tIns="98461" rIns="0" bIns="98461" anchor="ctr"/>
          <a:lstStyle>
            <a:lvl1pPr marL="0" indent="0" algn="r" rtl="0" eaLnBrk="0" fontAlgn="base" hangingPunct="0">
              <a:lnSpc>
                <a:spcPct val="100000"/>
              </a:lnSpc>
              <a:spcBef>
                <a:spcPts val="0"/>
              </a:spcBef>
              <a:spcAft>
                <a:spcPts val="0"/>
              </a:spcAft>
              <a:buFont typeface="Arial" panose="020B0604020202020204" pitchFamily="34" charset="0"/>
              <a:buNone/>
              <a:defRPr sz="1266" b="1" kern="1200">
                <a:solidFill>
                  <a:schemeClr val="tx1">
                    <a:lumMod val="75000"/>
                    <a:lumOff val="25000"/>
                  </a:schemeClr>
                </a:solidFill>
                <a:latin typeface="Lato Regular"/>
                <a:ea typeface="+mn-ea"/>
                <a:cs typeface="Lato Regular"/>
              </a:defRPr>
            </a:lvl1pPr>
            <a:lvl2pPr marL="1041400" indent="-400050" algn="l" rtl="0" eaLnBrk="0" fontAlgn="base" hangingPunct="0">
              <a:spcBef>
                <a:spcPct val="20000"/>
              </a:spcBef>
              <a:spcAft>
                <a:spcPct val="0"/>
              </a:spcAft>
              <a:buFont typeface="Arial" panose="020B0604020202020204" pitchFamily="34" charset="0"/>
              <a:buChar char="–"/>
              <a:defRPr sz="4000" kern="1200">
                <a:solidFill>
                  <a:schemeClr val="tx1"/>
                </a:solidFill>
                <a:latin typeface="+mn-lt"/>
                <a:ea typeface="+mn-ea"/>
                <a:cs typeface="+mn-cs"/>
              </a:defRPr>
            </a:lvl2pPr>
            <a:lvl3pPr marL="1604963" indent="-319088" algn="l" rtl="0" eaLnBrk="0" fontAlgn="base" hangingPunct="0">
              <a:spcBef>
                <a:spcPct val="20000"/>
              </a:spcBef>
              <a:spcAft>
                <a:spcPct val="0"/>
              </a:spcAft>
              <a:buFont typeface="Arial" panose="020B0604020202020204" pitchFamily="34" charset="0"/>
              <a:buChar char="•"/>
              <a:defRPr sz="3400" kern="1200">
                <a:solidFill>
                  <a:schemeClr val="tx1"/>
                </a:solidFill>
                <a:latin typeface="+mn-lt"/>
                <a:ea typeface="+mn-ea"/>
                <a:cs typeface="+mn-cs"/>
              </a:defRPr>
            </a:lvl3pPr>
            <a:lvl4pPr marL="2247900" indent="-319088"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4pPr>
            <a:lvl5pPr marL="2890838" indent="-319088"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5pPr>
            <a:lvl6pPr marL="3534603" indent="-321327" algn="l" defTabSz="1285309" rtl="0" eaLnBrk="1" latinLnBrk="0" hangingPunct="1">
              <a:spcBef>
                <a:spcPct val="20000"/>
              </a:spcBef>
              <a:buFont typeface="Arial" pitchFamily="34" charset="0"/>
              <a:buChar char="•"/>
              <a:defRPr sz="2800" kern="1200">
                <a:solidFill>
                  <a:schemeClr val="tx1"/>
                </a:solidFill>
                <a:latin typeface="+mn-lt"/>
                <a:ea typeface="+mn-ea"/>
                <a:cs typeface="+mn-cs"/>
              </a:defRPr>
            </a:lvl6pPr>
            <a:lvl7pPr marL="4177258" indent="-321327" algn="l" defTabSz="1285309" rtl="0" eaLnBrk="1" latinLnBrk="0" hangingPunct="1">
              <a:spcBef>
                <a:spcPct val="20000"/>
              </a:spcBef>
              <a:buFont typeface="Arial" pitchFamily="34" charset="0"/>
              <a:buChar char="•"/>
              <a:defRPr sz="2800" kern="1200">
                <a:solidFill>
                  <a:schemeClr val="tx1"/>
                </a:solidFill>
                <a:latin typeface="+mn-lt"/>
                <a:ea typeface="+mn-ea"/>
                <a:cs typeface="+mn-cs"/>
              </a:defRPr>
            </a:lvl7pPr>
            <a:lvl8pPr marL="4819911" indent="-321327" algn="l" defTabSz="1285309" rtl="0" eaLnBrk="1" latinLnBrk="0" hangingPunct="1">
              <a:spcBef>
                <a:spcPct val="20000"/>
              </a:spcBef>
              <a:buFont typeface="Arial" pitchFamily="34" charset="0"/>
              <a:buChar char="•"/>
              <a:defRPr sz="2800" kern="1200">
                <a:solidFill>
                  <a:schemeClr val="tx1"/>
                </a:solidFill>
                <a:latin typeface="+mn-lt"/>
                <a:ea typeface="+mn-ea"/>
                <a:cs typeface="+mn-cs"/>
              </a:defRPr>
            </a:lvl8pPr>
            <a:lvl9pPr marL="5462567" indent="-321327" algn="l" defTabSz="1285309" rtl="0" eaLnBrk="1" latinLnBrk="0" hangingPunct="1">
              <a:spcBef>
                <a:spcPct val="20000"/>
              </a:spcBef>
              <a:buFont typeface="Arial" pitchFamily="34" charset="0"/>
              <a:buChar char="•"/>
              <a:defRPr sz="2800" kern="1200">
                <a:solidFill>
                  <a:schemeClr val="tx1"/>
                </a:solidFill>
                <a:latin typeface="+mn-lt"/>
                <a:ea typeface="+mn-ea"/>
                <a:cs typeface="+mn-cs"/>
              </a:defRPr>
            </a:lvl9pPr>
          </a:lstStyle>
          <a:p>
            <a:pPr algn="l"/>
            <a:r>
              <a:rPr lang="zh-CN" altLang="en-US" sz="1600" dirty="0">
                <a:solidFill>
                  <a:schemeClr val="tx1"/>
                </a:solidFill>
                <a:ea typeface="微软雅黑" panose="020B0503020204020204" pitchFamily="34" charset="-122"/>
              </a:rPr>
              <a:t>请替换文字内容</a:t>
            </a:r>
          </a:p>
        </p:txBody>
      </p:sp>
      <p:sp>
        <p:nvSpPr>
          <p:cNvPr id="53" name="Text Placeholder 2"/>
          <p:cNvSpPr txBox="1">
            <a:spLocks/>
          </p:cNvSpPr>
          <p:nvPr/>
        </p:nvSpPr>
        <p:spPr>
          <a:xfrm>
            <a:off x="1612281" y="1950758"/>
            <a:ext cx="2173087" cy="548468"/>
          </a:xfrm>
          <a:prstGeom prst="rect">
            <a:avLst/>
          </a:prstGeom>
        </p:spPr>
        <p:txBody>
          <a:bodyPr vert="horz" lIns="0" tIns="0" rIns="0" bIns="0"/>
          <a:lstStyle>
            <a:lvl1pPr marL="0" indent="0" algn="r" rtl="0" eaLnBrk="0" fontAlgn="base" hangingPunct="0">
              <a:lnSpc>
                <a:spcPct val="150000"/>
              </a:lnSpc>
              <a:spcBef>
                <a:spcPts val="0"/>
              </a:spcBef>
              <a:spcAft>
                <a:spcPct val="0"/>
              </a:spcAft>
              <a:buFont typeface="Arial" panose="020B0604020202020204" pitchFamily="34" charset="0"/>
              <a:buNone/>
              <a:defRPr sz="1002" kern="1200" baseline="0">
                <a:solidFill>
                  <a:schemeClr val="tx1">
                    <a:lumMod val="50000"/>
                    <a:lumOff val="50000"/>
                  </a:schemeClr>
                </a:solidFill>
                <a:latin typeface="Lato Regular"/>
                <a:ea typeface="+mn-ea"/>
                <a:cs typeface="Lato Regular"/>
              </a:defRPr>
            </a:lvl1pPr>
            <a:lvl2pPr marL="1041400" indent="-400050" algn="l" rtl="0" eaLnBrk="0" fontAlgn="base" hangingPunct="0">
              <a:spcBef>
                <a:spcPct val="20000"/>
              </a:spcBef>
              <a:spcAft>
                <a:spcPct val="0"/>
              </a:spcAft>
              <a:buFont typeface="Arial" panose="020B0604020202020204" pitchFamily="34" charset="0"/>
              <a:buChar char="–"/>
              <a:defRPr sz="4000" kern="1200">
                <a:solidFill>
                  <a:schemeClr val="tx1"/>
                </a:solidFill>
                <a:latin typeface="+mn-lt"/>
                <a:ea typeface="+mn-ea"/>
                <a:cs typeface="+mn-cs"/>
              </a:defRPr>
            </a:lvl2pPr>
            <a:lvl3pPr marL="1604963" indent="-319088" algn="l" rtl="0" eaLnBrk="0" fontAlgn="base" hangingPunct="0">
              <a:spcBef>
                <a:spcPct val="20000"/>
              </a:spcBef>
              <a:spcAft>
                <a:spcPct val="0"/>
              </a:spcAft>
              <a:buFont typeface="Arial" panose="020B0604020202020204" pitchFamily="34" charset="0"/>
              <a:buChar char="•"/>
              <a:defRPr sz="3400" kern="1200">
                <a:solidFill>
                  <a:schemeClr val="tx1"/>
                </a:solidFill>
                <a:latin typeface="+mn-lt"/>
                <a:ea typeface="+mn-ea"/>
                <a:cs typeface="+mn-cs"/>
              </a:defRPr>
            </a:lvl3pPr>
            <a:lvl4pPr marL="2247900" indent="-319088"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4pPr>
            <a:lvl5pPr marL="2890838" indent="-319088"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5pPr>
            <a:lvl6pPr marL="3534603" indent="-321327" algn="l" defTabSz="1285309" rtl="0" eaLnBrk="1" latinLnBrk="0" hangingPunct="1">
              <a:spcBef>
                <a:spcPct val="20000"/>
              </a:spcBef>
              <a:buFont typeface="Arial" pitchFamily="34" charset="0"/>
              <a:buChar char="•"/>
              <a:defRPr sz="2800" kern="1200">
                <a:solidFill>
                  <a:schemeClr val="tx1"/>
                </a:solidFill>
                <a:latin typeface="+mn-lt"/>
                <a:ea typeface="+mn-ea"/>
                <a:cs typeface="+mn-cs"/>
              </a:defRPr>
            </a:lvl6pPr>
            <a:lvl7pPr marL="4177258" indent="-321327" algn="l" defTabSz="1285309" rtl="0" eaLnBrk="1" latinLnBrk="0" hangingPunct="1">
              <a:spcBef>
                <a:spcPct val="20000"/>
              </a:spcBef>
              <a:buFont typeface="Arial" pitchFamily="34" charset="0"/>
              <a:buChar char="•"/>
              <a:defRPr sz="2800" kern="1200">
                <a:solidFill>
                  <a:schemeClr val="tx1"/>
                </a:solidFill>
                <a:latin typeface="+mn-lt"/>
                <a:ea typeface="+mn-ea"/>
                <a:cs typeface="+mn-cs"/>
              </a:defRPr>
            </a:lvl7pPr>
            <a:lvl8pPr marL="4819911" indent="-321327" algn="l" defTabSz="1285309" rtl="0" eaLnBrk="1" latinLnBrk="0" hangingPunct="1">
              <a:spcBef>
                <a:spcPct val="20000"/>
              </a:spcBef>
              <a:buFont typeface="Arial" pitchFamily="34" charset="0"/>
              <a:buChar char="•"/>
              <a:defRPr sz="2800" kern="1200">
                <a:solidFill>
                  <a:schemeClr val="tx1"/>
                </a:solidFill>
                <a:latin typeface="+mn-lt"/>
                <a:ea typeface="+mn-ea"/>
                <a:cs typeface="+mn-cs"/>
              </a:defRPr>
            </a:lvl8pPr>
            <a:lvl9pPr marL="5462567" indent="-321327" algn="l" defTabSz="1285309" rtl="0" eaLnBrk="1" latinLnBrk="0" hangingPunct="1">
              <a:spcBef>
                <a:spcPct val="20000"/>
              </a:spcBef>
              <a:buFont typeface="Arial" pitchFamily="34" charset="0"/>
              <a:buChar char="•"/>
              <a:defRPr sz="2800" kern="1200">
                <a:solidFill>
                  <a:schemeClr val="tx1"/>
                </a:solidFill>
                <a:latin typeface="+mn-lt"/>
                <a:ea typeface="+mn-ea"/>
                <a:cs typeface="+mn-cs"/>
              </a:defRPr>
            </a:lvl9pPr>
          </a:lstStyle>
          <a:p>
            <a:pPr algn="l"/>
            <a:r>
              <a:rPr lang="zh-CN" altLang="en-US" sz="1067" dirty="0">
                <a:solidFill>
                  <a:schemeClr val="tx1"/>
                </a:solidFill>
                <a:latin typeface="Arial" panose="020B0604020202020204" pitchFamily="34" charset="0"/>
                <a:ea typeface="微软雅黑" panose="020B0503020204020204" pitchFamily="34" charset="-122"/>
                <a:cs typeface="+mn-ea"/>
                <a:sym typeface="+mn-lt"/>
              </a:rPr>
              <a:t>点击添加相关标题文字，点击添加相关标题文字，点击添加相关标题文字，点击添加相关标题文字。</a:t>
            </a:r>
            <a:endParaRPr lang="en-GB" altLang="zh-CN" sz="1067" dirty="0">
              <a:solidFill>
                <a:schemeClr val="tx1"/>
              </a:solidFill>
              <a:latin typeface="Arial" panose="020B0604020202020204" pitchFamily="34" charset="0"/>
              <a:ea typeface="微软雅黑" panose="020B0503020204020204" pitchFamily="34" charset="-122"/>
              <a:cs typeface="+mn-ea"/>
              <a:sym typeface="+mn-lt"/>
            </a:endParaRPr>
          </a:p>
        </p:txBody>
      </p:sp>
      <p:sp>
        <p:nvSpPr>
          <p:cNvPr id="54" name="Text Placeholder 7"/>
          <p:cNvSpPr txBox="1">
            <a:spLocks/>
          </p:cNvSpPr>
          <p:nvPr/>
        </p:nvSpPr>
        <p:spPr>
          <a:xfrm>
            <a:off x="3960051" y="4349519"/>
            <a:ext cx="2519332" cy="338359"/>
          </a:xfrm>
          <a:prstGeom prst="rect">
            <a:avLst/>
          </a:prstGeom>
        </p:spPr>
        <p:txBody>
          <a:bodyPr vert="horz" lIns="0" tIns="98461" rIns="0" bIns="98461" anchor="ctr"/>
          <a:lstStyle>
            <a:lvl1pPr marL="0" indent="0" algn="r" rtl="0" eaLnBrk="0" fontAlgn="base" hangingPunct="0">
              <a:lnSpc>
                <a:spcPct val="100000"/>
              </a:lnSpc>
              <a:spcBef>
                <a:spcPts val="0"/>
              </a:spcBef>
              <a:spcAft>
                <a:spcPts val="0"/>
              </a:spcAft>
              <a:buFont typeface="Arial" panose="020B0604020202020204" pitchFamily="34" charset="0"/>
              <a:buNone/>
              <a:defRPr sz="1266" b="1" kern="1200">
                <a:solidFill>
                  <a:schemeClr val="tx1">
                    <a:lumMod val="75000"/>
                    <a:lumOff val="25000"/>
                  </a:schemeClr>
                </a:solidFill>
                <a:latin typeface="Lato Regular"/>
                <a:ea typeface="+mn-ea"/>
                <a:cs typeface="Lato Regular"/>
              </a:defRPr>
            </a:lvl1pPr>
            <a:lvl2pPr marL="1041400" indent="-400050" algn="l" rtl="0" eaLnBrk="0" fontAlgn="base" hangingPunct="0">
              <a:spcBef>
                <a:spcPct val="20000"/>
              </a:spcBef>
              <a:spcAft>
                <a:spcPct val="0"/>
              </a:spcAft>
              <a:buFont typeface="Arial" panose="020B0604020202020204" pitchFamily="34" charset="0"/>
              <a:buChar char="–"/>
              <a:defRPr sz="4000" kern="1200">
                <a:solidFill>
                  <a:schemeClr val="tx1"/>
                </a:solidFill>
                <a:latin typeface="+mn-lt"/>
                <a:ea typeface="+mn-ea"/>
                <a:cs typeface="+mn-cs"/>
              </a:defRPr>
            </a:lvl2pPr>
            <a:lvl3pPr marL="1604963" indent="-319088" algn="l" rtl="0" eaLnBrk="0" fontAlgn="base" hangingPunct="0">
              <a:spcBef>
                <a:spcPct val="20000"/>
              </a:spcBef>
              <a:spcAft>
                <a:spcPct val="0"/>
              </a:spcAft>
              <a:buFont typeface="Arial" panose="020B0604020202020204" pitchFamily="34" charset="0"/>
              <a:buChar char="•"/>
              <a:defRPr sz="3400" kern="1200">
                <a:solidFill>
                  <a:schemeClr val="tx1"/>
                </a:solidFill>
                <a:latin typeface="+mn-lt"/>
                <a:ea typeface="+mn-ea"/>
                <a:cs typeface="+mn-cs"/>
              </a:defRPr>
            </a:lvl3pPr>
            <a:lvl4pPr marL="2247900" indent="-319088"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4pPr>
            <a:lvl5pPr marL="2890838" indent="-319088"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5pPr>
            <a:lvl6pPr marL="3534603" indent="-321327" algn="l" defTabSz="1285309" rtl="0" eaLnBrk="1" latinLnBrk="0" hangingPunct="1">
              <a:spcBef>
                <a:spcPct val="20000"/>
              </a:spcBef>
              <a:buFont typeface="Arial" pitchFamily="34" charset="0"/>
              <a:buChar char="•"/>
              <a:defRPr sz="2800" kern="1200">
                <a:solidFill>
                  <a:schemeClr val="tx1"/>
                </a:solidFill>
                <a:latin typeface="+mn-lt"/>
                <a:ea typeface="+mn-ea"/>
                <a:cs typeface="+mn-cs"/>
              </a:defRPr>
            </a:lvl6pPr>
            <a:lvl7pPr marL="4177258" indent="-321327" algn="l" defTabSz="1285309" rtl="0" eaLnBrk="1" latinLnBrk="0" hangingPunct="1">
              <a:spcBef>
                <a:spcPct val="20000"/>
              </a:spcBef>
              <a:buFont typeface="Arial" pitchFamily="34" charset="0"/>
              <a:buChar char="•"/>
              <a:defRPr sz="2800" kern="1200">
                <a:solidFill>
                  <a:schemeClr val="tx1"/>
                </a:solidFill>
                <a:latin typeface="+mn-lt"/>
                <a:ea typeface="+mn-ea"/>
                <a:cs typeface="+mn-cs"/>
              </a:defRPr>
            </a:lvl7pPr>
            <a:lvl8pPr marL="4819911" indent="-321327" algn="l" defTabSz="1285309" rtl="0" eaLnBrk="1" latinLnBrk="0" hangingPunct="1">
              <a:spcBef>
                <a:spcPct val="20000"/>
              </a:spcBef>
              <a:buFont typeface="Arial" pitchFamily="34" charset="0"/>
              <a:buChar char="•"/>
              <a:defRPr sz="2800" kern="1200">
                <a:solidFill>
                  <a:schemeClr val="tx1"/>
                </a:solidFill>
                <a:latin typeface="+mn-lt"/>
                <a:ea typeface="+mn-ea"/>
                <a:cs typeface="+mn-cs"/>
              </a:defRPr>
            </a:lvl8pPr>
            <a:lvl9pPr marL="5462567" indent="-321327" algn="l" defTabSz="1285309" rtl="0" eaLnBrk="1" latinLnBrk="0" hangingPunct="1">
              <a:spcBef>
                <a:spcPct val="20000"/>
              </a:spcBef>
              <a:buFont typeface="Arial" pitchFamily="34" charset="0"/>
              <a:buChar char="•"/>
              <a:defRPr sz="2800" kern="1200">
                <a:solidFill>
                  <a:schemeClr val="tx1"/>
                </a:solidFill>
                <a:latin typeface="+mn-lt"/>
                <a:ea typeface="+mn-ea"/>
                <a:cs typeface="+mn-cs"/>
              </a:defRPr>
            </a:lvl9pPr>
          </a:lstStyle>
          <a:p>
            <a:pPr algn="l"/>
            <a:r>
              <a:rPr lang="zh-CN" altLang="en-US" sz="1600" dirty="0">
                <a:solidFill>
                  <a:schemeClr val="tx1"/>
                </a:solidFill>
                <a:ea typeface="微软雅黑" panose="020B0503020204020204" pitchFamily="34" charset="-122"/>
              </a:rPr>
              <a:t>请替换文字内容</a:t>
            </a:r>
          </a:p>
        </p:txBody>
      </p:sp>
      <p:sp>
        <p:nvSpPr>
          <p:cNvPr id="55" name="Text Placeholder 2"/>
          <p:cNvSpPr txBox="1">
            <a:spLocks/>
          </p:cNvSpPr>
          <p:nvPr/>
        </p:nvSpPr>
        <p:spPr>
          <a:xfrm>
            <a:off x="3960051" y="4714430"/>
            <a:ext cx="2173087" cy="548468"/>
          </a:xfrm>
          <a:prstGeom prst="rect">
            <a:avLst/>
          </a:prstGeom>
        </p:spPr>
        <p:txBody>
          <a:bodyPr vert="horz" lIns="0" tIns="0" rIns="0" bIns="0"/>
          <a:lstStyle>
            <a:lvl1pPr marL="0" indent="0" algn="r" rtl="0" eaLnBrk="0" fontAlgn="base" hangingPunct="0">
              <a:lnSpc>
                <a:spcPct val="150000"/>
              </a:lnSpc>
              <a:spcBef>
                <a:spcPts val="0"/>
              </a:spcBef>
              <a:spcAft>
                <a:spcPct val="0"/>
              </a:spcAft>
              <a:buFont typeface="Arial" panose="020B0604020202020204" pitchFamily="34" charset="0"/>
              <a:buNone/>
              <a:defRPr sz="1002" kern="1200" baseline="0">
                <a:solidFill>
                  <a:schemeClr val="tx1">
                    <a:lumMod val="50000"/>
                    <a:lumOff val="50000"/>
                  </a:schemeClr>
                </a:solidFill>
                <a:latin typeface="Lato Regular"/>
                <a:ea typeface="+mn-ea"/>
                <a:cs typeface="Lato Regular"/>
              </a:defRPr>
            </a:lvl1pPr>
            <a:lvl2pPr marL="1041400" indent="-400050" algn="l" rtl="0" eaLnBrk="0" fontAlgn="base" hangingPunct="0">
              <a:spcBef>
                <a:spcPct val="20000"/>
              </a:spcBef>
              <a:spcAft>
                <a:spcPct val="0"/>
              </a:spcAft>
              <a:buFont typeface="Arial" panose="020B0604020202020204" pitchFamily="34" charset="0"/>
              <a:buChar char="–"/>
              <a:defRPr sz="4000" kern="1200">
                <a:solidFill>
                  <a:schemeClr val="tx1"/>
                </a:solidFill>
                <a:latin typeface="+mn-lt"/>
                <a:ea typeface="+mn-ea"/>
                <a:cs typeface="+mn-cs"/>
              </a:defRPr>
            </a:lvl2pPr>
            <a:lvl3pPr marL="1604963" indent="-319088" algn="l" rtl="0" eaLnBrk="0" fontAlgn="base" hangingPunct="0">
              <a:spcBef>
                <a:spcPct val="20000"/>
              </a:spcBef>
              <a:spcAft>
                <a:spcPct val="0"/>
              </a:spcAft>
              <a:buFont typeface="Arial" panose="020B0604020202020204" pitchFamily="34" charset="0"/>
              <a:buChar char="•"/>
              <a:defRPr sz="3400" kern="1200">
                <a:solidFill>
                  <a:schemeClr val="tx1"/>
                </a:solidFill>
                <a:latin typeface="+mn-lt"/>
                <a:ea typeface="+mn-ea"/>
                <a:cs typeface="+mn-cs"/>
              </a:defRPr>
            </a:lvl3pPr>
            <a:lvl4pPr marL="2247900" indent="-319088"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4pPr>
            <a:lvl5pPr marL="2890838" indent="-319088"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5pPr>
            <a:lvl6pPr marL="3534603" indent="-321327" algn="l" defTabSz="1285309" rtl="0" eaLnBrk="1" latinLnBrk="0" hangingPunct="1">
              <a:spcBef>
                <a:spcPct val="20000"/>
              </a:spcBef>
              <a:buFont typeface="Arial" pitchFamily="34" charset="0"/>
              <a:buChar char="•"/>
              <a:defRPr sz="2800" kern="1200">
                <a:solidFill>
                  <a:schemeClr val="tx1"/>
                </a:solidFill>
                <a:latin typeface="+mn-lt"/>
                <a:ea typeface="+mn-ea"/>
                <a:cs typeface="+mn-cs"/>
              </a:defRPr>
            </a:lvl6pPr>
            <a:lvl7pPr marL="4177258" indent="-321327" algn="l" defTabSz="1285309" rtl="0" eaLnBrk="1" latinLnBrk="0" hangingPunct="1">
              <a:spcBef>
                <a:spcPct val="20000"/>
              </a:spcBef>
              <a:buFont typeface="Arial" pitchFamily="34" charset="0"/>
              <a:buChar char="•"/>
              <a:defRPr sz="2800" kern="1200">
                <a:solidFill>
                  <a:schemeClr val="tx1"/>
                </a:solidFill>
                <a:latin typeface="+mn-lt"/>
                <a:ea typeface="+mn-ea"/>
                <a:cs typeface="+mn-cs"/>
              </a:defRPr>
            </a:lvl7pPr>
            <a:lvl8pPr marL="4819911" indent="-321327" algn="l" defTabSz="1285309" rtl="0" eaLnBrk="1" latinLnBrk="0" hangingPunct="1">
              <a:spcBef>
                <a:spcPct val="20000"/>
              </a:spcBef>
              <a:buFont typeface="Arial" pitchFamily="34" charset="0"/>
              <a:buChar char="•"/>
              <a:defRPr sz="2800" kern="1200">
                <a:solidFill>
                  <a:schemeClr val="tx1"/>
                </a:solidFill>
                <a:latin typeface="+mn-lt"/>
                <a:ea typeface="+mn-ea"/>
                <a:cs typeface="+mn-cs"/>
              </a:defRPr>
            </a:lvl8pPr>
            <a:lvl9pPr marL="5462567" indent="-321327" algn="l" defTabSz="1285309" rtl="0" eaLnBrk="1" latinLnBrk="0" hangingPunct="1">
              <a:spcBef>
                <a:spcPct val="20000"/>
              </a:spcBef>
              <a:buFont typeface="Arial" pitchFamily="34" charset="0"/>
              <a:buChar char="•"/>
              <a:defRPr sz="2800" kern="1200">
                <a:solidFill>
                  <a:schemeClr val="tx1"/>
                </a:solidFill>
                <a:latin typeface="+mn-lt"/>
                <a:ea typeface="+mn-ea"/>
                <a:cs typeface="+mn-cs"/>
              </a:defRPr>
            </a:lvl9pPr>
          </a:lstStyle>
          <a:p>
            <a:pPr algn="l"/>
            <a:r>
              <a:rPr lang="zh-CN" altLang="en-US" sz="1067" dirty="0">
                <a:solidFill>
                  <a:schemeClr val="tx1"/>
                </a:solidFill>
                <a:latin typeface="Arial" panose="020B0604020202020204" pitchFamily="34" charset="0"/>
                <a:ea typeface="微软雅黑" panose="020B0503020204020204" pitchFamily="34" charset="-122"/>
                <a:cs typeface="+mn-ea"/>
                <a:sym typeface="+mn-lt"/>
              </a:rPr>
              <a:t>点击添加相关标题文字，点击添加相关标题文字，点击添加相关标题文字，点击添加相关标题文字。</a:t>
            </a:r>
            <a:endParaRPr lang="en-GB" altLang="zh-CN" sz="1067" dirty="0">
              <a:solidFill>
                <a:schemeClr val="tx1"/>
              </a:solidFill>
              <a:latin typeface="Arial" panose="020B0604020202020204" pitchFamily="34" charset="0"/>
              <a:ea typeface="微软雅黑" panose="020B0503020204020204" pitchFamily="34" charset="-122"/>
              <a:cs typeface="+mn-ea"/>
              <a:sym typeface="+mn-lt"/>
            </a:endParaRPr>
          </a:p>
        </p:txBody>
      </p:sp>
      <p:sp>
        <p:nvSpPr>
          <p:cNvPr id="56" name="Text Placeholder 7"/>
          <p:cNvSpPr txBox="1">
            <a:spLocks/>
          </p:cNvSpPr>
          <p:nvPr/>
        </p:nvSpPr>
        <p:spPr>
          <a:xfrm>
            <a:off x="6434243" y="1676165"/>
            <a:ext cx="2519332" cy="338359"/>
          </a:xfrm>
          <a:prstGeom prst="rect">
            <a:avLst/>
          </a:prstGeom>
        </p:spPr>
        <p:txBody>
          <a:bodyPr vert="horz" lIns="0" tIns="98461" rIns="0" bIns="98461" anchor="ctr"/>
          <a:lstStyle>
            <a:lvl1pPr marL="0" indent="0" algn="r" rtl="0" eaLnBrk="0" fontAlgn="base" hangingPunct="0">
              <a:lnSpc>
                <a:spcPct val="100000"/>
              </a:lnSpc>
              <a:spcBef>
                <a:spcPts val="0"/>
              </a:spcBef>
              <a:spcAft>
                <a:spcPts val="0"/>
              </a:spcAft>
              <a:buFont typeface="Arial" panose="020B0604020202020204" pitchFamily="34" charset="0"/>
              <a:buNone/>
              <a:defRPr sz="1266" b="1" kern="1200">
                <a:solidFill>
                  <a:schemeClr val="tx1">
                    <a:lumMod val="75000"/>
                    <a:lumOff val="25000"/>
                  </a:schemeClr>
                </a:solidFill>
                <a:latin typeface="Lato Regular"/>
                <a:ea typeface="+mn-ea"/>
                <a:cs typeface="Lato Regular"/>
              </a:defRPr>
            </a:lvl1pPr>
            <a:lvl2pPr marL="1041400" indent="-400050" algn="l" rtl="0" eaLnBrk="0" fontAlgn="base" hangingPunct="0">
              <a:spcBef>
                <a:spcPct val="20000"/>
              </a:spcBef>
              <a:spcAft>
                <a:spcPct val="0"/>
              </a:spcAft>
              <a:buFont typeface="Arial" panose="020B0604020202020204" pitchFamily="34" charset="0"/>
              <a:buChar char="–"/>
              <a:defRPr sz="4000" kern="1200">
                <a:solidFill>
                  <a:schemeClr val="tx1"/>
                </a:solidFill>
                <a:latin typeface="+mn-lt"/>
                <a:ea typeface="+mn-ea"/>
                <a:cs typeface="+mn-cs"/>
              </a:defRPr>
            </a:lvl2pPr>
            <a:lvl3pPr marL="1604963" indent="-319088" algn="l" rtl="0" eaLnBrk="0" fontAlgn="base" hangingPunct="0">
              <a:spcBef>
                <a:spcPct val="20000"/>
              </a:spcBef>
              <a:spcAft>
                <a:spcPct val="0"/>
              </a:spcAft>
              <a:buFont typeface="Arial" panose="020B0604020202020204" pitchFamily="34" charset="0"/>
              <a:buChar char="•"/>
              <a:defRPr sz="3400" kern="1200">
                <a:solidFill>
                  <a:schemeClr val="tx1"/>
                </a:solidFill>
                <a:latin typeface="+mn-lt"/>
                <a:ea typeface="+mn-ea"/>
                <a:cs typeface="+mn-cs"/>
              </a:defRPr>
            </a:lvl3pPr>
            <a:lvl4pPr marL="2247900" indent="-319088"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4pPr>
            <a:lvl5pPr marL="2890838" indent="-319088"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5pPr>
            <a:lvl6pPr marL="3534603" indent="-321327" algn="l" defTabSz="1285309" rtl="0" eaLnBrk="1" latinLnBrk="0" hangingPunct="1">
              <a:spcBef>
                <a:spcPct val="20000"/>
              </a:spcBef>
              <a:buFont typeface="Arial" pitchFamily="34" charset="0"/>
              <a:buChar char="•"/>
              <a:defRPr sz="2800" kern="1200">
                <a:solidFill>
                  <a:schemeClr val="tx1"/>
                </a:solidFill>
                <a:latin typeface="+mn-lt"/>
                <a:ea typeface="+mn-ea"/>
                <a:cs typeface="+mn-cs"/>
              </a:defRPr>
            </a:lvl6pPr>
            <a:lvl7pPr marL="4177258" indent="-321327" algn="l" defTabSz="1285309" rtl="0" eaLnBrk="1" latinLnBrk="0" hangingPunct="1">
              <a:spcBef>
                <a:spcPct val="20000"/>
              </a:spcBef>
              <a:buFont typeface="Arial" pitchFamily="34" charset="0"/>
              <a:buChar char="•"/>
              <a:defRPr sz="2800" kern="1200">
                <a:solidFill>
                  <a:schemeClr val="tx1"/>
                </a:solidFill>
                <a:latin typeface="+mn-lt"/>
                <a:ea typeface="+mn-ea"/>
                <a:cs typeface="+mn-cs"/>
              </a:defRPr>
            </a:lvl7pPr>
            <a:lvl8pPr marL="4819911" indent="-321327" algn="l" defTabSz="1285309" rtl="0" eaLnBrk="1" latinLnBrk="0" hangingPunct="1">
              <a:spcBef>
                <a:spcPct val="20000"/>
              </a:spcBef>
              <a:buFont typeface="Arial" pitchFamily="34" charset="0"/>
              <a:buChar char="•"/>
              <a:defRPr sz="2800" kern="1200">
                <a:solidFill>
                  <a:schemeClr val="tx1"/>
                </a:solidFill>
                <a:latin typeface="+mn-lt"/>
                <a:ea typeface="+mn-ea"/>
                <a:cs typeface="+mn-cs"/>
              </a:defRPr>
            </a:lvl8pPr>
            <a:lvl9pPr marL="5462567" indent="-321327" algn="l" defTabSz="1285309" rtl="0" eaLnBrk="1" latinLnBrk="0" hangingPunct="1">
              <a:spcBef>
                <a:spcPct val="20000"/>
              </a:spcBef>
              <a:buFont typeface="Arial" pitchFamily="34" charset="0"/>
              <a:buChar char="•"/>
              <a:defRPr sz="2800" kern="1200">
                <a:solidFill>
                  <a:schemeClr val="tx1"/>
                </a:solidFill>
                <a:latin typeface="+mn-lt"/>
                <a:ea typeface="+mn-ea"/>
                <a:cs typeface="+mn-cs"/>
              </a:defRPr>
            </a:lvl9pPr>
          </a:lstStyle>
          <a:p>
            <a:pPr algn="l"/>
            <a:r>
              <a:rPr lang="zh-CN" altLang="en-US" sz="1600" dirty="0">
                <a:solidFill>
                  <a:schemeClr val="tx1"/>
                </a:solidFill>
                <a:ea typeface="微软雅黑" panose="020B0503020204020204" pitchFamily="34" charset="-122"/>
              </a:rPr>
              <a:t>请替换文字内容</a:t>
            </a:r>
          </a:p>
        </p:txBody>
      </p:sp>
      <p:sp>
        <p:nvSpPr>
          <p:cNvPr id="57" name="Text Placeholder 2"/>
          <p:cNvSpPr txBox="1">
            <a:spLocks/>
          </p:cNvSpPr>
          <p:nvPr/>
        </p:nvSpPr>
        <p:spPr>
          <a:xfrm>
            <a:off x="6434243" y="2041074"/>
            <a:ext cx="2173087" cy="548468"/>
          </a:xfrm>
          <a:prstGeom prst="rect">
            <a:avLst/>
          </a:prstGeom>
        </p:spPr>
        <p:txBody>
          <a:bodyPr vert="horz" lIns="0" tIns="0" rIns="0" bIns="0"/>
          <a:lstStyle>
            <a:lvl1pPr marL="0" indent="0" algn="r" rtl="0" eaLnBrk="0" fontAlgn="base" hangingPunct="0">
              <a:lnSpc>
                <a:spcPct val="150000"/>
              </a:lnSpc>
              <a:spcBef>
                <a:spcPts val="0"/>
              </a:spcBef>
              <a:spcAft>
                <a:spcPct val="0"/>
              </a:spcAft>
              <a:buFont typeface="Arial" panose="020B0604020202020204" pitchFamily="34" charset="0"/>
              <a:buNone/>
              <a:defRPr sz="1002" kern="1200" baseline="0">
                <a:solidFill>
                  <a:schemeClr val="tx1">
                    <a:lumMod val="50000"/>
                    <a:lumOff val="50000"/>
                  </a:schemeClr>
                </a:solidFill>
                <a:latin typeface="Lato Regular"/>
                <a:ea typeface="+mn-ea"/>
                <a:cs typeface="Lato Regular"/>
              </a:defRPr>
            </a:lvl1pPr>
            <a:lvl2pPr marL="1041400" indent="-400050" algn="l" rtl="0" eaLnBrk="0" fontAlgn="base" hangingPunct="0">
              <a:spcBef>
                <a:spcPct val="20000"/>
              </a:spcBef>
              <a:spcAft>
                <a:spcPct val="0"/>
              </a:spcAft>
              <a:buFont typeface="Arial" panose="020B0604020202020204" pitchFamily="34" charset="0"/>
              <a:buChar char="–"/>
              <a:defRPr sz="4000" kern="1200">
                <a:solidFill>
                  <a:schemeClr val="tx1"/>
                </a:solidFill>
                <a:latin typeface="+mn-lt"/>
                <a:ea typeface="+mn-ea"/>
                <a:cs typeface="+mn-cs"/>
              </a:defRPr>
            </a:lvl2pPr>
            <a:lvl3pPr marL="1604963" indent="-319088" algn="l" rtl="0" eaLnBrk="0" fontAlgn="base" hangingPunct="0">
              <a:spcBef>
                <a:spcPct val="20000"/>
              </a:spcBef>
              <a:spcAft>
                <a:spcPct val="0"/>
              </a:spcAft>
              <a:buFont typeface="Arial" panose="020B0604020202020204" pitchFamily="34" charset="0"/>
              <a:buChar char="•"/>
              <a:defRPr sz="3400" kern="1200">
                <a:solidFill>
                  <a:schemeClr val="tx1"/>
                </a:solidFill>
                <a:latin typeface="+mn-lt"/>
                <a:ea typeface="+mn-ea"/>
                <a:cs typeface="+mn-cs"/>
              </a:defRPr>
            </a:lvl3pPr>
            <a:lvl4pPr marL="2247900" indent="-319088"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4pPr>
            <a:lvl5pPr marL="2890838" indent="-319088"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5pPr>
            <a:lvl6pPr marL="3534603" indent="-321327" algn="l" defTabSz="1285309" rtl="0" eaLnBrk="1" latinLnBrk="0" hangingPunct="1">
              <a:spcBef>
                <a:spcPct val="20000"/>
              </a:spcBef>
              <a:buFont typeface="Arial" pitchFamily="34" charset="0"/>
              <a:buChar char="•"/>
              <a:defRPr sz="2800" kern="1200">
                <a:solidFill>
                  <a:schemeClr val="tx1"/>
                </a:solidFill>
                <a:latin typeface="+mn-lt"/>
                <a:ea typeface="+mn-ea"/>
                <a:cs typeface="+mn-cs"/>
              </a:defRPr>
            </a:lvl6pPr>
            <a:lvl7pPr marL="4177258" indent="-321327" algn="l" defTabSz="1285309" rtl="0" eaLnBrk="1" latinLnBrk="0" hangingPunct="1">
              <a:spcBef>
                <a:spcPct val="20000"/>
              </a:spcBef>
              <a:buFont typeface="Arial" pitchFamily="34" charset="0"/>
              <a:buChar char="•"/>
              <a:defRPr sz="2800" kern="1200">
                <a:solidFill>
                  <a:schemeClr val="tx1"/>
                </a:solidFill>
                <a:latin typeface="+mn-lt"/>
                <a:ea typeface="+mn-ea"/>
                <a:cs typeface="+mn-cs"/>
              </a:defRPr>
            </a:lvl7pPr>
            <a:lvl8pPr marL="4819911" indent="-321327" algn="l" defTabSz="1285309" rtl="0" eaLnBrk="1" latinLnBrk="0" hangingPunct="1">
              <a:spcBef>
                <a:spcPct val="20000"/>
              </a:spcBef>
              <a:buFont typeface="Arial" pitchFamily="34" charset="0"/>
              <a:buChar char="•"/>
              <a:defRPr sz="2800" kern="1200">
                <a:solidFill>
                  <a:schemeClr val="tx1"/>
                </a:solidFill>
                <a:latin typeface="+mn-lt"/>
                <a:ea typeface="+mn-ea"/>
                <a:cs typeface="+mn-cs"/>
              </a:defRPr>
            </a:lvl8pPr>
            <a:lvl9pPr marL="5462567" indent="-321327" algn="l" defTabSz="1285309" rtl="0" eaLnBrk="1" latinLnBrk="0" hangingPunct="1">
              <a:spcBef>
                <a:spcPct val="20000"/>
              </a:spcBef>
              <a:buFont typeface="Arial" pitchFamily="34" charset="0"/>
              <a:buChar char="•"/>
              <a:defRPr sz="2800" kern="1200">
                <a:solidFill>
                  <a:schemeClr val="tx1"/>
                </a:solidFill>
                <a:latin typeface="+mn-lt"/>
                <a:ea typeface="+mn-ea"/>
                <a:cs typeface="+mn-cs"/>
              </a:defRPr>
            </a:lvl9pPr>
          </a:lstStyle>
          <a:p>
            <a:pPr algn="l"/>
            <a:r>
              <a:rPr lang="zh-CN" altLang="en-US" sz="1067" dirty="0">
                <a:solidFill>
                  <a:schemeClr val="tx1"/>
                </a:solidFill>
                <a:latin typeface="Arial" panose="020B0604020202020204" pitchFamily="34" charset="0"/>
                <a:ea typeface="微软雅黑" panose="020B0503020204020204" pitchFamily="34" charset="-122"/>
                <a:cs typeface="+mn-ea"/>
                <a:sym typeface="+mn-lt"/>
              </a:rPr>
              <a:t>点击添加相关标题文字，点击添加相关标题文字，点击添加相关标题文字，点击添加相关标题文字。</a:t>
            </a:r>
            <a:endParaRPr lang="en-GB" altLang="zh-CN" sz="1067" dirty="0">
              <a:solidFill>
                <a:schemeClr val="tx1"/>
              </a:solidFill>
              <a:latin typeface="Arial" panose="020B0604020202020204" pitchFamily="34" charset="0"/>
              <a:ea typeface="微软雅黑" panose="020B0503020204020204" pitchFamily="34" charset="-122"/>
              <a:cs typeface="+mn-ea"/>
              <a:sym typeface="+mn-lt"/>
            </a:endParaRPr>
          </a:p>
        </p:txBody>
      </p:sp>
      <p:sp>
        <p:nvSpPr>
          <p:cNvPr id="58" name="Text Placeholder 7"/>
          <p:cNvSpPr txBox="1">
            <a:spLocks/>
          </p:cNvSpPr>
          <p:nvPr/>
        </p:nvSpPr>
        <p:spPr>
          <a:xfrm>
            <a:off x="8800074" y="4457899"/>
            <a:ext cx="2519332" cy="338359"/>
          </a:xfrm>
          <a:prstGeom prst="rect">
            <a:avLst/>
          </a:prstGeom>
        </p:spPr>
        <p:txBody>
          <a:bodyPr vert="horz" lIns="0" tIns="98461" rIns="0" bIns="98461" anchor="ctr"/>
          <a:lstStyle>
            <a:lvl1pPr marL="0" indent="0" algn="r" rtl="0" eaLnBrk="0" fontAlgn="base" hangingPunct="0">
              <a:lnSpc>
                <a:spcPct val="100000"/>
              </a:lnSpc>
              <a:spcBef>
                <a:spcPts val="0"/>
              </a:spcBef>
              <a:spcAft>
                <a:spcPts val="0"/>
              </a:spcAft>
              <a:buFont typeface="Arial" panose="020B0604020202020204" pitchFamily="34" charset="0"/>
              <a:buNone/>
              <a:defRPr sz="1266" b="1" kern="1200">
                <a:solidFill>
                  <a:schemeClr val="tx1">
                    <a:lumMod val="75000"/>
                    <a:lumOff val="25000"/>
                  </a:schemeClr>
                </a:solidFill>
                <a:latin typeface="Lato Regular"/>
                <a:ea typeface="+mn-ea"/>
                <a:cs typeface="Lato Regular"/>
              </a:defRPr>
            </a:lvl1pPr>
            <a:lvl2pPr marL="1041400" indent="-400050" algn="l" rtl="0" eaLnBrk="0" fontAlgn="base" hangingPunct="0">
              <a:spcBef>
                <a:spcPct val="20000"/>
              </a:spcBef>
              <a:spcAft>
                <a:spcPct val="0"/>
              </a:spcAft>
              <a:buFont typeface="Arial" panose="020B0604020202020204" pitchFamily="34" charset="0"/>
              <a:buChar char="–"/>
              <a:defRPr sz="4000" kern="1200">
                <a:solidFill>
                  <a:schemeClr val="tx1"/>
                </a:solidFill>
                <a:latin typeface="+mn-lt"/>
                <a:ea typeface="+mn-ea"/>
                <a:cs typeface="+mn-cs"/>
              </a:defRPr>
            </a:lvl2pPr>
            <a:lvl3pPr marL="1604963" indent="-319088" algn="l" rtl="0" eaLnBrk="0" fontAlgn="base" hangingPunct="0">
              <a:spcBef>
                <a:spcPct val="20000"/>
              </a:spcBef>
              <a:spcAft>
                <a:spcPct val="0"/>
              </a:spcAft>
              <a:buFont typeface="Arial" panose="020B0604020202020204" pitchFamily="34" charset="0"/>
              <a:buChar char="•"/>
              <a:defRPr sz="3400" kern="1200">
                <a:solidFill>
                  <a:schemeClr val="tx1"/>
                </a:solidFill>
                <a:latin typeface="+mn-lt"/>
                <a:ea typeface="+mn-ea"/>
                <a:cs typeface="+mn-cs"/>
              </a:defRPr>
            </a:lvl3pPr>
            <a:lvl4pPr marL="2247900" indent="-319088"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4pPr>
            <a:lvl5pPr marL="2890838" indent="-319088"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5pPr>
            <a:lvl6pPr marL="3534603" indent="-321327" algn="l" defTabSz="1285309" rtl="0" eaLnBrk="1" latinLnBrk="0" hangingPunct="1">
              <a:spcBef>
                <a:spcPct val="20000"/>
              </a:spcBef>
              <a:buFont typeface="Arial" pitchFamily="34" charset="0"/>
              <a:buChar char="•"/>
              <a:defRPr sz="2800" kern="1200">
                <a:solidFill>
                  <a:schemeClr val="tx1"/>
                </a:solidFill>
                <a:latin typeface="+mn-lt"/>
                <a:ea typeface="+mn-ea"/>
                <a:cs typeface="+mn-cs"/>
              </a:defRPr>
            </a:lvl6pPr>
            <a:lvl7pPr marL="4177258" indent="-321327" algn="l" defTabSz="1285309" rtl="0" eaLnBrk="1" latinLnBrk="0" hangingPunct="1">
              <a:spcBef>
                <a:spcPct val="20000"/>
              </a:spcBef>
              <a:buFont typeface="Arial" pitchFamily="34" charset="0"/>
              <a:buChar char="•"/>
              <a:defRPr sz="2800" kern="1200">
                <a:solidFill>
                  <a:schemeClr val="tx1"/>
                </a:solidFill>
                <a:latin typeface="+mn-lt"/>
                <a:ea typeface="+mn-ea"/>
                <a:cs typeface="+mn-cs"/>
              </a:defRPr>
            </a:lvl7pPr>
            <a:lvl8pPr marL="4819911" indent="-321327" algn="l" defTabSz="1285309" rtl="0" eaLnBrk="1" latinLnBrk="0" hangingPunct="1">
              <a:spcBef>
                <a:spcPct val="20000"/>
              </a:spcBef>
              <a:buFont typeface="Arial" pitchFamily="34" charset="0"/>
              <a:buChar char="•"/>
              <a:defRPr sz="2800" kern="1200">
                <a:solidFill>
                  <a:schemeClr val="tx1"/>
                </a:solidFill>
                <a:latin typeface="+mn-lt"/>
                <a:ea typeface="+mn-ea"/>
                <a:cs typeface="+mn-cs"/>
              </a:defRPr>
            </a:lvl8pPr>
            <a:lvl9pPr marL="5462567" indent="-321327" algn="l" defTabSz="1285309" rtl="0" eaLnBrk="1" latinLnBrk="0" hangingPunct="1">
              <a:spcBef>
                <a:spcPct val="20000"/>
              </a:spcBef>
              <a:buFont typeface="Arial" pitchFamily="34" charset="0"/>
              <a:buChar char="•"/>
              <a:defRPr sz="2800" kern="1200">
                <a:solidFill>
                  <a:schemeClr val="tx1"/>
                </a:solidFill>
                <a:latin typeface="+mn-lt"/>
                <a:ea typeface="+mn-ea"/>
                <a:cs typeface="+mn-cs"/>
              </a:defRPr>
            </a:lvl9pPr>
          </a:lstStyle>
          <a:p>
            <a:pPr algn="l"/>
            <a:r>
              <a:rPr lang="zh-CN" altLang="en-US" sz="1600" dirty="0">
                <a:solidFill>
                  <a:schemeClr val="tx1"/>
                </a:solidFill>
                <a:ea typeface="微软雅黑" panose="020B0503020204020204" pitchFamily="34" charset="-122"/>
              </a:rPr>
              <a:t>请替换文字内容</a:t>
            </a:r>
          </a:p>
        </p:txBody>
      </p:sp>
      <p:sp>
        <p:nvSpPr>
          <p:cNvPr id="59" name="Text Placeholder 2"/>
          <p:cNvSpPr txBox="1">
            <a:spLocks/>
          </p:cNvSpPr>
          <p:nvPr/>
        </p:nvSpPr>
        <p:spPr>
          <a:xfrm>
            <a:off x="8800074" y="4822809"/>
            <a:ext cx="2173087" cy="548468"/>
          </a:xfrm>
          <a:prstGeom prst="rect">
            <a:avLst/>
          </a:prstGeom>
        </p:spPr>
        <p:txBody>
          <a:bodyPr vert="horz" lIns="0" tIns="0" rIns="0" bIns="0"/>
          <a:lstStyle>
            <a:lvl1pPr marL="0" indent="0" algn="r" rtl="0" eaLnBrk="0" fontAlgn="base" hangingPunct="0">
              <a:lnSpc>
                <a:spcPct val="150000"/>
              </a:lnSpc>
              <a:spcBef>
                <a:spcPts val="0"/>
              </a:spcBef>
              <a:spcAft>
                <a:spcPct val="0"/>
              </a:spcAft>
              <a:buFont typeface="Arial" panose="020B0604020202020204" pitchFamily="34" charset="0"/>
              <a:buNone/>
              <a:defRPr sz="1002" kern="1200" baseline="0">
                <a:solidFill>
                  <a:schemeClr val="tx1">
                    <a:lumMod val="50000"/>
                    <a:lumOff val="50000"/>
                  </a:schemeClr>
                </a:solidFill>
                <a:latin typeface="Lato Regular"/>
                <a:ea typeface="+mn-ea"/>
                <a:cs typeface="Lato Regular"/>
              </a:defRPr>
            </a:lvl1pPr>
            <a:lvl2pPr marL="1041400" indent="-400050" algn="l" rtl="0" eaLnBrk="0" fontAlgn="base" hangingPunct="0">
              <a:spcBef>
                <a:spcPct val="20000"/>
              </a:spcBef>
              <a:spcAft>
                <a:spcPct val="0"/>
              </a:spcAft>
              <a:buFont typeface="Arial" panose="020B0604020202020204" pitchFamily="34" charset="0"/>
              <a:buChar char="–"/>
              <a:defRPr sz="4000" kern="1200">
                <a:solidFill>
                  <a:schemeClr val="tx1"/>
                </a:solidFill>
                <a:latin typeface="+mn-lt"/>
                <a:ea typeface="+mn-ea"/>
                <a:cs typeface="+mn-cs"/>
              </a:defRPr>
            </a:lvl2pPr>
            <a:lvl3pPr marL="1604963" indent="-319088" algn="l" rtl="0" eaLnBrk="0" fontAlgn="base" hangingPunct="0">
              <a:spcBef>
                <a:spcPct val="20000"/>
              </a:spcBef>
              <a:spcAft>
                <a:spcPct val="0"/>
              </a:spcAft>
              <a:buFont typeface="Arial" panose="020B0604020202020204" pitchFamily="34" charset="0"/>
              <a:buChar char="•"/>
              <a:defRPr sz="3400" kern="1200">
                <a:solidFill>
                  <a:schemeClr val="tx1"/>
                </a:solidFill>
                <a:latin typeface="+mn-lt"/>
                <a:ea typeface="+mn-ea"/>
                <a:cs typeface="+mn-cs"/>
              </a:defRPr>
            </a:lvl3pPr>
            <a:lvl4pPr marL="2247900" indent="-319088"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4pPr>
            <a:lvl5pPr marL="2890838" indent="-319088"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5pPr>
            <a:lvl6pPr marL="3534603" indent="-321327" algn="l" defTabSz="1285309" rtl="0" eaLnBrk="1" latinLnBrk="0" hangingPunct="1">
              <a:spcBef>
                <a:spcPct val="20000"/>
              </a:spcBef>
              <a:buFont typeface="Arial" pitchFamily="34" charset="0"/>
              <a:buChar char="•"/>
              <a:defRPr sz="2800" kern="1200">
                <a:solidFill>
                  <a:schemeClr val="tx1"/>
                </a:solidFill>
                <a:latin typeface="+mn-lt"/>
                <a:ea typeface="+mn-ea"/>
                <a:cs typeface="+mn-cs"/>
              </a:defRPr>
            </a:lvl6pPr>
            <a:lvl7pPr marL="4177258" indent="-321327" algn="l" defTabSz="1285309" rtl="0" eaLnBrk="1" latinLnBrk="0" hangingPunct="1">
              <a:spcBef>
                <a:spcPct val="20000"/>
              </a:spcBef>
              <a:buFont typeface="Arial" pitchFamily="34" charset="0"/>
              <a:buChar char="•"/>
              <a:defRPr sz="2800" kern="1200">
                <a:solidFill>
                  <a:schemeClr val="tx1"/>
                </a:solidFill>
                <a:latin typeface="+mn-lt"/>
                <a:ea typeface="+mn-ea"/>
                <a:cs typeface="+mn-cs"/>
              </a:defRPr>
            </a:lvl7pPr>
            <a:lvl8pPr marL="4819911" indent="-321327" algn="l" defTabSz="1285309" rtl="0" eaLnBrk="1" latinLnBrk="0" hangingPunct="1">
              <a:spcBef>
                <a:spcPct val="20000"/>
              </a:spcBef>
              <a:buFont typeface="Arial" pitchFamily="34" charset="0"/>
              <a:buChar char="•"/>
              <a:defRPr sz="2800" kern="1200">
                <a:solidFill>
                  <a:schemeClr val="tx1"/>
                </a:solidFill>
                <a:latin typeface="+mn-lt"/>
                <a:ea typeface="+mn-ea"/>
                <a:cs typeface="+mn-cs"/>
              </a:defRPr>
            </a:lvl8pPr>
            <a:lvl9pPr marL="5462567" indent="-321327" algn="l" defTabSz="1285309" rtl="0" eaLnBrk="1" latinLnBrk="0" hangingPunct="1">
              <a:spcBef>
                <a:spcPct val="20000"/>
              </a:spcBef>
              <a:buFont typeface="Arial" pitchFamily="34" charset="0"/>
              <a:buChar char="•"/>
              <a:defRPr sz="2800" kern="1200">
                <a:solidFill>
                  <a:schemeClr val="tx1"/>
                </a:solidFill>
                <a:latin typeface="+mn-lt"/>
                <a:ea typeface="+mn-ea"/>
                <a:cs typeface="+mn-cs"/>
              </a:defRPr>
            </a:lvl9pPr>
          </a:lstStyle>
          <a:p>
            <a:pPr algn="l"/>
            <a:r>
              <a:rPr lang="zh-CN" altLang="en-US" sz="1067" dirty="0">
                <a:solidFill>
                  <a:schemeClr val="tx1"/>
                </a:solidFill>
                <a:latin typeface="Arial" panose="020B0604020202020204" pitchFamily="34" charset="0"/>
                <a:ea typeface="微软雅黑" panose="020B0503020204020204" pitchFamily="34" charset="-122"/>
                <a:cs typeface="+mn-ea"/>
                <a:sym typeface="+mn-lt"/>
              </a:rPr>
              <a:t>点击添加相关标题文字，点击添加相关标题文字，点击添加相关标题文字，点击添加相关标题文字。</a:t>
            </a:r>
            <a:endParaRPr lang="en-GB" altLang="zh-CN" sz="1067" dirty="0">
              <a:solidFill>
                <a:schemeClr val="tx1"/>
              </a:solidFill>
              <a:latin typeface="Arial" panose="020B0604020202020204" pitchFamily="34" charset="0"/>
              <a:ea typeface="微软雅黑" panose="020B0503020204020204" pitchFamily="34" charset="-122"/>
              <a:cs typeface="+mn-ea"/>
              <a:sym typeface="+mn-lt"/>
            </a:endParaRPr>
          </a:p>
        </p:txBody>
      </p:sp>
      <p:sp>
        <p:nvSpPr>
          <p:cNvPr id="38" name="Rectangle 11">
            <a:extLst>
              <a:ext uri="{FF2B5EF4-FFF2-40B4-BE49-F238E27FC236}">
                <a16:creationId xmlns:a16="http://schemas.microsoft.com/office/drawing/2014/main" id="{B1475090-A15C-4C42-90F2-B653AF82FE1B}"/>
              </a:ext>
            </a:extLst>
          </p:cNvPr>
          <p:cNvSpPr>
            <a:spLocks noChangeArrowheads="1"/>
          </p:cNvSpPr>
          <p:nvPr/>
        </p:nvSpPr>
        <p:spPr bwMode="auto">
          <a:xfrm rot="16200000">
            <a:off x="523878" y="561978"/>
            <a:ext cx="269875" cy="47625"/>
          </a:xfrm>
          <a:prstGeom prst="rect">
            <a:avLst/>
          </a:prstGeom>
          <a:noFill/>
          <a:ln w="12700" cmpd="sng">
            <a:solidFill>
              <a:srgbClr val="242625"/>
            </a:solidFill>
            <a:miter lim="800000"/>
            <a:headEnd/>
            <a:tailEnd/>
          </a:ln>
          <a:extLst>
            <a:ext uri="{909E8E84-426E-40DD-AFC4-6F175D3DCCD1}">
              <a14:hiddenFill xmlns:a14="http://schemas.microsoft.com/office/drawing/2010/main">
                <a:solidFill>
                  <a:srgbClr val="FFFFFF"/>
                </a:solidFill>
              </a14:hiddenFill>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sz="2400">
              <a:latin typeface="方正宋刻本秀楷简体" panose="02000000000000000000" pitchFamily="2" charset="-122"/>
              <a:ea typeface="方正宋刻本秀楷简体" panose="02000000000000000000" pitchFamily="2" charset="-122"/>
            </a:endParaRPr>
          </a:p>
        </p:txBody>
      </p:sp>
      <p:sp>
        <p:nvSpPr>
          <p:cNvPr id="39" name="Text Box 12">
            <a:extLst>
              <a:ext uri="{FF2B5EF4-FFF2-40B4-BE49-F238E27FC236}">
                <a16:creationId xmlns:a16="http://schemas.microsoft.com/office/drawing/2014/main" id="{80B3EBDC-973F-4203-9968-9EB65957DE59}"/>
              </a:ext>
            </a:extLst>
          </p:cNvPr>
          <p:cNvSpPr txBox="1">
            <a:spLocks noChangeArrowheads="1"/>
          </p:cNvSpPr>
          <p:nvPr/>
        </p:nvSpPr>
        <p:spPr bwMode="auto">
          <a:xfrm>
            <a:off x="681041" y="352425"/>
            <a:ext cx="377539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800" dirty="0">
                <a:solidFill>
                  <a:srgbClr val="363636"/>
                </a:solidFill>
                <a:latin typeface="方正宋刻本秀楷简体" panose="02000000000000000000" pitchFamily="2" charset="-122"/>
                <a:ea typeface="方正宋刻本秀楷简体" panose="02000000000000000000" pitchFamily="2" charset="-122"/>
              </a:rPr>
              <a:t>您的标题·您的子标题</a:t>
            </a:r>
          </a:p>
        </p:txBody>
      </p:sp>
      <p:sp>
        <p:nvSpPr>
          <p:cNvPr id="40" name="Rectangle 13">
            <a:extLst>
              <a:ext uri="{FF2B5EF4-FFF2-40B4-BE49-F238E27FC236}">
                <a16:creationId xmlns:a16="http://schemas.microsoft.com/office/drawing/2014/main" id="{13E4FE02-21C9-4A3A-BABC-BF21BF12600B}"/>
              </a:ext>
            </a:extLst>
          </p:cNvPr>
          <p:cNvSpPr>
            <a:spLocks noChangeArrowheads="1"/>
          </p:cNvSpPr>
          <p:nvPr/>
        </p:nvSpPr>
        <p:spPr bwMode="auto">
          <a:xfrm rot="16200000">
            <a:off x="4317209" y="562769"/>
            <a:ext cx="269875" cy="46038"/>
          </a:xfrm>
          <a:prstGeom prst="rect">
            <a:avLst/>
          </a:prstGeom>
          <a:noFill/>
          <a:ln w="12700" cmpd="sng">
            <a:solidFill>
              <a:srgbClr val="242625"/>
            </a:solidFill>
            <a:miter lim="800000"/>
            <a:headEnd/>
            <a:tailEnd/>
          </a:ln>
          <a:extLst>
            <a:ext uri="{909E8E84-426E-40DD-AFC4-6F175D3DCCD1}">
              <a14:hiddenFill xmlns:a14="http://schemas.microsoft.com/office/drawing/2010/main">
                <a:solidFill>
                  <a:srgbClr val="FFFFFF"/>
                </a:solidFill>
              </a14:hiddenFill>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sz="2400">
              <a:latin typeface="方正宋刻本秀楷简体" panose="02000000000000000000" pitchFamily="2" charset="-122"/>
              <a:ea typeface="方正宋刻本秀楷简体" panose="02000000000000000000" pitchFamily="2" charset="-122"/>
            </a:endParaRPr>
          </a:p>
        </p:txBody>
      </p:sp>
      <p:sp>
        <p:nvSpPr>
          <p:cNvPr id="41" name="Text Box 14">
            <a:extLst>
              <a:ext uri="{FF2B5EF4-FFF2-40B4-BE49-F238E27FC236}">
                <a16:creationId xmlns:a16="http://schemas.microsoft.com/office/drawing/2014/main" id="{D7129930-1017-497E-9E91-52402D5AD617}"/>
              </a:ext>
            </a:extLst>
          </p:cNvPr>
          <p:cNvSpPr txBox="1">
            <a:spLocks noChangeArrowheads="1"/>
          </p:cNvSpPr>
          <p:nvPr/>
        </p:nvSpPr>
        <p:spPr bwMode="auto">
          <a:xfrm>
            <a:off x="681041" y="774703"/>
            <a:ext cx="426878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600" dirty="0">
                <a:solidFill>
                  <a:srgbClr val="5D5C5C"/>
                </a:solidFill>
                <a:latin typeface="方正宋刻本秀楷简体" panose="02000000000000000000" pitchFamily="2" charset="-122"/>
                <a:ea typeface="方正宋刻本秀楷简体" panose="02000000000000000000" pitchFamily="2" charset="-122"/>
              </a:rPr>
              <a:t>Your content title·Your sub-title</a:t>
            </a:r>
          </a:p>
        </p:txBody>
      </p:sp>
    </p:spTree>
    <p:extLst>
      <p:ext uri="{BB962C8B-B14F-4D97-AF65-F5344CB8AC3E}">
        <p14:creationId xmlns:p14="http://schemas.microsoft.com/office/powerpoint/2010/main" val="2971454217"/>
      </p:ext>
    </p:extLst>
  </p:cSld>
  <p:clrMapOvr>
    <a:masterClrMapping/>
  </p:clrMapOvr>
  <mc:AlternateContent xmlns:mc="http://schemas.openxmlformats.org/markup-compatibility/2006" xmlns:p14="http://schemas.microsoft.com/office/powerpoint/2010/main">
    <mc:Choice Requires="p14">
      <p:transition spd="slow" p14:dur="1250" advTm="0">
        <p:comb/>
      </p:transition>
    </mc:Choice>
    <mc:Fallback xmlns="">
      <p:transition spd="slow" advTm="0">
        <p:comb/>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1+#ppt_w/2"/>
                                          </p:val>
                                        </p:tav>
                                        <p:tav tm="100000">
                                          <p:val>
                                            <p:strVal val="#ppt_x"/>
                                          </p:val>
                                        </p:tav>
                                      </p:tavLst>
                                    </p:anim>
                                    <p:anim calcmode="lin" valueType="num">
                                      <p:cBhvr additive="base">
                                        <p:cTn id="8" dur="500" fill="hold"/>
                                        <p:tgtEl>
                                          <p:spTgt spid="6"/>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25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500" fill="hold"/>
                                        <p:tgtEl>
                                          <p:spTgt spid="8"/>
                                        </p:tgtEl>
                                        <p:attrNameLst>
                                          <p:attrName>ppt_x</p:attrName>
                                        </p:attrNameLst>
                                      </p:cBhvr>
                                      <p:tavLst>
                                        <p:tav tm="0">
                                          <p:val>
                                            <p:strVal val="1+#ppt_w/2"/>
                                          </p:val>
                                        </p:tav>
                                        <p:tav tm="100000">
                                          <p:val>
                                            <p:strVal val="#ppt_x"/>
                                          </p:val>
                                        </p:tav>
                                      </p:tavLst>
                                    </p:anim>
                                    <p:anim calcmode="lin" valueType="num">
                                      <p:cBhvr additive="base">
                                        <p:cTn id="12" dur="500" fill="hold"/>
                                        <p:tgtEl>
                                          <p:spTgt spid="8"/>
                                        </p:tgtEl>
                                        <p:attrNameLst>
                                          <p:attrName>ppt_y</p:attrName>
                                        </p:attrNameLst>
                                      </p:cBhvr>
                                      <p:tavLst>
                                        <p:tav tm="0">
                                          <p:val>
                                            <p:strVal val="#ppt_y"/>
                                          </p:val>
                                        </p:tav>
                                        <p:tav tm="100000">
                                          <p:val>
                                            <p:strVal val="#ppt_y"/>
                                          </p:val>
                                        </p:tav>
                                      </p:tavLst>
                                    </p:anim>
                                  </p:childTnLst>
                                </p:cTn>
                              </p:par>
                              <p:par>
                                <p:cTn id="13" presetID="2" presetClass="entr" presetSubtype="2" fill="hold" nodeType="withEffect">
                                  <p:stCondLst>
                                    <p:cond delay="500"/>
                                  </p:stCondLst>
                                  <p:childTnLst>
                                    <p:set>
                                      <p:cBhvr>
                                        <p:cTn id="14" dur="1" fill="hold">
                                          <p:stCondLst>
                                            <p:cond delay="0"/>
                                          </p:stCondLst>
                                        </p:cTn>
                                        <p:tgtEl>
                                          <p:spTgt spid="9"/>
                                        </p:tgtEl>
                                        <p:attrNameLst>
                                          <p:attrName>style.visibility</p:attrName>
                                        </p:attrNameLst>
                                      </p:cBhvr>
                                      <p:to>
                                        <p:strVal val="visible"/>
                                      </p:to>
                                    </p:set>
                                    <p:anim calcmode="lin" valueType="num">
                                      <p:cBhvr additive="base">
                                        <p:cTn id="15" dur="500" fill="hold"/>
                                        <p:tgtEl>
                                          <p:spTgt spid="9"/>
                                        </p:tgtEl>
                                        <p:attrNameLst>
                                          <p:attrName>ppt_x</p:attrName>
                                        </p:attrNameLst>
                                      </p:cBhvr>
                                      <p:tavLst>
                                        <p:tav tm="0">
                                          <p:val>
                                            <p:strVal val="1+#ppt_w/2"/>
                                          </p:val>
                                        </p:tav>
                                        <p:tav tm="100000">
                                          <p:val>
                                            <p:strVal val="#ppt_x"/>
                                          </p:val>
                                        </p:tav>
                                      </p:tavLst>
                                    </p:anim>
                                    <p:anim calcmode="lin" valueType="num">
                                      <p:cBhvr additive="base">
                                        <p:cTn id="16" dur="500" fill="hold"/>
                                        <p:tgtEl>
                                          <p:spTgt spid="9"/>
                                        </p:tgtEl>
                                        <p:attrNameLst>
                                          <p:attrName>ppt_y</p:attrName>
                                        </p:attrNameLst>
                                      </p:cBhvr>
                                      <p:tavLst>
                                        <p:tav tm="0">
                                          <p:val>
                                            <p:strVal val="#ppt_y"/>
                                          </p:val>
                                        </p:tav>
                                        <p:tav tm="100000">
                                          <p:val>
                                            <p:strVal val="#ppt_y"/>
                                          </p:val>
                                        </p:tav>
                                      </p:tavLst>
                                    </p:anim>
                                  </p:childTnLst>
                                </p:cTn>
                              </p:par>
                              <p:par>
                                <p:cTn id="17" presetID="2" presetClass="entr" presetSubtype="2" fill="hold" nodeType="withEffect">
                                  <p:stCondLst>
                                    <p:cond delay="750"/>
                                  </p:stCondLst>
                                  <p:childTnLst>
                                    <p:set>
                                      <p:cBhvr>
                                        <p:cTn id="18" dur="1" fill="hold">
                                          <p:stCondLst>
                                            <p:cond delay="0"/>
                                          </p:stCondLst>
                                        </p:cTn>
                                        <p:tgtEl>
                                          <p:spTgt spid="10"/>
                                        </p:tgtEl>
                                        <p:attrNameLst>
                                          <p:attrName>style.visibility</p:attrName>
                                        </p:attrNameLst>
                                      </p:cBhvr>
                                      <p:to>
                                        <p:strVal val="visible"/>
                                      </p:to>
                                    </p:set>
                                    <p:anim calcmode="lin" valueType="num">
                                      <p:cBhvr additive="base">
                                        <p:cTn id="19" dur="500" fill="hold"/>
                                        <p:tgtEl>
                                          <p:spTgt spid="10"/>
                                        </p:tgtEl>
                                        <p:attrNameLst>
                                          <p:attrName>ppt_x</p:attrName>
                                        </p:attrNameLst>
                                      </p:cBhvr>
                                      <p:tavLst>
                                        <p:tav tm="0">
                                          <p:val>
                                            <p:strVal val="1+#ppt_w/2"/>
                                          </p:val>
                                        </p:tav>
                                        <p:tav tm="100000">
                                          <p:val>
                                            <p:strVal val="#ppt_x"/>
                                          </p:val>
                                        </p:tav>
                                      </p:tavLst>
                                    </p:anim>
                                    <p:anim calcmode="lin" valueType="num">
                                      <p:cBhvr additive="base">
                                        <p:cTn id="20" dur="500" fill="hold"/>
                                        <p:tgtEl>
                                          <p:spTgt spid="10"/>
                                        </p:tgtEl>
                                        <p:attrNameLst>
                                          <p:attrName>ppt_y</p:attrName>
                                        </p:attrNameLst>
                                      </p:cBhvr>
                                      <p:tavLst>
                                        <p:tav tm="0">
                                          <p:val>
                                            <p:strVal val="#ppt_y"/>
                                          </p:val>
                                        </p:tav>
                                        <p:tav tm="100000">
                                          <p:val>
                                            <p:strVal val="#ppt_y"/>
                                          </p:val>
                                        </p:tav>
                                      </p:tavLst>
                                    </p:anim>
                                  </p:childTnLst>
                                </p:cTn>
                              </p:par>
                              <p:par>
                                <p:cTn id="21" presetID="22" presetClass="entr" presetSubtype="4" fill="hold" nodeType="withEffect">
                                  <p:stCondLst>
                                    <p:cond delay="500"/>
                                  </p:stCondLst>
                                  <p:childTnLst>
                                    <p:set>
                                      <p:cBhvr>
                                        <p:cTn id="22" dur="1" fill="hold">
                                          <p:stCondLst>
                                            <p:cond delay="0"/>
                                          </p:stCondLst>
                                        </p:cTn>
                                        <p:tgtEl>
                                          <p:spTgt spid="2"/>
                                        </p:tgtEl>
                                        <p:attrNameLst>
                                          <p:attrName>style.visibility</p:attrName>
                                        </p:attrNameLst>
                                      </p:cBhvr>
                                      <p:to>
                                        <p:strVal val="visible"/>
                                      </p:to>
                                    </p:set>
                                    <p:animEffect transition="in" filter="wipe(down)">
                                      <p:cBhvr>
                                        <p:cTn id="23" dur="250"/>
                                        <p:tgtEl>
                                          <p:spTgt spid="2"/>
                                        </p:tgtEl>
                                      </p:cBhvr>
                                    </p:animEffect>
                                  </p:childTnLst>
                                </p:cTn>
                              </p:par>
                              <p:par>
                                <p:cTn id="24" presetID="22" presetClass="entr" presetSubtype="1" fill="hold" nodeType="withEffect">
                                  <p:stCondLst>
                                    <p:cond delay="750"/>
                                  </p:stCondLst>
                                  <p:childTnLst>
                                    <p:set>
                                      <p:cBhvr>
                                        <p:cTn id="25" dur="1" fill="hold">
                                          <p:stCondLst>
                                            <p:cond delay="0"/>
                                          </p:stCondLst>
                                        </p:cTn>
                                        <p:tgtEl>
                                          <p:spTgt spid="3"/>
                                        </p:tgtEl>
                                        <p:attrNameLst>
                                          <p:attrName>style.visibility</p:attrName>
                                        </p:attrNameLst>
                                      </p:cBhvr>
                                      <p:to>
                                        <p:strVal val="visible"/>
                                      </p:to>
                                    </p:set>
                                    <p:animEffect transition="in" filter="wipe(up)">
                                      <p:cBhvr>
                                        <p:cTn id="26" dur="250"/>
                                        <p:tgtEl>
                                          <p:spTgt spid="3"/>
                                        </p:tgtEl>
                                      </p:cBhvr>
                                    </p:animEffect>
                                  </p:childTnLst>
                                </p:cTn>
                              </p:par>
                              <p:par>
                                <p:cTn id="27" presetID="22" presetClass="entr" presetSubtype="4" fill="hold" nodeType="withEffect">
                                  <p:stCondLst>
                                    <p:cond delay="1000"/>
                                  </p:stCondLst>
                                  <p:childTnLst>
                                    <p:set>
                                      <p:cBhvr>
                                        <p:cTn id="28" dur="1" fill="hold">
                                          <p:stCondLst>
                                            <p:cond delay="0"/>
                                          </p:stCondLst>
                                        </p:cTn>
                                        <p:tgtEl>
                                          <p:spTgt spid="4"/>
                                        </p:tgtEl>
                                        <p:attrNameLst>
                                          <p:attrName>style.visibility</p:attrName>
                                        </p:attrNameLst>
                                      </p:cBhvr>
                                      <p:to>
                                        <p:strVal val="visible"/>
                                      </p:to>
                                    </p:set>
                                    <p:animEffect transition="in" filter="wipe(down)">
                                      <p:cBhvr>
                                        <p:cTn id="29" dur="250"/>
                                        <p:tgtEl>
                                          <p:spTgt spid="4"/>
                                        </p:tgtEl>
                                      </p:cBhvr>
                                    </p:animEffect>
                                  </p:childTnLst>
                                </p:cTn>
                              </p:par>
                              <p:par>
                                <p:cTn id="30" presetID="22" presetClass="entr" presetSubtype="1" fill="hold" nodeType="withEffect">
                                  <p:stCondLst>
                                    <p:cond delay="1250"/>
                                  </p:stCondLst>
                                  <p:childTnLst>
                                    <p:set>
                                      <p:cBhvr>
                                        <p:cTn id="31" dur="1" fill="hold">
                                          <p:stCondLst>
                                            <p:cond delay="0"/>
                                          </p:stCondLst>
                                        </p:cTn>
                                        <p:tgtEl>
                                          <p:spTgt spid="5"/>
                                        </p:tgtEl>
                                        <p:attrNameLst>
                                          <p:attrName>style.visibility</p:attrName>
                                        </p:attrNameLst>
                                      </p:cBhvr>
                                      <p:to>
                                        <p:strVal val="visible"/>
                                      </p:to>
                                    </p:set>
                                    <p:animEffect transition="in" filter="wipe(up)">
                                      <p:cBhvr>
                                        <p:cTn id="32" dur="250"/>
                                        <p:tgtEl>
                                          <p:spTgt spid="5"/>
                                        </p:tgtEl>
                                      </p:cBhvr>
                                    </p:animEffect>
                                  </p:childTnLst>
                                </p:cTn>
                              </p:par>
                            </p:childTnLst>
                          </p:cTn>
                        </p:par>
                        <p:par>
                          <p:cTn id="33" fill="hold">
                            <p:stCondLst>
                              <p:cond delay="1500"/>
                            </p:stCondLst>
                            <p:childTnLst>
                              <p:par>
                                <p:cTn id="34" presetID="53" presetClass="entr" presetSubtype="16" fill="hold" grpId="0" nodeType="afterEffect">
                                  <p:stCondLst>
                                    <p:cond delay="0"/>
                                  </p:stCondLst>
                                  <p:childTnLst>
                                    <p:set>
                                      <p:cBhvr>
                                        <p:cTn id="35" dur="1" fill="hold">
                                          <p:stCondLst>
                                            <p:cond delay="0"/>
                                          </p:stCondLst>
                                        </p:cTn>
                                        <p:tgtEl>
                                          <p:spTgt spid="52">
                                            <p:txEl>
                                              <p:pRg st="0" end="0"/>
                                            </p:txEl>
                                          </p:spTgt>
                                        </p:tgtEl>
                                        <p:attrNameLst>
                                          <p:attrName>style.visibility</p:attrName>
                                        </p:attrNameLst>
                                      </p:cBhvr>
                                      <p:to>
                                        <p:strVal val="visible"/>
                                      </p:to>
                                    </p:set>
                                    <p:anim calcmode="lin" valueType="num">
                                      <p:cBhvr>
                                        <p:cTn id="36" dur="400" fill="hold"/>
                                        <p:tgtEl>
                                          <p:spTgt spid="52">
                                            <p:txEl>
                                              <p:pRg st="0" end="0"/>
                                            </p:txEl>
                                          </p:spTgt>
                                        </p:tgtEl>
                                        <p:attrNameLst>
                                          <p:attrName>ppt_w</p:attrName>
                                        </p:attrNameLst>
                                      </p:cBhvr>
                                      <p:tavLst>
                                        <p:tav tm="0">
                                          <p:val>
                                            <p:fltVal val="0"/>
                                          </p:val>
                                        </p:tav>
                                        <p:tav tm="100000">
                                          <p:val>
                                            <p:strVal val="#ppt_w"/>
                                          </p:val>
                                        </p:tav>
                                      </p:tavLst>
                                    </p:anim>
                                    <p:anim calcmode="lin" valueType="num">
                                      <p:cBhvr>
                                        <p:cTn id="37" dur="400" fill="hold"/>
                                        <p:tgtEl>
                                          <p:spTgt spid="52">
                                            <p:txEl>
                                              <p:pRg st="0" end="0"/>
                                            </p:txEl>
                                          </p:spTgt>
                                        </p:tgtEl>
                                        <p:attrNameLst>
                                          <p:attrName>ppt_h</p:attrName>
                                        </p:attrNameLst>
                                      </p:cBhvr>
                                      <p:tavLst>
                                        <p:tav tm="0">
                                          <p:val>
                                            <p:fltVal val="0"/>
                                          </p:val>
                                        </p:tav>
                                        <p:tav tm="100000">
                                          <p:val>
                                            <p:strVal val="#ppt_h"/>
                                          </p:val>
                                        </p:tav>
                                      </p:tavLst>
                                    </p:anim>
                                    <p:animEffect transition="in" filter="fade">
                                      <p:cBhvr>
                                        <p:cTn id="38" dur="400"/>
                                        <p:tgtEl>
                                          <p:spTgt spid="52">
                                            <p:txEl>
                                              <p:pRg st="0" end="0"/>
                                            </p:txEl>
                                          </p:spTgt>
                                        </p:tgtEl>
                                      </p:cBhvr>
                                    </p:animEffect>
                                  </p:childTnLst>
                                </p:cTn>
                              </p:par>
                            </p:childTnLst>
                          </p:cTn>
                        </p:par>
                        <p:par>
                          <p:cTn id="39" fill="hold">
                            <p:stCondLst>
                              <p:cond delay="1900"/>
                            </p:stCondLst>
                            <p:childTnLst>
                              <p:par>
                                <p:cTn id="40" presetID="53" presetClass="entr" presetSubtype="16" fill="hold" grpId="0" nodeType="afterEffect">
                                  <p:stCondLst>
                                    <p:cond delay="0"/>
                                  </p:stCondLst>
                                  <p:childTnLst>
                                    <p:set>
                                      <p:cBhvr>
                                        <p:cTn id="41" dur="1" fill="hold">
                                          <p:stCondLst>
                                            <p:cond delay="0"/>
                                          </p:stCondLst>
                                        </p:cTn>
                                        <p:tgtEl>
                                          <p:spTgt spid="53">
                                            <p:txEl>
                                              <p:pRg st="0" end="0"/>
                                            </p:txEl>
                                          </p:spTgt>
                                        </p:tgtEl>
                                        <p:attrNameLst>
                                          <p:attrName>style.visibility</p:attrName>
                                        </p:attrNameLst>
                                      </p:cBhvr>
                                      <p:to>
                                        <p:strVal val="visible"/>
                                      </p:to>
                                    </p:set>
                                    <p:anim calcmode="lin" valueType="num">
                                      <p:cBhvr>
                                        <p:cTn id="42" dur="400" fill="hold"/>
                                        <p:tgtEl>
                                          <p:spTgt spid="53">
                                            <p:txEl>
                                              <p:pRg st="0" end="0"/>
                                            </p:txEl>
                                          </p:spTgt>
                                        </p:tgtEl>
                                        <p:attrNameLst>
                                          <p:attrName>ppt_w</p:attrName>
                                        </p:attrNameLst>
                                      </p:cBhvr>
                                      <p:tavLst>
                                        <p:tav tm="0">
                                          <p:val>
                                            <p:fltVal val="0"/>
                                          </p:val>
                                        </p:tav>
                                        <p:tav tm="100000">
                                          <p:val>
                                            <p:strVal val="#ppt_w"/>
                                          </p:val>
                                        </p:tav>
                                      </p:tavLst>
                                    </p:anim>
                                    <p:anim calcmode="lin" valueType="num">
                                      <p:cBhvr>
                                        <p:cTn id="43" dur="400" fill="hold"/>
                                        <p:tgtEl>
                                          <p:spTgt spid="53">
                                            <p:txEl>
                                              <p:pRg st="0" end="0"/>
                                            </p:txEl>
                                          </p:spTgt>
                                        </p:tgtEl>
                                        <p:attrNameLst>
                                          <p:attrName>ppt_h</p:attrName>
                                        </p:attrNameLst>
                                      </p:cBhvr>
                                      <p:tavLst>
                                        <p:tav tm="0">
                                          <p:val>
                                            <p:fltVal val="0"/>
                                          </p:val>
                                        </p:tav>
                                        <p:tav tm="100000">
                                          <p:val>
                                            <p:strVal val="#ppt_h"/>
                                          </p:val>
                                        </p:tav>
                                      </p:tavLst>
                                    </p:anim>
                                    <p:animEffect transition="in" filter="fade">
                                      <p:cBhvr>
                                        <p:cTn id="44" dur="400"/>
                                        <p:tgtEl>
                                          <p:spTgt spid="53">
                                            <p:txEl>
                                              <p:pRg st="0" end="0"/>
                                            </p:txEl>
                                          </p:spTgt>
                                        </p:tgtEl>
                                      </p:cBhvr>
                                    </p:animEffect>
                                  </p:childTnLst>
                                </p:cTn>
                              </p:par>
                            </p:childTnLst>
                          </p:cTn>
                        </p:par>
                        <p:par>
                          <p:cTn id="45" fill="hold">
                            <p:stCondLst>
                              <p:cond delay="2300"/>
                            </p:stCondLst>
                            <p:childTnLst>
                              <p:par>
                                <p:cTn id="46" presetID="53" presetClass="entr" presetSubtype="16" fill="hold" grpId="0" nodeType="afterEffect">
                                  <p:stCondLst>
                                    <p:cond delay="0"/>
                                  </p:stCondLst>
                                  <p:childTnLst>
                                    <p:set>
                                      <p:cBhvr>
                                        <p:cTn id="47" dur="1" fill="hold">
                                          <p:stCondLst>
                                            <p:cond delay="0"/>
                                          </p:stCondLst>
                                        </p:cTn>
                                        <p:tgtEl>
                                          <p:spTgt spid="54">
                                            <p:txEl>
                                              <p:pRg st="0" end="0"/>
                                            </p:txEl>
                                          </p:spTgt>
                                        </p:tgtEl>
                                        <p:attrNameLst>
                                          <p:attrName>style.visibility</p:attrName>
                                        </p:attrNameLst>
                                      </p:cBhvr>
                                      <p:to>
                                        <p:strVal val="visible"/>
                                      </p:to>
                                    </p:set>
                                    <p:anim calcmode="lin" valueType="num">
                                      <p:cBhvr>
                                        <p:cTn id="48" dur="400" fill="hold"/>
                                        <p:tgtEl>
                                          <p:spTgt spid="54">
                                            <p:txEl>
                                              <p:pRg st="0" end="0"/>
                                            </p:txEl>
                                          </p:spTgt>
                                        </p:tgtEl>
                                        <p:attrNameLst>
                                          <p:attrName>ppt_w</p:attrName>
                                        </p:attrNameLst>
                                      </p:cBhvr>
                                      <p:tavLst>
                                        <p:tav tm="0">
                                          <p:val>
                                            <p:fltVal val="0"/>
                                          </p:val>
                                        </p:tav>
                                        <p:tav tm="100000">
                                          <p:val>
                                            <p:strVal val="#ppt_w"/>
                                          </p:val>
                                        </p:tav>
                                      </p:tavLst>
                                    </p:anim>
                                    <p:anim calcmode="lin" valueType="num">
                                      <p:cBhvr>
                                        <p:cTn id="49" dur="400" fill="hold"/>
                                        <p:tgtEl>
                                          <p:spTgt spid="54">
                                            <p:txEl>
                                              <p:pRg st="0" end="0"/>
                                            </p:txEl>
                                          </p:spTgt>
                                        </p:tgtEl>
                                        <p:attrNameLst>
                                          <p:attrName>ppt_h</p:attrName>
                                        </p:attrNameLst>
                                      </p:cBhvr>
                                      <p:tavLst>
                                        <p:tav tm="0">
                                          <p:val>
                                            <p:fltVal val="0"/>
                                          </p:val>
                                        </p:tav>
                                        <p:tav tm="100000">
                                          <p:val>
                                            <p:strVal val="#ppt_h"/>
                                          </p:val>
                                        </p:tav>
                                      </p:tavLst>
                                    </p:anim>
                                    <p:animEffect transition="in" filter="fade">
                                      <p:cBhvr>
                                        <p:cTn id="50" dur="400"/>
                                        <p:tgtEl>
                                          <p:spTgt spid="54">
                                            <p:txEl>
                                              <p:pRg st="0" end="0"/>
                                            </p:txEl>
                                          </p:spTgt>
                                        </p:tgtEl>
                                      </p:cBhvr>
                                    </p:animEffect>
                                  </p:childTnLst>
                                </p:cTn>
                              </p:par>
                            </p:childTnLst>
                          </p:cTn>
                        </p:par>
                        <p:par>
                          <p:cTn id="51" fill="hold">
                            <p:stCondLst>
                              <p:cond delay="2700"/>
                            </p:stCondLst>
                            <p:childTnLst>
                              <p:par>
                                <p:cTn id="52" presetID="53" presetClass="entr" presetSubtype="16" fill="hold" grpId="0" nodeType="afterEffect">
                                  <p:stCondLst>
                                    <p:cond delay="0"/>
                                  </p:stCondLst>
                                  <p:childTnLst>
                                    <p:set>
                                      <p:cBhvr>
                                        <p:cTn id="53" dur="1" fill="hold">
                                          <p:stCondLst>
                                            <p:cond delay="0"/>
                                          </p:stCondLst>
                                        </p:cTn>
                                        <p:tgtEl>
                                          <p:spTgt spid="55">
                                            <p:txEl>
                                              <p:pRg st="0" end="0"/>
                                            </p:txEl>
                                          </p:spTgt>
                                        </p:tgtEl>
                                        <p:attrNameLst>
                                          <p:attrName>style.visibility</p:attrName>
                                        </p:attrNameLst>
                                      </p:cBhvr>
                                      <p:to>
                                        <p:strVal val="visible"/>
                                      </p:to>
                                    </p:set>
                                    <p:anim calcmode="lin" valueType="num">
                                      <p:cBhvr>
                                        <p:cTn id="54" dur="400" fill="hold"/>
                                        <p:tgtEl>
                                          <p:spTgt spid="55">
                                            <p:txEl>
                                              <p:pRg st="0" end="0"/>
                                            </p:txEl>
                                          </p:spTgt>
                                        </p:tgtEl>
                                        <p:attrNameLst>
                                          <p:attrName>ppt_w</p:attrName>
                                        </p:attrNameLst>
                                      </p:cBhvr>
                                      <p:tavLst>
                                        <p:tav tm="0">
                                          <p:val>
                                            <p:fltVal val="0"/>
                                          </p:val>
                                        </p:tav>
                                        <p:tav tm="100000">
                                          <p:val>
                                            <p:strVal val="#ppt_w"/>
                                          </p:val>
                                        </p:tav>
                                      </p:tavLst>
                                    </p:anim>
                                    <p:anim calcmode="lin" valueType="num">
                                      <p:cBhvr>
                                        <p:cTn id="55" dur="400" fill="hold"/>
                                        <p:tgtEl>
                                          <p:spTgt spid="55">
                                            <p:txEl>
                                              <p:pRg st="0" end="0"/>
                                            </p:txEl>
                                          </p:spTgt>
                                        </p:tgtEl>
                                        <p:attrNameLst>
                                          <p:attrName>ppt_h</p:attrName>
                                        </p:attrNameLst>
                                      </p:cBhvr>
                                      <p:tavLst>
                                        <p:tav tm="0">
                                          <p:val>
                                            <p:fltVal val="0"/>
                                          </p:val>
                                        </p:tav>
                                        <p:tav tm="100000">
                                          <p:val>
                                            <p:strVal val="#ppt_h"/>
                                          </p:val>
                                        </p:tav>
                                      </p:tavLst>
                                    </p:anim>
                                    <p:animEffect transition="in" filter="fade">
                                      <p:cBhvr>
                                        <p:cTn id="56" dur="400"/>
                                        <p:tgtEl>
                                          <p:spTgt spid="55">
                                            <p:txEl>
                                              <p:pRg st="0" end="0"/>
                                            </p:txEl>
                                          </p:spTgt>
                                        </p:tgtEl>
                                      </p:cBhvr>
                                    </p:animEffect>
                                  </p:childTnLst>
                                </p:cTn>
                              </p:par>
                            </p:childTnLst>
                          </p:cTn>
                        </p:par>
                        <p:par>
                          <p:cTn id="57" fill="hold">
                            <p:stCondLst>
                              <p:cond delay="3100"/>
                            </p:stCondLst>
                            <p:childTnLst>
                              <p:par>
                                <p:cTn id="58" presetID="53" presetClass="entr" presetSubtype="16" fill="hold" grpId="0" nodeType="afterEffect">
                                  <p:stCondLst>
                                    <p:cond delay="0"/>
                                  </p:stCondLst>
                                  <p:childTnLst>
                                    <p:set>
                                      <p:cBhvr>
                                        <p:cTn id="59" dur="1" fill="hold">
                                          <p:stCondLst>
                                            <p:cond delay="0"/>
                                          </p:stCondLst>
                                        </p:cTn>
                                        <p:tgtEl>
                                          <p:spTgt spid="56">
                                            <p:txEl>
                                              <p:pRg st="0" end="0"/>
                                            </p:txEl>
                                          </p:spTgt>
                                        </p:tgtEl>
                                        <p:attrNameLst>
                                          <p:attrName>style.visibility</p:attrName>
                                        </p:attrNameLst>
                                      </p:cBhvr>
                                      <p:to>
                                        <p:strVal val="visible"/>
                                      </p:to>
                                    </p:set>
                                    <p:anim calcmode="lin" valueType="num">
                                      <p:cBhvr>
                                        <p:cTn id="60" dur="400" fill="hold"/>
                                        <p:tgtEl>
                                          <p:spTgt spid="56">
                                            <p:txEl>
                                              <p:pRg st="0" end="0"/>
                                            </p:txEl>
                                          </p:spTgt>
                                        </p:tgtEl>
                                        <p:attrNameLst>
                                          <p:attrName>ppt_w</p:attrName>
                                        </p:attrNameLst>
                                      </p:cBhvr>
                                      <p:tavLst>
                                        <p:tav tm="0">
                                          <p:val>
                                            <p:fltVal val="0"/>
                                          </p:val>
                                        </p:tav>
                                        <p:tav tm="100000">
                                          <p:val>
                                            <p:strVal val="#ppt_w"/>
                                          </p:val>
                                        </p:tav>
                                      </p:tavLst>
                                    </p:anim>
                                    <p:anim calcmode="lin" valueType="num">
                                      <p:cBhvr>
                                        <p:cTn id="61" dur="400" fill="hold"/>
                                        <p:tgtEl>
                                          <p:spTgt spid="56">
                                            <p:txEl>
                                              <p:pRg st="0" end="0"/>
                                            </p:txEl>
                                          </p:spTgt>
                                        </p:tgtEl>
                                        <p:attrNameLst>
                                          <p:attrName>ppt_h</p:attrName>
                                        </p:attrNameLst>
                                      </p:cBhvr>
                                      <p:tavLst>
                                        <p:tav tm="0">
                                          <p:val>
                                            <p:fltVal val="0"/>
                                          </p:val>
                                        </p:tav>
                                        <p:tav tm="100000">
                                          <p:val>
                                            <p:strVal val="#ppt_h"/>
                                          </p:val>
                                        </p:tav>
                                      </p:tavLst>
                                    </p:anim>
                                    <p:animEffect transition="in" filter="fade">
                                      <p:cBhvr>
                                        <p:cTn id="62" dur="400"/>
                                        <p:tgtEl>
                                          <p:spTgt spid="56">
                                            <p:txEl>
                                              <p:pRg st="0" end="0"/>
                                            </p:txEl>
                                          </p:spTgt>
                                        </p:tgtEl>
                                      </p:cBhvr>
                                    </p:animEffect>
                                  </p:childTnLst>
                                </p:cTn>
                              </p:par>
                            </p:childTnLst>
                          </p:cTn>
                        </p:par>
                        <p:par>
                          <p:cTn id="63" fill="hold">
                            <p:stCondLst>
                              <p:cond delay="3500"/>
                            </p:stCondLst>
                            <p:childTnLst>
                              <p:par>
                                <p:cTn id="64" presetID="53" presetClass="entr" presetSubtype="16" fill="hold" grpId="0" nodeType="afterEffect">
                                  <p:stCondLst>
                                    <p:cond delay="0"/>
                                  </p:stCondLst>
                                  <p:childTnLst>
                                    <p:set>
                                      <p:cBhvr>
                                        <p:cTn id="65" dur="1" fill="hold">
                                          <p:stCondLst>
                                            <p:cond delay="0"/>
                                          </p:stCondLst>
                                        </p:cTn>
                                        <p:tgtEl>
                                          <p:spTgt spid="57">
                                            <p:txEl>
                                              <p:pRg st="0" end="0"/>
                                            </p:txEl>
                                          </p:spTgt>
                                        </p:tgtEl>
                                        <p:attrNameLst>
                                          <p:attrName>style.visibility</p:attrName>
                                        </p:attrNameLst>
                                      </p:cBhvr>
                                      <p:to>
                                        <p:strVal val="visible"/>
                                      </p:to>
                                    </p:set>
                                    <p:anim calcmode="lin" valueType="num">
                                      <p:cBhvr>
                                        <p:cTn id="66" dur="400" fill="hold"/>
                                        <p:tgtEl>
                                          <p:spTgt spid="57">
                                            <p:txEl>
                                              <p:pRg st="0" end="0"/>
                                            </p:txEl>
                                          </p:spTgt>
                                        </p:tgtEl>
                                        <p:attrNameLst>
                                          <p:attrName>ppt_w</p:attrName>
                                        </p:attrNameLst>
                                      </p:cBhvr>
                                      <p:tavLst>
                                        <p:tav tm="0">
                                          <p:val>
                                            <p:fltVal val="0"/>
                                          </p:val>
                                        </p:tav>
                                        <p:tav tm="100000">
                                          <p:val>
                                            <p:strVal val="#ppt_w"/>
                                          </p:val>
                                        </p:tav>
                                      </p:tavLst>
                                    </p:anim>
                                    <p:anim calcmode="lin" valueType="num">
                                      <p:cBhvr>
                                        <p:cTn id="67" dur="400" fill="hold"/>
                                        <p:tgtEl>
                                          <p:spTgt spid="57">
                                            <p:txEl>
                                              <p:pRg st="0" end="0"/>
                                            </p:txEl>
                                          </p:spTgt>
                                        </p:tgtEl>
                                        <p:attrNameLst>
                                          <p:attrName>ppt_h</p:attrName>
                                        </p:attrNameLst>
                                      </p:cBhvr>
                                      <p:tavLst>
                                        <p:tav tm="0">
                                          <p:val>
                                            <p:fltVal val="0"/>
                                          </p:val>
                                        </p:tav>
                                        <p:tav tm="100000">
                                          <p:val>
                                            <p:strVal val="#ppt_h"/>
                                          </p:val>
                                        </p:tav>
                                      </p:tavLst>
                                    </p:anim>
                                    <p:animEffect transition="in" filter="fade">
                                      <p:cBhvr>
                                        <p:cTn id="68" dur="400"/>
                                        <p:tgtEl>
                                          <p:spTgt spid="57">
                                            <p:txEl>
                                              <p:pRg st="0" end="0"/>
                                            </p:txEl>
                                          </p:spTgt>
                                        </p:tgtEl>
                                      </p:cBhvr>
                                    </p:animEffect>
                                  </p:childTnLst>
                                </p:cTn>
                              </p:par>
                            </p:childTnLst>
                          </p:cTn>
                        </p:par>
                        <p:par>
                          <p:cTn id="69" fill="hold">
                            <p:stCondLst>
                              <p:cond delay="3900"/>
                            </p:stCondLst>
                            <p:childTnLst>
                              <p:par>
                                <p:cTn id="70" presetID="53" presetClass="entr" presetSubtype="16" fill="hold" grpId="0" nodeType="afterEffect">
                                  <p:stCondLst>
                                    <p:cond delay="0"/>
                                  </p:stCondLst>
                                  <p:childTnLst>
                                    <p:set>
                                      <p:cBhvr>
                                        <p:cTn id="71" dur="1" fill="hold">
                                          <p:stCondLst>
                                            <p:cond delay="0"/>
                                          </p:stCondLst>
                                        </p:cTn>
                                        <p:tgtEl>
                                          <p:spTgt spid="58">
                                            <p:txEl>
                                              <p:pRg st="0" end="0"/>
                                            </p:txEl>
                                          </p:spTgt>
                                        </p:tgtEl>
                                        <p:attrNameLst>
                                          <p:attrName>style.visibility</p:attrName>
                                        </p:attrNameLst>
                                      </p:cBhvr>
                                      <p:to>
                                        <p:strVal val="visible"/>
                                      </p:to>
                                    </p:set>
                                    <p:anim calcmode="lin" valueType="num">
                                      <p:cBhvr>
                                        <p:cTn id="72" dur="400" fill="hold"/>
                                        <p:tgtEl>
                                          <p:spTgt spid="58">
                                            <p:txEl>
                                              <p:pRg st="0" end="0"/>
                                            </p:txEl>
                                          </p:spTgt>
                                        </p:tgtEl>
                                        <p:attrNameLst>
                                          <p:attrName>ppt_w</p:attrName>
                                        </p:attrNameLst>
                                      </p:cBhvr>
                                      <p:tavLst>
                                        <p:tav tm="0">
                                          <p:val>
                                            <p:fltVal val="0"/>
                                          </p:val>
                                        </p:tav>
                                        <p:tav tm="100000">
                                          <p:val>
                                            <p:strVal val="#ppt_w"/>
                                          </p:val>
                                        </p:tav>
                                      </p:tavLst>
                                    </p:anim>
                                    <p:anim calcmode="lin" valueType="num">
                                      <p:cBhvr>
                                        <p:cTn id="73" dur="400" fill="hold"/>
                                        <p:tgtEl>
                                          <p:spTgt spid="58">
                                            <p:txEl>
                                              <p:pRg st="0" end="0"/>
                                            </p:txEl>
                                          </p:spTgt>
                                        </p:tgtEl>
                                        <p:attrNameLst>
                                          <p:attrName>ppt_h</p:attrName>
                                        </p:attrNameLst>
                                      </p:cBhvr>
                                      <p:tavLst>
                                        <p:tav tm="0">
                                          <p:val>
                                            <p:fltVal val="0"/>
                                          </p:val>
                                        </p:tav>
                                        <p:tav tm="100000">
                                          <p:val>
                                            <p:strVal val="#ppt_h"/>
                                          </p:val>
                                        </p:tav>
                                      </p:tavLst>
                                    </p:anim>
                                    <p:animEffect transition="in" filter="fade">
                                      <p:cBhvr>
                                        <p:cTn id="74" dur="400"/>
                                        <p:tgtEl>
                                          <p:spTgt spid="58">
                                            <p:txEl>
                                              <p:pRg st="0" end="0"/>
                                            </p:txEl>
                                          </p:spTgt>
                                        </p:tgtEl>
                                      </p:cBhvr>
                                    </p:animEffect>
                                  </p:childTnLst>
                                </p:cTn>
                              </p:par>
                            </p:childTnLst>
                          </p:cTn>
                        </p:par>
                        <p:par>
                          <p:cTn id="75" fill="hold">
                            <p:stCondLst>
                              <p:cond delay="4300"/>
                            </p:stCondLst>
                            <p:childTnLst>
                              <p:par>
                                <p:cTn id="76" presetID="53" presetClass="entr" presetSubtype="16" fill="hold" grpId="0" nodeType="afterEffect">
                                  <p:stCondLst>
                                    <p:cond delay="0"/>
                                  </p:stCondLst>
                                  <p:childTnLst>
                                    <p:set>
                                      <p:cBhvr>
                                        <p:cTn id="77" dur="1" fill="hold">
                                          <p:stCondLst>
                                            <p:cond delay="0"/>
                                          </p:stCondLst>
                                        </p:cTn>
                                        <p:tgtEl>
                                          <p:spTgt spid="59">
                                            <p:txEl>
                                              <p:pRg st="0" end="0"/>
                                            </p:txEl>
                                          </p:spTgt>
                                        </p:tgtEl>
                                        <p:attrNameLst>
                                          <p:attrName>style.visibility</p:attrName>
                                        </p:attrNameLst>
                                      </p:cBhvr>
                                      <p:to>
                                        <p:strVal val="visible"/>
                                      </p:to>
                                    </p:set>
                                    <p:anim calcmode="lin" valueType="num">
                                      <p:cBhvr>
                                        <p:cTn id="78" dur="400" fill="hold"/>
                                        <p:tgtEl>
                                          <p:spTgt spid="59">
                                            <p:txEl>
                                              <p:pRg st="0" end="0"/>
                                            </p:txEl>
                                          </p:spTgt>
                                        </p:tgtEl>
                                        <p:attrNameLst>
                                          <p:attrName>ppt_w</p:attrName>
                                        </p:attrNameLst>
                                      </p:cBhvr>
                                      <p:tavLst>
                                        <p:tav tm="0">
                                          <p:val>
                                            <p:fltVal val="0"/>
                                          </p:val>
                                        </p:tav>
                                        <p:tav tm="100000">
                                          <p:val>
                                            <p:strVal val="#ppt_w"/>
                                          </p:val>
                                        </p:tav>
                                      </p:tavLst>
                                    </p:anim>
                                    <p:anim calcmode="lin" valueType="num">
                                      <p:cBhvr>
                                        <p:cTn id="79" dur="400" fill="hold"/>
                                        <p:tgtEl>
                                          <p:spTgt spid="59">
                                            <p:txEl>
                                              <p:pRg st="0" end="0"/>
                                            </p:txEl>
                                          </p:spTgt>
                                        </p:tgtEl>
                                        <p:attrNameLst>
                                          <p:attrName>ppt_h</p:attrName>
                                        </p:attrNameLst>
                                      </p:cBhvr>
                                      <p:tavLst>
                                        <p:tav tm="0">
                                          <p:val>
                                            <p:fltVal val="0"/>
                                          </p:val>
                                        </p:tav>
                                        <p:tav tm="100000">
                                          <p:val>
                                            <p:strVal val="#ppt_h"/>
                                          </p:val>
                                        </p:tav>
                                      </p:tavLst>
                                    </p:anim>
                                    <p:animEffect transition="in" filter="fade">
                                      <p:cBhvr>
                                        <p:cTn id="80" dur="400"/>
                                        <p:tgtEl>
                                          <p:spTgt spid="59">
                                            <p:txEl>
                                              <p:pRg st="0" end="0"/>
                                            </p:txEl>
                                          </p:spTgt>
                                        </p:tgtEl>
                                      </p:cBhvr>
                                    </p:animEffect>
                                  </p:childTnLst>
                                </p:cTn>
                              </p:par>
                            </p:childTnLst>
                          </p:cTn>
                        </p:par>
                        <p:par>
                          <p:cTn id="81" fill="hold">
                            <p:stCondLst>
                              <p:cond delay="4700"/>
                            </p:stCondLst>
                            <p:childTnLst>
                              <p:par>
                                <p:cTn id="82" presetID="10" presetClass="entr" presetSubtype="0" fill="hold" grpId="0" nodeType="afterEffect">
                                  <p:stCondLst>
                                    <p:cond delay="0"/>
                                  </p:stCondLst>
                                  <p:childTnLst>
                                    <p:set>
                                      <p:cBhvr>
                                        <p:cTn id="83" dur="1" fill="hold">
                                          <p:stCondLst>
                                            <p:cond delay="0"/>
                                          </p:stCondLst>
                                        </p:cTn>
                                        <p:tgtEl>
                                          <p:spTgt spid="38"/>
                                        </p:tgtEl>
                                        <p:attrNameLst>
                                          <p:attrName>style.visibility</p:attrName>
                                        </p:attrNameLst>
                                      </p:cBhvr>
                                      <p:to>
                                        <p:strVal val="visible"/>
                                      </p:to>
                                    </p:set>
                                    <p:animEffect transition="in" filter="fade">
                                      <p:cBhvr>
                                        <p:cTn id="84" dur="500"/>
                                        <p:tgtEl>
                                          <p:spTgt spid="38"/>
                                        </p:tgtEl>
                                      </p:cBhvr>
                                    </p:animEffect>
                                  </p:childTnLst>
                                </p:cTn>
                              </p:par>
                              <p:par>
                                <p:cTn id="85" presetID="10" presetClass="entr" presetSubtype="0" fill="hold" grpId="0" nodeType="withEffect">
                                  <p:stCondLst>
                                    <p:cond delay="0"/>
                                  </p:stCondLst>
                                  <p:childTnLst>
                                    <p:set>
                                      <p:cBhvr>
                                        <p:cTn id="86" dur="1" fill="hold">
                                          <p:stCondLst>
                                            <p:cond delay="0"/>
                                          </p:stCondLst>
                                        </p:cTn>
                                        <p:tgtEl>
                                          <p:spTgt spid="39"/>
                                        </p:tgtEl>
                                        <p:attrNameLst>
                                          <p:attrName>style.visibility</p:attrName>
                                        </p:attrNameLst>
                                      </p:cBhvr>
                                      <p:to>
                                        <p:strVal val="visible"/>
                                      </p:to>
                                    </p:set>
                                    <p:animEffect transition="in" filter="fade">
                                      <p:cBhvr>
                                        <p:cTn id="87" dur="500"/>
                                        <p:tgtEl>
                                          <p:spTgt spid="39"/>
                                        </p:tgtEl>
                                      </p:cBhvr>
                                    </p:animEffect>
                                  </p:childTnLst>
                                </p:cTn>
                              </p:par>
                              <p:par>
                                <p:cTn id="88" presetID="10" presetClass="entr" presetSubtype="0" fill="hold" grpId="0" nodeType="withEffect">
                                  <p:stCondLst>
                                    <p:cond delay="0"/>
                                  </p:stCondLst>
                                  <p:childTnLst>
                                    <p:set>
                                      <p:cBhvr>
                                        <p:cTn id="89" dur="1" fill="hold">
                                          <p:stCondLst>
                                            <p:cond delay="0"/>
                                          </p:stCondLst>
                                        </p:cTn>
                                        <p:tgtEl>
                                          <p:spTgt spid="40"/>
                                        </p:tgtEl>
                                        <p:attrNameLst>
                                          <p:attrName>style.visibility</p:attrName>
                                        </p:attrNameLst>
                                      </p:cBhvr>
                                      <p:to>
                                        <p:strVal val="visible"/>
                                      </p:to>
                                    </p:set>
                                    <p:animEffect transition="in" filter="fade">
                                      <p:cBhvr>
                                        <p:cTn id="90" dur="500"/>
                                        <p:tgtEl>
                                          <p:spTgt spid="40"/>
                                        </p:tgtEl>
                                      </p:cBhvr>
                                    </p:animEffect>
                                  </p:childTnLst>
                                </p:cTn>
                              </p:par>
                              <p:par>
                                <p:cTn id="91" presetID="10" presetClass="entr" presetSubtype="0" fill="hold" grpId="0" nodeType="withEffect">
                                  <p:stCondLst>
                                    <p:cond delay="0"/>
                                  </p:stCondLst>
                                  <p:childTnLst>
                                    <p:set>
                                      <p:cBhvr>
                                        <p:cTn id="92" dur="1" fill="hold">
                                          <p:stCondLst>
                                            <p:cond delay="0"/>
                                          </p:stCondLst>
                                        </p:cTn>
                                        <p:tgtEl>
                                          <p:spTgt spid="41"/>
                                        </p:tgtEl>
                                        <p:attrNameLst>
                                          <p:attrName>style.visibility</p:attrName>
                                        </p:attrNameLst>
                                      </p:cBhvr>
                                      <p:to>
                                        <p:strVal val="visible"/>
                                      </p:to>
                                    </p:set>
                                    <p:animEffect transition="in" filter="fade">
                                      <p:cBhvr>
                                        <p:cTn id="93"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build="p">
        <p:tmplLst>
          <p:tmpl lvl="1">
            <p:tnLst>
              <p:par>
                <p:cTn presetID="53" presetClass="entr" presetSubtype="16" fill="hold" nodeType="afterEffect">
                  <p:stCondLst>
                    <p:cond delay="0"/>
                  </p:stCondLst>
                  <p:childTnLst>
                    <p:set>
                      <p:cBhvr>
                        <p:cTn dur="1" fill="hold">
                          <p:stCondLst>
                            <p:cond delay="0"/>
                          </p:stCondLst>
                        </p:cTn>
                        <p:tgtEl>
                          <p:spTgt spid="52"/>
                        </p:tgtEl>
                        <p:attrNameLst>
                          <p:attrName>style.visibility</p:attrName>
                        </p:attrNameLst>
                      </p:cBhvr>
                      <p:to>
                        <p:strVal val="visible"/>
                      </p:to>
                    </p:set>
                    <p:anim calcmode="lin" valueType="num">
                      <p:cBhvr>
                        <p:cTn dur="400" fill="hold"/>
                        <p:tgtEl>
                          <p:spTgt spid="52"/>
                        </p:tgtEl>
                        <p:attrNameLst>
                          <p:attrName>ppt_w</p:attrName>
                        </p:attrNameLst>
                      </p:cBhvr>
                      <p:tavLst>
                        <p:tav tm="0">
                          <p:val>
                            <p:fltVal val="0"/>
                          </p:val>
                        </p:tav>
                        <p:tav tm="100000">
                          <p:val>
                            <p:strVal val="#ppt_w"/>
                          </p:val>
                        </p:tav>
                      </p:tavLst>
                    </p:anim>
                    <p:anim calcmode="lin" valueType="num">
                      <p:cBhvr>
                        <p:cTn dur="400" fill="hold"/>
                        <p:tgtEl>
                          <p:spTgt spid="52"/>
                        </p:tgtEl>
                        <p:attrNameLst>
                          <p:attrName>ppt_h</p:attrName>
                        </p:attrNameLst>
                      </p:cBhvr>
                      <p:tavLst>
                        <p:tav tm="0">
                          <p:val>
                            <p:fltVal val="0"/>
                          </p:val>
                        </p:tav>
                        <p:tav tm="100000">
                          <p:val>
                            <p:strVal val="#ppt_h"/>
                          </p:val>
                        </p:tav>
                      </p:tavLst>
                    </p:anim>
                    <p:animEffect transition="in" filter="fade">
                      <p:cBhvr>
                        <p:cTn dur="400"/>
                        <p:tgtEl>
                          <p:spTgt spid="52"/>
                        </p:tgtEl>
                      </p:cBhvr>
                    </p:animEffect>
                  </p:childTnLst>
                </p:cTn>
              </p:par>
            </p:tnLst>
          </p:tmpl>
        </p:tmplLst>
      </p:bldP>
      <p:bldP spid="53" grpId="0" build="p">
        <p:tmplLst>
          <p:tmpl lvl="1">
            <p:tnLst>
              <p:par>
                <p:cTn presetID="53" presetClass="entr" presetSubtype="16" fill="hold" nodeType="afterEffect">
                  <p:stCondLst>
                    <p:cond delay="0"/>
                  </p:stCondLst>
                  <p:childTnLst>
                    <p:set>
                      <p:cBhvr>
                        <p:cTn dur="1" fill="hold">
                          <p:stCondLst>
                            <p:cond delay="0"/>
                          </p:stCondLst>
                        </p:cTn>
                        <p:tgtEl>
                          <p:spTgt spid="53"/>
                        </p:tgtEl>
                        <p:attrNameLst>
                          <p:attrName>style.visibility</p:attrName>
                        </p:attrNameLst>
                      </p:cBhvr>
                      <p:to>
                        <p:strVal val="visible"/>
                      </p:to>
                    </p:set>
                    <p:anim calcmode="lin" valueType="num">
                      <p:cBhvr>
                        <p:cTn dur="400" fill="hold"/>
                        <p:tgtEl>
                          <p:spTgt spid="53"/>
                        </p:tgtEl>
                        <p:attrNameLst>
                          <p:attrName>ppt_w</p:attrName>
                        </p:attrNameLst>
                      </p:cBhvr>
                      <p:tavLst>
                        <p:tav tm="0">
                          <p:val>
                            <p:fltVal val="0"/>
                          </p:val>
                        </p:tav>
                        <p:tav tm="100000">
                          <p:val>
                            <p:strVal val="#ppt_w"/>
                          </p:val>
                        </p:tav>
                      </p:tavLst>
                    </p:anim>
                    <p:anim calcmode="lin" valueType="num">
                      <p:cBhvr>
                        <p:cTn dur="400" fill="hold"/>
                        <p:tgtEl>
                          <p:spTgt spid="53"/>
                        </p:tgtEl>
                        <p:attrNameLst>
                          <p:attrName>ppt_h</p:attrName>
                        </p:attrNameLst>
                      </p:cBhvr>
                      <p:tavLst>
                        <p:tav tm="0">
                          <p:val>
                            <p:fltVal val="0"/>
                          </p:val>
                        </p:tav>
                        <p:tav tm="100000">
                          <p:val>
                            <p:strVal val="#ppt_h"/>
                          </p:val>
                        </p:tav>
                      </p:tavLst>
                    </p:anim>
                    <p:animEffect transition="in" filter="fade">
                      <p:cBhvr>
                        <p:cTn dur="400"/>
                        <p:tgtEl>
                          <p:spTgt spid="53"/>
                        </p:tgtEl>
                      </p:cBhvr>
                    </p:animEffect>
                  </p:childTnLst>
                </p:cTn>
              </p:par>
            </p:tnLst>
          </p:tmpl>
        </p:tmplLst>
      </p:bldP>
      <p:bldP spid="54" grpId="0" build="p">
        <p:tmplLst>
          <p:tmpl lvl="1">
            <p:tnLst>
              <p:par>
                <p:cTn presetID="53" presetClass="entr" presetSubtype="16" fill="hold" nodeType="afterEffect">
                  <p:stCondLst>
                    <p:cond delay="0"/>
                  </p:stCondLst>
                  <p:childTnLst>
                    <p:set>
                      <p:cBhvr>
                        <p:cTn dur="1" fill="hold">
                          <p:stCondLst>
                            <p:cond delay="0"/>
                          </p:stCondLst>
                        </p:cTn>
                        <p:tgtEl>
                          <p:spTgt spid="54"/>
                        </p:tgtEl>
                        <p:attrNameLst>
                          <p:attrName>style.visibility</p:attrName>
                        </p:attrNameLst>
                      </p:cBhvr>
                      <p:to>
                        <p:strVal val="visible"/>
                      </p:to>
                    </p:set>
                    <p:anim calcmode="lin" valueType="num">
                      <p:cBhvr>
                        <p:cTn dur="400" fill="hold"/>
                        <p:tgtEl>
                          <p:spTgt spid="54"/>
                        </p:tgtEl>
                        <p:attrNameLst>
                          <p:attrName>ppt_w</p:attrName>
                        </p:attrNameLst>
                      </p:cBhvr>
                      <p:tavLst>
                        <p:tav tm="0">
                          <p:val>
                            <p:fltVal val="0"/>
                          </p:val>
                        </p:tav>
                        <p:tav tm="100000">
                          <p:val>
                            <p:strVal val="#ppt_w"/>
                          </p:val>
                        </p:tav>
                      </p:tavLst>
                    </p:anim>
                    <p:anim calcmode="lin" valueType="num">
                      <p:cBhvr>
                        <p:cTn dur="400" fill="hold"/>
                        <p:tgtEl>
                          <p:spTgt spid="54"/>
                        </p:tgtEl>
                        <p:attrNameLst>
                          <p:attrName>ppt_h</p:attrName>
                        </p:attrNameLst>
                      </p:cBhvr>
                      <p:tavLst>
                        <p:tav tm="0">
                          <p:val>
                            <p:fltVal val="0"/>
                          </p:val>
                        </p:tav>
                        <p:tav tm="100000">
                          <p:val>
                            <p:strVal val="#ppt_h"/>
                          </p:val>
                        </p:tav>
                      </p:tavLst>
                    </p:anim>
                    <p:animEffect transition="in" filter="fade">
                      <p:cBhvr>
                        <p:cTn dur="400"/>
                        <p:tgtEl>
                          <p:spTgt spid="54"/>
                        </p:tgtEl>
                      </p:cBhvr>
                    </p:animEffect>
                  </p:childTnLst>
                </p:cTn>
              </p:par>
            </p:tnLst>
          </p:tmpl>
        </p:tmplLst>
      </p:bldP>
      <p:bldP spid="55" grpId="0" build="p">
        <p:tmplLst>
          <p:tmpl lvl="1">
            <p:tnLst>
              <p:par>
                <p:cTn presetID="53" presetClass="entr" presetSubtype="16" fill="hold" nodeType="afterEffect">
                  <p:stCondLst>
                    <p:cond delay="0"/>
                  </p:stCondLst>
                  <p:childTnLst>
                    <p:set>
                      <p:cBhvr>
                        <p:cTn dur="1" fill="hold">
                          <p:stCondLst>
                            <p:cond delay="0"/>
                          </p:stCondLst>
                        </p:cTn>
                        <p:tgtEl>
                          <p:spTgt spid="55"/>
                        </p:tgtEl>
                        <p:attrNameLst>
                          <p:attrName>style.visibility</p:attrName>
                        </p:attrNameLst>
                      </p:cBhvr>
                      <p:to>
                        <p:strVal val="visible"/>
                      </p:to>
                    </p:set>
                    <p:anim calcmode="lin" valueType="num">
                      <p:cBhvr>
                        <p:cTn dur="400" fill="hold"/>
                        <p:tgtEl>
                          <p:spTgt spid="55"/>
                        </p:tgtEl>
                        <p:attrNameLst>
                          <p:attrName>ppt_w</p:attrName>
                        </p:attrNameLst>
                      </p:cBhvr>
                      <p:tavLst>
                        <p:tav tm="0">
                          <p:val>
                            <p:fltVal val="0"/>
                          </p:val>
                        </p:tav>
                        <p:tav tm="100000">
                          <p:val>
                            <p:strVal val="#ppt_w"/>
                          </p:val>
                        </p:tav>
                      </p:tavLst>
                    </p:anim>
                    <p:anim calcmode="lin" valueType="num">
                      <p:cBhvr>
                        <p:cTn dur="400" fill="hold"/>
                        <p:tgtEl>
                          <p:spTgt spid="55"/>
                        </p:tgtEl>
                        <p:attrNameLst>
                          <p:attrName>ppt_h</p:attrName>
                        </p:attrNameLst>
                      </p:cBhvr>
                      <p:tavLst>
                        <p:tav tm="0">
                          <p:val>
                            <p:fltVal val="0"/>
                          </p:val>
                        </p:tav>
                        <p:tav tm="100000">
                          <p:val>
                            <p:strVal val="#ppt_h"/>
                          </p:val>
                        </p:tav>
                      </p:tavLst>
                    </p:anim>
                    <p:animEffect transition="in" filter="fade">
                      <p:cBhvr>
                        <p:cTn dur="400"/>
                        <p:tgtEl>
                          <p:spTgt spid="55"/>
                        </p:tgtEl>
                      </p:cBhvr>
                    </p:animEffect>
                  </p:childTnLst>
                </p:cTn>
              </p:par>
            </p:tnLst>
          </p:tmpl>
        </p:tmplLst>
      </p:bldP>
      <p:bldP spid="56" grpId="0" build="p">
        <p:tmplLst>
          <p:tmpl lvl="1">
            <p:tnLst>
              <p:par>
                <p:cTn presetID="53" presetClass="entr" presetSubtype="16" fill="hold" nodeType="afterEffect">
                  <p:stCondLst>
                    <p:cond delay="0"/>
                  </p:stCondLst>
                  <p:childTnLst>
                    <p:set>
                      <p:cBhvr>
                        <p:cTn dur="1" fill="hold">
                          <p:stCondLst>
                            <p:cond delay="0"/>
                          </p:stCondLst>
                        </p:cTn>
                        <p:tgtEl>
                          <p:spTgt spid="56"/>
                        </p:tgtEl>
                        <p:attrNameLst>
                          <p:attrName>style.visibility</p:attrName>
                        </p:attrNameLst>
                      </p:cBhvr>
                      <p:to>
                        <p:strVal val="visible"/>
                      </p:to>
                    </p:set>
                    <p:anim calcmode="lin" valueType="num">
                      <p:cBhvr>
                        <p:cTn dur="400" fill="hold"/>
                        <p:tgtEl>
                          <p:spTgt spid="56"/>
                        </p:tgtEl>
                        <p:attrNameLst>
                          <p:attrName>ppt_w</p:attrName>
                        </p:attrNameLst>
                      </p:cBhvr>
                      <p:tavLst>
                        <p:tav tm="0">
                          <p:val>
                            <p:fltVal val="0"/>
                          </p:val>
                        </p:tav>
                        <p:tav tm="100000">
                          <p:val>
                            <p:strVal val="#ppt_w"/>
                          </p:val>
                        </p:tav>
                      </p:tavLst>
                    </p:anim>
                    <p:anim calcmode="lin" valueType="num">
                      <p:cBhvr>
                        <p:cTn dur="400" fill="hold"/>
                        <p:tgtEl>
                          <p:spTgt spid="56"/>
                        </p:tgtEl>
                        <p:attrNameLst>
                          <p:attrName>ppt_h</p:attrName>
                        </p:attrNameLst>
                      </p:cBhvr>
                      <p:tavLst>
                        <p:tav tm="0">
                          <p:val>
                            <p:fltVal val="0"/>
                          </p:val>
                        </p:tav>
                        <p:tav tm="100000">
                          <p:val>
                            <p:strVal val="#ppt_h"/>
                          </p:val>
                        </p:tav>
                      </p:tavLst>
                    </p:anim>
                    <p:animEffect transition="in" filter="fade">
                      <p:cBhvr>
                        <p:cTn dur="400"/>
                        <p:tgtEl>
                          <p:spTgt spid="56"/>
                        </p:tgtEl>
                      </p:cBhvr>
                    </p:animEffect>
                  </p:childTnLst>
                </p:cTn>
              </p:par>
            </p:tnLst>
          </p:tmpl>
        </p:tmplLst>
      </p:bldP>
      <p:bldP spid="57" grpId="0" build="p">
        <p:tmplLst>
          <p:tmpl lvl="1">
            <p:tnLst>
              <p:par>
                <p:cTn presetID="53" presetClass="entr" presetSubtype="16" fill="hold" nodeType="afterEffect">
                  <p:stCondLst>
                    <p:cond delay="0"/>
                  </p:stCondLst>
                  <p:childTnLst>
                    <p:set>
                      <p:cBhvr>
                        <p:cTn dur="1" fill="hold">
                          <p:stCondLst>
                            <p:cond delay="0"/>
                          </p:stCondLst>
                        </p:cTn>
                        <p:tgtEl>
                          <p:spTgt spid="57"/>
                        </p:tgtEl>
                        <p:attrNameLst>
                          <p:attrName>style.visibility</p:attrName>
                        </p:attrNameLst>
                      </p:cBhvr>
                      <p:to>
                        <p:strVal val="visible"/>
                      </p:to>
                    </p:set>
                    <p:anim calcmode="lin" valueType="num">
                      <p:cBhvr>
                        <p:cTn dur="400" fill="hold"/>
                        <p:tgtEl>
                          <p:spTgt spid="57"/>
                        </p:tgtEl>
                        <p:attrNameLst>
                          <p:attrName>ppt_w</p:attrName>
                        </p:attrNameLst>
                      </p:cBhvr>
                      <p:tavLst>
                        <p:tav tm="0">
                          <p:val>
                            <p:fltVal val="0"/>
                          </p:val>
                        </p:tav>
                        <p:tav tm="100000">
                          <p:val>
                            <p:strVal val="#ppt_w"/>
                          </p:val>
                        </p:tav>
                      </p:tavLst>
                    </p:anim>
                    <p:anim calcmode="lin" valueType="num">
                      <p:cBhvr>
                        <p:cTn dur="400" fill="hold"/>
                        <p:tgtEl>
                          <p:spTgt spid="57"/>
                        </p:tgtEl>
                        <p:attrNameLst>
                          <p:attrName>ppt_h</p:attrName>
                        </p:attrNameLst>
                      </p:cBhvr>
                      <p:tavLst>
                        <p:tav tm="0">
                          <p:val>
                            <p:fltVal val="0"/>
                          </p:val>
                        </p:tav>
                        <p:tav tm="100000">
                          <p:val>
                            <p:strVal val="#ppt_h"/>
                          </p:val>
                        </p:tav>
                      </p:tavLst>
                    </p:anim>
                    <p:animEffect transition="in" filter="fade">
                      <p:cBhvr>
                        <p:cTn dur="400"/>
                        <p:tgtEl>
                          <p:spTgt spid="57"/>
                        </p:tgtEl>
                      </p:cBhvr>
                    </p:animEffect>
                  </p:childTnLst>
                </p:cTn>
              </p:par>
            </p:tnLst>
          </p:tmpl>
        </p:tmplLst>
      </p:bldP>
      <p:bldP spid="58" grpId="0" build="p">
        <p:tmplLst>
          <p:tmpl lvl="1">
            <p:tnLst>
              <p:par>
                <p:cTn presetID="53" presetClass="entr" presetSubtype="16" fill="hold" nodeType="afterEffect">
                  <p:stCondLst>
                    <p:cond delay="0"/>
                  </p:stCondLst>
                  <p:childTnLst>
                    <p:set>
                      <p:cBhvr>
                        <p:cTn dur="1" fill="hold">
                          <p:stCondLst>
                            <p:cond delay="0"/>
                          </p:stCondLst>
                        </p:cTn>
                        <p:tgtEl>
                          <p:spTgt spid="58"/>
                        </p:tgtEl>
                        <p:attrNameLst>
                          <p:attrName>style.visibility</p:attrName>
                        </p:attrNameLst>
                      </p:cBhvr>
                      <p:to>
                        <p:strVal val="visible"/>
                      </p:to>
                    </p:set>
                    <p:anim calcmode="lin" valueType="num">
                      <p:cBhvr>
                        <p:cTn dur="400" fill="hold"/>
                        <p:tgtEl>
                          <p:spTgt spid="58"/>
                        </p:tgtEl>
                        <p:attrNameLst>
                          <p:attrName>ppt_w</p:attrName>
                        </p:attrNameLst>
                      </p:cBhvr>
                      <p:tavLst>
                        <p:tav tm="0">
                          <p:val>
                            <p:fltVal val="0"/>
                          </p:val>
                        </p:tav>
                        <p:tav tm="100000">
                          <p:val>
                            <p:strVal val="#ppt_w"/>
                          </p:val>
                        </p:tav>
                      </p:tavLst>
                    </p:anim>
                    <p:anim calcmode="lin" valueType="num">
                      <p:cBhvr>
                        <p:cTn dur="400" fill="hold"/>
                        <p:tgtEl>
                          <p:spTgt spid="58"/>
                        </p:tgtEl>
                        <p:attrNameLst>
                          <p:attrName>ppt_h</p:attrName>
                        </p:attrNameLst>
                      </p:cBhvr>
                      <p:tavLst>
                        <p:tav tm="0">
                          <p:val>
                            <p:fltVal val="0"/>
                          </p:val>
                        </p:tav>
                        <p:tav tm="100000">
                          <p:val>
                            <p:strVal val="#ppt_h"/>
                          </p:val>
                        </p:tav>
                      </p:tavLst>
                    </p:anim>
                    <p:animEffect transition="in" filter="fade">
                      <p:cBhvr>
                        <p:cTn dur="400"/>
                        <p:tgtEl>
                          <p:spTgt spid="58"/>
                        </p:tgtEl>
                      </p:cBhvr>
                    </p:animEffect>
                  </p:childTnLst>
                </p:cTn>
              </p:par>
            </p:tnLst>
          </p:tmpl>
        </p:tmplLst>
      </p:bldP>
      <p:bldP spid="59" grpId="0" build="p">
        <p:tmplLst>
          <p:tmpl lvl="1">
            <p:tnLst>
              <p:par>
                <p:cTn presetID="53" presetClass="entr" presetSubtype="16" fill="hold" nodeType="afterEffect">
                  <p:stCondLst>
                    <p:cond delay="0"/>
                  </p:stCondLst>
                  <p:childTnLst>
                    <p:set>
                      <p:cBhvr>
                        <p:cTn dur="1" fill="hold">
                          <p:stCondLst>
                            <p:cond delay="0"/>
                          </p:stCondLst>
                        </p:cTn>
                        <p:tgtEl>
                          <p:spTgt spid="59"/>
                        </p:tgtEl>
                        <p:attrNameLst>
                          <p:attrName>style.visibility</p:attrName>
                        </p:attrNameLst>
                      </p:cBhvr>
                      <p:to>
                        <p:strVal val="visible"/>
                      </p:to>
                    </p:set>
                    <p:anim calcmode="lin" valueType="num">
                      <p:cBhvr>
                        <p:cTn dur="400" fill="hold"/>
                        <p:tgtEl>
                          <p:spTgt spid="59"/>
                        </p:tgtEl>
                        <p:attrNameLst>
                          <p:attrName>ppt_w</p:attrName>
                        </p:attrNameLst>
                      </p:cBhvr>
                      <p:tavLst>
                        <p:tav tm="0">
                          <p:val>
                            <p:fltVal val="0"/>
                          </p:val>
                        </p:tav>
                        <p:tav tm="100000">
                          <p:val>
                            <p:strVal val="#ppt_w"/>
                          </p:val>
                        </p:tav>
                      </p:tavLst>
                    </p:anim>
                    <p:anim calcmode="lin" valueType="num">
                      <p:cBhvr>
                        <p:cTn dur="400" fill="hold"/>
                        <p:tgtEl>
                          <p:spTgt spid="59"/>
                        </p:tgtEl>
                        <p:attrNameLst>
                          <p:attrName>ppt_h</p:attrName>
                        </p:attrNameLst>
                      </p:cBhvr>
                      <p:tavLst>
                        <p:tav tm="0">
                          <p:val>
                            <p:fltVal val="0"/>
                          </p:val>
                        </p:tav>
                        <p:tav tm="100000">
                          <p:val>
                            <p:strVal val="#ppt_h"/>
                          </p:val>
                        </p:tav>
                      </p:tavLst>
                    </p:anim>
                    <p:animEffect transition="in" filter="fade">
                      <p:cBhvr>
                        <p:cTn dur="400"/>
                        <p:tgtEl>
                          <p:spTgt spid="59"/>
                        </p:tgtEl>
                      </p:cBhvr>
                    </p:animEffect>
                  </p:childTnLst>
                </p:cTn>
              </p:par>
            </p:tnLst>
          </p:tmpl>
        </p:tmplLst>
      </p:bldP>
      <p:bldP spid="38" grpId="0" animBg="1" autoUpdateAnimBg="0"/>
      <p:bldP spid="39" grpId="0" bldLvl="0" autoUpdateAnimBg="0"/>
      <p:bldP spid="40" grpId="0" animBg="1" autoUpdateAnimBg="0"/>
      <p:bldP spid="41" grpId="0" bldLvl="0" autoUpdateAnimBg="0"/>
    </p:bld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a:blip r:embed="rId3">
            <a:alphaModFix amt="37000"/>
          </a:blip>
          <a:tile tx="0" ty="0" sx="100000" sy="100000" flip="none" algn="tl"/>
        </a:blipFill>
        <a:effectLst/>
      </p:bgPr>
    </p:bg>
    <p:spTree>
      <p:nvGrpSpPr>
        <p:cNvPr id="1" name=""/>
        <p:cNvGrpSpPr/>
        <p:nvPr/>
      </p:nvGrpSpPr>
      <p:grpSpPr>
        <a:xfrm>
          <a:off x="0" y="0"/>
          <a:ext cx="0" cy="0"/>
          <a:chOff x="0" y="0"/>
          <a:chExt cx="0" cy="0"/>
        </a:xfrm>
      </p:grpSpPr>
      <p:grpSp>
        <p:nvGrpSpPr>
          <p:cNvPr id="2" name="组合 2"/>
          <p:cNvGrpSpPr/>
          <p:nvPr/>
        </p:nvGrpSpPr>
        <p:grpSpPr>
          <a:xfrm>
            <a:off x="1112052" y="3457357"/>
            <a:ext cx="9964726" cy="504056"/>
            <a:chOff x="1110802" y="3176972"/>
            <a:chExt cx="9970397" cy="504056"/>
          </a:xfrm>
          <a:solidFill>
            <a:schemeClr val="accent1"/>
          </a:solidFill>
          <a:effectLst>
            <a:outerShdw blurRad="50800" dist="38100" dir="8100000" algn="tr" rotWithShape="0">
              <a:prstClr val="black">
                <a:alpha val="40000"/>
              </a:prstClr>
            </a:outerShdw>
          </a:effectLst>
        </p:grpSpPr>
        <p:sp>
          <p:nvSpPr>
            <p:cNvPr id="80" name="圆角矩形 79"/>
            <p:cNvSpPr/>
            <p:nvPr/>
          </p:nvSpPr>
          <p:spPr bwMode="auto">
            <a:xfrm>
              <a:off x="1110802" y="3176972"/>
              <a:ext cx="2160240" cy="504056"/>
            </a:xfrm>
            <a:prstGeom prst="roundRect">
              <a:avLst>
                <a:gd name="adj" fmla="val 50000"/>
              </a:avLst>
            </a:prstGeom>
            <a:grpFill/>
            <a:ln w="9525" cap="flat" cmpd="sng" algn="ctr">
              <a:noFill/>
              <a:prstDash val="solid"/>
              <a:round/>
              <a:headEnd type="none" w="med" len="med"/>
              <a:tailEnd type="none" w="med" len="med"/>
            </a:ln>
            <a:effectLst/>
            <a:extLst/>
          </p:spPr>
          <p:txBody>
            <a:bodyPr vert="horz" wrap="square" lIns="121882" tIns="60941" rIns="121882" bIns="60941" numCol="1" rtlCol="0" anchor="t" anchorCtr="0" compatLnSpc="1">
              <a:prstTxWarp prst="textNoShape">
                <a:avLst/>
              </a:prstTxWarp>
            </a:bodyPr>
            <a:lstStyle/>
            <a:p>
              <a:pPr defTabSz="913982" eaLnBrk="0" fontAlgn="base" hangingPunct="0">
                <a:spcBef>
                  <a:spcPct val="0"/>
                </a:spcBef>
                <a:spcAft>
                  <a:spcPct val="0"/>
                </a:spcAft>
              </a:pPr>
              <a:endParaRPr lang="zh-CN" altLang="en-US" sz="1733" dirty="0">
                <a:latin typeface="Tahoma" panose="020B0604030504040204" pitchFamily="34" charset="0"/>
              </a:endParaRPr>
            </a:p>
          </p:txBody>
        </p:sp>
        <p:sp>
          <p:nvSpPr>
            <p:cNvPr id="81" name="任意多边形 80"/>
            <p:cNvSpPr/>
            <p:nvPr/>
          </p:nvSpPr>
          <p:spPr bwMode="auto">
            <a:xfrm>
              <a:off x="3278135" y="3176972"/>
              <a:ext cx="1945446" cy="504056"/>
            </a:xfrm>
            <a:custGeom>
              <a:avLst/>
              <a:gdLst>
                <a:gd name="connsiteX0" fmla="*/ 37234 w 1945446"/>
                <a:gd name="connsiteY0" fmla="*/ 0 h 504056"/>
                <a:gd name="connsiteX1" fmla="*/ 1693418 w 1945446"/>
                <a:gd name="connsiteY1" fmla="*/ 0 h 504056"/>
                <a:gd name="connsiteX2" fmla="*/ 1945446 w 1945446"/>
                <a:gd name="connsiteY2" fmla="*/ 252028 h 504056"/>
                <a:gd name="connsiteX3" fmla="*/ 1693418 w 1945446"/>
                <a:gd name="connsiteY3" fmla="*/ 504056 h 504056"/>
                <a:gd name="connsiteX4" fmla="*/ 37234 w 1945446"/>
                <a:gd name="connsiteY4" fmla="*/ 504056 h 504056"/>
                <a:gd name="connsiteX5" fmla="*/ 0 w 1945446"/>
                <a:gd name="connsiteY5" fmla="*/ 500303 h 504056"/>
                <a:gd name="connsiteX6" fmla="*/ 16019 w 1945446"/>
                <a:gd name="connsiteY6" fmla="*/ 498688 h 504056"/>
                <a:gd name="connsiteX7" fmla="*/ 217254 w 1945446"/>
                <a:gd name="connsiteY7" fmla="*/ 251780 h 504056"/>
                <a:gd name="connsiteX8" fmla="*/ 16019 w 1945446"/>
                <a:gd name="connsiteY8" fmla="*/ 4872 h 504056"/>
                <a:gd name="connsiteX9" fmla="*/ 2460 w 1945446"/>
                <a:gd name="connsiteY9" fmla="*/ 3506 h 5040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945446" h="504056">
                  <a:moveTo>
                    <a:pt x="37234" y="0"/>
                  </a:moveTo>
                  <a:lnTo>
                    <a:pt x="1693418" y="0"/>
                  </a:lnTo>
                  <a:cubicBezTo>
                    <a:pt x="1832609" y="0"/>
                    <a:pt x="1945446" y="112837"/>
                    <a:pt x="1945446" y="252028"/>
                  </a:cubicBezTo>
                  <a:cubicBezTo>
                    <a:pt x="1945446" y="391219"/>
                    <a:pt x="1832609" y="504056"/>
                    <a:pt x="1693418" y="504056"/>
                  </a:cubicBezTo>
                  <a:lnTo>
                    <a:pt x="37234" y="504056"/>
                  </a:lnTo>
                  <a:lnTo>
                    <a:pt x="0" y="500303"/>
                  </a:lnTo>
                  <a:lnTo>
                    <a:pt x="16019" y="498688"/>
                  </a:lnTo>
                  <a:cubicBezTo>
                    <a:pt x="130863" y="475187"/>
                    <a:pt x="217254" y="373572"/>
                    <a:pt x="217254" y="251780"/>
                  </a:cubicBezTo>
                  <a:cubicBezTo>
                    <a:pt x="217254" y="129988"/>
                    <a:pt x="130863" y="28373"/>
                    <a:pt x="16019" y="4872"/>
                  </a:cubicBezTo>
                  <a:lnTo>
                    <a:pt x="2460" y="3506"/>
                  </a:lnTo>
                  <a:close/>
                </a:path>
              </a:pathLst>
            </a:custGeom>
            <a:grpFill/>
            <a:ln w="9525" cap="flat" cmpd="sng" algn="ctr">
              <a:noFill/>
              <a:prstDash val="solid"/>
              <a:round/>
              <a:headEnd type="none" w="med" len="med"/>
              <a:tailEnd type="none" w="med" len="med"/>
            </a:ln>
            <a:effectLst/>
            <a:extLst/>
          </p:spPr>
          <p:txBody>
            <a:bodyPr vert="horz" wrap="square" lIns="121882" tIns="60941" rIns="121882" bIns="60941" numCol="1" rtlCol="0" anchor="t" anchorCtr="0" compatLnSpc="1">
              <a:prstTxWarp prst="textNoShape">
                <a:avLst/>
              </a:prstTxWarp>
            </a:bodyPr>
            <a:lstStyle/>
            <a:p>
              <a:pPr defTabSz="913982" eaLnBrk="0" fontAlgn="base" hangingPunct="0">
                <a:spcBef>
                  <a:spcPct val="0"/>
                </a:spcBef>
                <a:spcAft>
                  <a:spcPct val="0"/>
                </a:spcAft>
              </a:pPr>
              <a:endParaRPr lang="zh-CN" altLang="en-US" sz="1733" dirty="0">
                <a:latin typeface="Tahoma" panose="020B0604030504040204" pitchFamily="34" charset="0"/>
              </a:endParaRPr>
            </a:p>
          </p:txBody>
        </p:sp>
        <p:sp>
          <p:nvSpPr>
            <p:cNvPr id="82" name="任意多边形 81"/>
            <p:cNvSpPr/>
            <p:nvPr/>
          </p:nvSpPr>
          <p:spPr bwMode="auto">
            <a:xfrm>
              <a:off x="7183213" y="3176972"/>
              <a:ext cx="1945446" cy="504056"/>
            </a:xfrm>
            <a:custGeom>
              <a:avLst/>
              <a:gdLst>
                <a:gd name="connsiteX0" fmla="*/ 37234 w 1945446"/>
                <a:gd name="connsiteY0" fmla="*/ 0 h 504056"/>
                <a:gd name="connsiteX1" fmla="*/ 1693418 w 1945446"/>
                <a:gd name="connsiteY1" fmla="*/ 0 h 504056"/>
                <a:gd name="connsiteX2" fmla="*/ 1945446 w 1945446"/>
                <a:gd name="connsiteY2" fmla="*/ 252028 h 504056"/>
                <a:gd name="connsiteX3" fmla="*/ 1693418 w 1945446"/>
                <a:gd name="connsiteY3" fmla="*/ 504056 h 504056"/>
                <a:gd name="connsiteX4" fmla="*/ 37234 w 1945446"/>
                <a:gd name="connsiteY4" fmla="*/ 504056 h 504056"/>
                <a:gd name="connsiteX5" fmla="*/ 0 w 1945446"/>
                <a:gd name="connsiteY5" fmla="*/ 500303 h 504056"/>
                <a:gd name="connsiteX6" fmla="*/ 16019 w 1945446"/>
                <a:gd name="connsiteY6" fmla="*/ 498688 h 504056"/>
                <a:gd name="connsiteX7" fmla="*/ 217254 w 1945446"/>
                <a:gd name="connsiteY7" fmla="*/ 251780 h 504056"/>
                <a:gd name="connsiteX8" fmla="*/ 16019 w 1945446"/>
                <a:gd name="connsiteY8" fmla="*/ 4872 h 504056"/>
                <a:gd name="connsiteX9" fmla="*/ 2460 w 1945446"/>
                <a:gd name="connsiteY9" fmla="*/ 3506 h 5040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945446" h="504056">
                  <a:moveTo>
                    <a:pt x="37234" y="0"/>
                  </a:moveTo>
                  <a:lnTo>
                    <a:pt x="1693418" y="0"/>
                  </a:lnTo>
                  <a:cubicBezTo>
                    <a:pt x="1832609" y="0"/>
                    <a:pt x="1945446" y="112837"/>
                    <a:pt x="1945446" y="252028"/>
                  </a:cubicBezTo>
                  <a:cubicBezTo>
                    <a:pt x="1945446" y="391219"/>
                    <a:pt x="1832609" y="504056"/>
                    <a:pt x="1693418" y="504056"/>
                  </a:cubicBezTo>
                  <a:lnTo>
                    <a:pt x="37234" y="504056"/>
                  </a:lnTo>
                  <a:lnTo>
                    <a:pt x="0" y="500303"/>
                  </a:lnTo>
                  <a:lnTo>
                    <a:pt x="16019" y="498688"/>
                  </a:lnTo>
                  <a:cubicBezTo>
                    <a:pt x="130863" y="475187"/>
                    <a:pt x="217254" y="373572"/>
                    <a:pt x="217254" y="251780"/>
                  </a:cubicBezTo>
                  <a:cubicBezTo>
                    <a:pt x="217254" y="129988"/>
                    <a:pt x="130863" y="28373"/>
                    <a:pt x="16019" y="4872"/>
                  </a:cubicBezTo>
                  <a:lnTo>
                    <a:pt x="2460" y="3506"/>
                  </a:lnTo>
                  <a:close/>
                </a:path>
              </a:pathLst>
            </a:custGeom>
            <a:grpFill/>
            <a:ln w="9525" cap="flat" cmpd="sng" algn="ctr">
              <a:noFill/>
              <a:prstDash val="solid"/>
              <a:round/>
              <a:headEnd type="none" w="med" len="med"/>
              <a:tailEnd type="none" w="med" len="med"/>
            </a:ln>
            <a:effectLst/>
            <a:extLst/>
          </p:spPr>
          <p:txBody>
            <a:bodyPr vert="horz" wrap="square" lIns="121882" tIns="60941" rIns="121882" bIns="60941" numCol="1" rtlCol="0" anchor="t" anchorCtr="0" compatLnSpc="1">
              <a:prstTxWarp prst="textNoShape">
                <a:avLst/>
              </a:prstTxWarp>
            </a:bodyPr>
            <a:lstStyle/>
            <a:p>
              <a:pPr defTabSz="913982" eaLnBrk="0" fontAlgn="base" hangingPunct="0">
                <a:spcBef>
                  <a:spcPct val="0"/>
                </a:spcBef>
                <a:spcAft>
                  <a:spcPct val="0"/>
                </a:spcAft>
              </a:pPr>
              <a:endParaRPr lang="zh-CN" altLang="en-US" sz="1733" dirty="0">
                <a:latin typeface="Tahoma" panose="020B0604030504040204" pitchFamily="34" charset="0"/>
              </a:endParaRPr>
            </a:p>
          </p:txBody>
        </p:sp>
        <p:sp>
          <p:nvSpPr>
            <p:cNvPr id="83" name="任意多边形 82"/>
            <p:cNvSpPr/>
            <p:nvPr/>
          </p:nvSpPr>
          <p:spPr bwMode="auto">
            <a:xfrm>
              <a:off x="5230674" y="3176972"/>
              <a:ext cx="1945446" cy="504056"/>
            </a:xfrm>
            <a:custGeom>
              <a:avLst/>
              <a:gdLst>
                <a:gd name="connsiteX0" fmla="*/ 37234 w 1945446"/>
                <a:gd name="connsiteY0" fmla="*/ 0 h 504056"/>
                <a:gd name="connsiteX1" fmla="*/ 1693418 w 1945446"/>
                <a:gd name="connsiteY1" fmla="*/ 0 h 504056"/>
                <a:gd name="connsiteX2" fmla="*/ 1945446 w 1945446"/>
                <a:gd name="connsiteY2" fmla="*/ 252028 h 504056"/>
                <a:gd name="connsiteX3" fmla="*/ 1693418 w 1945446"/>
                <a:gd name="connsiteY3" fmla="*/ 504056 h 504056"/>
                <a:gd name="connsiteX4" fmla="*/ 37234 w 1945446"/>
                <a:gd name="connsiteY4" fmla="*/ 504056 h 504056"/>
                <a:gd name="connsiteX5" fmla="*/ 0 w 1945446"/>
                <a:gd name="connsiteY5" fmla="*/ 500303 h 504056"/>
                <a:gd name="connsiteX6" fmla="*/ 16019 w 1945446"/>
                <a:gd name="connsiteY6" fmla="*/ 498688 h 504056"/>
                <a:gd name="connsiteX7" fmla="*/ 217254 w 1945446"/>
                <a:gd name="connsiteY7" fmla="*/ 251780 h 504056"/>
                <a:gd name="connsiteX8" fmla="*/ 16019 w 1945446"/>
                <a:gd name="connsiteY8" fmla="*/ 4872 h 504056"/>
                <a:gd name="connsiteX9" fmla="*/ 2460 w 1945446"/>
                <a:gd name="connsiteY9" fmla="*/ 3506 h 5040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945446" h="504056">
                  <a:moveTo>
                    <a:pt x="37234" y="0"/>
                  </a:moveTo>
                  <a:lnTo>
                    <a:pt x="1693418" y="0"/>
                  </a:lnTo>
                  <a:cubicBezTo>
                    <a:pt x="1832609" y="0"/>
                    <a:pt x="1945446" y="112837"/>
                    <a:pt x="1945446" y="252028"/>
                  </a:cubicBezTo>
                  <a:cubicBezTo>
                    <a:pt x="1945446" y="391219"/>
                    <a:pt x="1832609" y="504056"/>
                    <a:pt x="1693418" y="504056"/>
                  </a:cubicBezTo>
                  <a:lnTo>
                    <a:pt x="37234" y="504056"/>
                  </a:lnTo>
                  <a:lnTo>
                    <a:pt x="0" y="500303"/>
                  </a:lnTo>
                  <a:lnTo>
                    <a:pt x="16019" y="498688"/>
                  </a:lnTo>
                  <a:cubicBezTo>
                    <a:pt x="130863" y="475187"/>
                    <a:pt x="217254" y="373572"/>
                    <a:pt x="217254" y="251780"/>
                  </a:cubicBezTo>
                  <a:cubicBezTo>
                    <a:pt x="217254" y="129988"/>
                    <a:pt x="130863" y="28373"/>
                    <a:pt x="16019" y="4872"/>
                  </a:cubicBezTo>
                  <a:lnTo>
                    <a:pt x="2460" y="3506"/>
                  </a:lnTo>
                  <a:close/>
                </a:path>
              </a:pathLst>
            </a:custGeom>
            <a:grpFill/>
            <a:ln w="9525" cap="flat" cmpd="sng" algn="ctr">
              <a:noFill/>
              <a:prstDash val="solid"/>
              <a:round/>
              <a:headEnd type="none" w="med" len="med"/>
              <a:tailEnd type="none" w="med" len="med"/>
            </a:ln>
            <a:effectLst/>
            <a:extLst/>
          </p:spPr>
          <p:txBody>
            <a:bodyPr vert="horz" wrap="square" lIns="121882" tIns="60941" rIns="121882" bIns="60941" numCol="1" rtlCol="0" anchor="t" anchorCtr="0" compatLnSpc="1">
              <a:prstTxWarp prst="textNoShape">
                <a:avLst/>
              </a:prstTxWarp>
            </a:bodyPr>
            <a:lstStyle/>
            <a:p>
              <a:pPr defTabSz="913982" eaLnBrk="0" fontAlgn="base" hangingPunct="0">
                <a:spcBef>
                  <a:spcPct val="0"/>
                </a:spcBef>
                <a:spcAft>
                  <a:spcPct val="0"/>
                </a:spcAft>
              </a:pPr>
              <a:endParaRPr lang="zh-CN" altLang="en-US" sz="1733" dirty="0">
                <a:latin typeface="Tahoma" panose="020B0604030504040204" pitchFamily="34" charset="0"/>
              </a:endParaRPr>
            </a:p>
          </p:txBody>
        </p:sp>
        <p:sp>
          <p:nvSpPr>
            <p:cNvPr id="84" name="任意多边形 83"/>
            <p:cNvSpPr/>
            <p:nvPr/>
          </p:nvSpPr>
          <p:spPr bwMode="auto">
            <a:xfrm>
              <a:off x="9135753" y="3176972"/>
              <a:ext cx="1945446" cy="504056"/>
            </a:xfrm>
            <a:custGeom>
              <a:avLst/>
              <a:gdLst>
                <a:gd name="connsiteX0" fmla="*/ 37234 w 1945446"/>
                <a:gd name="connsiteY0" fmla="*/ 0 h 504056"/>
                <a:gd name="connsiteX1" fmla="*/ 1693418 w 1945446"/>
                <a:gd name="connsiteY1" fmla="*/ 0 h 504056"/>
                <a:gd name="connsiteX2" fmla="*/ 1945446 w 1945446"/>
                <a:gd name="connsiteY2" fmla="*/ 252028 h 504056"/>
                <a:gd name="connsiteX3" fmla="*/ 1693418 w 1945446"/>
                <a:gd name="connsiteY3" fmla="*/ 504056 h 504056"/>
                <a:gd name="connsiteX4" fmla="*/ 37234 w 1945446"/>
                <a:gd name="connsiteY4" fmla="*/ 504056 h 504056"/>
                <a:gd name="connsiteX5" fmla="*/ 0 w 1945446"/>
                <a:gd name="connsiteY5" fmla="*/ 500303 h 504056"/>
                <a:gd name="connsiteX6" fmla="*/ 16019 w 1945446"/>
                <a:gd name="connsiteY6" fmla="*/ 498688 h 504056"/>
                <a:gd name="connsiteX7" fmla="*/ 217254 w 1945446"/>
                <a:gd name="connsiteY7" fmla="*/ 251780 h 504056"/>
                <a:gd name="connsiteX8" fmla="*/ 16019 w 1945446"/>
                <a:gd name="connsiteY8" fmla="*/ 4872 h 504056"/>
                <a:gd name="connsiteX9" fmla="*/ 2460 w 1945446"/>
                <a:gd name="connsiteY9" fmla="*/ 3506 h 5040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945446" h="504056">
                  <a:moveTo>
                    <a:pt x="37234" y="0"/>
                  </a:moveTo>
                  <a:lnTo>
                    <a:pt x="1693418" y="0"/>
                  </a:lnTo>
                  <a:cubicBezTo>
                    <a:pt x="1832609" y="0"/>
                    <a:pt x="1945446" y="112837"/>
                    <a:pt x="1945446" y="252028"/>
                  </a:cubicBezTo>
                  <a:cubicBezTo>
                    <a:pt x="1945446" y="391219"/>
                    <a:pt x="1832609" y="504056"/>
                    <a:pt x="1693418" y="504056"/>
                  </a:cubicBezTo>
                  <a:lnTo>
                    <a:pt x="37234" y="504056"/>
                  </a:lnTo>
                  <a:lnTo>
                    <a:pt x="0" y="500303"/>
                  </a:lnTo>
                  <a:lnTo>
                    <a:pt x="16019" y="498688"/>
                  </a:lnTo>
                  <a:cubicBezTo>
                    <a:pt x="130863" y="475187"/>
                    <a:pt x="217254" y="373572"/>
                    <a:pt x="217254" y="251780"/>
                  </a:cubicBezTo>
                  <a:cubicBezTo>
                    <a:pt x="217254" y="129988"/>
                    <a:pt x="130863" y="28373"/>
                    <a:pt x="16019" y="4872"/>
                  </a:cubicBezTo>
                  <a:lnTo>
                    <a:pt x="2460" y="3506"/>
                  </a:lnTo>
                  <a:close/>
                </a:path>
              </a:pathLst>
            </a:custGeom>
            <a:grpFill/>
            <a:ln w="9525" cap="flat" cmpd="sng" algn="ctr">
              <a:noFill/>
              <a:prstDash val="solid"/>
              <a:round/>
              <a:headEnd type="none" w="med" len="med"/>
              <a:tailEnd type="none" w="med" len="med"/>
            </a:ln>
            <a:effectLst/>
            <a:extLst/>
          </p:spPr>
          <p:txBody>
            <a:bodyPr vert="horz" wrap="square" lIns="121882" tIns="60941" rIns="121882" bIns="60941" numCol="1" rtlCol="0" anchor="t" anchorCtr="0" compatLnSpc="1">
              <a:prstTxWarp prst="textNoShape">
                <a:avLst/>
              </a:prstTxWarp>
            </a:bodyPr>
            <a:lstStyle/>
            <a:p>
              <a:pPr defTabSz="913982" eaLnBrk="0" fontAlgn="base" hangingPunct="0">
                <a:spcBef>
                  <a:spcPct val="0"/>
                </a:spcBef>
                <a:spcAft>
                  <a:spcPct val="0"/>
                </a:spcAft>
              </a:pPr>
              <a:endParaRPr lang="zh-CN" altLang="en-US" sz="1733" dirty="0">
                <a:latin typeface="Tahoma" panose="020B0604030504040204" pitchFamily="34" charset="0"/>
              </a:endParaRPr>
            </a:p>
          </p:txBody>
        </p:sp>
      </p:grpSp>
      <p:cxnSp>
        <p:nvCxnSpPr>
          <p:cNvPr id="92" name="直接连接符 91"/>
          <p:cNvCxnSpPr/>
          <p:nvPr/>
        </p:nvCxnSpPr>
        <p:spPr bwMode="auto">
          <a:xfrm>
            <a:off x="2191557" y="2852936"/>
            <a:ext cx="0" cy="630070"/>
          </a:xfrm>
          <a:prstGeom prst="line">
            <a:avLst/>
          </a:prstGeom>
          <a:solidFill>
            <a:schemeClr val="accent1"/>
          </a:solidFill>
          <a:ln w="9525" cap="flat" cmpd="sng" algn="ctr">
            <a:solidFill>
              <a:schemeClr val="bg1">
                <a:lumMod val="6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93" name="椭圆 92"/>
          <p:cNvSpPr/>
          <p:nvPr/>
        </p:nvSpPr>
        <p:spPr bwMode="auto">
          <a:xfrm>
            <a:off x="1759755" y="1972685"/>
            <a:ext cx="863604" cy="864096"/>
          </a:xfrm>
          <a:prstGeom prst="ellipse">
            <a:avLst/>
          </a:prstGeom>
          <a:noFill/>
          <a:ln w="12700" cap="flat" cmpd="sng" algn="ctr">
            <a:solidFill>
              <a:schemeClr val="accent4">
                <a:lumMod val="25000"/>
              </a:schemeClr>
            </a:solidFill>
            <a:prstDash val="solid"/>
            <a:round/>
            <a:headEnd type="none" w="med" len="med"/>
            <a:tailEnd type="none" w="med" len="med"/>
          </a:ln>
          <a:effectLst/>
          <a:extLst/>
        </p:spPr>
        <p:txBody>
          <a:bodyPr vert="horz" wrap="square" lIns="91400" tIns="45699" rIns="91400" bIns="45699" numCol="1" rtlCol="0" anchor="t" anchorCtr="0" compatLnSpc="1">
            <a:prstTxWarp prst="textNoShape">
              <a:avLst/>
            </a:prstTxWarp>
          </a:bodyPr>
          <a:lstStyle/>
          <a:p>
            <a:pPr defTabSz="913982" eaLnBrk="0" fontAlgn="base" hangingPunct="0">
              <a:spcBef>
                <a:spcPct val="0"/>
              </a:spcBef>
              <a:spcAft>
                <a:spcPct val="0"/>
              </a:spcAft>
            </a:pPr>
            <a:endParaRPr lang="zh-CN" altLang="en-US" sz="1733" dirty="0">
              <a:latin typeface="Tahoma" panose="020B0604030504040204" pitchFamily="34" charset="0"/>
            </a:endParaRPr>
          </a:p>
        </p:txBody>
      </p:sp>
      <p:cxnSp>
        <p:nvCxnSpPr>
          <p:cNvPr id="96" name="直接连接符 95"/>
          <p:cNvCxnSpPr/>
          <p:nvPr/>
        </p:nvCxnSpPr>
        <p:spPr bwMode="auto">
          <a:xfrm flipH="1">
            <a:off x="6185113" y="2851943"/>
            <a:ext cx="16636" cy="630070"/>
          </a:xfrm>
          <a:prstGeom prst="line">
            <a:avLst/>
          </a:prstGeom>
          <a:solidFill>
            <a:schemeClr val="accent1"/>
          </a:solidFill>
          <a:ln w="9525" cap="flat" cmpd="sng" algn="ctr">
            <a:solidFill>
              <a:schemeClr val="bg1">
                <a:lumMod val="6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97" name="椭圆 96"/>
          <p:cNvSpPr/>
          <p:nvPr/>
        </p:nvSpPr>
        <p:spPr bwMode="auto">
          <a:xfrm>
            <a:off x="5769948" y="1997341"/>
            <a:ext cx="863604" cy="864096"/>
          </a:xfrm>
          <a:prstGeom prst="ellipse">
            <a:avLst/>
          </a:prstGeom>
          <a:noFill/>
          <a:ln w="12700" cap="flat" cmpd="sng" algn="ctr">
            <a:solidFill>
              <a:schemeClr val="accent4">
                <a:lumMod val="25000"/>
              </a:schemeClr>
            </a:solidFill>
            <a:prstDash val="solid"/>
            <a:round/>
            <a:headEnd type="none" w="med" len="med"/>
            <a:tailEnd type="none" w="med" len="med"/>
          </a:ln>
          <a:effectLst/>
          <a:extLst/>
        </p:spPr>
        <p:txBody>
          <a:bodyPr vert="horz" wrap="square" lIns="91400" tIns="45699" rIns="91400" bIns="45699" numCol="1" rtlCol="0" anchor="t" anchorCtr="0" compatLnSpc="1">
            <a:prstTxWarp prst="textNoShape">
              <a:avLst/>
            </a:prstTxWarp>
          </a:bodyPr>
          <a:lstStyle/>
          <a:p>
            <a:pPr defTabSz="913982" eaLnBrk="0" fontAlgn="base" hangingPunct="0">
              <a:spcBef>
                <a:spcPct val="0"/>
              </a:spcBef>
              <a:spcAft>
                <a:spcPct val="0"/>
              </a:spcAft>
            </a:pPr>
            <a:endParaRPr lang="zh-CN" altLang="en-US" sz="1733" dirty="0">
              <a:latin typeface="Tahoma" panose="020B0604030504040204" pitchFamily="34" charset="0"/>
            </a:endParaRPr>
          </a:p>
        </p:txBody>
      </p:sp>
      <p:cxnSp>
        <p:nvCxnSpPr>
          <p:cNvPr id="100" name="直接连接符 99"/>
          <p:cNvCxnSpPr/>
          <p:nvPr/>
        </p:nvCxnSpPr>
        <p:spPr bwMode="auto">
          <a:xfrm flipH="1">
            <a:off x="10087971" y="2827287"/>
            <a:ext cx="16636" cy="630070"/>
          </a:xfrm>
          <a:prstGeom prst="line">
            <a:avLst/>
          </a:prstGeom>
          <a:solidFill>
            <a:schemeClr val="accent1"/>
          </a:solidFill>
          <a:ln w="9525" cap="flat" cmpd="sng" algn="ctr">
            <a:solidFill>
              <a:schemeClr val="bg1">
                <a:lumMod val="6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05" name="直接连接符 104"/>
          <p:cNvCxnSpPr/>
          <p:nvPr/>
        </p:nvCxnSpPr>
        <p:spPr bwMode="auto">
          <a:xfrm flipH="1" flipV="1">
            <a:off x="4233685" y="3952905"/>
            <a:ext cx="16636" cy="630070"/>
          </a:xfrm>
          <a:prstGeom prst="line">
            <a:avLst/>
          </a:prstGeom>
          <a:solidFill>
            <a:schemeClr val="accent1"/>
          </a:solidFill>
          <a:ln w="9525" cap="flat" cmpd="sng" algn="ctr">
            <a:solidFill>
              <a:schemeClr val="bg1">
                <a:lumMod val="6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08" name="直接连接符 107"/>
          <p:cNvCxnSpPr/>
          <p:nvPr/>
        </p:nvCxnSpPr>
        <p:spPr bwMode="auto">
          <a:xfrm flipH="1" flipV="1">
            <a:off x="8136542" y="3952905"/>
            <a:ext cx="16636" cy="630070"/>
          </a:xfrm>
          <a:prstGeom prst="line">
            <a:avLst/>
          </a:prstGeom>
          <a:solidFill>
            <a:schemeClr val="accent1"/>
          </a:solidFill>
          <a:ln w="9525" cap="flat" cmpd="sng" algn="ctr">
            <a:solidFill>
              <a:schemeClr val="bg1">
                <a:lumMod val="6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3" name="组合 109"/>
          <p:cNvGrpSpPr/>
          <p:nvPr/>
        </p:nvGrpSpPr>
        <p:grpSpPr>
          <a:xfrm>
            <a:off x="1797044" y="2009995"/>
            <a:ext cx="789027" cy="789476"/>
            <a:chOff x="8146877" y="3053648"/>
            <a:chExt cx="2938738" cy="2938738"/>
          </a:xfrm>
          <a:effectLst>
            <a:outerShdw blurRad="241300" dist="38100" dir="8940000" sx="103000" sy="103000" algn="tr" rotWithShape="0">
              <a:prstClr val="black">
                <a:alpha val="40000"/>
              </a:prstClr>
            </a:outerShdw>
          </a:effectLst>
        </p:grpSpPr>
        <p:sp>
          <p:nvSpPr>
            <p:cNvPr id="111" name="椭圆 110"/>
            <p:cNvSpPr/>
            <p:nvPr/>
          </p:nvSpPr>
          <p:spPr>
            <a:xfrm>
              <a:off x="8146877" y="3053648"/>
              <a:ext cx="2938738" cy="2938738"/>
            </a:xfrm>
            <a:prstGeom prst="ellipse">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399">
                <a:solidFill>
                  <a:schemeClr val="tx1"/>
                </a:solidFill>
                <a:ea typeface="微软雅黑" pitchFamily="34" charset="-122"/>
              </a:endParaRPr>
            </a:p>
          </p:txBody>
        </p:sp>
        <p:sp>
          <p:nvSpPr>
            <p:cNvPr id="112" name="椭圆 111"/>
            <p:cNvSpPr/>
            <p:nvPr/>
          </p:nvSpPr>
          <p:spPr>
            <a:xfrm>
              <a:off x="8437244" y="3360215"/>
              <a:ext cx="2347316" cy="2347316"/>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399">
                <a:ea typeface="微软雅黑" pitchFamily="34" charset="-122"/>
              </a:endParaRPr>
            </a:p>
          </p:txBody>
        </p:sp>
      </p:grpSp>
      <p:grpSp>
        <p:nvGrpSpPr>
          <p:cNvPr id="4" name="组合 112"/>
          <p:cNvGrpSpPr/>
          <p:nvPr/>
        </p:nvGrpSpPr>
        <p:grpSpPr>
          <a:xfrm>
            <a:off x="5807235" y="2034651"/>
            <a:ext cx="789027" cy="789476"/>
            <a:chOff x="8146877" y="3053648"/>
            <a:chExt cx="2938738" cy="2938738"/>
          </a:xfrm>
          <a:effectLst>
            <a:outerShdw blurRad="241300" dist="38100" dir="8940000" sx="103000" sy="103000" algn="tr" rotWithShape="0">
              <a:prstClr val="black">
                <a:alpha val="40000"/>
              </a:prstClr>
            </a:outerShdw>
          </a:effectLst>
        </p:grpSpPr>
        <p:sp>
          <p:nvSpPr>
            <p:cNvPr id="114" name="椭圆 113"/>
            <p:cNvSpPr/>
            <p:nvPr/>
          </p:nvSpPr>
          <p:spPr>
            <a:xfrm>
              <a:off x="8146877" y="3053648"/>
              <a:ext cx="2938738" cy="2938738"/>
            </a:xfrm>
            <a:prstGeom prst="ellipse">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399">
                <a:solidFill>
                  <a:schemeClr val="tx1"/>
                </a:solidFill>
                <a:ea typeface="微软雅黑" pitchFamily="34" charset="-122"/>
              </a:endParaRPr>
            </a:p>
          </p:txBody>
        </p:sp>
        <p:sp>
          <p:nvSpPr>
            <p:cNvPr id="115" name="椭圆 114"/>
            <p:cNvSpPr/>
            <p:nvPr/>
          </p:nvSpPr>
          <p:spPr>
            <a:xfrm>
              <a:off x="8437244" y="3360215"/>
              <a:ext cx="2347316" cy="2347316"/>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399">
                <a:ea typeface="微软雅黑" pitchFamily="34" charset="-122"/>
              </a:endParaRPr>
            </a:p>
          </p:txBody>
        </p:sp>
      </p:grpSp>
      <p:grpSp>
        <p:nvGrpSpPr>
          <p:cNvPr id="5" name="组合 1"/>
          <p:cNvGrpSpPr/>
          <p:nvPr/>
        </p:nvGrpSpPr>
        <p:grpSpPr>
          <a:xfrm>
            <a:off x="9659751" y="1972685"/>
            <a:ext cx="863604" cy="864096"/>
            <a:chOff x="9663366" y="1692300"/>
            <a:chExt cx="864096" cy="864096"/>
          </a:xfrm>
        </p:grpSpPr>
        <p:sp>
          <p:nvSpPr>
            <p:cNvPr id="103" name="椭圆 102"/>
            <p:cNvSpPr/>
            <p:nvPr/>
          </p:nvSpPr>
          <p:spPr bwMode="auto">
            <a:xfrm>
              <a:off x="9663366" y="1692300"/>
              <a:ext cx="864096" cy="864096"/>
            </a:xfrm>
            <a:prstGeom prst="ellipse">
              <a:avLst/>
            </a:prstGeom>
            <a:noFill/>
            <a:ln w="12700" cap="flat" cmpd="sng" algn="ctr">
              <a:solidFill>
                <a:schemeClr val="accent4">
                  <a:lumMod val="25000"/>
                </a:schemeClr>
              </a:solidFill>
              <a:prstDash val="solid"/>
              <a:round/>
              <a:headEnd type="none" w="med" len="med"/>
              <a:tailEnd type="none" w="med" len="med"/>
            </a:ln>
            <a:effectLst/>
            <a:extLst/>
          </p:spPr>
          <p:txBody>
            <a:bodyPr vert="horz" wrap="square" lIns="121882" tIns="60941" rIns="121882" bIns="60941" numCol="1" rtlCol="0" anchor="t" anchorCtr="0" compatLnSpc="1">
              <a:prstTxWarp prst="textNoShape">
                <a:avLst/>
              </a:prstTxWarp>
            </a:bodyPr>
            <a:lstStyle/>
            <a:p>
              <a:pPr defTabSz="913982" eaLnBrk="0" fontAlgn="base" hangingPunct="0">
                <a:spcBef>
                  <a:spcPct val="0"/>
                </a:spcBef>
                <a:spcAft>
                  <a:spcPct val="0"/>
                </a:spcAft>
              </a:pPr>
              <a:endParaRPr lang="zh-CN" altLang="en-US" sz="1733" dirty="0">
                <a:latin typeface="Tahoma" panose="020B0604030504040204" pitchFamily="34" charset="0"/>
              </a:endParaRPr>
            </a:p>
          </p:txBody>
        </p:sp>
        <p:grpSp>
          <p:nvGrpSpPr>
            <p:cNvPr id="6" name="组合 115"/>
            <p:cNvGrpSpPr/>
            <p:nvPr/>
          </p:nvGrpSpPr>
          <p:grpSpPr>
            <a:xfrm>
              <a:off x="9700676" y="1729610"/>
              <a:ext cx="789476" cy="789476"/>
              <a:chOff x="8146877" y="3053648"/>
              <a:chExt cx="2938738" cy="2938738"/>
            </a:xfrm>
            <a:effectLst>
              <a:outerShdw blurRad="241300" dist="38100" dir="8940000" sx="103000" sy="103000" algn="tr" rotWithShape="0">
                <a:prstClr val="black">
                  <a:alpha val="40000"/>
                </a:prstClr>
              </a:outerShdw>
            </a:effectLst>
          </p:grpSpPr>
          <p:sp>
            <p:nvSpPr>
              <p:cNvPr id="117" name="椭圆 116"/>
              <p:cNvSpPr/>
              <p:nvPr/>
            </p:nvSpPr>
            <p:spPr>
              <a:xfrm>
                <a:off x="8146877" y="3053648"/>
                <a:ext cx="2938738" cy="2938738"/>
              </a:xfrm>
              <a:prstGeom prst="ellipse">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399">
                  <a:solidFill>
                    <a:schemeClr val="tx1"/>
                  </a:solidFill>
                  <a:ea typeface="微软雅黑" pitchFamily="34" charset="-122"/>
                </a:endParaRPr>
              </a:p>
            </p:txBody>
          </p:sp>
          <p:sp>
            <p:nvSpPr>
              <p:cNvPr id="118" name="椭圆 117"/>
              <p:cNvSpPr/>
              <p:nvPr/>
            </p:nvSpPr>
            <p:spPr>
              <a:xfrm>
                <a:off x="8437244" y="3360215"/>
                <a:ext cx="2347316" cy="2347316"/>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399">
                  <a:ea typeface="微软雅黑" pitchFamily="34" charset="-122"/>
                </a:endParaRPr>
              </a:p>
            </p:txBody>
          </p:sp>
        </p:grpSp>
      </p:grpSp>
      <p:grpSp>
        <p:nvGrpSpPr>
          <p:cNvPr id="7" name="组合 118"/>
          <p:cNvGrpSpPr/>
          <p:nvPr/>
        </p:nvGrpSpPr>
        <p:grpSpPr>
          <a:xfrm>
            <a:off x="7704740" y="4582976"/>
            <a:ext cx="863604" cy="864096"/>
            <a:chOff x="9663366" y="1692300"/>
            <a:chExt cx="864096" cy="864096"/>
          </a:xfrm>
        </p:grpSpPr>
        <p:sp>
          <p:nvSpPr>
            <p:cNvPr id="120" name="椭圆 119"/>
            <p:cNvSpPr/>
            <p:nvPr/>
          </p:nvSpPr>
          <p:spPr bwMode="auto">
            <a:xfrm>
              <a:off x="9663366" y="1692300"/>
              <a:ext cx="864096" cy="864096"/>
            </a:xfrm>
            <a:prstGeom prst="ellipse">
              <a:avLst/>
            </a:prstGeom>
            <a:noFill/>
            <a:ln w="12700" cap="flat" cmpd="sng" algn="ctr">
              <a:solidFill>
                <a:schemeClr val="accent4">
                  <a:lumMod val="25000"/>
                </a:schemeClr>
              </a:solidFill>
              <a:prstDash val="solid"/>
              <a:round/>
              <a:headEnd type="none" w="med" len="med"/>
              <a:tailEnd type="none" w="med" len="med"/>
            </a:ln>
            <a:effectLst/>
            <a:extLst/>
          </p:spPr>
          <p:txBody>
            <a:bodyPr vert="horz" wrap="square" lIns="121882" tIns="60941" rIns="121882" bIns="60941" numCol="1" rtlCol="0" anchor="t" anchorCtr="0" compatLnSpc="1">
              <a:prstTxWarp prst="textNoShape">
                <a:avLst/>
              </a:prstTxWarp>
            </a:bodyPr>
            <a:lstStyle/>
            <a:p>
              <a:pPr defTabSz="913982" eaLnBrk="0" fontAlgn="base" hangingPunct="0">
                <a:spcBef>
                  <a:spcPct val="0"/>
                </a:spcBef>
                <a:spcAft>
                  <a:spcPct val="0"/>
                </a:spcAft>
              </a:pPr>
              <a:endParaRPr lang="zh-CN" altLang="en-US" sz="1733" dirty="0">
                <a:latin typeface="Tahoma" panose="020B0604030504040204" pitchFamily="34" charset="0"/>
              </a:endParaRPr>
            </a:p>
          </p:txBody>
        </p:sp>
        <p:grpSp>
          <p:nvGrpSpPr>
            <p:cNvPr id="8" name="组合 120"/>
            <p:cNvGrpSpPr/>
            <p:nvPr/>
          </p:nvGrpSpPr>
          <p:grpSpPr>
            <a:xfrm>
              <a:off x="9700676" y="1729610"/>
              <a:ext cx="789476" cy="789476"/>
              <a:chOff x="8146877" y="3053648"/>
              <a:chExt cx="2938738" cy="2938738"/>
            </a:xfrm>
            <a:effectLst>
              <a:outerShdw blurRad="241300" dist="38100" dir="8940000" sx="103000" sy="103000" algn="tr" rotWithShape="0">
                <a:prstClr val="black">
                  <a:alpha val="40000"/>
                </a:prstClr>
              </a:outerShdw>
            </a:effectLst>
          </p:grpSpPr>
          <p:sp>
            <p:nvSpPr>
              <p:cNvPr id="122" name="椭圆 121"/>
              <p:cNvSpPr/>
              <p:nvPr/>
            </p:nvSpPr>
            <p:spPr>
              <a:xfrm>
                <a:off x="8146877" y="3053648"/>
                <a:ext cx="2938738" cy="2938738"/>
              </a:xfrm>
              <a:prstGeom prst="ellipse">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399">
                  <a:solidFill>
                    <a:schemeClr val="tx1"/>
                  </a:solidFill>
                  <a:ea typeface="微软雅黑" pitchFamily="34" charset="-122"/>
                </a:endParaRPr>
              </a:p>
            </p:txBody>
          </p:sp>
          <p:sp>
            <p:nvSpPr>
              <p:cNvPr id="123" name="椭圆 122"/>
              <p:cNvSpPr/>
              <p:nvPr/>
            </p:nvSpPr>
            <p:spPr>
              <a:xfrm>
                <a:off x="8437244" y="3360215"/>
                <a:ext cx="2347316" cy="2347316"/>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399">
                  <a:ea typeface="微软雅黑" pitchFamily="34" charset="-122"/>
                </a:endParaRPr>
              </a:p>
            </p:txBody>
          </p:sp>
        </p:grpSp>
      </p:grpSp>
      <p:grpSp>
        <p:nvGrpSpPr>
          <p:cNvPr id="9" name="组合 123"/>
          <p:cNvGrpSpPr/>
          <p:nvPr/>
        </p:nvGrpSpPr>
        <p:grpSpPr>
          <a:xfrm>
            <a:off x="3801883" y="4582976"/>
            <a:ext cx="863604" cy="864096"/>
            <a:chOff x="9663366" y="1692300"/>
            <a:chExt cx="864096" cy="864096"/>
          </a:xfrm>
        </p:grpSpPr>
        <p:sp>
          <p:nvSpPr>
            <p:cNvPr id="125" name="椭圆 124"/>
            <p:cNvSpPr/>
            <p:nvPr/>
          </p:nvSpPr>
          <p:spPr bwMode="auto">
            <a:xfrm>
              <a:off x="9663366" y="1692300"/>
              <a:ext cx="864096" cy="864096"/>
            </a:xfrm>
            <a:prstGeom prst="ellipse">
              <a:avLst/>
            </a:prstGeom>
            <a:noFill/>
            <a:ln w="12700" cap="flat" cmpd="sng" algn="ctr">
              <a:solidFill>
                <a:schemeClr val="accent4">
                  <a:lumMod val="25000"/>
                </a:schemeClr>
              </a:solidFill>
              <a:prstDash val="solid"/>
              <a:round/>
              <a:headEnd type="none" w="med" len="med"/>
              <a:tailEnd type="none" w="med" len="med"/>
            </a:ln>
            <a:effectLst/>
            <a:extLst/>
          </p:spPr>
          <p:txBody>
            <a:bodyPr vert="horz" wrap="square" lIns="121882" tIns="60941" rIns="121882" bIns="60941" numCol="1" rtlCol="0" anchor="t" anchorCtr="0" compatLnSpc="1">
              <a:prstTxWarp prst="textNoShape">
                <a:avLst/>
              </a:prstTxWarp>
            </a:bodyPr>
            <a:lstStyle/>
            <a:p>
              <a:pPr defTabSz="913982" eaLnBrk="0" fontAlgn="base" hangingPunct="0">
                <a:spcBef>
                  <a:spcPct val="0"/>
                </a:spcBef>
                <a:spcAft>
                  <a:spcPct val="0"/>
                </a:spcAft>
              </a:pPr>
              <a:endParaRPr lang="zh-CN" altLang="en-US" sz="1733" dirty="0">
                <a:latin typeface="Tahoma" panose="020B0604030504040204" pitchFamily="34" charset="0"/>
              </a:endParaRPr>
            </a:p>
          </p:txBody>
        </p:sp>
        <p:grpSp>
          <p:nvGrpSpPr>
            <p:cNvPr id="10" name="组合 125"/>
            <p:cNvGrpSpPr/>
            <p:nvPr/>
          </p:nvGrpSpPr>
          <p:grpSpPr>
            <a:xfrm>
              <a:off x="9700676" y="1729610"/>
              <a:ext cx="789476" cy="789476"/>
              <a:chOff x="8146877" y="3053648"/>
              <a:chExt cx="2938738" cy="2938738"/>
            </a:xfrm>
            <a:effectLst>
              <a:outerShdw blurRad="241300" dist="38100" dir="8940000" sx="103000" sy="103000" algn="tr" rotWithShape="0">
                <a:prstClr val="black">
                  <a:alpha val="40000"/>
                </a:prstClr>
              </a:outerShdw>
            </a:effectLst>
          </p:grpSpPr>
          <p:sp>
            <p:nvSpPr>
              <p:cNvPr id="127" name="椭圆 126"/>
              <p:cNvSpPr/>
              <p:nvPr/>
            </p:nvSpPr>
            <p:spPr>
              <a:xfrm>
                <a:off x="8146877" y="3053648"/>
                <a:ext cx="2938738" cy="2938738"/>
              </a:xfrm>
              <a:prstGeom prst="ellipse">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399">
                  <a:solidFill>
                    <a:schemeClr val="tx1"/>
                  </a:solidFill>
                  <a:ea typeface="微软雅黑" pitchFamily="34" charset="-122"/>
                </a:endParaRPr>
              </a:p>
            </p:txBody>
          </p:sp>
          <p:sp>
            <p:nvSpPr>
              <p:cNvPr id="128" name="椭圆 127"/>
              <p:cNvSpPr/>
              <p:nvPr/>
            </p:nvSpPr>
            <p:spPr>
              <a:xfrm>
                <a:off x="8437244" y="3360215"/>
                <a:ext cx="2347316" cy="2347316"/>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399">
                  <a:ea typeface="微软雅黑" pitchFamily="34" charset="-122"/>
                </a:endParaRPr>
              </a:p>
            </p:txBody>
          </p:sp>
        </p:grpSp>
      </p:grpSp>
      <p:sp>
        <p:nvSpPr>
          <p:cNvPr id="130" name="文本框 129"/>
          <p:cNvSpPr txBox="1"/>
          <p:nvPr/>
        </p:nvSpPr>
        <p:spPr>
          <a:xfrm>
            <a:off x="1395184" y="4074433"/>
            <a:ext cx="1628376" cy="338384"/>
          </a:xfrm>
          <a:prstGeom prst="rect">
            <a:avLst/>
          </a:prstGeom>
          <a:noFill/>
        </p:spPr>
        <p:txBody>
          <a:bodyPr wrap="square" lIns="91400" tIns="45699" rIns="91400" bIns="45699" rtlCol="0">
            <a:spAutoFit/>
          </a:bodyPr>
          <a:lstStyle/>
          <a:p>
            <a:r>
              <a:rPr lang="zh-CN" altLang="en-US" sz="1599" b="1" dirty="0">
                <a:solidFill>
                  <a:schemeClr val="accent2"/>
                </a:solidFill>
                <a:latin typeface="微软雅黑" panose="020B0503020204020204" pitchFamily="34" charset="-122"/>
                <a:ea typeface="微软雅黑" panose="020B0503020204020204" pitchFamily="34" charset="-122"/>
              </a:rPr>
              <a:t>输入标题内容</a:t>
            </a:r>
          </a:p>
        </p:txBody>
      </p:sp>
      <p:sp>
        <p:nvSpPr>
          <p:cNvPr id="131" name="矩形 130"/>
          <p:cNvSpPr/>
          <p:nvPr/>
        </p:nvSpPr>
        <p:spPr>
          <a:xfrm>
            <a:off x="665814" y="4388913"/>
            <a:ext cx="3199932" cy="923287"/>
          </a:xfrm>
          <a:prstGeom prst="rect">
            <a:avLst/>
          </a:prstGeom>
        </p:spPr>
        <p:txBody>
          <a:bodyPr wrap="square" lIns="91400" tIns="45699" rIns="91400" bIns="45699">
            <a:spAutoFit/>
          </a:bodyPr>
          <a:lstStyle/>
          <a:p>
            <a:pPr>
              <a:lnSpc>
                <a:spcPct val="150000"/>
              </a:lnSpc>
            </a:pPr>
            <a:r>
              <a:rPr lang="zh-CN" altLang="en-US" sz="1200" spc="120" dirty="0">
                <a:latin typeface="微软雅黑" panose="020B0503020204020204" pitchFamily="34" charset="-122"/>
                <a:ea typeface="微软雅黑" panose="020B0503020204020204" pitchFamily="34" charset="-122"/>
              </a:rPr>
              <a:t>点击输入文字内容，根据具体情况灵活应用语言简洁概括，提炼主要关键词做到合乎逻辑，层次分明，语言简练。</a:t>
            </a:r>
          </a:p>
        </p:txBody>
      </p:sp>
      <p:sp>
        <p:nvSpPr>
          <p:cNvPr id="133" name="文本框 132"/>
          <p:cNvSpPr txBox="1"/>
          <p:nvPr/>
        </p:nvSpPr>
        <p:spPr>
          <a:xfrm>
            <a:off x="9432292" y="4074433"/>
            <a:ext cx="1628376" cy="338384"/>
          </a:xfrm>
          <a:prstGeom prst="rect">
            <a:avLst/>
          </a:prstGeom>
          <a:noFill/>
        </p:spPr>
        <p:txBody>
          <a:bodyPr wrap="square" lIns="91400" tIns="45699" rIns="91400" bIns="45699" rtlCol="0">
            <a:spAutoFit/>
          </a:bodyPr>
          <a:lstStyle/>
          <a:p>
            <a:r>
              <a:rPr lang="zh-CN" altLang="en-US" sz="1599" b="1" dirty="0">
                <a:solidFill>
                  <a:schemeClr val="accent2"/>
                </a:solidFill>
                <a:latin typeface="微软雅黑" panose="020B0503020204020204" pitchFamily="34" charset="-122"/>
                <a:ea typeface="微软雅黑" panose="020B0503020204020204" pitchFamily="34" charset="-122"/>
              </a:rPr>
              <a:t>输入标题内容</a:t>
            </a:r>
          </a:p>
        </p:txBody>
      </p:sp>
      <p:sp>
        <p:nvSpPr>
          <p:cNvPr id="134" name="矩形 133"/>
          <p:cNvSpPr/>
          <p:nvPr/>
        </p:nvSpPr>
        <p:spPr>
          <a:xfrm>
            <a:off x="8702921" y="4388913"/>
            <a:ext cx="3199932" cy="923287"/>
          </a:xfrm>
          <a:prstGeom prst="rect">
            <a:avLst/>
          </a:prstGeom>
        </p:spPr>
        <p:txBody>
          <a:bodyPr wrap="square" lIns="91400" tIns="45699" rIns="91400" bIns="45699">
            <a:spAutoFit/>
          </a:bodyPr>
          <a:lstStyle/>
          <a:p>
            <a:pPr>
              <a:lnSpc>
                <a:spcPct val="150000"/>
              </a:lnSpc>
            </a:pPr>
            <a:r>
              <a:rPr lang="zh-CN" altLang="en-US" sz="1200" spc="120" dirty="0">
                <a:latin typeface="微软雅黑" panose="020B0503020204020204" pitchFamily="34" charset="-122"/>
                <a:ea typeface="微软雅黑" panose="020B0503020204020204" pitchFamily="34" charset="-122"/>
              </a:rPr>
              <a:t>点击输入文字内容，根据具体情况灵活应用语言简洁概括，提炼主要关键词做到合乎逻辑，层次分明，语言简练。</a:t>
            </a:r>
          </a:p>
        </p:txBody>
      </p:sp>
      <p:sp>
        <p:nvSpPr>
          <p:cNvPr id="136" name="文本框 135"/>
          <p:cNvSpPr txBox="1"/>
          <p:nvPr/>
        </p:nvSpPr>
        <p:spPr>
          <a:xfrm>
            <a:off x="7423423" y="1939183"/>
            <a:ext cx="1628376" cy="338384"/>
          </a:xfrm>
          <a:prstGeom prst="rect">
            <a:avLst/>
          </a:prstGeom>
          <a:noFill/>
        </p:spPr>
        <p:txBody>
          <a:bodyPr wrap="square" lIns="91400" tIns="45699" rIns="91400" bIns="45699" rtlCol="0">
            <a:spAutoFit/>
          </a:bodyPr>
          <a:lstStyle/>
          <a:p>
            <a:r>
              <a:rPr lang="zh-CN" altLang="en-US" sz="1599" b="1" dirty="0">
                <a:solidFill>
                  <a:schemeClr val="accent2"/>
                </a:solidFill>
                <a:latin typeface="微软雅黑" panose="020B0503020204020204" pitchFamily="34" charset="-122"/>
                <a:ea typeface="微软雅黑" panose="020B0503020204020204" pitchFamily="34" charset="-122"/>
              </a:rPr>
              <a:t>输入标题内容</a:t>
            </a:r>
          </a:p>
        </p:txBody>
      </p:sp>
      <p:sp>
        <p:nvSpPr>
          <p:cNvPr id="137" name="矩形 136"/>
          <p:cNvSpPr/>
          <p:nvPr/>
        </p:nvSpPr>
        <p:spPr>
          <a:xfrm>
            <a:off x="6694052" y="2253662"/>
            <a:ext cx="3199932" cy="923287"/>
          </a:xfrm>
          <a:prstGeom prst="rect">
            <a:avLst/>
          </a:prstGeom>
        </p:spPr>
        <p:txBody>
          <a:bodyPr wrap="square" lIns="91400" tIns="45699" rIns="91400" bIns="45699">
            <a:spAutoFit/>
          </a:bodyPr>
          <a:lstStyle/>
          <a:p>
            <a:pPr>
              <a:lnSpc>
                <a:spcPct val="150000"/>
              </a:lnSpc>
            </a:pPr>
            <a:r>
              <a:rPr lang="zh-CN" altLang="en-US" sz="1200" spc="120" dirty="0">
                <a:latin typeface="微软雅黑" panose="020B0503020204020204" pitchFamily="34" charset="-122"/>
                <a:ea typeface="微软雅黑" panose="020B0503020204020204" pitchFamily="34" charset="-122"/>
              </a:rPr>
              <a:t>点击输入文字内容，根据具体情况灵活应用语言简洁概括，提炼主要关键词做到合乎逻辑，层次分明，语言简练。</a:t>
            </a:r>
          </a:p>
        </p:txBody>
      </p:sp>
      <p:sp>
        <p:nvSpPr>
          <p:cNvPr id="139" name="文本框 138"/>
          <p:cNvSpPr txBox="1"/>
          <p:nvPr/>
        </p:nvSpPr>
        <p:spPr>
          <a:xfrm>
            <a:off x="5432146" y="4074433"/>
            <a:ext cx="1628376" cy="338384"/>
          </a:xfrm>
          <a:prstGeom prst="rect">
            <a:avLst/>
          </a:prstGeom>
          <a:noFill/>
        </p:spPr>
        <p:txBody>
          <a:bodyPr wrap="square" lIns="91400" tIns="45699" rIns="91400" bIns="45699" rtlCol="0">
            <a:spAutoFit/>
          </a:bodyPr>
          <a:lstStyle/>
          <a:p>
            <a:r>
              <a:rPr lang="zh-CN" altLang="en-US" sz="1599" b="1" dirty="0">
                <a:solidFill>
                  <a:schemeClr val="accent2"/>
                </a:solidFill>
                <a:latin typeface="微软雅黑" panose="020B0503020204020204" pitchFamily="34" charset="-122"/>
                <a:ea typeface="微软雅黑" panose="020B0503020204020204" pitchFamily="34" charset="-122"/>
              </a:rPr>
              <a:t>输入标题内容</a:t>
            </a:r>
          </a:p>
        </p:txBody>
      </p:sp>
      <p:sp>
        <p:nvSpPr>
          <p:cNvPr id="140" name="矩形 139"/>
          <p:cNvSpPr/>
          <p:nvPr/>
        </p:nvSpPr>
        <p:spPr>
          <a:xfrm>
            <a:off x="4702774" y="4388913"/>
            <a:ext cx="3199932" cy="923287"/>
          </a:xfrm>
          <a:prstGeom prst="rect">
            <a:avLst/>
          </a:prstGeom>
        </p:spPr>
        <p:txBody>
          <a:bodyPr wrap="square" lIns="91400" tIns="45699" rIns="91400" bIns="45699">
            <a:spAutoFit/>
          </a:bodyPr>
          <a:lstStyle/>
          <a:p>
            <a:pPr>
              <a:lnSpc>
                <a:spcPct val="150000"/>
              </a:lnSpc>
            </a:pPr>
            <a:r>
              <a:rPr lang="zh-CN" altLang="en-US" sz="1200" spc="120" dirty="0">
                <a:latin typeface="微软雅黑" panose="020B0503020204020204" pitchFamily="34" charset="-122"/>
                <a:ea typeface="微软雅黑" panose="020B0503020204020204" pitchFamily="34" charset="-122"/>
              </a:rPr>
              <a:t>点击输入文字内容，根据具体情况灵活应用语言简洁概括，提炼主要关键词做到合乎逻辑，层次分明，语言简练。</a:t>
            </a:r>
          </a:p>
        </p:txBody>
      </p:sp>
      <p:sp>
        <p:nvSpPr>
          <p:cNvPr id="142" name="文本框 141"/>
          <p:cNvSpPr txBox="1"/>
          <p:nvPr/>
        </p:nvSpPr>
        <p:spPr>
          <a:xfrm>
            <a:off x="3537526" y="1939183"/>
            <a:ext cx="1628376" cy="338384"/>
          </a:xfrm>
          <a:prstGeom prst="rect">
            <a:avLst/>
          </a:prstGeom>
          <a:noFill/>
        </p:spPr>
        <p:txBody>
          <a:bodyPr wrap="square" lIns="91400" tIns="45699" rIns="91400" bIns="45699" rtlCol="0">
            <a:spAutoFit/>
          </a:bodyPr>
          <a:lstStyle/>
          <a:p>
            <a:r>
              <a:rPr lang="zh-CN" altLang="en-US" sz="1599" b="1" dirty="0">
                <a:solidFill>
                  <a:schemeClr val="accent2"/>
                </a:solidFill>
                <a:latin typeface="微软雅黑" panose="020B0503020204020204" pitchFamily="34" charset="-122"/>
                <a:ea typeface="微软雅黑" panose="020B0503020204020204" pitchFamily="34" charset="-122"/>
              </a:rPr>
              <a:t>输入标题内容</a:t>
            </a:r>
          </a:p>
        </p:txBody>
      </p:sp>
      <p:sp>
        <p:nvSpPr>
          <p:cNvPr id="143" name="矩形 142"/>
          <p:cNvSpPr/>
          <p:nvPr/>
        </p:nvSpPr>
        <p:spPr>
          <a:xfrm>
            <a:off x="2808155" y="2253662"/>
            <a:ext cx="3199932" cy="923287"/>
          </a:xfrm>
          <a:prstGeom prst="rect">
            <a:avLst/>
          </a:prstGeom>
        </p:spPr>
        <p:txBody>
          <a:bodyPr wrap="square" lIns="91400" tIns="45699" rIns="91400" bIns="45699">
            <a:spAutoFit/>
          </a:bodyPr>
          <a:lstStyle/>
          <a:p>
            <a:pPr>
              <a:lnSpc>
                <a:spcPct val="150000"/>
              </a:lnSpc>
            </a:pPr>
            <a:r>
              <a:rPr lang="zh-CN" altLang="en-US" sz="1200" spc="120" dirty="0">
                <a:latin typeface="微软雅黑" panose="020B0503020204020204" pitchFamily="34" charset="-122"/>
                <a:ea typeface="微软雅黑" panose="020B0503020204020204" pitchFamily="34" charset="-122"/>
              </a:rPr>
              <a:t>点击输入文字内容，根据具体情况灵活应用语言简洁概括，提炼主要关键词做到合乎逻辑，层次分明，语言简练。</a:t>
            </a:r>
          </a:p>
        </p:txBody>
      </p:sp>
      <p:sp>
        <p:nvSpPr>
          <p:cNvPr id="149" name="invoice_154934"/>
          <p:cNvSpPr>
            <a:spLocks noChangeAspect="1"/>
          </p:cNvSpPr>
          <p:nvPr/>
        </p:nvSpPr>
        <p:spPr bwMode="auto">
          <a:xfrm>
            <a:off x="4133969" y="4902216"/>
            <a:ext cx="232702" cy="225616"/>
          </a:xfrm>
          <a:custGeom>
            <a:avLst/>
            <a:gdLst>
              <a:gd name="connsiteX0" fmla="*/ 58918 w 323554"/>
              <a:gd name="connsiteY0" fmla="*/ 189699 h 313525"/>
              <a:gd name="connsiteX1" fmla="*/ 101421 w 323554"/>
              <a:gd name="connsiteY1" fmla="*/ 189699 h 313525"/>
              <a:gd name="connsiteX2" fmla="*/ 103997 w 323554"/>
              <a:gd name="connsiteY2" fmla="*/ 189699 h 313525"/>
              <a:gd name="connsiteX3" fmla="*/ 114301 w 323554"/>
              <a:gd name="connsiteY3" fmla="*/ 201731 h 313525"/>
              <a:gd name="connsiteX4" fmla="*/ 113013 w 323554"/>
              <a:gd name="connsiteY4" fmla="*/ 205741 h 313525"/>
              <a:gd name="connsiteX5" fmla="*/ 101421 w 323554"/>
              <a:gd name="connsiteY5" fmla="*/ 215099 h 313525"/>
              <a:gd name="connsiteX6" fmla="*/ 58918 w 323554"/>
              <a:gd name="connsiteY6" fmla="*/ 215099 h 313525"/>
              <a:gd name="connsiteX7" fmla="*/ 46038 w 323554"/>
              <a:gd name="connsiteY7" fmla="*/ 201731 h 313525"/>
              <a:gd name="connsiteX8" fmla="*/ 58918 w 323554"/>
              <a:gd name="connsiteY8" fmla="*/ 189699 h 313525"/>
              <a:gd name="connsiteX9" fmla="*/ 149225 w 323554"/>
              <a:gd name="connsiteY9" fmla="*/ 165887 h 313525"/>
              <a:gd name="connsiteX10" fmla="*/ 142875 w 323554"/>
              <a:gd name="connsiteY10" fmla="*/ 186525 h 313525"/>
              <a:gd name="connsiteX11" fmla="*/ 153988 w 323554"/>
              <a:gd name="connsiteY11" fmla="*/ 196050 h 313525"/>
              <a:gd name="connsiteX12" fmla="*/ 173038 w 323554"/>
              <a:gd name="connsiteY12" fmla="*/ 188112 h 313525"/>
              <a:gd name="connsiteX13" fmla="*/ 145188 w 323554"/>
              <a:gd name="connsiteY13" fmla="*/ 151599 h 313525"/>
              <a:gd name="connsiteX14" fmla="*/ 187326 w 323554"/>
              <a:gd name="connsiteY14" fmla="*/ 190104 h 313525"/>
              <a:gd name="connsiteX15" fmla="*/ 138803 w 323554"/>
              <a:gd name="connsiteY15" fmla="*/ 210640 h 313525"/>
              <a:gd name="connsiteX16" fmla="*/ 131142 w 323554"/>
              <a:gd name="connsiteY16" fmla="*/ 210640 h 313525"/>
              <a:gd name="connsiteX17" fmla="*/ 129865 w 323554"/>
              <a:gd name="connsiteY17" fmla="*/ 202939 h 313525"/>
              <a:gd name="connsiteX18" fmla="*/ 145188 w 323554"/>
              <a:gd name="connsiteY18" fmla="*/ 151599 h 313525"/>
              <a:gd name="connsiteX19" fmla="*/ 58982 w 323554"/>
              <a:gd name="connsiteY19" fmla="*/ 146837 h 313525"/>
              <a:gd name="connsiteX20" fmla="*/ 130176 w 323554"/>
              <a:gd name="connsiteY20" fmla="*/ 146837 h 313525"/>
              <a:gd name="connsiteX21" fmla="*/ 130176 w 323554"/>
              <a:gd name="connsiteY21" fmla="*/ 148186 h 313525"/>
              <a:gd name="connsiteX22" fmla="*/ 122409 w 323554"/>
              <a:gd name="connsiteY22" fmla="*/ 173825 h 313525"/>
              <a:gd name="connsiteX23" fmla="*/ 58982 w 323554"/>
              <a:gd name="connsiteY23" fmla="*/ 173825 h 313525"/>
              <a:gd name="connsiteX24" fmla="*/ 46038 w 323554"/>
              <a:gd name="connsiteY24" fmla="*/ 160331 h 313525"/>
              <a:gd name="connsiteX25" fmla="*/ 58982 w 323554"/>
              <a:gd name="connsiteY25" fmla="*/ 146837 h 313525"/>
              <a:gd name="connsiteX26" fmla="*/ 59011 w 323554"/>
              <a:gd name="connsiteY26" fmla="*/ 105562 h 313525"/>
              <a:gd name="connsiteX27" fmla="*/ 166688 w 323554"/>
              <a:gd name="connsiteY27" fmla="*/ 105562 h 313525"/>
              <a:gd name="connsiteX28" fmla="*/ 144634 w 323554"/>
              <a:gd name="connsiteY28" fmla="*/ 130962 h 313525"/>
              <a:gd name="connsiteX29" fmla="*/ 59011 w 323554"/>
              <a:gd name="connsiteY29" fmla="*/ 130962 h 313525"/>
              <a:gd name="connsiteX30" fmla="*/ 46038 w 323554"/>
              <a:gd name="connsiteY30" fmla="*/ 118930 h 313525"/>
              <a:gd name="connsiteX31" fmla="*/ 59011 w 323554"/>
              <a:gd name="connsiteY31" fmla="*/ 105562 h 313525"/>
              <a:gd name="connsiteX32" fmla="*/ 226883 w 323554"/>
              <a:gd name="connsiteY32" fmla="*/ 81749 h 313525"/>
              <a:gd name="connsiteX33" fmla="*/ 224292 w 323554"/>
              <a:gd name="connsiteY33" fmla="*/ 83037 h 313525"/>
              <a:gd name="connsiteX34" fmla="*/ 171159 w 323554"/>
              <a:gd name="connsiteY34" fmla="*/ 140996 h 313525"/>
              <a:gd name="connsiteX35" fmla="*/ 172455 w 323554"/>
              <a:gd name="connsiteY35" fmla="*/ 146148 h 313525"/>
              <a:gd name="connsiteX36" fmla="*/ 175047 w 323554"/>
              <a:gd name="connsiteY36" fmla="*/ 148724 h 313525"/>
              <a:gd name="connsiteX37" fmla="*/ 177639 w 323554"/>
              <a:gd name="connsiteY37" fmla="*/ 150012 h 313525"/>
              <a:gd name="connsiteX38" fmla="*/ 180230 w 323554"/>
              <a:gd name="connsiteY38" fmla="*/ 148724 h 313525"/>
              <a:gd name="connsiteX39" fmla="*/ 232067 w 323554"/>
              <a:gd name="connsiteY39" fmla="*/ 90765 h 313525"/>
              <a:gd name="connsiteX40" fmla="*/ 232067 w 323554"/>
              <a:gd name="connsiteY40" fmla="*/ 85613 h 313525"/>
              <a:gd name="connsiteX41" fmla="*/ 229475 w 323554"/>
              <a:gd name="connsiteY41" fmla="*/ 83037 h 313525"/>
              <a:gd name="connsiteX42" fmla="*/ 226883 w 323554"/>
              <a:gd name="connsiteY42" fmla="*/ 81749 h 313525"/>
              <a:gd name="connsiteX43" fmla="*/ 247254 w 323554"/>
              <a:gd name="connsiteY43" fmla="*/ 62303 h 313525"/>
              <a:gd name="connsiteX44" fmla="*/ 242491 w 323554"/>
              <a:gd name="connsiteY44" fmla="*/ 63493 h 313525"/>
              <a:gd name="connsiteX45" fmla="*/ 237729 w 323554"/>
              <a:gd name="connsiteY45" fmla="*/ 68256 h 313525"/>
              <a:gd name="connsiteX46" fmla="*/ 236538 w 323554"/>
              <a:gd name="connsiteY46" fmla="*/ 70637 h 313525"/>
              <a:gd name="connsiteX47" fmla="*/ 237729 w 323554"/>
              <a:gd name="connsiteY47" fmla="*/ 73019 h 313525"/>
              <a:gd name="connsiteX48" fmla="*/ 240110 w 323554"/>
              <a:gd name="connsiteY48" fmla="*/ 74209 h 313525"/>
              <a:gd name="connsiteX49" fmla="*/ 242491 w 323554"/>
              <a:gd name="connsiteY49" fmla="*/ 75400 h 313525"/>
              <a:gd name="connsiteX50" fmla="*/ 244873 w 323554"/>
              <a:gd name="connsiteY50" fmla="*/ 75400 h 313525"/>
              <a:gd name="connsiteX51" fmla="*/ 244873 w 323554"/>
              <a:gd name="connsiteY51" fmla="*/ 74209 h 313525"/>
              <a:gd name="connsiteX52" fmla="*/ 249635 w 323554"/>
              <a:gd name="connsiteY52" fmla="*/ 69447 h 313525"/>
              <a:gd name="connsiteX53" fmla="*/ 249635 w 323554"/>
              <a:gd name="connsiteY53" fmla="*/ 64684 h 313525"/>
              <a:gd name="connsiteX54" fmla="*/ 247254 w 323554"/>
              <a:gd name="connsiteY54" fmla="*/ 62303 h 313525"/>
              <a:gd name="connsiteX55" fmla="*/ 24647 w 323554"/>
              <a:gd name="connsiteY55" fmla="*/ 48412 h 313525"/>
              <a:gd name="connsiteX56" fmla="*/ 201069 w 323554"/>
              <a:gd name="connsiteY56" fmla="*/ 48412 h 313525"/>
              <a:gd name="connsiteX57" fmla="*/ 214041 w 323554"/>
              <a:gd name="connsiteY57" fmla="*/ 52292 h 313525"/>
              <a:gd name="connsiteX58" fmla="*/ 193285 w 323554"/>
              <a:gd name="connsiteY58" fmla="*/ 76863 h 313525"/>
              <a:gd name="connsiteX59" fmla="*/ 181610 w 323554"/>
              <a:gd name="connsiteY59" fmla="*/ 72983 h 313525"/>
              <a:gd name="connsiteX60" fmla="*/ 45403 w 323554"/>
              <a:gd name="connsiteY60" fmla="*/ 72983 h 313525"/>
              <a:gd name="connsiteX61" fmla="*/ 24647 w 323554"/>
              <a:gd name="connsiteY61" fmla="*/ 93675 h 313525"/>
              <a:gd name="connsiteX62" fmla="*/ 24647 w 323554"/>
              <a:gd name="connsiteY62" fmla="*/ 268262 h 313525"/>
              <a:gd name="connsiteX63" fmla="*/ 45403 w 323554"/>
              <a:gd name="connsiteY63" fmla="*/ 287660 h 313525"/>
              <a:gd name="connsiteX64" fmla="*/ 181610 w 323554"/>
              <a:gd name="connsiteY64" fmla="*/ 287660 h 313525"/>
              <a:gd name="connsiteX65" fmla="*/ 202366 w 323554"/>
              <a:gd name="connsiteY65" fmla="*/ 268262 h 313525"/>
              <a:gd name="connsiteX66" fmla="*/ 202366 w 323554"/>
              <a:gd name="connsiteY66" fmla="*/ 202307 h 313525"/>
              <a:gd name="connsiteX67" fmla="*/ 203663 w 323554"/>
              <a:gd name="connsiteY67" fmla="*/ 201014 h 313525"/>
              <a:gd name="connsiteX68" fmla="*/ 206258 w 323554"/>
              <a:gd name="connsiteY68" fmla="*/ 198427 h 313525"/>
              <a:gd name="connsiteX69" fmla="*/ 227013 w 323554"/>
              <a:gd name="connsiteY69" fmla="*/ 175149 h 313525"/>
              <a:gd name="connsiteX70" fmla="*/ 227013 w 323554"/>
              <a:gd name="connsiteY70" fmla="*/ 287660 h 313525"/>
              <a:gd name="connsiteX71" fmla="*/ 201069 w 323554"/>
              <a:gd name="connsiteY71" fmla="*/ 313525 h 313525"/>
              <a:gd name="connsiteX72" fmla="*/ 25944 w 323554"/>
              <a:gd name="connsiteY72" fmla="*/ 313525 h 313525"/>
              <a:gd name="connsiteX73" fmla="*/ 0 w 323554"/>
              <a:gd name="connsiteY73" fmla="*/ 287660 h 313525"/>
              <a:gd name="connsiteX74" fmla="*/ 0 w 323554"/>
              <a:gd name="connsiteY74" fmla="*/ 72983 h 313525"/>
              <a:gd name="connsiteX75" fmla="*/ 24647 w 323554"/>
              <a:gd name="connsiteY75" fmla="*/ 48412 h 313525"/>
              <a:gd name="connsiteX76" fmla="*/ 242888 w 323554"/>
              <a:gd name="connsiteY76" fmla="*/ 42062 h 313525"/>
              <a:gd name="connsiteX77" fmla="*/ 285751 w 323554"/>
              <a:gd name="connsiteY77" fmla="*/ 81750 h 313525"/>
              <a:gd name="connsiteX78" fmla="*/ 279401 w 323554"/>
              <a:gd name="connsiteY78" fmla="*/ 89687 h 313525"/>
              <a:gd name="connsiteX79" fmla="*/ 200026 w 323554"/>
              <a:gd name="connsiteY79" fmla="*/ 178587 h 313525"/>
              <a:gd name="connsiteX80" fmla="*/ 193676 w 323554"/>
              <a:gd name="connsiteY80" fmla="*/ 184937 h 313525"/>
              <a:gd name="connsiteX81" fmla="*/ 150813 w 323554"/>
              <a:gd name="connsiteY81" fmla="*/ 146837 h 313525"/>
              <a:gd name="connsiteX82" fmla="*/ 155576 w 323554"/>
              <a:gd name="connsiteY82" fmla="*/ 138899 h 313525"/>
              <a:gd name="connsiteX83" fmla="*/ 236538 w 323554"/>
              <a:gd name="connsiteY83" fmla="*/ 48412 h 313525"/>
              <a:gd name="connsiteX84" fmla="*/ 257175 w 323554"/>
              <a:gd name="connsiteY84" fmla="*/ 26187 h 313525"/>
              <a:gd name="connsiteX85" fmla="*/ 301625 w 323554"/>
              <a:gd name="connsiteY85" fmla="*/ 64287 h 313525"/>
              <a:gd name="connsiteX86" fmla="*/ 295275 w 323554"/>
              <a:gd name="connsiteY86" fmla="*/ 72225 h 313525"/>
              <a:gd name="connsiteX87" fmla="*/ 290513 w 323554"/>
              <a:gd name="connsiteY87" fmla="*/ 75400 h 313525"/>
              <a:gd name="connsiteX88" fmla="*/ 247650 w 323554"/>
              <a:gd name="connsiteY88" fmla="*/ 37300 h 313525"/>
              <a:gd name="connsiteX89" fmla="*/ 250825 w 323554"/>
              <a:gd name="connsiteY89" fmla="*/ 34125 h 313525"/>
              <a:gd name="connsiteX90" fmla="*/ 285750 w 323554"/>
              <a:gd name="connsiteY90" fmla="*/ 11899 h 313525"/>
              <a:gd name="connsiteX91" fmla="*/ 279400 w 323554"/>
              <a:gd name="connsiteY91" fmla="*/ 19837 h 313525"/>
              <a:gd name="connsiteX92" fmla="*/ 304800 w 323554"/>
              <a:gd name="connsiteY92" fmla="*/ 43649 h 313525"/>
              <a:gd name="connsiteX93" fmla="*/ 312738 w 323554"/>
              <a:gd name="connsiteY93" fmla="*/ 35712 h 313525"/>
              <a:gd name="connsiteX94" fmla="*/ 285265 w 323554"/>
              <a:gd name="connsiteY94" fmla="*/ 516 h 313525"/>
              <a:gd name="connsiteX95" fmla="*/ 294336 w 323554"/>
              <a:gd name="connsiteY95" fmla="*/ 3151 h 313525"/>
              <a:gd name="connsiteX96" fmla="*/ 318958 w 323554"/>
              <a:gd name="connsiteY96" fmla="*/ 25545 h 313525"/>
              <a:gd name="connsiteX97" fmla="*/ 320254 w 323554"/>
              <a:gd name="connsiteY97" fmla="*/ 43987 h 313525"/>
              <a:gd name="connsiteX98" fmla="*/ 305999 w 323554"/>
              <a:gd name="connsiteY98" fmla="*/ 61112 h 313525"/>
              <a:gd name="connsiteX99" fmla="*/ 261938 w 323554"/>
              <a:gd name="connsiteY99" fmla="*/ 20276 h 313525"/>
              <a:gd name="connsiteX100" fmla="*/ 276193 w 323554"/>
              <a:gd name="connsiteY100" fmla="*/ 4468 h 313525"/>
              <a:gd name="connsiteX101" fmla="*/ 285265 w 323554"/>
              <a:gd name="connsiteY101" fmla="*/ 516 h 313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323554" h="313525">
                <a:moveTo>
                  <a:pt x="58918" y="189699"/>
                </a:moveTo>
                <a:cubicBezTo>
                  <a:pt x="58918" y="189699"/>
                  <a:pt x="58918" y="189699"/>
                  <a:pt x="101421" y="189699"/>
                </a:cubicBezTo>
                <a:cubicBezTo>
                  <a:pt x="102709" y="189699"/>
                  <a:pt x="102709" y="189699"/>
                  <a:pt x="103997" y="189699"/>
                </a:cubicBezTo>
                <a:cubicBezTo>
                  <a:pt x="109149" y="189699"/>
                  <a:pt x="114301" y="195046"/>
                  <a:pt x="114301" y="201731"/>
                </a:cubicBezTo>
                <a:cubicBezTo>
                  <a:pt x="114301" y="203067"/>
                  <a:pt x="114301" y="204404"/>
                  <a:pt x="113013" y="205741"/>
                </a:cubicBezTo>
                <a:cubicBezTo>
                  <a:pt x="111725" y="211088"/>
                  <a:pt x="107861" y="215099"/>
                  <a:pt x="101421" y="215099"/>
                </a:cubicBezTo>
                <a:cubicBezTo>
                  <a:pt x="101421" y="215099"/>
                  <a:pt x="101421" y="215099"/>
                  <a:pt x="58918" y="215099"/>
                </a:cubicBezTo>
                <a:cubicBezTo>
                  <a:pt x="51190" y="215099"/>
                  <a:pt x="46038" y="209752"/>
                  <a:pt x="46038" y="201731"/>
                </a:cubicBezTo>
                <a:cubicBezTo>
                  <a:pt x="46038" y="195046"/>
                  <a:pt x="51190" y="189699"/>
                  <a:pt x="58918" y="189699"/>
                </a:cubicBezTo>
                <a:close/>
                <a:moveTo>
                  <a:pt x="149225" y="165887"/>
                </a:moveTo>
                <a:lnTo>
                  <a:pt x="142875" y="186525"/>
                </a:lnTo>
                <a:lnTo>
                  <a:pt x="153988" y="196050"/>
                </a:lnTo>
                <a:lnTo>
                  <a:pt x="173038" y="188112"/>
                </a:lnTo>
                <a:close/>
                <a:moveTo>
                  <a:pt x="145188" y="151599"/>
                </a:moveTo>
                <a:cubicBezTo>
                  <a:pt x="145188" y="151599"/>
                  <a:pt x="145188" y="151599"/>
                  <a:pt x="187326" y="190104"/>
                </a:cubicBezTo>
                <a:cubicBezTo>
                  <a:pt x="187326" y="190104"/>
                  <a:pt x="187326" y="190104"/>
                  <a:pt x="138803" y="210640"/>
                </a:cubicBezTo>
                <a:cubicBezTo>
                  <a:pt x="136249" y="211924"/>
                  <a:pt x="133696" y="211924"/>
                  <a:pt x="131142" y="210640"/>
                </a:cubicBezTo>
                <a:cubicBezTo>
                  <a:pt x="129865" y="208073"/>
                  <a:pt x="128588" y="205506"/>
                  <a:pt x="129865" y="202939"/>
                </a:cubicBezTo>
                <a:cubicBezTo>
                  <a:pt x="129865" y="202939"/>
                  <a:pt x="129865" y="202939"/>
                  <a:pt x="145188" y="151599"/>
                </a:cubicBezTo>
                <a:close/>
                <a:moveTo>
                  <a:pt x="58982" y="146837"/>
                </a:moveTo>
                <a:cubicBezTo>
                  <a:pt x="58982" y="146837"/>
                  <a:pt x="58982" y="146837"/>
                  <a:pt x="130176" y="146837"/>
                </a:cubicBezTo>
                <a:cubicBezTo>
                  <a:pt x="130176" y="148186"/>
                  <a:pt x="130176" y="148186"/>
                  <a:pt x="130176" y="148186"/>
                </a:cubicBezTo>
                <a:lnTo>
                  <a:pt x="122409" y="173825"/>
                </a:lnTo>
                <a:cubicBezTo>
                  <a:pt x="122409" y="173825"/>
                  <a:pt x="122409" y="173825"/>
                  <a:pt x="58982" y="173825"/>
                </a:cubicBezTo>
                <a:cubicBezTo>
                  <a:pt x="51216" y="173825"/>
                  <a:pt x="46038" y="167078"/>
                  <a:pt x="46038" y="160331"/>
                </a:cubicBezTo>
                <a:cubicBezTo>
                  <a:pt x="46038" y="153584"/>
                  <a:pt x="51216" y="146837"/>
                  <a:pt x="58982" y="146837"/>
                </a:cubicBezTo>
                <a:close/>
                <a:moveTo>
                  <a:pt x="59011" y="105562"/>
                </a:moveTo>
                <a:lnTo>
                  <a:pt x="166688" y="105562"/>
                </a:lnTo>
                <a:cubicBezTo>
                  <a:pt x="166688" y="105562"/>
                  <a:pt x="166688" y="105562"/>
                  <a:pt x="144634" y="130962"/>
                </a:cubicBezTo>
                <a:cubicBezTo>
                  <a:pt x="144634" y="130962"/>
                  <a:pt x="144634" y="130962"/>
                  <a:pt x="59011" y="130962"/>
                </a:cubicBezTo>
                <a:cubicBezTo>
                  <a:pt x="51227" y="130962"/>
                  <a:pt x="46038" y="125615"/>
                  <a:pt x="46038" y="118930"/>
                </a:cubicBezTo>
                <a:cubicBezTo>
                  <a:pt x="46038" y="110909"/>
                  <a:pt x="51227" y="105562"/>
                  <a:pt x="59011" y="105562"/>
                </a:cubicBezTo>
                <a:close/>
                <a:moveTo>
                  <a:pt x="226883" y="81749"/>
                </a:moveTo>
                <a:cubicBezTo>
                  <a:pt x="225587" y="81749"/>
                  <a:pt x="224292" y="83037"/>
                  <a:pt x="224292" y="83037"/>
                </a:cubicBezTo>
                <a:cubicBezTo>
                  <a:pt x="224292" y="83037"/>
                  <a:pt x="224292" y="83037"/>
                  <a:pt x="171159" y="140996"/>
                </a:cubicBezTo>
                <a:cubicBezTo>
                  <a:pt x="169863" y="142284"/>
                  <a:pt x="169863" y="144860"/>
                  <a:pt x="172455" y="146148"/>
                </a:cubicBezTo>
                <a:cubicBezTo>
                  <a:pt x="172455" y="146148"/>
                  <a:pt x="172455" y="146148"/>
                  <a:pt x="175047" y="148724"/>
                </a:cubicBezTo>
                <a:cubicBezTo>
                  <a:pt x="175047" y="148724"/>
                  <a:pt x="176343" y="150012"/>
                  <a:pt x="177639" y="150012"/>
                </a:cubicBezTo>
                <a:cubicBezTo>
                  <a:pt x="177639" y="150012"/>
                  <a:pt x="178934" y="148724"/>
                  <a:pt x="180230" y="148724"/>
                </a:cubicBezTo>
                <a:cubicBezTo>
                  <a:pt x="180230" y="148724"/>
                  <a:pt x="180230" y="148724"/>
                  <a:pt x="232067" y="90765"/>
                </a:cubicBezTo>
                <a:cubicBezTo>
                  <a:pt x="233363" y="89477"/>
                  <a:pt x="233363" y="86901"/>
                  <a:pt x="232067" y="85613"/>
                </a:cubicBezTo>
                <a:cubicBezTo>
                  <a:pt x="232067" y="85613"/>
                  <a:pt x="232067" y="85613"/>
                  <a:pt x="229475" y="83037"/>
                </a:cubicBezTo>
                <a:cubicBezTo>
                  <a:pt x="228179" y="81749"/>
                  <a:pt x="226883" y="81749"/>
                  <a:pt x="226883" y="81749"/>
                </a:cubicBezTo>
                <a:close/>
                <a:moveTo>
                  <a:pt x="247254" y="62303"/>
                </a:moveTo>
                <a:cubicBezTo>
                  <a:pt x="244873" y="61112"/>
                  <a:pt x="243682" y="62303"/>
                  <a:pt x="242491" y="63493"/>
                </a:cubicBezTo>
                <a:cubicBezTo>
                  <a:pt x="242491" y="63493"/>
                  <a:pt x="242491" y="63493"/>
                  <a:pt x="237729" y="68256"/>
                </a:cubicBezTo>
                <a:cubicBezTo>
                  <a:pt x="237729" y="68256"/>
                  <a:pt x="236538" y="69447"/>
                  <a:pt x="236538" y="70637"/>
                </a:cubicBezTo>
                <a:cubicBezTo>
                  <a:pt x="236538" y="70637"/>
                  <a:pt x="237729" y="71828"/>
                  <a:pt x="237729" y="73019"/>
                </a:cubicBezTo>
                <a:cubicBezTo>
                  <a:pt x="237729" y="73019"/>
                  <a:pt x="237729" y="73019"/>
                  <a:pt x="240110" y="74209"/>
                </a:cubicBezTo>
                <a:cubicBezTo>
                  <a:pt x="241301" y="75400"/>
                  <a:pt x="242491" y="75400"/>
                  <a:pt x="242491" y="75400"/>
                </a:cubicBezTo>
                <a:cubicBezTo>
                  <a:pt x="243682" y="75400"/>
                  <a:pt x="243682" y="75400"/>
                  <a:pt x="244873" y="75400"/>
                </a:cubicBezTo>
                <a:cubicBezTo>
                  <a:pt x="244873" y="74209"/>
                  <a:pt x="244873" y="74209"/>
                  <a:pt x="244873" y="74209"/>
                </a:cubicBezTo>
                <a:cubicBezTo>
                  <a:pt x="244873" y="74209"/>
                  <a:pt x="244873" y="74209"/>
                  <a:pt x="249635" y="69447"/>
                </a:cubicBezTo>
                <a:cubicBezTo>
                  <a:pt x="250826" y="68256"/>
                  <a:pt x="250826" y="65875"/>
                  <a:pt x="249635" y="64684"/>
                </a:cubicBezTo>
                <a:cubicBezTo>
                  <a:pt x="249635" y="64684"/>
                  <a:pt x="249635" y="64684"/>
                  <a:pt x="247254" y="62303"/>
                </a:cubicBezTo>
                <a:close/>
                <a:moveTo>
                  <a:pt x="24647" y="48412"/>
                </a:moveTo>
                <a:cubicBezTo>
                  <a:pt x="24647" y="48412"/>
                  <a:pt x="24647" y="48412"/>
                  <a:pt x="201069" y="48412"/>
                </a:cubicBezTo>
                <a:cubicBezTo>
                  <a:pt x="206258" y="48412"/>
                  <a:pt x="210149" y="49705"/>
                  <a:pt x="214041" y="52292"/>
                </a:cubicBezTo>
                <a:cubicBezTo>
                  <a:pt x="214041" y="52292"/>
                  <a:pt x="214041" y="52292"/>
                  <a:pt x="193285" y="76863"/>
                </a:cubicBezTo>
                <a:cubicBezTo>
                  <a:pt x="189394" y="74277"/>
                  <a:pt x="185502" y="72983"/>
                  <a:pt x="181610" y="72983"/>
                </a:cubicBezTo>
                <a:cubicBezTo>
                  <a:pt x="181610" y="72983"/>
                  <a:pt x="181610" y="72983"/>
                  <a:pt x="45403" y="72983"/>
                </a:cubicBezTo>
                <a:cubicBezTo>
                  <a:pt x="33728" y="72983"/>
                  <a:pt x="24647" y="82036"/>
                  <a:pt x="24647" y="93675"/>
                </a:cubicBezTo>
                <a:cubicBezTo>
                  <a:pt x="24647" y="93675"/>
                  <a:pt x="24647" y="93675"/>
                  <a:pt x="24647" y="268262"/>
                </a:cubicBezTo>
                <a:cubicBezTo>
                  <a:pt x="24647" y="278608"/>
                  <a:pt x="33728" y="287660"/>
                  <a:pt x="45403" y="287660"/>
                </a:cubicBezTo>
                <a:cubicBezTo>
                  <a:pt x="45403" y="287660"/>
                  <a:pt x="45403" y="287660"/>
                  <a:pt x="181610" y="287660"/>
                </a:cubicBezTo>
                <a:cubicBezTo>
                  <a:pt x="193285" y="287660"/>
                  <a:pt x="202366" y="278608"/>
                  <a:pt x="202366" y="268262"/>
                </a:cubicBezTo>
                <a:cubicBezTo>
                  <a:pt x="202366" y="268262"/>
                  <a:pt x="202366" y="268262"/>
                  <a:pt x="202366" y="202307"/>
                </a:cubicBezTo>
                <a:cubicBezTo>
                  <a:pt x="202366" y="202307"/>
                  <a:pt x="202366" y="201014"/>
                  <a:pt x="203663" y="201014"/>
                </a:cubicBezTo>
                <a:cubicBezTo>
                  <a:pt x="203663" y="199720"/>
                  <a:pt x="204960" y="199720"/>
                  <a:pt x="206258" y="198427"/>
                </a:cubicBezTo>
                <a:cubicBezTo>
                  <a:pt x="206258" y="198427"/>
                  <a:pt x="206258" y="198427"/>
                  <a:pt x="227013" y="175149"/>
                </a:cubicBezTo>
                <a:cubicBezTo>
                  <a:pt x="227013" y="175149"/>
                  <a:pt x="227013" y="175149"/>
                  <a:pt x="227013" y="287660"/>
                </a:cubicBezTo>
                <a:cubicBezTo>
                  <a:pt x="227013" y="301886"/>
                  <a:pt x="215338" y="313525"/>
                  <a:pt x="201069" y="313525"/>
                </a:cubicBezTo>
                <a:cubicBezTo>
                  <a:pt x="201069" y="313525"/>
                  <a:pt x="201069" y="313525"/>
                  <a:pt x="25944" y="313525"/>
                </a:cubicBezTo>
                <a:cubicBezTo>
                  <a:pt x="11675" y="313525"/>
                  <a:pt x="0" y="301886"/>
                  <a:pt x="0" y="287660"/>
                </a:cubicBezTo>
                <a:cubicBezTo>
                  <a:pt x="0" y="287660"/>
                  <a:pt x="0" y="287660"/>
                  <a:pt x="0" y="72983"/>
                </a:cubicBezTo>
                <a:cubicBezTo>
                  <a:pt x="0" y="60051"/>
                  <a:pt x="10378" y="48412"/>
                  <a:pt x="24647" y="48412"/>
                </a:cubicBezTo>
                <a:close/>
                <a:moveTo>
                  <a:pt x="242888" y="42062"/>
                </a:moveTo>
                <a:lnTo>
                  <a:pt x="285751" y="81750"/>
                </a:lnTo>
                <a:lnTo>
                  <a:pt x="279401" y="89687"/>
                </a:lnTo>
                <a:lnTo>
                  <a:pt x="200026" y="178587"/>
                </a:lnTo>
                <a:lnTo>
                  <a:pt x="193676" y="184937"/>
                </a:lnTo>
                <a:lnTo>
                  <a:pt x="150813" y="146837"/>
                </a:lnTo>
                <a:lnTo>
                  <a:pt x="155576" y="138899"/>
                </a:lnTo>
                <a:lnTo>
                  <a:pt x="236538" y="48412"/>
                </a:lnTo>
                <a:close/>
                <a:moveTo>
                  <a:pt x="257175" y="26187"/>
                </a:moveTo>
                <a:lnTo>
                  <a:pt x="301625" y="64287"/>
                </a:lnTo>
                <a:lnTo>
                  <a:pt x="295275" y="72225"/>
                </a:lnTo>
                <a:lnTo>
                  <a:pt x="290513" y="75400"/>
                </a:lnTo>
                <a:lnTo>
                  <a:pt x="247650" y="37300"/>
                </a:lnTo>
                <a:lnTo>
                  <a:pt x="250825" y="34125"/>
                </a:lnTo>
                <a:close/>
                <a:moveTo>
                  <a:pt x="285750" y="11899"/>
                </a:moveTo>
                <a:lnTo>
                  <a:pt x="279400" y="19837"/>
                </a:lnTo>
                <a:lnTo>
                  <a:pt x="304800" y="43649"/>
                </a:lnTo>
                <a:lnTo>
                  <a:pt x="312738" y="35712"/>
                </a:lnTo>
                <a:close/>
                <a:moveTo>
                  <a:pt x="285265" y="516"/>
                </a:moveTo>
                <a:cubicBezTo>
                  <a:pt x="289152" y="-801"/>
                  <a:pt x="291744" y="516"/>
                  <a:pt x="294336" y="3151"/>
                </a:cubicBezTo>
                <a:cubicBezTo>
                  <a:pt x="294336" y="3151"/>
                  <a:pt x="294336" y="3151"/>
                  <a:pt x="318958" y="25545"/>
                </a:cubicBezTo>
                <a:cubicBezTo>
                  <a:pt x="324142" y="30814"/>
                  <a:pt x="325438" y="38718"/>
                  <a:pt x="320254" y="43987"/>
                </a:cubicBezTo>
                <a:cubicBezTo>
                  <a:pt x="320254" y="43987"/>
                  <a:pt x="320254" y="43987"/>
                  <a:pt x="305999" y="61112"/>
                </a:cubicBezTo>
                <a:cubicBezTo>
                  <a:pt x="305999" y="61112"/>
                  <a:pt x="305999" y="61112"/>
                  <a:pt x="261938" y="20276"/>
                </a:cubicBezTo>
                <a:cubicBezTo>
                  <a:pt x="261938" y="20276"/>
                  <a:pt x="261938" y="20276"/>
                  <a:pt x="276193" y="4468"/>
                </a:cubicBezTo>
                <a:cubicBezTo>
                  <a:pt x="278785" y="1834"/>
                  <a:pt x="281377" y="516"/>
                  <a:pt x="285265" y="516"/>
                </a:cubicBezTo>
                <a:close/>
              </a:path>
            </a:pathLst>
          </a:custGeom>
          <a:solidFill>
            <a:schemeClr val="accent1"/>
          </a:solidFill>
          <a:ln>
            <a:solidFill>
              <a:schemeClr val="accent2"/>
            </a:solidFill>
          </a:ln>
        </p:spPr>
        <p:txBody>
          <a:bodyPr lIns="91400" tIns="45699" rIns="91400" bIns="45699"/>
          <a:lstStyle/>
          <a:p>
            <a:endParaRPr lang="zh-CN" altLang="en-US" sz="2399"/>
          </a:p>
        </p:txBody>
      </p:sp>
      <p:sp>
        <p:nvSpPr>
          <p:cNvPr id="145" name="paper_124520"/>
          <p:cNvSpPr>
            <a:spLocks noChangeAspect="1"/>
          </p:cNvSpPr>
          <p:nvPr/>
        </p:nvSpPr>
        <p:spPr bwMode="auto">
          <a:xfrm>
            <a:off x="2123293" y="2307943"/>
            <a:ext cx="232702" cy="199413"/>
          </a:xfrm>
          <a:custGeom>
            <a:avLst/>
            <a:gdLst>
              <a:gd name="connsiteX0" fmla="*/ 106484 w 331788"/>
              <a:gd name="connsiteY0" fmla="*/ 220663 h 284163"/>
              <a:gd name="connsiteX1" fmla="*/ 177678 w 331788"/>
              <a:gd name="connsiteY1" fmla="*/ 220663 h 284163"/>
              <a:gd name="connsiteX2" fmla="*/ 184150 w 331788"/>
              <a:gd name="connsiteY2" fmla="*/ 228457 h 284163"/>
              <a:gd name="connsiteX3" fmla="*/ 177678 w 331788"/>
              <a:gd name="connsiteY3" fmla="*/ 234951 h 284163"/>
              <a:gd name="connsiteX4" fmla="*/ 106484 w 331788"/>
              <a:gd name="connsiteY4" fmla="*/ 234951 h 284163"/>
              <a:gd name="connsiteX5" fmla="*/ 100012 w 331788"/>
              <a:gd name="connsiteY5" fmla="*/ 228457 h 284163"/>
              <a:gd name="connsiteX6" fmla="*/ 106484 w 331788"/>
              <a:gd name="connsiteY6" fmla="*/ 220663 h 284163"/>
              <a:gd name="connsiteX7" fmla="*/ 269875 w 331788"/>
              <a:gd name="connsiteY7" fmla="*/ 201613 h 284163"/>
              <a:gd name="connsiteX8" fmla="*/ 269875 w 331788"/>
              <a:gd name="connsiteY8" fmla="*/ 239978 h 284163"/>
              <a:gd name="connsiteX9" fmla="*/ 279400 w 331788"/>
              <a:gd name="connsiteY9" fmla="*/ 249238 h 284163"/>
              <a:gd name="connsiteX10" fmla="*/ 288925 w 331788"/>
              <a:gd name="connsiteY10" fmla="*/ 239978 h 284163"/>
              <a:gd name="connsiteX11" fmla="*/ 288925 w 331788"/>
              <a:gd name="connsiteY11" fmla="*/ 201613 h 284163"/>
              <a:gd name="connsiteX12" fmla="*/ 269875 w 331788"/>
              <a:gd name="connsiteY12" fmla="*/ 201613 h 284163"/>
              <a:gd name="connsiteX13" fmla="*/ 47496 w 331788"/>
              <a:gd name="connsiteY13" fmla="*/ 133350 h 284163"/>
              <a:gd name="connsiteX14" fmla="*/ 177643 w 331788"/>
              <a:gd name="connsiteY14" fmla="*/ 133350 h 284163"/>
              <a:gd name="connsiteX15" fmla="*/ 184150 w 331788"/>
              <a:gd name="connsiteY15" fmla="*/ 141144 h 284163"/>
              <a:gd name="connsiteX16" fmla="*/ 177643 w 331788"/>
              <a:gd name="connsiteY16" fmla="*/ 147638 h 284163"/>
              <a:gd name="connsiteX17" fmla="*/ 47496 w 331788"/>
              <a:gd name="connsiteY17" fmla="*/ 147638 h 284163"/>
              <a:gd name="connsiteX18" fmla="*/ 39687 w 331788"/>
              <a:gd name="connsiteY18" fmla="*/ 141144 h 284163"/>
              <a:gd name="connsiteX19" fmla="*/ 47496 w 331788"/>
              <a:gd name="connsiteY19" fmla="*/ 133350 h 284163"/>
              <a:gd name="connsiteX20" fmla="*/ 47496 w 331788"/>
              <a:gd name="connsiteY20" fmla="*/ 100013 h 284163"/>
              <a:gd name="connsiteX21" fmla="*/ 177643 w 331788"/>
              <a:gd name="connsiteY21" fmla="*/ 100013 h 284163"/>
              <a:gd name="connsiteX22" fmla="*/ 184150 w 331788"/>
              <a:gd name="connsiteY22" fmla="*/ 107807 h 284163"/>
              <a:gd name="connsiteX23" fmla="*/ 177643 w 331788"/>
              <a:gd name="connsiteY23" fmla="*/ 114301 h 284163"/>
              <a:gd name="connsiteX24" fmla="*/ 47496 w 331788"/>
              <a:gd name="connsiteY24" fmla="*/ 114301 h 284163"/>
              <a:gd name="connsiteX25" fmla="*/ 39687 w 331788"/>
              <a:gd name="connsiteY25" fmla="*/ 107807 h 284163"/>
              <a:gd name="connsiteX26" fmla="*/ 47496 w 331788"/>
              <a:gd name="connsiteY26" fmla="*/ 100013 h 284163"/>
              <a:gd name="connsiteX27" fmla="*/ 47496 w 331788"/>
              <a:gd name="connsiteY27" fmla="*/ 66675 h 284163"/>
              <a:gd name="connsiteX28" fmla="*/ 177643 w 331788"/>
              <a:gd name="connsiteY28" fmla="*/ 66675 h 284163"/>
              <a:gd name="connsiteX29" fmla="*/ 184150 w 331788"/>
              <a:gd name="connsiteY29" fmla="*/ 74468 h 284163"/>
              <a:gd name="connsiteX30" fmla="*/ 177643 w 331788"/>
              <a:gd name="connsiteY30" fmla="*/ 80963 h 284163"/>
              <a:gd name="connsiteX31" fmla="*/ 47496 w 331788"/>
              <a:gd name="connsiteY31" fmla="*/ 80963 h 284163"/>
              <a:gd name="connsiteX32" fmla="*/ 39687 w 331788"/>
              <a:gd name="connsiteY32" fmla="*/ 74468 h 284163"/>
              <a:gd name="connsiteX33" fmla="*/ 47496 w 331788"/>
              <a:gd name="connsiteY33" fmla="*/ 66675 h 284163"/>
              <a:gd name="connsiteX34" fmla="*/ 269875 w 331788"/>
              <a:gd name="connsiteY34" fmla="*/ 60325 h 284163"/>
              <a:gd name="connsiteX35" fmla="*/ 269875 w 331788"/>
              <a:gd name="connsiteY35" fmla="*/ 187325 h 284163"/>
              <a:gd name="connsiteX36" fmla="*/ 288925 w 331788"/>
              <a:gd name="connsiteY36" fmla="*/ 187325 h 284163"/>
              <a:gd name="connsiteX37" fmla="*/ 288925 w 331788"/>
              <a:gd name="connsiteY37" fmla="*/ 60325 h 284163"/>
              <a:gd name="connsiteX38" fmla="*/ 269875 w 331788"/>
              <a:gd name="connsiteY38" fmla="*/ 22225 h 284163"/>
              <a:gd name="connsiteX39" fmla="*/ 269875 w 331788"/>
              <a:gd name="connsiteY39" fmla="*/ 46038 h 284163"/>
              <a:gd name="connsiteX40" fmla="*/ 288925 w 331788"/>
              <a:gd name="connsiteY40" fmla="*/ 46038 h 284163"/>
              <a:gd name="connsiteX41" fmla="*/ 288925 w 331788"/>
              <a:gd name="connsiteY41" fmla="*/ 22225 h 284163"/>
              <a:gd name="connsiteX42" fmla="*/ 20637 w 331788"/>
              <a:gd name="connsiteY42" fmla="*/ 22225 h 284163"/>
              <a:gd name="connsiteX43" fmla="*/ 20637 w 331788"/>
              <a:gd name="connsiteY43" fmla="*/ 263525 h 284163"/>
              <a:gd name="connsiteX44" fmla="*/ 203200 w 331788"/>
              <a:gd name="connsiteY44" fmla="*/ 263525 h 284163"/>
              <a:gd name="connsiteX45" fmla="*/ 203200 w 331788"/>
              <a:gd name="connsiteY45" fmla="*/ 22225 h 284163"/>
              <a:gd name="connsiteX46" fmla="*/ 258167 w 331788"/>
              <a:gd name="connsiteY46" fmla="*/ 0 h 284163"/>
              <a:gd name="connsiteX47" fmla="*/ 298922 w 331788"/>
              <a:gd name="connsiteY47" fmla="*/ 0 h 284163"/>
              <a:gd name="connsiteX48" fmla="*/ 309439 w 331788"/>
              <a:gd name="connsiteY48" fmla="*/ 10359 h 284163"/>
              <a:gd name="connsiteX49" fmla="*/ 309439 w 331788"/>
              <a:gd name="connsiteY49" fmla="*/ 46615 h 284163"/>
              <a:gd name="connsiteX50" fmla="*/ 331788 w 331788"/>
              <a:gd name="connsiteY50" fmla="*/ 76398 h 284163"/>
              <a:gd name="connsiteX51" fmla="*/ 331788 w 331788"/>
              <a:gd name="connsiteY51" fmla="*/ 141142 h 284163"/>
              <a:gd name="connsiteX52" fmla="*/ 325215 w 331788"/>
              <a:gd name="connsiteY52" fmla="*/ 147616 h 284163"/>
              <a:gd name="connsiteX53" fmla="*/ 317327 w 331788"/>
              <a:gd name="connsiteY53" fmla="*/ 141142 h 284163"/>
              <a:gd name="connsiteX54" fmla="*/ 317327 w 331788"/>
              <a:gd name="connsiteY54" fmla="*/ 76398 h 284163"/>
              <a:gd name="connsiteX55" fmla="*/ 309439 w 331788"/>
              <a:gd name="connsiteY55" fmla="*/ 62154 h 284163"/>
              <a:gd name="connsiteX56" fmla="*/ 309439 w 331788"/>
              <a:gd name="connsiteY56" fmla="*/ 239552 h 284163"/>
              <a:gd name="connsiteX57" fmla="*/ 285775 w 331788"/>
              <a:gd name="connsiteY57" fmla="*/ 269334 h 284163"/>
              <a:gd name="connsiteX58" fmla="*/ 285775 w 331788"/>
              <a:gd name="connsiteY58" fmla="*/ 274514 h 284163"/>
              <a:gd name="connsiteX59" fmla="*/ 279202 w 331788"/>
              <a:gd name="connsiteY59" fmla="*/ 280988 h 284163"/>
              <a:gd name="connsiteX60" fmla="*/ 271314 w 331788"/>
              <a:gd name="connsiteY60" fmla="*/ 274514 h 284163"/>
              <a:gd name="connsiteX61" fmla="*/ 271314 w 331788"/>
              <a:gd name="connsiteY61" fmla="*/ 269334 h 284163"/>
              <a:gd name="connsiteX62" fmla="*/ 247650 w 331788"/>
              <a:gd name="connsiteY62" fmla="*/ 239552 h 284163"/>
              <a:gd name="connsiteX63" fmla="*/ 247650 w 331788"/>
              <a:gd name="connsiteY63" fmla="*/ 10359 h 284163"/>
              <a:gd name="connsiteX64" fmla="*/ 258167 w 331788"/>
              <a:gd name="connsiteY64" fmla="*/ 0 h 284163"/>
              <a:gd name="connsiteX65" fmla="*/ 10364 w 331788"/>
              <a:gd name="connsiteY65" fmla="*/ 0 h 284163"/>
              <a:gd name="connsiteX66" fmla="*/ 213765 w 331788"/>
              <a:gd name="connsiteY66" fmla="*/ 0 h 284163"/>
              <a:gd name="connsiteX67" fmla="*/ 225425 w 331788"/>
              <a:gd name="connsiteY67" fmla="*/ 10333 h 284163"/>
              <a:gd name="connsiteX68" fmla="*/ 225425 w 331788"/>
              <a:gd name="connsiteY68" fmla="*/ 273830 h 284163"/>
              <a:gd name="connsiteX69" fmla="*/ 213765 w 331788"/>
              <a:gd name="connsiteY69" fmla="*/ 284163 h 284163"/>
              <a:gd name="connsiteX70" fmla="*/ 10364 w 331788"/>
              <a:gd name="connsiteY70" fmla="*/ 284163 h 284163"/>
              <a:gd name="connsiteX71" fmla="*/ 0 w 331788"/>
              <a:gd name="connsiteY71" fmla="*/ 273830 h 284163"/>
              <a:gd name="connsiteX72" fmla="*/ 0 w 331788"/>
              <a:gd name="connsiteY72" fmla="*/ 10333 h 284163"/>
              <a:gd name="connsiteX73" fmla="*/ 10364 w 331788"/>
              <a:gd name="connsiteY73" fmla="*/ 0 h 2841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Lst>
            <a:rect l="l" t="t" r="r" b="b"/>
            <a:pathLst>
              <a:path w="331788" h="284163">
                <a:moveTo>
                  <a:pt x="106484" y="220663"/>
                </a:moveTo>
                <a:cubicBezTo>
                  <a:pt x="106484" y="220663"/>
                  <a:pt x="106484" y="220663"/>
                  <a:pt x="177678" y="220663"/>
                </a:cubicBezTo>
                <a:cubicBezTo>
                  <a:pt x="181561" y="220663"/>
                  <a:pt x="184150" y="224560"/>
                  <a:pt x="184150" y="228457"/>
                </a:cubicBezTo>
                <a:cubicBezTo>
                  <a:pt x="184150" y="232353"/>
                  <a:pt x="181561" y="234951"/>
                  <a:pt x="177678" y="234951"/>
                </a:cubicBezTo>
                <a:cubicBezTo>
                  <a:pt x="177678" y="234951"/>
                  <a:pt x="177678" y="234951"/>
                  <a:pt x="106484" y="234951"/>
                </a:cubicBezTo>
                <a:cubicBezTo>
                  <a:pt x="102601" y="234951"/>
                  <a:pt x="100012" y="232353"/>
                  <a:pt x="100012" y="228457"/>
                </a:cubicBezTo>
                <a:cubicBezTo>
                  <a:pt x="100012" y="224560"/>
                  <a:pt x="102601" y="220663"/>
                  <a:pt x="106484" y="220663"/>
                </a:cubicBezTo>
                <a:close/>
                <a:moveTo>
                  <a:pt x="269875" y="201613"/>
                </a:moveTo>
                <a:cubicBezTo>
                  <a:pt x="269875" y="201613"/>
                  <a:pt x="269875" y="201613"/>
                  <a:pt x="269875" y="239978"/>
                </a:cubicBezTo>
                <a:cubicBezTo>
                  <a:pt x="269875" y="245269"/>
                  <a:pt x="273957" y="249238"/>
                  <a:pt x="279400" y="249238"/>
                </a:cubicBezTo>
                <a:cubicBezTo>
                  <a:pt x="284843" y="249238"/>
                  <a:pt x="288925" y="245269"/>
                  <a:pt x="288925" y="239978"/>
                </a:cubicBezTo>
                <a:cubicBezTo>
                  <a:pt x="288925" y="239978"/>
                  <a:pt x="288925" y="239978"/>
                  <a:pt x="288925" y="201613"/>
                </a:cubicBezTo>
                <a:cubicBezTo>
                  <a:pt x="288925" y="201613"/>
                  <a:pt x="288925" y="201613"/>
                  <a:pt x="269875" y="201613"/>
                </a:cubicBezTo>
                <a:close/>
                <a:moveTo>
                  <a:pt x="47496" y="133350"/>
                </a:moveTo>
                <a:cubicBezTo>
                  <a:pt x="47496" y="133350"/>
                  <a:pt x="47496" y="133350"/>
                  <a:pt x="177643" y="133350"/>
                </a:cubicBezTo>
                <a:cubicBezTo>
                  <a:pt x="181547" y="133350"/>
                  <a:pt x="184150" y="137247"/>
                  <a:pt x="184150" y="141144"/>
                </a:cubicBezTo>
                <a:cubicBezTo>
                  <a:pt x="184150" y="145040"/>
                  <a:pt x="181547" y="147638"/>
                  <a:pt x="177643" y="147638"/>
                </a:cubicBezTo>
                <a:cubicBezTo>
                  <a:pt x="177643" y="147638"/>
                  <a:pt x="177643" y="147638"/>
                  <a:pt x="47496" y="147638"/>
                </a:cubicBezTo>
                <a:cubicBezTo>
                  <a:pt x="43592" y="147638"/>
                  <a:pt x="39687" y="145040"/>
                  <a:pt x="39687" y="141144"/>
                </a:cubicBezTo>
                <a:cubicBezTo>
                  <a:pt x="39687" y="137247"/>
                  <a:pt x="43592" y="133350"/>
                  <a:pt x="47496" y="133350"/>
                </a:cubicBezTo>
                <a:close/>
                <a:moveTo>
                  <a:pt x="47496" y="100013"/>
                </a:moveTo>
                <a:cubicBezTo>
                  <a:pt x="47496" y="100013"/>
                  <a:pt x="47496" y="100013"/>
                  <a:pt x="177643" y="100013"/>
                </a:cubicBezTo>
                <a:cubicBezTo>
                  <a:pt x="181547" y="100013"/>
                  <a:pt x="184150" y="103910"/>
                  <a:pt x="184150" y="107807"/>
                </a:cubicBezTo>
                <a:cubicBezTo>
                  <a:pt x="184150" y="111703"/>
                  <a:pt x="181547" y="114301"/>
                  <a:pt x="177643" y="114301"/>
                </a:cubicBezTo>
                <a:cubicBezTo>
                  <a:pt x="177643" y="114301"/>
                  <a:pt x="177643" y="114301"/>
                  <a:pt x="47496" y="114301"/>
                </a:cubicBezTo>
                <a:cubicBezTo>
                  <a:pt x="43592" y="114301"/>
                  <a:pt x="39687" y="111703"/>
                  <a:pt x="39687" y="107807"/>
                </a:cubicBezTo>
                <a:cubicBezTo>
                  <a:pt x="39687" y="103910"/>
                  <a:pt x="43592" y="100013"/>
                  <a:pt x="47496" y="100013"/>
                </a:cubicBezTo>
                <a:close/>
                <a:moveTo>
                  <a:pt x="47496" y="66675"/>
                </a:moveTo>
                <a:cubicBezTo>
                  <a:pt x="47496" y="66675"/>
                  <a:pt x="47496" y="66675"/>
                  <a:pt x="177643" y="66675"/>
                </a:cubicBezTo>
                <a:cubicBezTo>
                  <a:pt x="181547" y="66675"/>
                  <a:pt x="184150" y="69273"/>
                  <a:pt x="184150" y="74468"/>
                </a:cubicBezTo>
                <a:cubicBezTo>
                  <a:pt x="184150" y="78365"/>
                  <a:pt x="181547" y="80963"/>
                  <a:pt x="177643" y="80963"/>
                </a:cubicBezTo>
                <a:cubicBezTo>
                  <a:pt x="177643" y="80963"/>
                  <a:pt x="177643" y="80963"/>
                  <a:pt x="47496" y="80963"/>
                </a:cubicBezTo>
                <a:cubicBezTo>
                  <a:pt x="43592" y="80963"/>
                  <a:pt x="39687" y="78365"/>
                  <a:pt x="39687" y="74468"/>
                </a:cubicBezTo>
                <a:cubicBezTo>
                  <a:pt x="39687" y="69273"/>
                  <a:pt x="43592" y="66675"/>
                  <a:pt x="47496" y="66675"/>
                </a:cubicBezTo>
                <a:close/>
                <a:moveTo>
                  <a:pt x="269875" y="60325"/>
                </a:moveTo>
                <a:lnTo>
                  <a:pt x="269875" y="187325"/>
                </a:lnTo>
                <a:lnTo>
                  <a:pt x="288925" y="187325"/>
                </a:lnTo>
                <a:lnTo>
                  <a:pt x="288925" y="60325"/>
                </a:lnTo>
                <a:close/>
                <a:moveTo>
                  <a:pt x="269875" y="22225"/>
                </a:moveTo>
                <a:lnTo>
                  <a:pt x="269875" y="46038"/>
                </a:lnTo>
                <a:lnTo>
                  <a:pt x="288925" y="46038"/>
                </a:lnTo>
                <a:lnTo>
                  <a:pt x="288925" y="22225"/>
                </a:lnTo>
                <a:close/>
                <a:moveTo>
                  <a:pt x="20637" y="22225"/>
                </a:moveTo>
                <a:lnTo>
                  <a:pt x="20637" y="263525"/>
                </a:lnTo>
                <a:lnTo>
                  <a:pt x="203200" y="263525"/>
                </a:lnTo>
                <a:lnTo>
                  <a:pt x="203200" y="22225"/>
                </a:lnTo>
                <a:close/>
                <a:moveTo>
                  <a:pt x="258167" y="0"/>
                </a:moveTo>
                <a:cubicBezTo>
                  <a:pt x="258167" y="0"/>
                  <a:pt x="258167" y="0"/>
                  <a:pt x="298922" y="0"/>
                </a:cubicBezTo>
                <a:cubicBezTo>
                  <a:pt x="304180" y="0"/>
                  <a:pt x="309439" y="5179"/>
                  <a:pt x="309439" y="10359"/>
                </a:cubicBezTo>
                <a:cubicBezTo>
                  <a:pt x="309439" y="10359"/>
                  <a:pt x="309439" y="10359"/>
                  <a:pt x="309439" y="46615"/>
                </a:cubicBezTo>
                <a:cubicBezTo>
                  <a:pt x="322586" y="50500"/>
                  <a:pt x="331788" y="62154"/>
                  <a:pt x="331788" y="76398"/>
                </a:cubicBezTo>
                <a:cubicBezTo>
                  <a:pt x="331788" y="76398"/>
                  <a:pt x="331788" y="76398"/>
                  <a:pt x="331788" y="141142"/>
                </a:cubicBezTo>
                <a:cubicBezTo>
                  <a:pt x="331788" y="145026"/>
                  <a:pt x="329159" y="147616"/>
                  <a:pt x="325215" y="147616"/>
                </a:cubicBezTo>
                <a:cubicBezTo>
                  <a:pt x="321271" y="147616"/>
                  <a:pt x="317327" y="145026"/>
                  <a:pt x="317327" y="141142"/>
                </a:cubicBezTo>
                <a:cubicBezTo>
                  <a:pt x="317327" y="141142"/>
                  <a:pt x="317327" y="141142"/>
                  <a:pt x="317327" y="76398"/>
                </a:cubicBezTo>
                <a:cubicBezTo>
                  <a:pt x="317327" y="71218"/>
                  <a:pt x="314698" y="64744"/>
                  <a:pt x="309439" y="62154"/>
                </a:cubicBezTo>
                <a:cubicBezTo>
                  <a:pt x="309439" y="62154"/>
                  <a:pt x="309439" y="62154"/>
                  <a:pt x="309439" y="239552"/>
                </a:cubicBezTo>
                <a:cubicBezTo>
                  <a:pt x="309439" y="253796"/>
                  <a:pt x="298922" y="266745"/>
                  <a:pt x="285775" y="269334"/>
                </a:cubicBezTo>
                <a:cubicBezTo>
                  <a:pt x="285775" y="269334"/>
                  <a:pt x="285775" y="269334"/>
                  <a:pt x="285775" y="274514"/>
                </a:cubicBezTo>
                <a:cubicBezTo>
                  <a:pt x="285775" y="278398"/>
                  <a:pt x="283146" y="280988"/>
                  <a:pt x="279202" y="280988"/>
                </a:cubicBezTo>
                <a:cubicBezTo>
                  <a:pt x="275258" y="280988"/>
                  <a:pt x="271314" y="278398"/>
                  <a:pt x="271314" y="274514"/>
                </a:cubicBezTo>
                <a:cubicBezTo>
                  <a:pt x="271314" y="274514"/>
                  <a:pt x="271314" y="274514"/>
                  <a:pt x="271314" y="269334"/>
                </a:cubicBezTo>
                <a:cubicBezTo>
                  <a:pt x="258167" y="266745"/>
                  <a:pt x="247650" y="253796"/>
                  <a:pt x="247650" y="239552"/>
                </a:cubicBezTo>
                <a:cubicBezTo>
                  <a:pt x="247650" y="239552"/>
                  <a:pt x="247650" y="239552"/>
                  <a:pt x="247650" y="10359"/>
                </a:cubicBezTo>
                <a:cubicBezTo>
                  <a:pt x="247650" y="5179"/>
                  <a:pt x="252909" y="0"/>
                  <a:pt x="258167" y="0"/>
                </a:cubicBezTo>
                <a:close/>
                <a:moveTo>
                  <a:pt x="10364" y="0"/>
                </a:moveTo>
                <a:cubicBezTo>
                  <a:pt x="10364" y="0"/>
                  <a:pt x="10364" y="0"/>
                  <a:pt x="213765" y="0"/>
                </a:cubicBezTo>
                <a:cubicBezTo>
                  <a:pt x="220243" y="0"/>
                  <a:pt x="225425" y="5166"/>
                  <a:pt x="225425" y="10333"/>
                </a:cubicBezTo>
                <a:cubicBezTo>
                  <a:pt x="225425" y="10333"/>
                  <a:pt x="225425" y="10333"/>
                  <a:pt x="225425" y="273830"/>
                </a:cubicBezTo>
                <a:cubicBezTo>
                  <a:pt x="225425" y="278997"/>
                  <a:pt x="220243" y="284163"/>
                  <a:pt x="213765" y="284163"/>
                </a:cubicBezTo>
                <a:cubicBezTo>
                  <a:pt x="213765" y="284163"/>
                  <a:pt x="213765" y="284163"/>
                  <a:pt x="10364" y="284163"/>
                </a:cubicBezTo>
                <a:cubicBezTo>
                  <a:pt x="5182" y="284163"/>
                  <a:pt x="0" y="278997"/>
                  <a:pt x="0" y="273830"/>
                </a:cubicBezTo>
                <a:cubicBezTo>
                  <a:pt x="0" y="273830"/>
                  <a:pt x="0" y="273830"/>
                  <a:pt x="0" y="10333"/>
                </a:cubicBezTo>
                <a:cubicBezTo>
                  <a:pt x="0" y="5166"/>
                  <a:pt x="5182" y="0"/>
                  <a:pt x="10364" y="0"/>
                </a:cubicBezTo>
                <a:close/>
              </a:path>
            </a:pathLst>
          </a:custGeom>
          <a:solidFill>
            <a:schemeClr val="accent1"/>
          </a:solidFill>
          <a:ln>
            <a:solidFill>
              <a:schemeClr val="accent2"/>
            </a:solidFill>
          </a:ln>
        </p:spPr>
      </p:sp>
      <p:sp>
        <p:nvSpPr>
          <p:cNvPr id="146" name="seo-report_48643"/>
          <p:cNvSpPr>
            <a:spLocks noChangeAspect="1"/>
          </p:cNvSpPr>
          <p:nvPr/>
        </p:nvSpPr>
        <p:spPr bwMode="auto">
          <a:xfrm>
            <a:off x="9988254" y="2307944"/>
            <a:ext cx="232702" cy="232833"/>
          </a:xfrm>
          <a:custGeom>
            <a:avLst/>
            <a:gdLst>
              <a:gd name="connsiteX0" fmla="*/ 119063 w 331788"/>
              <a:gd name="connsiteY0" fmla="*/ 230188 h 331788"/>
              <a:gd name="connsiteX1" fmla="*/ 184264 w 331788"/>
              <a:gd name="connsiteY1" fmla="*/ 230188 h 331788"/>
              <a:gd name="connsiteX2" fmla="*/ 192088 w 331788"/>
              <a:gd name="connsiteY2" fmla="*/ 249238 h 331788"/>
              <a:gd name="connsiteX3" fmla="*/ 119063 w 331788"/>
              <a:gd name="connsiteY3" fmla="*/ 249238 h 331788"/>
              <a:gd name="connsiteX4" fmla="*/ 119063 w 331788"/>
              <a:gd name="connsiteY4" fmla="*/ 230188 h 331788"/>
              <a:gd name="connsiteX5" fmla="*/ 69574 w 331788"/>
              <a:gd name="connsiteY5" fmla="*/ 223838 h 331788"/>
              <a:gd name="connsiteX6" fmla="*/ 68263 w 331788"/>
              <a:gd name="connsiteY6" fmla="*/ 225149 h 331788"/>
              <a:gd name="connsiteX7" fmla="*/ 68263 w 331788"/>
              <a:gd name="connsiteY7" fmla="*/ 252690 h 331788"/>
              <a:gd name="connsiteX8" fmla="*/ 69574 w 331788"/>
              <a:gd name="connsiteY8" fmla="*/ 254001 h 331788"/>
              <a:gd name="connsiteX9" fmla="*/ 97115 w 331788"/>
              <a:gd name="connsiteY9" fmla="*/ 254001 h 331788"/>
              <a:gd name="connsiteX10" fmla="*/ 98426 w 331788"/>
              <a:gd name="connsiteY10" fmla="*/ 252690 h 331788"/>
              <a:gd name="connsiteX11" fmla="*/ 98426 w 331788"/>
              <a:gd name="connsiteY11" fmla="*/ 225149 h 331788"/>
              <a:gd name="connsiteX12" fmla="*/ 97115 w 331788"/>
              <a:gd name="connsiteY12" fmla="*/ 223838 h 331788"/>
              <a:gd name="connsiteX13" fmla="*/ 69574 w 331788"/>
              <a:gd name="connsiteY13" fmla="*/ 223838 h 331788"/>
              <a:gd name="connsiteX14" fmla="*/ 69901 w 331788"/>
              <a:gd name="connsiteY14" fmla="*/ 217488 h 331788"/>
              <a:gd name="connsiteX15" fmla="*/ 96787 w 331788"/>
              <a:gd name="connsiteY15" fmla="*/ 217488 h 331788"/>
              <a:gd name="connsiteX16" fmla="*/ 103188 w 331788"/>
              <a:gd name="connsiteY16" fmla="*/ 224145 h 331788"/>
              <a:gd name="connsiteX17" fmla="*/ 103188 w 331788"/>
              <a:gd name="connsiteY17" fmla="*/ 252106 h 331788"/>
              <a:gd name="connsiteX18" fmla="*/ 96787 w 331788"/>
              <a:gd name="connsiteY18" fmla="*/ 258763 h 331788"/>
              <a:gd name="connsiteX19" fmla="*/ 69901 w 331788"/>
              <a:gd name="connsiteY19" fmla="*/ 258763 h 331788"/>
              <a:gd name="connsiteX20" fmla="*/ 63500 w 331788"/>
              <a:gd name="connsiteY20" fmla="*/ 252106 h 331788"/>
              <a:gd name="connsiteX21" fmla="*/ 63500 w 331788"/>
              <a:gd name="connsiteY21" fmla="*/ 224145 h 331788"/>
              <a:gd name="connsiteX22" fmla="*/ 69901 w 331788"/>
              <a:gd name="connsiteY22" fmla="*/ 217488 h 331788"/>
              <a:gd name="connsiteX23" fmla="*/ 120650 w 331788"/>
              <a:gd name="connsiteY23" fmla="*/ 157163 h 331788"/>
              <a:gd name="connsiteX24" fmla="*/ 193675 w 331788"/>
              <a:gd name="connsiteY24" fmla="*/ 157163 h 331788"/>
              <a:gd name="connsiteX25" fmla="*/ 187155 w 331788"/>
              <a:gd name="connsiteY25" fmla="*/ 176213 h 331788"/>
              <a:gd name="connsiteX26" fmla="*/ 120650 w 331788"/>
              <a:gd name="connsiteY26" fmla="*/ 176213 h 331788"/>
              <a:gd name="connsiteX27" fmla="*/ 120650 w 331788"/>
              <a:gd name="connsiteY27" fmla="*/ 157163 h 331788"/>
              <a:gd name="connsiteX28" fmla="*/ 69901 w 331788"/>
              <a:gd name="connsiteY28" fmla="*/ 146050 h 331788"/>
              <a:gd name="connsiteX29" fmla="*/ 96787 w 331788"/>
              <a:gd name="connsiteY29" fmla="*/ 146050 h 331788"/>
              <a:gd name="connsiteX30" fmla="*/ 103188 w 331788"/>
              <a:gd name="connsiteY30" fmla="*/ 152451 h 331788"/>
              <a:gd name="connsiteX31" fmla="*/ 103188 w 331788"/>
              <a:gd name="connsiteY31" fmla="*/ 179337 h 331788"/>
              <a:gd name="connsiteX32" fmla="*/ 96787 w 331788"/>
              <a:gd name="connsiteY32" fmla="*/ 185738 h 331788"/>
              <a:gd name="connsiteX33" fmla="*/ 69901 w 331788"/>
              <a:gd name="connsiteY33" fmla="*/ 185738 h 331788"/>
              <a:gd name="connsiteX34" fmla="*/ 63500 w 331788"/>
              <a:gd name="connsiteY34" fmla="*/ 179337 h 331788"/>
              <a:gd name="connsiteX35" fmla="*/ 63500 w 331788"/>
              <a:gd name="connsiteY35" fmla="*/ 152451 h 331788"/>
              <a:gd name="connsiteX36" fmla="*/ 69901 w 331788"/>
              <a:gd name="connsiteY36" fmla="*/ 146050 h 331788"/>
              <a:gd name="connsiteX37" fmla="*/ 256454 w 331788"/>
              <a:gd name="connsiteY37" fmla="*/ 138113 h 331788"/>
              <a:gd name="connsiteX38" fmla="*/ 252588 w 331788"/>
              <a:gd name="connsiteY38" fmla="*/ 142006 h 331788"/>
              <a:gd name="connsiteX39" fmla="*/ 252588 w 331788"/>
              <a:gd name="connsiteY39" fmla="*/ 148496 h 331788"/>
              <a:gd name="connsiteX40" fmla="*/ 262897 w 331788"/>
              <a:gd name="connsiteY40" fmla="*/ 156282 h 331788"/>
              <a:gd name="connsiteX41" fmla="*/ 271916 w 331788"/>
              <a:gd name="connsiteY41" fmla="*/ 171856 h 331788"/>
              <a:gd name="connsiteX42" fmla="*/ 271916 w 331788"/>
              <a:gd name="connsiteY42" fmla="*/ 195217 h 331788"/>
              <a:gd name="connsiteX43" fmla="*/ 274494 w 331788"/>
              <a:gd name="connsiteY43" fmla="*/ 197812 h 331788"/>
              <a:gd name="connsiteX44" fmla="*/ 277071 w 331788"/>
              <a:gd name="connsiteY44" fmla="*/ 208195 h 331788"/>
              <a:gd name="connsiteX45" fmla="*/ 273205 w 331788"/>
              <a:gd name="connsiteY45" fmla="*/ 217279 h 331788"/>
              <a:gd name="connsiteX46" fmla="*/ 271916 w 331788"/>
              <a:gd name="connsiteY46" fmla="*/ 219875 h 331788"/>
              <a:gd name="connsiteX47" fmla="*/ 262897 w 331788"/>
              <a:gd name="connsiteY47" fmla="*/ 243236 h 331788"/>
              <a:gd name="connsiteX48" fmla="*/ 261608 w 331788"/>
              <a:gd name="connsiteY48" fmla="*/ 247129 h 331788"/>
              <a:gd name="connsiteX49" fmla="*/ 261608 w 331788"/>
              <a:gd name="connsiteY49" fmla="*/ 260107 h 331788"/>
              <a:gd name="connsiteX50" fmla="*/ 262897 w 331788"/>
              <a:gd name="connsiteY50" fmla="*/ 262703 h 331788"/>
              <a:gd name="connsiteX51" fmla="*/ 268051 w 331788"/>
              <a:gd name="connsiteY51" fmla="*/ 267894 h 331788"/>
              <a:gd name="connsiteX52" fmla="*/ 274494 w 331788"/>
              <a:gd name="connsiteY52" fmla="*/ 280872 h 331788"/>
              <a:gd name="connsiteX53" fmla="*/ 300104 w 331788"/>
              <a:gd name="connsiteY53" fmla="*/ 288821 h 331788"/>
              <a:gd name="connsiteX54" fmla="*/ 311151 w 331788"/>
              <a:gd name="connsiteY54" fmla="*/ 292821 h 331788"/>
              <a:gd name="connsiteX55" fmla="*/ 311151 w 331788"/>
              <a:gd name="connsiteY55" fmla="*/ 300831 h 331788"/>
              <a:gd name="connsiteX56" fmla="*/ 299479 w 331788"/>
              <a:gd name="connsiteY56" fmla="*/ 311150 h 331788"/>
              <a:gd name="connsiteX57" fmla="*/ 144272 w 331788"/>
              <a:gd name="connsiteY57" fmla="*/ 311150 h 331788"/>
              <a:gd name="connsiteX58" fmla="*/ 132277 w 331788"/>
              <a:gd name="connsiteY58" fmla="*/ 311150 h 331788"/>
              <a:gd name="connsiteX59" fmla="*/ 135329 w 331788"/>
              <a:gd name="connsiteY59" fmla="*/ 304233 h 331788"/>
              <a:gd name="connsiteX60" fmla="*/ 145638 w 331788"/>
              <a:gd name="connsiteY60" fmla="*/ 297744 h 331788"/>
              <a:gd name="connsiteX61" fmla="*/ 194603 w 331788"/>
              <a:gd name="connsiteY61" fmla="*/ 278277 h 331788"/>
              <a:gd name="connsiteX62" fmla="*/ 201046 w 331788"/>
              <a:gd name="connsiteY62" fmla="*/ 266596 h 331788"/>
              <a:gd name="connsiteX63" fmla="*/ 204911 w 331788"/>
              <a:gd name="connsiteY63" fmla="*/ 261405 h 331788"/>
              <a:gd name="connsiteX64" fmla="*/ 207489 w 331788"/>
              <a:gd name="connsiteY64" fmla="*/ 258809 h 331788"/>
              <a:gd name="connsiteX65" fmla="*/ 208777 w 331788"/>
              <a:gd name="connsiteY65" fmla="*/ 245831 h 331788"/>
              <a:gd name="connsiteX66" fmla="*/ 207489 w 331788"/>
              <a:gd name="connsiteY66" fmla="*/ 241938 h 331788"/>
              <a:gd name="connsiteX67" fmla="*/ 199757 w 331788"/>
              <a:gd name="connsiteY67" fmla="*/ 218577 h 331788"/>
              <a:gd name="connsiteX68" fmla="*/ 197180 w 331788"/>
              <a:gd name="connsiteY68" fmla="*/ 215982 h 331788"/>
              <a:gd name="connsiteX69" fmla="*/ 194603 w 331788"/>
              <a:gd name="connsiteY69" fmla="*/ 205599 h 331788"/>
              <a:gd name="connsiteX70" fmla="*/ 195891 w 331788"/>
              <a:gd name="connsiteY70" fmla="*/ 196514 h 331788"/>
              <a:gd name="connsiteX71" fmla="*/ 198469 w 331788"/>
              <a:gd name="connsiteY71" fmla="*/ 195217 h 331788"/>
              <a:gd name="connsiteX72" fmla="*/ 198469 w 331788"/>
              <a:gd name="connsiteY72" fmla="*/ 171856 h 331788"/>
              <a:gd name="connsiteX73" fmla="*/ 208777 w 331788"/>
              <a:gd name="connsiteY73" fmla="*/ 153687 h 331788"/>
              <a:gd name="connsiteX74" fmla="*/ 235837 w 331788"/>
              <a:gd name="connsiteY74" fmla="*/ 142006 h 331788"/>
              <a:gd name="connsiteX75" fmla="*/ 256454 w 331788"/>
              <a:gd name="connsiteY75" fmla="*/ 138113 h 331788"/>
              <a:gd name="connsiteX76" fmla="*/ 119063 w 331788"/>
              <a:gd name="connsiteY76" fmla="*/ 84138 h 331788"/>
              <a:gd name="connsiteX77" fmla="*/ 268288 w 331788"/>
              <a:gd name="connsiteY77" fmla="*/ 84138 h 331788"/>
              <a:gd name="connsiteX78" fmla="*/ 268288 w 331788"/>
              <a:gd name="connsiteY78" fmla="*/ 104776 h 331788"/>
              <a:gd name="connsiteX79" fmla="*/ 119063 w 331788"/>
              <a:gd name="connsiteY79" fmla="*/ 104776 h 331788"/>
              <a:gd name="connsiteX80" fmla="*/ 69901 w 331788"/>
              <a:gd name="connsiteY80" fmla="*/ 73025 h 331788"/>
              <a:gd name="connsiteX81" fmla="*/ 96787 w 331788"/>
              <a:gd name="connsiteY81" fmla="*/ 73025 h 331788"/>
              <a:gd name="connsiteX82" fmla="*/ 103188 w 331788"/>
              <a:gd name="connsiteY82" fmla="*/ 79426 h 331788"/>
              <a:gd name="connsiteX83" fmla="*/ 103188 w 331788"/>
              <a:gd name="connsiteY83" fmla="*/ 106312 h 331788"/>
              <a:gd name="connsiteX84" fmla="*/ 96787 w 331788"/>
              <a:gd name="connsiteY84" fmla="*/ 112713 h 331788"/>
              <a:gd name="connsiteX85" fmla="*/ 69901 w 331788"/>
              <a:gd name="connsiteY85" fmla="*/ 112713 h 331788"/>
              <a:gd name="connsiteX86" fmla="*/ 63500 w 331788"/>
              <a:gd name="connsiteY86" fmla="*/ 106312 h 331788"/>
              <a:gd name="connsiteX87" fmla="*/ 63500 w 331788"/>
              <a:gd name="connsiteY87" fmla="*/ 79426 h 331788"/>
              <a:gd name="connsiteX88" fmla="*/ 69901 w 331788"/>
              <a:gd name="connsiteY88" fmla="*/ 73025 h 331788"/>
              <a:gd name="connsiteX89" fmla="*/ 31014 w 331788"/>
              <a:gd name="connsiteY89" fmla="*/ 22225 h 331788"/>
              <a:gd name="connsiteX90" fmla="*/ 20638 w 331788"/>
              <a:gd name="connsiteY90" fmla="*/ 32544 h 331788"/>
              <a:gd name="connsiteX91" fmla="*/ 20638 w 331788"/>
              <a:gd name="connsiteY91" fmla="*/ 300831 h 331788"/>
              <a:gd name="connsiteX92" fmla="*/ 31014 w 331788"/>
              <a:gd name="connsiteY92" fmla="*/ 311150 h 331788"/>
              <a:gd name="connsiteX93" fmla="*/ 96557 w 331788"/>
              <a:gd name="connsiteY93" fmla="*/ 311150 h 331788"/>
              <a:gd name="connsiteX94" fmla="*/ 132277 w 331788"/>
              <a:gd name="connsiteY94" fmla="*/ 311150 h 331788"/>
              <a:gd name="connsiteX95" fmla="*/ 130819 w 331788"/>
              <a:gd name="connsiteY95" fmla="*/ 314453 h 331788"/>
              <a:gd name="connsiteX96" fmla="*/ 130175 w 331788"/>
              <a:gd name="connsiteY96" fmla="*/ 315913 h 331788"/>
              <a:gd name="connsiteX97" fmla="*/ 323459 w 331788"/>
              <a:gd name="connsiteY97" fmla="*/ 315913 h 331788"/>
              <a:gd name="connsiteX98" fmla="*/ 328613 w 331788"/>
              <a:gd name="connsiteY98" fmla="*/ 301637 h 331788"/>
              <a:gd name="connsiteX99" fmla="*/ 324747 w 331788"/>
              <a:gd name="connsiteY99" fmla="*/ 297744 h 331788"/>
              <a:gd name="connsiteX100" fmla="*/ 311151 w 331788"/>
              <a:gd name="connsiteY100" fmla="*/ 292821 h 331788"/>
              <a:gd name="connsiteX101" fmla="*/ 311151 w 331788"/>
              <a:gd name="connsiteY101" fmla="*/ 32544 h 331788"/>
              <a:gd name="connsiteX102" fmla="*/ 300776 w 331788"/>
              <a:gd name="connsiteY102" fmla="*/ 22225 h 331788"/>
              <a:gd name="connsiteX103" fmla="*/ 31014 w 331788"/>
              <a:gd name="connsiteY103" fmla="*/ 22225 h 331788"/>
              <a:gd name="connsiteX104" fmla="*/ 31105 w 331788"/>
              <a:gd name="connsiteY104" fmla="*/ 0 h 331788"/>
              <a:gd name="connsiteX105" fmla="*/ 300683 w 331788"/>
              <a:gd name="connsiteY105" fmla="*/ 0 h 331788"/>
              <a:gd name="connsiteX106" fmla="*/ 331788 w 331788"/>
              <a:gd name="connsiteY106" fmla="*/ 31105 h 331788"/>
              <a:gd name="connsiteX107" fmla="*/ 331788 w 331788"/>
              <a:gd name="connsiteY107" fmla="*/ 300683 h 331788"/>
              <a:gd name="connsiteX108" fmla="*/ 300683 w 331788"/>
              <a:gd name="connsiteY108" fmla="*/ 331788 h 331788"/>
              <a:gd name="connsiteX109" fmla="*/ 31105 w 331788"/>
              <a:gd name="connsiteY109" fmla="*/ 331788 h 331788"/>
              <a:gd name="connsiteX110" fmla="*/ 0 w 331788"/>
              <a:gd name="connsiteY110" fmla="*/ 300683 h 331788"/>
              <a:gd name="connsiteX111" fmla="*/ 0 w 331788"/>
              <a:gd name="connsiteY111" fmla="*/ 31105 h 331788"/>
              <a:gd name="connsiteX112" fmla="*/ 31105 w 331788"/>
              <a:gd name="connsiteY112" fmla="*/ 0 h 3317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Lst>
            <a:rect l="l" t="t" r="r" b="b"/>
            <a:pathLst>
              <a:path w="331788" h="331788">
                <a:moveTo>
                  <a:pt x="119063" y="230188"/>
                </a:moveTo>
                <a:lnTo>
                  <a:pt x="184264" y="230188"/>
                </a:lnTo>
                <a:cubicBezTo>
                  <a:pt x="185568" y="240348"/>
                  <a:pt x="192088" y="249238"/>
                  <a:pt x="192088" y="249238"/>
                </a:cubicBezTo>
                <a:cubicBezTo>
                  <a:pt x="192088" y="249238"/>
                  <a:pt x="192088" y="249238"/>
                  <a:pt x="119063" y="249238"/>
                </a:cubicBezTo>
                <a:cubicBezTo>
                  <a:pt x="119063" y="249238"/>
                  <a:pt x="119063" y="249238"/>
                  <a:pt x="119063" y="230188"/>
                </a:cubicBezTo>
                <a:close/>
                <a:moveTo>
                  <a:pt x="69574" y="223838"/>
                </a:moveTo>
                <a:cubicBezTo>
                  <a:pt x="69574" y="223838"/>
                  <a:pt x="68263" y="223838"/>
                  <a:pt x="68263" y="225149"/>
                </a:cubicBezTo>
                <a:cubicBezTo>
                  <a:pt x="68263" y="225149"/>
                  <a:pt x="68263" y="225149"/>
                  <a:pt x="68263" y="252690"/>
                </a:cubicBezTo>
                <a:cubicBezTo>
                  <a:pt x="68263" y="252690"/>
                  <a:pt x="68263" y="254001"/>
                  <a:pt x="69574" y="254001"/>
                </a:cubicBezTo>
                <a:cubicBezTo>
                  <a:pt x="69574" y="254001"/>
                  <a:pt x="69574" y="254001"/>
                  <a:pt x="97115" y="254001"/>
                </a:cubicBezTo>
                <a:cubicBezTo>
                  <a:pt x="97115" y="254001"/>
                  <a:pt x="98426" y="254001"/>
                  <a:pt x="98426" y="252690"/>
                </a:cubicBezTo>
                <a:lnTo>
                  <a:pt x="98426" y="225149"/>
                </a:lnTo>
                <a:cubicBezTo>
                  <a:pt x="98426" y="225149"/>
                  <a:pt x="98426" y="223838"/>
                  <a:pt x="97115" y="223838"/>
                </a:cubicBezTo>
                <a:cubicBezTo>
                  <a:pt x="97115" y="223838"/>
                  <a:pt x="97115" y="223838"/>
                  <a:pt x="69574" y="223838"/>
                </a:cubicBezTo>
                <a:close/>
                <a:moveTo>
                  <a:pt x="69901" y="217488"/>
                </a:moveTo>
                <a:cubicBezTo>
                  <a:pt x="69901" y="217488"/>
                  <a:pt x="69901" y="217488"/>
                  <a:pt x="96787" y="217488"/>
                </a:cubicBezTo>
                <a:cubicBezTo>
                  <a:pt x="100628" y="217488"/>
                  <a:pt x="103188" y="220151"/>
                  <a:pt x="103188" y="224145"/>
                </a:cubicBezTo>
                <a:cubicBezTo>
                  <a:pt x="103188" y="224145"/>
                  <a:pt x="103188" y="224145"/>
                  <a:pt x="103188" y="252106"/>
                </a:cubicBezTo>
                <a:cubicBezTo>
                  <a:pt x="103188" y="256100"/>
                  <a:pt x="100628" y="258763"/>
                  <a:pt x="96787" y="258763"/>
                </a:cubicBezTo>
                <a:cubicBezTo>
                  <a:pt x="96787" y="258763"/>
                  <a:pt x="96787" y="258763"/>
                  <a:pt x="69901" y="258763"/>
                </a:cubicBezTo>
                <a:cubicBezTo>
                  <a:pt x="66061" y="258763"/>
                  <a:pt x="63500" y="257432"/>
                  <a:pt x="63500" y="252106"/>
                </a:cubicBezTo>
                <a:cubicBezTo>
                  <a:pt x="63500" y="252106"/>
                  <a:pt x="63500" y="252106"/>
                  <a:pt x="63500" y="224145"/>
                </a:cubicBezTo>
                <a:cubicBezTo>
                  <a:pt x="63500" y="220151"/>
                  <a:pt x="64780" y="217488"/>
                  <a:pt x="69901" y="217488"/>
                </a:cubicBezTo>
                <a:close/>
                <a:moveTo>
                  <a:pt x="120650" y="157163"/>
                </a:moveTo>
                <a:cubicBezTo>
                  <a:pt x="120650" y="157163"/>
                  <a:pt x="120650" y="157163"/>
                  <a:pt x="193675" y="157163"/>
                </a:cubicBezTo>
                <a:cubicBezTo>
                  <a:pt x="185851" y="163513"/>
                  <a:pt x="185851" y="173673"/>
                  <a:pt x="187155" y="176213"/>
                </a:cubicBezTo>
                <a:cubicBezTo>
                  <a:pt x="187155" y="176213"/>
                  <a:pt x="187155" y="176213"/>
                  <a:pt x="120650" y="176213"/>
                </a:cubicBezTo>
                <a:cubicBezTo>
                  <a:pt x="120650" y="176213"/>
                  <a:pt x="120650" y="176213"/>
                  <a:pt x="120650" y="157163"/>
                </a:cubicBezTo>
                <a:close/>
                <a:moveTo>
                  <a:pt x="69901" y="146050"/>
                </a:moveTo>
                <a:cubicBezTo>
                  <a:pt x="69901" y="146050"/>
                  <a:pt x="69901" y="146050"/>
                  <a:pt x="96787" y="146050"/>
                </a:cubicBezTo>
                <a:cubicBezTo>
                  <a:pt x="100627" y="146050"/>
                  <a:pt x="103188" y="148611"/>
                  <a:pt x="103188" y="152451"/>
                </a:cubicBezTo>
                <a:cubicBezTo>
                  <a:pt x="103188" y="152451"/>
                  <a:pt x="103188" y="152451"/>
                  <a:pt x="103188" y="179337"/>
                </a:cubicBezTo>
                <a:cubicBezTo>
                  <a:pt x="103188" y="183178"/>
                  <a:pt x="100627" y="185738"/>
                  <a:pt x="96787" y="185738"/>
                </a:cubicBezTo>
                <a:cubicBezTo>
                  <a:pt x="96787" y="185738"/>
                  <a:pt x="96787" y="185738"/>
                  <a:pt x="69901" y="185738"/>
                </a:cubicBezTo>
                <a:cubicBezTo>
                  <a:pt x="66061" y="185738"/>
                  <a:pt x="63500" y="184458"/>
                  <a:pt x="63500" y="179337"/>
                </a:cubicBezTo>
                <a:cubicBezTo>
                  <a:pt x="63500" y="179337"/>
                  <a:pt x="63500" y="179337"/>
                  <a:pt x="63500" y="152451"/>
                </a:cubicBezTo>
                <a:cubicBezTo>
                  <a:pt x="63500" y="148611"/>
                  <a:pt x="64780" y="146050"/>
                  <a:pt x="69901" y="146050"/>
                </a:cubicBezTo>
                <a:close/>
                <a:moveTo>
                  <a:pt x="256454" y="138113"/>
                </a:moveTo>
                <a:cubicBezTo>
                  <a:pt x="256454" y="139411"/>
                  <a:pt x="253877" y="140709"/>
                  <a:pt x="252588" y="142006"/>
                </a:cubicBezTo>
                <a:cubicBezTo>
                  <a:pt x="251300" y="144602"/>
                  <a:pt x="251300" y="147198"/>
                  <a:pt x="252588" y="148496"/>
                </a:cubicBezTo>
                <a:cubicBezTo>
                  <a:pt x="256454" y="151091"/>
                  <a:pt x="257742" y="152389"/>
                  <a:pt x="262897" y="156282"/>
                </a:cubicBezTo>
                <a:cubicBezTo>
                  <a:pt x="266762" y="158878"/>
                  <a:pt x="271916" y="164069"/>
                  <a:pt x="271916" y="171856"/>
                </a:cubicBezTo>
                <a:cubicBezTo>
                  <a:pt x="271916" y="171856"/>
                  <a:pt x="271916" y="171856"/>
                  <a:pt x="271916" y="195217"/>
                </a:cubicBezTo>
                <a:cubicBezTo>
                  <a:pt x="271916" y="197812"/>
                  <a:pt x="271916" y="199110"/>
                  <a:pt x="274494" y="197812"/>
                </a:cubicBezTo>
                <a:cubicBezTo>
                  <a:pt x="278359" y="197812"/>
                  <a:pt x="277071" y="205599"/>
                  <a:pt x="277071" y="208195"/>
                </a:cubicBezTo>
                <a:cubicBezTo>
                  <a:pt x="275782" y="212088"/>
                  <a:pt x="274494" y="213386"/>
                  <a:pt x="273205" y="217279"/>
                </a:cubicBezTo>
                <a:cubicBezTo>
                  <a:pt x="271916" y="221173"/>
                  <a:pt x="271916" y="219875"/>
                  <a:pt x="271916" y="219875"/>
                </a:cubicBezTo>
                <a:cubicBezTo>
                  <a:pt x="270628" y="225066"/>
                  <a:pt x="269339" y="235449"/>
                  <a:pt x="262897" y="243236"/>
                </a:cubicBezTo>
                <a:cubicBezTo>
                  <a:pt x="261608" y="244533"/>
                  <a:pt x="261608" y="245831"/>
                  <a:pt x="261608" y="247129"/>
                </a:cubicBezTo>
                <a:cubicBezTo>
                  <a:pt x="261608" y="247129"/>
                  <a:pt x="261608" y="252320"/>
                  <a:pt x="261608" y="260107"/>
                </a:cubicBezTo>
                <a:cubicBezTo>
                  <a:pt x="261608" y="262703"/>
                  <a:pt x="261608" y="262703"/>
                  <a:pt x="262897" y="262703"/>
                </a:cubicBezTo>
                <a:cubicBezTo>
                  <a:pt x="266762" y="262703"/>
                  <a:pt x="268051" y="265298"/>
                  <a:pt x="268051" y="267894"/>
                </a:cubicBezTo>
                <a:cubicBezTo>
                  <a:pt x="268051" y="276979"/>
                  <a:pt x="273205" y="279574"/>
                  <a:pt x="274494" y="280872"/>
                </a:cubicBezTo>
                <a:cubicBezTo>
                  <a:pt x="283513" y="284117"/>
                  <a:pt x="291889" y="286388"/>
                  <a:pt x="300104" y="288821"/>
                </a:cubicBezTo>
                <a:lnTo>
                  <a:pt x="311151" y="292821"/>
                </a:lnTo>
                <a:lnTo>
                  <a:pt x="311151" y="300831"/>
                </a:lnTo>
                <a:cubicBezTo>
                  <a:pt x="311151" y="307281"/>
                  <a:pt x="308557" y="311150"/>
                  <a:pt x="299479" y="311150"/>
                </a:cubicBezTo>
                <a:cubicBezTo>
                  <a:pt x="232362" y="311150"/>
                  <a:pt x="182025" y="311150"/>
                  <a:pt x="144272" y="311150"/>
                </a:cubicBezTo>
                <a:lnTo>
                  <a:pt x="132277" y="311150"/>
                </a:lnTo>
                <a:lnTo>
                  <a:pt x="135329" y="304233"/>
                </a:lnTo>
                <a:cubicBezTo>
                  <a:pt x="137906" y="301637"/>
                  <a:pt x="137906" y="299042"/>
                  <a:pt x="145638" y="297744"/>
                </a:cubicBezTo>
                <a:cubicBezTo>
                  <a:pt x="155946" y="293850"/>
                  <a:pt x="186872" y="284766"/>
                  <a:pt x="194603" y="278277"/>
                </a:cubicBezTo>
                <a:cubicBezTo>
                  <a:pt x="197180" y="278277"/>
                  <a:pt x="201046" y="273085"/>
                  <a:pt x="201046" y="266596"/>
                </a:cubicBezTo>
                <a:cubicBezTo>
                  <a:pt x="201046" y="264001"/>
                  <a:pt x="201046" y="261405"/>
                  <a:pt x="204911" y="261405"/>
                </a:cubicBezTo>
                <a:cubicBezTo>
                  <a:pt x="206200" y="261405"/>
                  <a:pt x="207489" y="260107"/>
                  <a:pt x="207489" y="258809"/>
                </a:cubicBezTo>
                <a:cubicBezTo>
                  <a:pt x="207489" y="254916"/>
                  <a:pt x="207489" y="249725"/>
                  <a:pt x="208777" y="245831"/>
                </a:cubicBezTo>
                <a:cubicBezTo>
                  <a:pt x="208777" y="244533"/>
                  <a:pt x="208777" y="243236"/>
                  <a:pt x="207489" y="241938"/>
                </a:cubicBezTo>
                <a:cubicBezTo>
                  <a:pt x="203623" y="236747"/>
                  <a:pt x="199757" y="225066"/>
                  <a:pt x="199757" y="218577"/>
                </a:cubicBezTo>
                <a:cubicBezTo>
                  <a:pt x="199757" y="218577"/>
                  <a:pt x="198469" y="219875"/>
                  <a:pt x="197180" y="215982"/>
                </a:cubicBezTo>
                <a:cubicBezTo>
                  <a:pt x="195891" y="212088"/>
                  <a:pt x="194603" y="210790"/>
                  <a:pt x="194603" y="205599"/>
                </a:cubicBezTo>
                <a:cubicBezTo>
                  <a:pt x="194603" y="205599"/>
                  <a:pt x="190737" y="195217"/>
                  <a:pt x="195891" y="196514"/>
                </a:cubicBezTo>
                <a:cubicBezTo>
                  <a:pt x="198469" y="197812"/>
                  <a:pt x="198469" y="196514"/>
                  <a:pt x="198469" y="195217"/>
                </a:cubicBezTo>
                <a:cubicBezTo>
                  <a:pt x="198469" y="195217"/>
                  <a:pt x="198469" y="195217"/>
                  <a:pt x="198469" y="171856"/>
                </a:cubicBezTo>
                <a:cubicBezTo>
                  <a:pt x="198469" y="164069"/>
                  <a:pt x="203623" y="158878"/>
                  <a:pt x="208777" y="153687"/>
                </a:cubicBezTo>
                <a:cubicBezTo>
                  <a:pt x="216508" y="147198"/>
                  <a:pt x="225528" y="143304"/>
                  <a:pt x="235837" y="142006"/>
                </a:cubicBezTo>
                <a:cubicBezTo>
                  <a:pt x="240991" y="140709"/>
                  <a:pt x="255165" y="138113"/>
                  <a:pt x="256454" y="138113"/>
                </a:cubicBezTo>
                <a:close/>
                <a:moveTo>
                  <a:pt x="119063" y="84138"/>
                </a:moveTo>
                <a:lnTo>
                  <a:pt x="268288" y="84138"/>
                </a:lnTo>
                <a:lnTo>
                  <a:pt x="268288" y="104776"/>
                </a:lnTo>
                <a:lnTo>
                  <a:pt x="119063" y="104776"/>
                </a:lnTo>
                <a:close/>
                <a:moveTo>
                  <a:pt x="69901" y="73025"/>
                </a:moveTo>
                <a:cubicBezTo>
                  <a:pt x="69901" y="73025"/>
                  <a:pt x="69901" y="73025"/>
                  <a:pt x="96787" y="73025"/>
                </a:cubicBezTo>
                <a:cubicBezTo>
                  <a:pt x="100627" y="73025"/>
                  <a:pt x="103188" y="75585"/>
                  <a:pt x="103188" y="79426"/>
                </a:cubicBezTo>
                <a:cubicBezTo>
                  <a:pt x="103188" y="79426"/>
                  <a:pt x="103188" y="79426"/>
                  <a:pt x="103188" y="106312"/>
                </a:cubicBezTo>
                <a:cubicBezTo>
                  <a:pt x="103188" y="110152"/>
                  <a:pt x="100627" y="112713"/>
                  <a:pt x="96787" y="112713"/>
                </a:cubicBezTo>
                <a:cubicBezTo>
                  <a:pt x="96787" y="112713"/>
                  <a:pt x="96787" y="112713"/>
                  <a:pt x="69901" y="112713"/>
                </a:cubicBezTo>
                <a:cubicBezTo>
                  <a:pt x="66061" y="112713"/>
                  <a:pt x="63500" y="111433"/>
                  <a:pt x="63500" y="106312"/>
                </a:cubicBezTo>
                <a:cubicBezTo>
                  <a:pt x="63500" y="106312"/>
                  <a:pt x="63500" y="106312"/>
                  <a:pt x="63500" y="79426"/>
                </a:cubicBezTo>
                <a:cubicBezTo>
                  <a:pt x="63500" y="75585"/>
                  <a:pt x="64780" y="73025"/>
                  <a:pt x="69901" y="73025"/>
                </a:cubicBezTo>
                <a:close/>
                <a:moveTo>
                  <a:pt x="31014" y="22225"/>
                </a:moveTo>
                <a:cubicBezTo>
                  <a:pt x="24529" y="22225"/>
                  <a:pt x="20638" y="26094"/>
                  <a:pt x="20638" y="32544"/>
                </a:cubicBezTo>
                <a:cubicBezTo>
                  <a:pt x="20638" y="32544"/>
                  <a:pt x="20638" y="32544"/>
                  <a:pt x="20638" y="300831"/>
                </a:cubicBezTo>
                <a:cubicBezTo>
                  <a:pt x="20638" y="307281"/>
                  <a:pt x="24529" y="311150"/>
                  <a:pt x="31014" y="311150"/>
                </a:cubicBezTo>
                <a:cubicBezTo>
                  <a:pt x="31014" y="311150"/>
                  <a:pt x="31014" y="311150"/>
                  <a:pt x="96557" y="311150"/>
                </a:cubicBezTo>
                <a:lnTo>
                  <a:pt x="132277" y="311150"/>
                </a:lnTo>
                <a:lnTo>
                  <a:pt x="130819" y="314453"/>
                </a:lnTo>
                <a:cubicBezTo>
                  <a:pt x="130175" y="315913"/>
                  <a:pt x="130175" y="315913"/>
                  <a:pt x="130175" y="315913"/>
                </a:cubicBezTo>
                <a:cubicBezTo>
                  <a:pt x="323459" y="315913"/>
                  <a:pt x="323459" y="315913"/>
                  <a:pt x="323459" y="315913"/>
                </a:cubicBezTo>
                <a:lnTo>
                  <a:pt x="328613" y="301637"/>
                </a:lnTo>
                <a:cubicBezTo>
                  <a:pt x="327324" y="297744"/>
                  <a:pt x="328613" y="299042"/>
                  <a:pt x="324747" y="297744"/>
                </a:cubicBezTo>
                <a:lnTo>
                  <a:pt x="311151" y="292821"/>
                </a:lnTo>
                <a:lnTo>
                  <a:pt x="311151" y="32544"/>
                </a:lnTo>
                <a:cubicBezTo>
                  <a:pt x="311151" y="26094"/>
                  <a:pt x="307260" y="22225"/>
                  <a:pt x="300776" y="22225"/>
                </a:cubicBezTo>
                <a:cubicBezTo>
                  <a:pt x="300776" y="22225"/>
                  <a:pt x="300776" y="22225"/>
                  <a:pt x="31014" y="22225"/>
                </a:cubicBezTo>
                <a:close/>
                <a:moveTo>
                  <a:pt x="31105" y="0"/>
                </a:moveTo>
                <a:cubicBezTo>
                  <a:pt x="31105" y="0"/>
                  <a:pt x="31105" y="0"/>
                  <a:pt x="300683" y="0"/>
                </a:cubicBezTo>
                <a:cubicBezTo>
                  <a:pt x="318828" y="0"/>
                  <a:pt x="331788" y="12960"/>
                  <a:pt x="331788" y="31105"/>
                </a:cubicBezTo>
                <a:cubicBezTo>
                  <a:pt x="331788" y="31105"/>
                  <a:pt x="331788" y="31105"/>
                  <a:pt x="331788" y="300683"/>
                </a:cubicBezTo>
                <a:cubicBezTo>
                  <a:pt x="331788" y="318828"/>
                  <a:pt x="318828" y="331788"/>
                  <a:pt x="300683" y="331788"/>
                </a:cubicBezTo>
                <a:cubicBezTo>
                  <a:pt x="300683" y="331788"/>
                  <a:pt x="300683" y="331788"/>
                  <a:pt x="31105" y="331788"/>
                </a:cubicBezTo>
                <a:cubicBezTo>
                  <a:pt x="12961" y="331788"/>
                  <a:pt x="0" y="318828"/>
                  <a:pt x="0" y="300683"/>
                </a:cubicBezTo>
                <a:cubicBezTo>
                  <a:pt x="0" y="300683"/>
                  <a:pt x="0" y="300683"/>
                  <a:pt x="0" y="31105"/>
                </a:cubicBezTo>
                <a:cubicBezTo>
                  <a:pt x="0" y="12960"/>
                  <a:pt x="12961" y="0"/>
                  <a:pt x="31105" y="0"/>
                </a:cubicBezTo>
                <a:close/>
              </a:path>
            </a:pathLst>
          </a:custGeom>
          <a:solidFill>
            <a:schemeClr val="accent1"/>
          </a:solidFill>
          <a:ln>
            <a:solidFill>
              <a:schemeClr val="accent2"/>
            </a:solidFill>
          </a:ln>
        </p:spPr>
      </p:sp>
      <p:sp>
        <p:nvSpPr>
          <p:cNvPr id="147" name="monitoring_115755"/>
          <p:cNvSpPr>
            <a:spLocks noChangeAspect="1"/>
          </p:cNvSpPr>
          <p:nvPr/>
        </p:nvSpPr>
        <p:spPr bwMode="auto">
          <a:xfrm>
            <a:off x="6097750" y="2377407"/>
            <a:ext cx="232702" cy="169029"/>
          </a:xfrm>
          <a:custGeom>
            <a:avLst/>
            <a:gdLst>
              <a:gd name="connsiteX0" fmla="*/ 119062 w 330200"/>
              <a:gd name="connsiteY0" fmla="*/ 219075 h 239713"/>
              <a:gd name="connsiteX1" fmla="*/ 111125 w 330200"/>
              <a:gd name="connsiteY1" fmla="*/ 228600 h 239713"/>
              <a:gd name="connsiteX2" fmla="*/ 219075 w 330200"/>
              <a:gd name="connsiteY2" fmla="*/ 228600 h 239713"/>
              <a:gd name="connsiteX3" fmla="*/ 209550 w 330200"/>
              <a:gd name="connsiteY3" fmla="*/ 219075 h 239713"/>
              <a:gd name="connsiteX4" fmla="*/ 11113 w 330200"/>
              <a:gd name="connsiteY4" fmla="*/ 200025 h 239713"/>
              <a:gd name="connsiteX5" fmla="*/ 24053 w 330200"/>
              <a:gd name="connsiteY5" fmla="*/ 207963 h 239713"/>
              <a:gd name="connsiteX6" fmla="*/ 306148 w 330200"/>
              <a:gd name="connsiteY6" fmla="*/ 207963 h 239713"/>
              <a:gd name="connsiteX7" fmla="*/ 319088 w 330200"/>
              <a:gd name="connsiteY7" fmla="*/ 200025 h 239713"/>
              <a:gd name="connsiteX8" fmla="*/ 11113 w 330200"/>
              <a:gd name="connsiteY8" fmla="*/ 200025 h 239713"/>
              <a:gd name="connsiteX9" fmla="*/ 200025 w 330200"/>
              <a:gd name="connsiteY9" fmla="*/ 138112 h 239713"/>
              <a:gd name="connsiteX10" fmla="*/ 194945 w 330200"/>
              <a:gd name="connsiteY10" fmla="*/ 140710 h 239713"/>
              <a:gd name="connsiteX11" fmla="*/ 194945 w 330200"/>
              <a:gd name="connsiteY11" fmla="*/ 149802 h 239713"/>
              <a:gd name="connsiteX12" fmla="*/ 203835 w 330200"/>
              <a:gd name="connsiteY12" fmla="*/ 149802 h 239713"/>
              <a:gd name="connsiteX13" fmla="*/ 203835 w 330200"/>
              <a:gd name="connsiteY13" fmla="*/ 140710 h 239713"/>
              <a:gd name="connsiteX14" fmla="*/ 200025 w 330200"/>
              <a:gd name="connsiteY14" fmla="*/ 138112 h 239713"/>
              <a:gd name="connsiteX15" fmla="*/ 61768 w 330200"/>
              <a:gd name="connsiteY15" fmla="*/ 138112 h 239713"/>
              <a:gd name="connsiteX16" fmla="*/ 56573 w 330200"/>
              <a:gd name="connsiteY16" fmla="*/ 140710 h 239713"/>
              <a:gd name="connsiteX17" fmla="*/ 56573 w 330200"/>
              <a:gd name="connsiteY17" fmla="*/ 149802 h 239713"/>
              <a:gd name="connsiteX18" fmla="*/ 65665 w 330200"/>
              <a:gd name="connsiteY18" fmla="*/ 149802 h 239713"/>
              <a:gd name="connsiteX19" fmla="*/ 65665 w 330200"/>
              <a:gd name="connsiteY19" fmla="*/ 140710 h 239713"/>
              <a:gd name="connsiteX20" fmla="*/ 61768 w 330200"/>
              <a:gd name="connsiteY20" fmla="*/ 138112 h 239713"/>
              <a:gd name="connsiteX21" fmla="*/ 268605 w 330200"/>
              <a:gd name="connsiteY21" fmla="*/ 79375 h 239713"/>
              <a:gd name="connsiteX22" fmla="*/ 264795 w 330200"/>
              <a:gd name="connsiteY22" fmla="*/ 81973 h 239713"/>
              <a:gd name="connsiteX23" fmla="*/ 263525 w 330200"/>
              <a:gd name="connsiteY23" fmla="*/ 85870 h 239713"/>
              <a:gd name="connsiteX24" fmla="*/ 264795 w 330200"/>
              <a:gd name="connsiteY24" fmla="*/ 91065 h 239713"/>
              <a:gd name="connsiteX25" fmla="*/ 273685 w 330200"/>
              <a:gd name="connsiteY25" fmla="*/ 91065 h 239713"/>
              <a:gd name="connsiteX26" fmla="*/ 273685 w 330200"/>
              <a:gd name="connsiteY26" fmla="*/ 81973 h 239713"/>
              <a:gd name="connsiteX27" fmla="*/ 268605 w 330200"/>
              <a:gd name="connsiteY27" fmla="*/ 79375 h 239713"/>
              <a:gd name="connsiteX28" fmla="*/ 130175 w 330200"/>
              <a:gd name="connsiteY28" fmla="*/ 79375 h 239713"/>
              <a:gd name="connsiteX29" fmla="*/ 126365 w 330200"/>
              <a:gd name="connsiteY29" fmla="*/ 81973 h 239713"/>
              <a:gd name="connsiteX30" fmla="*/ 126365 w 330200"/>
              <a:gd name="connsiteY30" fmla="*/ 91065 h 239713"/>
              <a:gd name="connsiteX31" fmla="*/ 135255 w 330200"/>
              <a:gd name="connsiteY31" fmla="*/ 91065 h 239713"/>
              <a:gd name="connsiteX32" fmla="*/ 135255 w 330200"/>
              <a:gd name="connsiteY32" fmla="*/ 81973 h 239713"/>
              <a:gd name="connsiteX33" fmla="*/ 130175 w 330200"/>
              <a:gd name="connsiteY33" fmla="*/ 79375 h 239713"/>
              <a:gd name="connsiteX34" fmla="*/ 129987 w 330200"/>
              <a:gd name="connsiteY34" fmla="*/ 68606 h 239713"/>
              <a:gd name="connsiteX35" fmla="*/ 142290 w 330200"/>
              <a:gd name="connsiteY35" fmla="*/ 74398 h 239713"/>
              <a:gd name="connsiteX36" fmla="*/ 146175 w 330200"/>
              <a:gd name="connsiteY36" fmla="*/ 93705 h 239713"/>
              <a:gd name="connsiteX37" fmla="*/ 190208 w 330200"/>
              <a:gd name="connsiteY37" fmla="*/ 128459 h 239713"/>
              <a:gd name="connsiteX38" fmla="*/ 207044 w 330200"/>
              <a:gd name="connsiteY38" fmla="*/ 128459 h 239713"/>
              <a:gd name="connsiteX39" fmla="*/ 252371 w 330200"/>
              <a:gd name="connsiteY39" fmla="*/ 93705 h 239713"/>
              <a:gd name="connsiteX40" fmla="*/ 251076 w 330200"/>
              <a:gd name="connsiteY40" fmla="*/ 85982 h 239713"/>
              <a:gd name="connsiteX41" fmla="*/ 256256 w 330200"/>
              <a:gd name="connsiteY41" fmla="*/ 74398 h 239713"/>
              <a:gd name="connsiteX42" fmla="*/ 280863 w 330200"/>
              <a:gd name="connsiteY42" fmla="*/ 74398 h 239713"/>
              <a:gd name="connsiteX43" fmla="*/ 280863 w 330200"/>
              <a:gd name="connsiteY43" fmla="*/ 98854 h 239713"/>
              <a:gd name="connsiteX44" fmla="*/ 267912 w 330200"/>
              <a:gd name="connsiteY44" fmla="*/ 104003 h 239713"/>
              <a:gd name="connsiteX45" fmla="*/ 260141 w 330200"/>
              <a:gd name="connsiteY45" fmla="*/ 101428 h 239713"/>
              <a:gd name="connsiteX46" fmla="*/ 214814 w 330200"/>
              <a:gd name="connsiteY46" fmla="*/ 137469 h 239713"/>
              <a:gd name="connsiteX47" fmla="*/ 210929 w 330200"/>
              <a:gd name="connsiteY47" fmla="*/ 156776 h 239713"/>
              <a:gd name="connsiteX48" fmla="*/ 199273 w 330200"/>
              <a:gd name="connsiteY48" fmla="*/ 161925 h 239713"/>
              <a:gd name="connsiteX49" fmla="*/ 186323 w 330200"/>
              <a:gd name="connsiteY49" fmla="*/ 156776 h 239713"/>
              <a:gd name="connsiteX50" fmla="*/ 182437 w 330200"/>
              <a:gd name="connsiteY50" fmla="*/ 137469 h 239713"/>
              <a:gd name="connsiteX51" fmla="*/ 138405 w 330200"/>
              <a:gd name="connsiteY51" fmla="*/ 101428 h 239713"/>
              <a:gd name="connsiteX52" fmla="*/ 129340 w 330200"/>
              <a:gd name="connsiteY52" fmla="*/ 104003 h 239713"/>
              <a:gd name="connsiteX53" fmla="*/ 121569 w 330200"/>
              <a:gd name="connsiteY53" fmla="*/ 101428 h 239713"/>
              <a:gd name="connsiteX54" fmla="*/ 76242 w 330200"/>
              <a:gd name="connsiteY54" fmla="*/ 137469 h 239713"/>
              <a:gd name="connsiteX55" fmla="*/ 72357 w 330200"/>
              <a:gd name="connsiteY55" fmla="*/ 156776 h 239713"/>
              <a:gd name="connsiteX56" fmla="*/ 60701 w 330200"/>
              <a:gd name="connsiteY56" fmla="*/ 161925 h 239713"/>
              <a:gd name="connsiteX57" fmla="*/ 47750 w 330200"/>
              <a:gd name="connsiteY57" fmla="*/ 156776 h 239713"/>
              <a:gd name="connsiteX58" fmla="*/ 47750 w 330200"/>
              <a:gd name="connsiteY58" fmla="*/ 132320 h 239713"/>
              <a:gd name="connsiteX59" fmla="*/ 68471 w 330200"/>
              <a:gd name="connsiteY59" fmla="*/ 128459 h 239713"/>
              <a:gd name="connsiteX60" fmla="*/ 113799 w 330200"/>
              <a:gd name="connsiteY60" fmla="*/ 93705 h 239713"/>
              <a:gd name="connsiteX61" fmla="*/ 117684 w 330200"/>
              <a:gd name="connsiteY61" fmla="*/ 74398 h 239713"/>
              <a:gd name="connsiteX62" fmla="*/ 129987 w 330200"/>
              <a:gd name="connsiteY62" fmla="*/ 68606 h 239713"/>
              <a:gd name="connsiteX63" fmla="*/ 11113 w 330200"/>
              <a:gd name="connsiteY63" fmla="*/ 30162 h 239713"/>
              <a:gd name="connsiteX64" fmla="*/ 11113 w 330200"/>
              <a:gd name="connsiteY64" fmla="*/ 188912 h 239713"/>
              <a:gd name="connsiteX65" fmla="*/ 319088 w 330200"/>
              <a:gd name="connsiteY65" fmla="*/ 188912 h 239713"/>
              <a:gd name="connsiteX66" fmla="*/ 319088 w 330200"/>
              <a:gd name="connsiteY66" fmla="*/ 30162 h 239713"/>
              <a:gd name="connsiteX67" fmla="*/ 24053 w 330200"/>
              <a:gd name="connsiteY67" fmla="*/ 11112 h 239713"/>
              <a:gd name="connsiteX68" fmla="*/ 11113 w 330200"/>
              <a:gd name="connsiteY68" fmla="*/ 19050 h 239713"/>
              <a:gd name="connsiteX69" fmla="*/ 319088 w 330200"/>
              <a:gd name="connsiteY69" fmla="*/ 19050 h 239713"/>
              <a:gd name="connsiteX70" fmla="*/ 306148 w 330200"/>
              <a:gd name="connsiteY70" fmla="*/ 11112 h 239713"/>
              <a:gd name="connsiteX71" fmla="*/ 24053 w 330200"/>
              <a:gd name="connsiteY71" fmla="*/ 11112 h 239713"/>
              <a:gd name="connsiteX72" fmla="*/ 24507 w 330200"/>
              <a:gd name="connsiteY72" fmla="*/ 0 h 239713"/>
              <a:gd name="connsiteX73" fmla="*/ 305693 w 330200"/>
              <a:gd name="connsiteY73" fmla="*/ 0 h 239713"/>
              <a:gd name="connsiteX74" fmla="*/ 330200 w 330200"/>
              <a:gd name="connsiteY74" fmla="*/ 24487 h 239713"/>
              <a:gd name="connsiteX75" fmla="*/ 330200 w 330200"/>
              <a:gd name="connsiteY75" fmla="*/ 194606 h 239713"/>
              <a:gd name="connsiteX76" fmla="*/ 305693 w 330200"/>
              <a:gd name="connsiteY76" fmla="*/ 219093 h 239713"/>
              <a:gd name="connsiteX77" fmla="*/ 225723 w 330200"/>
              <a:gd name="connsiteY77" fmla="*/ 219093 h 239713"/>
              <a:gd name="connsiteX78" fmla="*/ 234751 w 330200"/>
              <a:gd name="connsiteY78" fmla="*/ 228114 h 239713"/>
              <a:gd name="connsiteX79" fmla="*/ 248940 w 330200"/>
              <a:gd name="connsiteY79" fmla="*/ 228114 h 239713"/>
              <a:gd name="connsiteX80" fmla="*/ 254099 w 330200"/>
              <a:gd name="connsiteY80" fmla="*/ 234558 h 239713"/>
              <a:gd name="connsiteX81" fmla="*/ 248940 w 330200"/>
              <a:gd name="connsiteY81" fmla="*/ 239713 h 239713"/>
              <a:gd name="connsiteX82" fmla="*/ 81260 w 330200"/>
              <a:gd name="connsiteY82" fmla="*/ 239713 h 239713"/>
              <a:gd name="connsiteX83" fmla="*/ 76101 w 330200"/>
              <a:gd name="connsiteY83" fmla="*/ 234558 h 239713"/>
              <a:gd name="connsiteX84" fmla="*/ 81260 w 330200"/>
              <a:gd name="connsiteY84" fmla="*/ 228114 h 239713"/>
              <a:gd name="connsiteX85" fmla="*/ 95448 w 330200"/>
              <a:gd name="connsiteY85" fmla="*/ 228114 h 239713"/>
              <a:gd name="connsiteX86" fmla="*/ 104477 w 330200"/>
              <a:gd name="connsiteY86" fmla="*/ 219093 h 239713"/>
              <a:gd name="connsiteX87" fmla="*/ 24507 w 330200"/>
              <a:gd name="connsiteY87" fmla="*/ 219093 h 239713"/>
              <a:gd name="connsiteX88" fmla="*/ 0 w 330200"/>
              <a:gd name="connsiteY88" fmla="*/ 194606 h 239713"/>
              <a:gd name="connsiteX89" fmla="*/ 0 w 330200"/>
              <a:gd name="connsiteY89" fmla="*/ 24487 h 239713"/>
              <a:gd name="connsiteX90" fmla="*/ 24507 w 330200"/>
              <a:gd name="connsiteY90" fmla="*/ 0 h 239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Lst>
            <a:rect l="l" t="t" r="r" b="b"/>
            <a:pathLst>
              <a:path w="330200" h="239713">
                <a:moveTo>
                  <a:pt x="119062" y="219075"/>
                </a:moveTo>
                <a:lnTo>
                  <a:pt x="111125" y="228600"/>
                </a:lnTo>
                <a:lnTo>
                  <a:pt x="219075" y="228600"/>
                </a:lnTo>
                <a:lnTo>
                  <a:pt x="209550" y="219075"/>
                </a:lnTo>
                <a:close/>
                <a:moveTo>
                  <a:pt x="11113" y="200025"/>
                </a:moveTo>
                <a:cubicBezTo>
                  <a:pt x="13701" y="203994"/>
                  <a:pt x="18877" y="207963"/>
                  <a:pt x="24053" y="207963"/>
                </a:cubicBezTo>
                <a:cubicBezTo>
                  <a:pt x="24053" y="207963"/>
                  <a:pt x="24053" y="207963"/>
                  <a:pt x="306148" y="207963"/>
                </a:cubicBezTo>
                <a:cubicBezTo>
                  <a:pt x="311324" y="207963"/>
                  <a:pt x="316500" y="203994"/>
                  <a:pt x="319088" y="200025"/>
                </a:cubicBezTo>
                <a:cubicBezTo>
                  <a:pt x="319088" y="200025"/>
                  <a:pt x="319088" y="200025"/>
                  <a:pt x="11113" y="200025"/>
                </a:cubicBezTo>
                <a:close/>
                <a:moveTo>
                  <a:pt x="200025" y="138112"/>
                </a:moveTo>
                <a:cubicBezTo>
                  <a:pt x="198755" y="138112"/>
                  <a:pt x="196215" y="139411"/>
                  <a:pt x="194945" y="140710"/>
                </a:cubicBezTo>
                <a:cubicBezTo>
                  <a:pt x="193675" y="143308"/>
                  <a:pt x="193675" y="147204"/>
                  <a:pt x="194945" y="149802"/>
                </a:cubicBezTo>
                <a:cubicBezTo>
                  <a:pt x="197485" y="152400"/>
                  <a:pt x="201295" y="152400"/>
                  <a:pt x="203835" y="149802"/>
                </a:cubicBezTo>
                <a:cubicBezTo>
                  <a:pt x="206375" y="147204"/>
                  <a:pt x="206375" y="143308"/>
                  <a:pt x="203835" y="140710"/>
                </a:cubicBezTo>
                <a:cubicBezTo>
                  <a:pt x="202565" y="139411"/>
                  <a:pt x="201295" y="138112"/>
                  <a:pt x="200025" y="138112"/>
                </a:cubicBezTo>
                <a:close/>
                <a:moveTo>
                  <a:pt x="61768" y="138112"/>
                </a:moveTo>
                <a:cubicBezTo>
                  <a:pt x="59171" y="138112"/>
                  <a:pt x="57872" y="139411"/>
                  <a:pt x="56573" y="140710"/>
                </a:cubicBezTo>
                <a:cubicBezTo>
                  <a:pt x="53975" y="143308"/>
                  <a:pt x="53975" y="147204"/>
                  <a:pt x="56573" y="149802"/>
                </a:cubicBezTo>
                <a:cubicBezTo>
                  <a:pt x="59171" y="152400"/>
                  <a:pt x="63067" y="152400"/>
                  <a:pt x="65665" y="149802"/>
                </a:cubicBezTo>
                <a:cubicBezTo>
                  <a:pt x="68263" y="147204"/>
                  <a:pt x="68263" y="143308"/>
                  <a:pt x="65665" y="140710"/>
                </a:cubicBezTo>
                <a:cubicBezTo>
                  <a:pt x="64366" y="139411"/>
                  <a:pt x="63067" y="138112"/>
                  <a:pt x="61768" y="138112"/>
                </a:cubicBezTo>
                <a:close/>
                <a:moveTo>
                  <a:pt x="268605" y="79375"/>
                </a:moveTo>
                <a:cubicBezTo>
                  <a:pt x="267335" y="79375"/>
                  <a:pt x="266065" y="80674"/>
                  <a:pt x="264795" y="81973"/>
                </a:cubicBezTo>
                <a:cubicBezTo>
                  <a:pt x="263525" y="83272"/>
                  <a:pt x="263525" y="84571"/>
                  <a:pt x="263525" y="85870"/>
                </a:cubicBezTo>
                <a:cubicBezTo>
                  <a:pt x="263525" y="88467"/>
                  <a:pt x="263525" y="89766"/>
                  <a:pt x="264795" y="91065"/>
                </a:cubicBezTo>
                <a:cubicBezTo>
                  <a:pt x="267335" y="93663"/>
                  <a:pt x="271145" y="93663"/>
                  <a:pt x="273685" y="91065"/>
                </a:cubicBezTo>
                <a:cubicBezTo>
                  <a:pt x="276225" y="88467"/>
                  <a:pt x="276225" y="84571"/>
                  <a:pt x="273685" y="81973"/>
                </a:cubicBezTo>
                <a:cubicBezTo>
                  <a:pt x="272415" y="80674"/>
                  <a:pt x="271145" y="79375"/>
                  <a:pt x="268605" y="79375"/>
                </a:cubicBezTo>
                <a:close/>
                <a:moveTo>
                  <a:pt x="130175" y="79375"/>
                </a:moveTo>
                <a:cubicBezTo>
                  <a:pt x="128905" y="79375"/>
                  <a:pt x="127635" y="80674"/>
                  <a:pt x="126365" y="81973"/>
                </a:cubicBezTo>
                <a:cubicBezTo>
                  <a:pt x="123825" y="84571"/>
                  <a:pt x="123825" y="88467"/>
                  <a:pt x="126365" y="91065"/>
                </a:cubicBezTo>
                <a:cubicBezTo>
                  <a:pt x="128905" y="93663"/>
                  <a:pt x="132715" y="93663"/>
                  <a:pt x="135255" y="91065"/>
                </a:cubicBezTo>
                <a:cubicBezTo>
                  <a:pt x="136525" y="88467"/>
                  <a:pt x="136525" y="84571"/>
                  <a:pt x="135255" y="81973"/>
                </a:cubicBezTo>
                <a:cubicBezTo>
                  <a:pt x="133985" y="80674"/>
                  <a:pt x="131445" y="79375"/>
                  <a:pt x="130175" y="79375"/>
                </a:cubicBezTo>
                <a:close/>
                <a:moveTo>
                  <a:pt x="129987" y="68606"/>
                </a:moveTo>
                <a:cubicBezTo>
                  <a:pt x="134520" y="68606"/>
                  <a:pt x="139053" y="70536"/>
                  <a:pt x="142290" y="74398"/>
                </a:cubicBezTo>
                <a:cubicBezTo>
                  <a:pt x="147470" y="79547"/>
                  <a:pt x="148766" y="87270"/>
                  <a:pt x="146175" y="93705"/>
                </a:cubicBezTo>
                <a:cubicBezTo>
                  <a:pt x="146175" y="93705"/>
                  <a:pt x="146175" y="93705"/>
                  <a:pt x="190208" y="128459"/>
                </a:cubicBezTo>
                <a:cubicBezTo>
                  <a:pt x="195388" y="125884"/>
                  <a:pt x="201863" y="125884"/>
                  <a:pt x="207044" y="128459"/>
                </a:cubicBezTo>
                <a:cubicBezTo>
                  <a:pt x="207044" y="128459"/>
                  <a:pt x="207044" y="128459"/>
                  <a:pt x="252371" y="93705"/>
                </a:cubicBezTo>
                <a:cubicBezTo>
                  <a:pt x="251076" y="91131"/>
                  <a:pt x="251076" y="88557"/>
                  <a:pt x="251076" y="85982"/>
                </a:cubicBezTo>
                <a:cubicBezTo>
                  <a:pt x="251076" y="82121"/>
                  <a:pt x="252371" y="76972"/>
                  <a:pt x="256256" y="74398"/>
                </a:cubicBezTo>
                <a:cubicBezTo>
                  <a:pt x="262732" y="66675"/>
                  <a:pt x="274387" y="66675"/>
                  <a:pt x="280863" y="74398"/>
                </a:cubicBezTo>
                <a:cubicBezTo>
                  <a:pt x="287338" y="80834"/>
                  <a:pt x="287338" y="92418"/>
                  <a:pt x="280863" y="98854"/>
                </a:cubicBezTo>
                <a:cubicBezTo>
                  <a:pt x="276978" y="101428"/>
                  <a:pt x="273092" y="104003"/>
                  <a:pt x="267912" y="104003"/>
                </a:cubicBezTo>
                <a:cubicBezTo>
                  <a:pt x="265322" y="104003"/>
                  <a:pt x="262732" y="102716"/>
                  <a:pt x="260141" y="101428"/>
                </a:cubicBezTo>
                <a:cubicBezTo>
                  <a:pt x="260141" y="101428"/>
                  <a:pt x="260141" y="101428"/>
                  <a:pt x="214814" y="137469"/>
                </a:cubicBezTo>
                <a:cubicBezTo>
                  <a:pt x="217404" y="143905"/>
                  <a:pt x="216109" y="151628"/>
                  <a:pt x="210929" y="156776"/>
                </a:cubicBezTo>
                <a:cubicBezTo>
                  <a:pt x="208339" y="159351"/>
                  <a:pt x="203158" y="161925"/>
                  <a:pt x="199273" y="161925"/>
                </a:cubicBezTo>
                <a:cubicBezTo>
                  <a:pt x="194093" y="161925"/>
                  <a:pt x="190208" y="159351"/>
                  <a:pt x="186323" y="156776"/>
                </a:cubicBezTo>
                <a:cubicBezTo>
                  <a:pt x="181142" y="151628"/>
                  <a:pt x="179847" y="143905"/>
                  <a:pt x="182437" y="137469"/>
                </a:cubicBezTo>
                <a:cubicBezTo>
                  <a:pt x="182437" y="137469"/>
                  <a:pt x="182437" y="137469"/>
                  <a:pt x="138405" y="101428"/>
                </a:cubicBezTo>
                <a:cubicBezTo>
                  <a:pt x="135815" y="102716"/>
                  <a:pt x="131930" y="104003"/>
                  <a:pt x="129340" y="104003"/>
                </a:cubicBezTo>
                <a:cubicBezTo>
                  <a:pt x="126749" y="104003"/>
                  <a:pt x="124159" y="102716"/>
                  <a:pt x="121569" y="101428"/>
                </a:cubicBezTo>
                <a:cubicBezTo>
                  <a:pt x="121569" y="101428"/>
                  <a:pt x="121569" y="101428"/>
                  <a:pt x="76242" y="137469"/>
                </a:cubicBezTo>
                <a:cubicBezTo>
                  <a:pt x="78832" y="143905"/>
                  <a:pt x="77537" y="151628"/>
                  <a:pt x="72357" y="156776"/>
                </a:cubicBezTo>
                <a:cubicBezTo>
                  <a:pt x="69766" y="159351"/>
                  <a:pt x="64586" y="161925"/>
                  <a:pt x="60701" y="161925"/>
                </a:cubicBezTo>
                <a:cubicBezTo>
                  <a:pt x="55521" y="161925"/>
                  <a:pt x="51635" y="159351"/>
                  <a:pt x="47750" y="156776"/>
                </a:cubicBezTo>
                <a:cubicBezTo>
                  <a:pt x="41275" y="150341"/>
                  <a:pt x="41275" y="138756"/>
                  <a:pt x="47750" y="132320"/>
                </a:cubicBezTo>
                <a:cubicBezTo>
                  <a:pt x="52930" y="125884"/>
                  <a:pt x="61996" y="125884"/>
                  <a:pt x="68471" y="128459"/>
                </a:cubicBezTo>
                <a:cubicBezTo>
                  <a:pt x="68471" y="128459"/>
                  <a:pt x="68471" y="128459"/>
                  <a:pt x="113799" y="93705"/>
                </a:cubicBezTo>
                <a:cubicBezTo>
                  <a:pt x="111209" y="87270"/>
                  <a:pt x="112504" y="79547"/>
                  <a:pt x="117684" y="74398"/>
                </a:cubicBezTo>
                <a:cubicBezTo>
                  <a:pt x="120922" y="70536"/>
                  <a:pt x="125454" y="68606"/>
                  <a:pt x="129987" y="68606"/>
                </a:cubicBezTo>
                <a:close/>
                <a:moveTo>
                  <a:pt x="11113" y="30162"/>
                </a:moveTo>
                <a:lnTo>
                  <a:pt x="11113" y="188912"/>
                </a:lnTo>
                <a:lnTo>
                  <a:pt x="319088" y="188912"/>
                </a:lnTo>
                <a:lnTo>
                  <a:pt x="319088" y="30162"/>
                </a:lnTo>
                <a:close/>
                <a:moveTo>
                  <a:pt x="24053" y="11112"/>
                </a:moveTo>
                <a:cubicBezTo>
                  <a:pt x="18877" y="11112"/>
                  <a:pt x="13701" y="13758"/>
                  <a:pt x="11113" y="19050"/>
                </a:cubicBezTo>
                <a:cubicBezTo>
                  <a:pt x="11113" y="19050"/>
                  <a:pt x="11113" y="19050"/>
                  <a:pt x="319088" y="19050"/>
                </a:cubicBezTo>
                <a:cubicBezTo>
                  <a:pt x="316500" y="13758"/>
                  <a:pt x="311324" y="11112"/>
                  <a:pt x="306148" y="11112"/>
                </a:cubicBezTo>
                <a:cubicBezTo>
                  <a:pt x="306148" y="11112"/>
                  <a:pt x="306148" y="11112"/>
                  <a:pt x="24053" y="11112"/>
                </a:cubicBezTo>
                <a:close/>
                <a:moveTo>
                  <a:pt x="24507" y="0"/>
                </a:moveTo>
                <a:cubicBezTo>
                  <a:pt x="24507" y="0"/>
                  <a:pt x="24507" y="0"/>
                  <a:pt x="305693" y="0"/>
                </a:cubicBezTo>
                <a:cubicBezTo>
                  <a:pt x="319881" y="0"/>
                  <a:pt x="330200" y="10310"/>
                  <a:pt x="330200" y="24487"/>
                </a:cubicBezTo>
                <a:cubicBezTo>
                  <a:pt x="330200" y="24487"/>
                  <a:pt x="330200" y="24487"/>
                  <a:pt x="330200" y="194606"/>
                </a:cubicBezTo>
                <a:cubicBezTo>
                  <a:pt x="330200" y="207494"/>
                  <a:pt x="319881" y="219093"/>
                  <a:pt x="305693" y="219093"/>
                </a:cubicBezTo>
                <a:cubicBezTo>
                  <a:pt x="305693" y="219093"/>
                  <a:pt x="305693" y="219093"/>
                  <a:pt x="225723" y="219093"/>
                </a:cubicBezTo>
                <a:cubicBezTo>
                  <a:pt x="225723" y="219093"/>
                  <a:pt x="225723" y="219093"/>
                  <a:pt x="234751" y="228114"/>
                </a:cubicBezTo>
                <a:cubicBezTo>
                  <a:pt x="234751" y="228114"/>
                  <a:pt x="234751" y="228114"/>
                  <a:pt x="248940" y="228114"/>
                </a:cubicBezTo>
                <a:cubicBezTo>
                  <a:pt x="251519" y="228114"/>
                  <a:pt x="254099" y="230692"/>
                  <a:pt x="254099" y="234558"/>
                </a:cubicBezTo>
                <a:cubicBezTo>
                  <a:pt x="254099" y="237135"/>
                  <a:pt x="251519" y="239713"/>
                  <a:pt x="248940" y="239713"/>
                </a:cubicBezTo>
                <a:cubicBezTo>
                  <a:pt x="248940" y="239713"/>
                  <a:pt x="248940" y="239713"/>
                  <a:pt x="81260" y="239713"/>
                </a:cubicBezTo>
                <a:cubicBezTo>
                  <a:pt x="78680" y="239713"/>
                  <a:pt x="76101" y="237135"/>
                  <a:pt x="76101" y="234558"/>
                </a:cubicBezTo>
                <a:cubicBezTo>
                  <a:pt x="76101" y="230692"/>
                  <a:pt x="78680" y="228114"/>
                  <a:pt x="81260" y="228114"/>
                </a:cubicBezTo>
                <a:cubicBezTo>
                  <a:pt x="81260" y="228114"/>
                  <a:pt x="81260" y="228114"/>
                  <a:pt x="95448" y="228114"/>
                </a:cubicBezTo>
                <a:cubicBezTo>
                  <a:pt x="95448" y="228114"/>
                  <a:pt x="95448" y="228114"/>
                  <a:pt x="104477" y="219093"/>
                </a:cubicBezTo>
                <a:cubicBezTo>
                  <a:pt x="104477" y="219093"/>
                  <a:pt x="104477" y="219093"/>
                  <a:pt x="24507" y="219093"/>
                </a:cubicBezTo>
                <a:cubicBezTo>
                  <a:pt x="10319" y="219093"/>
                  <a:pt x="0" y="207494"/>
                  <a:pt x="0" y="194606"/>
                </a:cubicBezTo>
                <a:cubicBezTo>
                  <a:pt x="0" y="194606"/>
                  <a:pt x="0" y="194606"/>
                  <a:pt x="0" y="24487"/>
                </a:cubicBezTo>
                <a:cubicBezTo>
                  <a:pt x="0" y="10310"/>
                  <a:pt x="10319" y="0"/>
                  <a:pt x="24507" y="0"/>
                </a:cubicBezTo>
                <a:close/>
              </a:path>
            </a:pathLst>
          </a:custGeom>
          <a:solidFill>
            <a:schemeClr val="accent1"/>
          </a:solidFill>
          <a:ln>
            <a:solidFill>
              <a:schemeClr val="accent2"/>
            </a:solidFill>
          </a:ln>
        </p:spPr>
      </p:sp>
      <p:sp>
        <p:nvSpPr>
          <p:cNvPr id="150" name="write_46014"/>
          <p:cNvSpPr>
            <a:spLocks noChangeAspect="1"/>
          </p:cNvSpPr>
          <p:nvPr/>
        </p:nvSpPr>
        <p:spPr bwMode="auto">
          <a:xfrm>
            <a:off x="8037739" y="4866553"/>
            <a:ext cx="286448" cy="277728"/>
          </a:xfrm>
          <a:custGeom>
            <a:avLst/>
            <a:gdLst>
              <a:gd name="connsiteX0" fmla="*/ 58918 w 323554"/>
              <a:gd name="connsiteY0" fmla="*/ 189699 h 313525"/>
              <a:gd name="connsiteX1" fmla="*/ 101421 w 323554"/>
              <a:gd name="connsiteY1" fmla="*/ 189699 h 313525"/>
              <a:gd name="connsiteX2" fmla="*/ 103997 w 323554"/>
              <a:gd name="connsiteY2" fmla="*/ 189699 h 313525"/>
              <a:gd name="connsiteX3" fmla="*/ 114301 w 323554"/>
              <a:gd name="connsiteY3" fmla="*/ 201731 h 313525"/>
              <a:gd name="connsiteX4" fmla="*/ 113013 w 323554"/>
              <a:gd name="connsiteY4" fmla="*/ 205741 h 313525"/>
              <a:gd name="connsiteX5" fmla="*/ 101421 w 323554"/>
              <a:gd name="connsiteY5" fmla="*/ 215099 h 313525"/>
              <a:gd name="connsiteX6" fmla="*/ 58918 w 323554"/>
              <a:gd name="connsiteY6" fmla="*/ 215099 h 313525"/>
              <a:gd name="connsiteX7" fmla="*/ 46038 w 323554"/>
              <a:gd name="connsiteY7" fmla="*/ 201731 h 313525"/>
              <a:gd name="connsiteX8" fmla="*/ 58918 w 323554"/>
              <a:gd name="connsiteY8" fmla="*/ 189699 h 313525"/>
              <a:gd name="connsiteX9" fmla="*/ 149225 w 323554"/>
              <a:gd name="connsiteY9" fmla="*/ 165887 h 313525"/>
              <a:gd name="connsiteX10" fmla="*/ 142875 w 323554"/>
              <a:gd name="connsiteY10" fmla="*/ 186525 h 313525"/>
              <a:gd name="connsiteX11" fmla="*/ 153988 w 323554"/>
              <a:gd name="connsiteY11" fmla="*/ 196050 h 313525"/>
              <a:gd name="connsiteX12" fmla="*/ 173038 w 323554"/>
              <a:gd name="connsiteY12" fmla="*/ 188112 h 313525"/>
              <a:gd name="connsiteX13" fmla="*/ 145188 w 323554"/>
              <a:gd name="connsiteY13" fmla="*/ 151599 h 313525"/>
              <a:gd name="connsiteX14" fmla="*/ 187326 w 323554"/>
              <a:gd name="connsiteY14" fmla="*/ 190104 h 313525"/>
              <a:gd name="connsiteX15" fmla="*/ 138803 w 323554"/>
              <a:gd name="connsiteY15" fmla="*/ 210640 h 313525"/>
              <a:gd name="connsiteX16" fmla="*/ 131142 w 323554"/>
              <a:gd name="connsiteY16" fmla="*/ 210640 h 313525"/>
              <a:gd name="connsiteX17" fmla="*/ 129865 w 323554"/>
              <a:gd name="connsiteY17" fmla="*/ 202939 h 313525"/>
              <a:gd name="connsiteX18" fmla="*/ 145188 w 323554"/>
              <a:gd name="connsiteY18" fmla="*/ 151599 h 313525"/>
              <a:gd name="connsiteX19" fmla="*/ 58982 w 323554"/>
              <a:gd name="connsiteY19" fmla="*/ 146837 h 313525"/>
              <a:gd name="connsiteX20" fmla="*/ 130176 w 323554"/>
              <a:gd name="connsiteY20" fmla="*/ 146837 h 313525"/>
              <a:gd name="connsiteX21" fmla="*/ 130176 w 323554"/>
              <a:gd name="connsiteY21" fmla="*/ 148186 h 313525"/>
              <a:gd name="connsiteX22" fmla="*/ 122409 w 323554"/>
              <a:gd name="connsiteY22" fmla="*/ 173825 h 313525"/>
              <a:gd name="connsiteX23" fmla="*/ 58982 w 323554"/>
              <a:gd name="connsiteY23" fmla="*/ 173825 h 313525"/>
              <a:gd name="connsiteX24" fmla="*/ 46038 w 323554"/>
              <a:gd name="connsiteY24" fmla="*/ 160331 h 313525"/>
              <a:gd name="connsiteX25" fmla="*/ 58982 w 323554"/>
              <a:gd name="connsiteY25" fmla="*/ 146837 h 313525"/>
              <a:gd name="connsiteX26" fmla="*/ 59011 w 323554"/>
              <a:gd name="connsiteY26" fmla="*/ 105562 h 313525"/>
              <a:gd name="connsiteX27" fmla="*/ 166688 w 323554"/>
              <a:gd name="connsiteY27" fmla="*/ 105562 h 313525"/>
              <a:gd name="connsiteX28" fmla="*/ 144634 w 323554"/>
              <a:gd name="connsiteY28" fmla="*/ 130962 h 313525"/>
              <a:gd name="connsiteX29" fmla="*/ 59011 w 323554"/>
              <a:gd name="connsiteY29" fmla="*/ 130962 h 313525"/>
              <a:gd name="connsiteX30" fmla="*/ 46038 w 323554"/>
              <a:gd name="connsiteY30" fmla="*/ 118930 h 313525"/>
              <a:gd name="connsiteX31" fmla="*/ 59011 w 323554"/>
              <a:gd name="connsiteY31" fmla="*/ 105562 h 313525"/>
              <a:gd name="connsiteX32" fmla="*/ 226883 w 323554"/>
              <a:gd name="connsiteY32" fmla="*/ 81749 h 313525"/>
              <a:gd name="connsiteX33" fmla="*/ 224292 w 323554"/>
              <a:gd name="connsiteY33" fmla="*/ 83037 h 313525"/>
              <a:gd name="connsiteX34" fmla="*/ 171159 w 323554"/>
              <a:gd name="connsiteY34" fmla="*/ 140996 h 313525"/>
              <a:gd name="connsiteX35" fmla="*/ 172455 w 323554"/>
              <a:gd name="connsiteY35" fmla="*/ 146148 h 313525"/>
              <a:gd name="connsiteX36" fmla="*/ 175047 w 323554"/>
              <a:gd name="connsiteY36" fmla="*/ 148724 h 313525"/>
              <a:gd name="connsiteX37" fmla="*/ 177639 w 323554"/>
              <a:gd name="connsiteY37" fmla="*/ 150012 h 313525"/>
              <a:gd name="connsiteX38" fmla="*/ 180230 w 323554"/>
              <a:gd name="connsiteY38" fmla="*/ 148724 h 313525"/>
              <a:gd name="connsiteX39" fmla="*/ 232067 w 323554"/>
              <a:gd name="connsiteY39" fmla="*/ 90765 h 313525"/>
              <a:gd name="connsiteX40" fmla="*/ 232067 w 323554"/>
              <a:gd name="connsiteY40" fmla="*/ 85613 h 313525"/>
              <a:gd name="connsiteX41" fmla="*/ 229475 w 323554"/>
              <a:gd name="connsiteY41" fmla="*/ 83037 h 313525"/>
              <a:gd name="connsiteX42" fmla="*/ 226883 w 323554"/>
              <a:gd name="connsiteY42" fmla="*/ 81749 h 313525"/>
              <a:gd name="connsiteX43" fmla="*/ 247254 w 323554"/>
              <a:gd name="connsiteY43" fmla="*/ 62303 h 313525"/>
              <a:gd name="connsiteX44" fmla="*/ 242491 w 323554"/>
              <a:gd name="connsiteY44" fmla="*/ 63493 h 313525"/>
              <a:gd name="connsiteX45" fmla="*/ 237729 w 323554"/>
              <a:gd name="connsiteY45" fmla="*/ 68256 h 313525"/>
              <a:gd name="connsiteX46" fmla="*/ 236538 w 323554"/>
              <a:gd name="connsiteY46" fmla="*/ 70637 h 313525"/>
              <a:gd name="connsiteX47" fmla="*/ 237729 w 323554"/>
              <a:gd name="connsiteY47" fmla="*/ 73019 h 313525"/>
              <a:gd name="connsiteX48" fmla="*/ 240110 w 323554"/>
              <a:gd name="connsiteY48" fmla="*/ 74209 h 313525"/>
              <a:gd name="connsiteX49" fmla="*/ 242491 w 323554"/>
              <a:gd name="connsiteY49" fmla="*/ 75400 h 313525"/>
              <a:gd name="connsiteX50" fmla="*/ 244873 w 323554"/>
              <a:gd name="connsiteY50" fmla="*/ 75400 h 313525"/>
              <a:gd name="connsiteX51" fmla="*/ 244873 w 323554"/>
              <a:gd name="connsiteY51" fmla="*/ 74209 h 313525"/>
              <a:gd name="connsiteX52" fmla="*/ 249635 w 323554"/>
              <a:gd name="connsiteY52" fmla="*/ 69447 h 313525"/>
              <a:gd name="connsiteX53" fmla="*/ 249635 w 323554"/>
              <a:gd name="connsiteY53" fmla="*/ 64684 h 313525"/>
              <a:gd name="connsiteX54" fmla="*/ 247254 w 323554"/>
              <a:gd name="connsiteY54" fmla="*/ 62303 h 313525"/>
              <a:gd name="connsiteX55" fmla="*/ 24647 w 323554"/>
              <a:gd name="connsiteY55" fmla="*/ 48412 h 313525"/>
              <a:gd name="connsiteX56" fmla="*/ 201069 w 323554"/>
              <a:gd name="connsiteY56" fmla="*/ 48412 h 313525"/>
              <a:gd name="connsiteX57" fmla="*/ 214041 w 323554"/>
              <a:gd name="connsiteY57" fmla="*/ 52292 h 313525"/>
              <a:gd name="connsiteX58" fmla="*/ 193285 w 323554"/>
              <a:gd name="connsiteY58" fmla="*/ 76863 h 313525"/>
              <a:gd name="connsiteX59" fmla="*/ 181610 w 323554"/>
              <a:gd name="connsiteY59" fmla="*/ 72983 h 313525"/>
              <a:gd name="connsiteX60" fmla="*/ 45403 w 323554"/>
              <a:gd name="connsiteY60" fmla="*/ 72983 h 313525"/>
              <a:gd name="connsiteX61" fmla="*/ 24647 w 323554"/>
              <a:gd name="connsiteY61" fmla="*/ 93675 h 313525"/>
              <a:gd name="connsiteX62" fmla="*/ 24647 w 323554"/>
              <a:gd name="connsiteY62" fmla="*/ 268262 h 313525"/>
              <a:gd name="connsiteX63" fmla="*/ 45403 w 323554"/>
              <a:gd name="connsiteY63" fmla="*/ 287660 h 313525"/>
              <a:gd name="connsiteX64" fmla="*/ 181610 w 323554"/>
              <a:gd name="connsiteY64" fmla="*/ 287660 h 313525"/>
              <a:gd name="connsiteX65" fmla="*/ 202366 w 323554"/>
              <a:gd name="connsiteY65" fmla="*/ 268262 h 313525"/>
              <a:gd name="connsiteX66" fmla="*/ 202366 w 323554"/>
              <a:gd name="connsiteY66" fmla="*/ 202307 h 313525"/>
              <a:gd name="connsiteX67" fmla="*/ 203663 w 323554"/>
              <a:gd name="connsiteY67" fmla="*/ 201014 h 313525"/>
              <a:gd name="connsiteX68" fmla="*/ 206258 w 323554"/>
              <a:gd name="connsiteY68" fmla="*/ 198427 h 313525"/>
              <a:gd name="connsiteX69" fmla="*/ 227013 w 323554"/>
              <a:gd name="connsiteY69" fmla="*/ 175149 h 313525"/>
              <a:gd name="connsiteX70" fmla="*/ 227013 w 323554"/>
              <a:gd name="connsiteY70" fmla="*/ 287660 h 313525"/>
              <a:gd name="connsiteX71" fmla="*/ 201069 w 323554"/>
              <a:gd name="connsiteY71" fmla="*/ 313525 h 313525"/>
              <a:gd name="connsiteX72" fmla="*/ 25944 w 323554"/>
              <a:gd name="connsiteY72" fmla="*/ 313525 h 313525"/>
              <a:gd name="connsiteX73" fmla="*/ 0 w 323554"/>
              <a:gd name="connsiteY73" fmla="*/ 287660 h 313525"/>
              <a:gd name="connsiteX74" fmla="*/ 0 w 323554"/>
              <a:gd name="connsiteY74" fmla="*/ 72983 h 313525"/>
              <a:gd name="connsiteX75" fmla="*/ 24647 w 323554"/>
              <a:gd name="connsiteY75" fmla="*/ 48412 h 313525"/>
              <a:gd name="connsiteX76" fmla="*/ 242888 w 323554"/>
              <a:gd name="connsiteY76" fmla="*/ 42062 h 313525"/>
              <a:gd name="connsiteX77" fmla="*/ 285751 w 323554"/>
              <a:gd name="connsiteY77" fmla="*/ 81750 h 313525"/>
              <a:gd name="connsiteX78" fmla="*/ 279401 w 323554"/>
              <a:gd name="connsiteY78" fmla="*/ 89687 h 313525"/>
              <a:gd name="connsiteX79" fmla="*/ 200026 w 323554"/>
              <a:gd name="connsiteY79" fmla="*/ 178587 h 313525"/>
              <a:gd name="connsiteX80" fmla="*/ 193676 w 323554"/>
              <a:gd name="connsiteY80" fmla="*/ 184937 h 313525"/>
              <a:gd name="connsiteX81" fmla="*/ 150813 w 323554"/>
              <a:gd name="connsiteY81" fmla="*/ 146837 h 313525"/>
              <a:gd name="connsiteX82" fmla="*/ 155576 w 323554"/>
              <a:gd name="connsiteY82" fmla="*/ 138899 h 313525"/>
              <a:gd name="connsiteX83" fmla="*/ 236538 w 323554"/>
              <a:gd name="connsiteY83" fmla="*/ 48412 h 313525"/>
              <a:gd name="connsiteX84" fmla="*/ 257175 w 323554"/>
              <a:gd name="connsiteY84" fmla="*/ 26187 h 313525"/>
              <a:gd name="connsiteX85" fmla="*/ 301625 w 323554"/>
              <a:gd name="connsiteY85" fmla="*/ 64287 h 313525"/>
              <a:gd name="connsiteX86" fmla="*/ 295275 w 323554"/>
              <a:gd name="connsiteY86" fmla="*/ 72225 h 313525"/>
              <a:gd name="connsiteX87" fmla="*/ 290513 w 323554"/>
              <a:gd name="connsiteY87" fmla="*/ 75400 h 313525"/>
              <a:gd name="connsiteX88" fmla="*/ 247650 w 323554"/>
              <a:gd name="connsiteY88" fmla="*/ 37300 h 313525"/>
              <a:gd name="connsiteX89" fmla="*/ 250825 w 323554"/>
              <a:gd name="connsiteY89" fmla="*/ 34125 h 313525"/>
              <a:gd name="connsiteX90" fmla="*/ 285750 w 323554"/>
              <a:gd name="connsiteY90" fmla="*/ 11899 h 313525"/>
              <a:gd name="connsiteX91" fmla="*/ 279400 w 323554"/>
              <a:gd name="connsiteY91" fmla="*/ 19837 h 313525"/>
              <a:gd name="connsiteX92" fmla="*/ 304800 w 323554"/>
              <a:gd name="connsiteY92" fmla="*/ 43649 h 313525"/>
              <a:gd name="connsiteX93" fmla="*/ 312738 w 323554"/>
              <a:gd name="connsiteY93" fmla="*/ 35712 h 313525"/>
              <a:gd name="connsiteX94" fmla="*/ 285265 w 323554"/>
              <a:gd name="connsiteY94" fmla="*/ 516 h 313525"/>
              <a:gd name="connsiteX95" fmla="*/ 294336 w 323554"/>
              <a:gd name="connsiteY95" fmla="*/ 3151 h 313525"/>
              <a:gd name="connsiteX96" fmla="*/ 318958 w 323554"/>
              <a:gd name="connsiteY96" fmla="*/ 25545 h 313525"/>
              <a:gd name="connsiteX97" fmla="*/ 320254 w 323554"/>
              <a:gd name="connsiteY97" fmla="*/ 43987 h 313525"/>
              <a:gd name="connsiteX98" fmla="*/ 305999 w 323554"/>
              <a:gd name="connsiteY98" fmla="*/ 61112 h 313525"/>
              <a:gd name="connsiteX99" fmla="*/ 261938 w 323554"/>
              <a:gd name="connsiteY99" fmla="*/ 20276 h 313525"/>
              <a:gd name="connsiteX100" fmla="*/ 276193 w 323554"/>
              <a:gd name="connsiteY100" fmla="*/ 4468 h 313525"/>
              <a:gd name="connsiteX101" fmla="*/ 285265 w 323554"/>
              <a:gd name="connsiteY101" fmla="*/ 516 h 313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323554" h="313525">
                <a:moveTo>
                  <a:pt x="58918" y="189699"/>
                </a:moveTo>
                <a:cubicBezTo>
                  <a:pt x="58918" y="189699"/>
                  <a:pt x="58918" y="189699"/>
                  <a:pt x="101421" y="189699"/>
                </a:cubicBezTo>
                <a:cubicBezTo>
                  <a:pt x="102709" y="189699"/>
                  <a:pt x="102709" y="189699"/>
                  <a:pt x="103997" y="189699"/>
                </a:cubicBezTo>
                <a:cubicBezTo>
                  <a:pt x="109149" y="189699"/>
                  <a:pt x="114301" y="195046"/>
                  <a:pt x="114301" y="201731"/>
                </a:cubicBezTo>
                <a:cubicBezTo>
                  <a:pt x="114301" y="203067"/>
                  <a:pt x="114301" y="204404"/>
                  <a:pt x="113013" y="205741"/>
                </a:cubicBezTo>
                <a:cubicBezTo>
                  <a:pt x="111725" y="211088"/>
                  <a:pt x="107861" y="215099"/>
                  <a:pt x="101421" y="215099"/>
                </a:cubicBezTo>
                <a:cubicBezTo>
                  <a:pt x="101421" y="215099"/>
                  <a:pt x="101421" y="215099"/>
                  <a:pt x="58918" y="215099"/>
                </a:cubicBezTo>
                <a:cubicBezTo>
                  <a:pt x="51190" y="215099"/>
                  <a:pt x="46038" y="209752"/>
                  <a:pt x="46038" y="201731"/>
                </a:cubicBezTo>
                <a:cubicBezTo>
                  <a:pt x="46038" y="195046"/>
                  <a:pt x="51190" y="189699"/>
                  <a:pt x="58918" y="189699"/>
                </a:cubicBezTo>
                <a:close/>
                <a:moveTo>
                  <a:pt x="149225" y="165887"/>
                </a:moveTo>
                <a:lnTo>
                  <a:pt x="142875" y="186525"/>
                </a:lnTo>
                <a:lnTo>
                  <a:pt x="153988" y="196050"/>
                </a:lnTo>
                <a:lnTo>
                  <a:pt x="173038" y="188112"/>
                </a:lnTo>
                <a:close/>
                <a:moveTo>
                  <a:pt x="145188" y="151599"/>
                </a:moveTo>
                <a:cubicBezTo>
                  <a:pt x="145188" y="151599"/>
                  <a:pt x="145188" y="151599"/>
                  <a:pt x="187326" y="190104"/>
                </a:cubicBezTo>
                <a:cubicBezTo>
                  <a:pt x="187326" y="190104"/>
                  <a:pt x="187326" y="190104"/>
                  <a:pt x="138803" y="210640"/>
                </a:cubicBezTo>
                <a:cubicBezTo>
                  <a:pt x="136249" y="211924"/>
                  <a:pt x="133696" y="211924"/>
                  <a:pt x="131142" y="210640"/>
                </a:cubicBezTo>
                <a:cubicBezTo>
                  <a:pt x="129865" y="208073"/>
                  <a:pt x="128588" y="205506"/>
                  <a:pt x="129865" y="202939"/>
                </a:cubicBezTo>
                <a:cubicBezTo>
                  <a:pt x="129865" y="202939"/>
                  <a:pt x="129865" y="202939"/>
                  <a:pt x="145188" y="151599"/>
                </a:cubicBezTo>
                <a:close/>
                <a:moveTo>
                  <a:pt x="58982" y="146837"/>
                </a:moveTo>
                <a:cubicBezTo>
                  <a:pt x="58982" y="146837"/>
                  <a:pt x="58982" y="146837"/>
                  <a:pt x="130176" y="146837"/>
                </a:cubicBezTo>
                <a:cubicBezTo>
                  <a:pt x="130176" y="148186"/>
                  <a:pt x="130176" y="148186"/>
                  <a:pt x="130176" y="148186"/>
                </a:cubicBezTo>
                <a:lnTo>
                  <a:pt x="122409" y="173825"/>
                </a:lnTo>
                <a:cubicBezTo>
                  <a:pt x="122409" y="173825"/>
                  <a:pt x="122409" y="173825"/>
                  <a:pt x="58982" y="173825"/>
                </a:cubicBezTo>
                <a:cubicBezTo>
                  <a:pt x="51216" y="173825"/>
                  <a:pt x="46038" y="167078"/>
                  <a:pt x="46038" y="160331"/>
                </a:cubicBezTo>
                <a:cubicBezTo>
                  <a:pt x="46038" y="153584"/>
                  <a:pt x="51216" y="146837"/>
                  <a:pt x="58982" y="146837"/>
                </a:cubicBezTo>
                <a:close/>
                <a:moveTo>
                  <a:pt x="59011" y="105562"/>
                </a:moveTo>
                <a:lnTo>
                  <a:pt x="166688" y="105562"/>
                </a:lnTo>
                <a:cubicBezTo>
                  <a:pt x="166688" y="105562"/>
                  <a:pt x="166688" y="105562"/>
                  <a:pt x="144634" y="130962"/>
                </a:cubicBezTo>
                <a:cubicBezTo>
                  <a:pt x="144634" y="130962"/>
                  <a:pt x="144634" y="130962"/>
                  <a:pt x="59011" y="130962"/>
                </a:cubicBezTo>
                <a:cubicBezTo>
                  <a:pt x="51227" y="130962"/>
                  <a:pt x="46038" y="125615"/>
                  <a:pt x="46038" y="118930"/>
                </a:cubicBezTo>
                <a:cubicBezTo>
                  <a:pt x="46038" y="110909"/>
                  <a:pt x="51227" y="105562"/>
                  <a:pt x="59011" y="105562"/>
                </a:cubicBezTo>
                <a:close/>
                <a:moveTo>
                  <a:pt x="226883" y="81749"/>
                </a:moveTo>
                <a:cubicBezTo>
                  <a:pt x="225587" y="81749"/>
                  <a:pt x="224292" y="83037"/>
                  <a:pt x="224292" y="83037"/>
                </a:cubicBezTo>
                <a:cubicBezTo>
                  <a:pt x="224292" y="83037"/>
                  <a:pt x="224292" y="83037"/>
                  <a:pt x="171159" y="140996"/>
                </a:cubicBezTo>
                <a:cubicBezTo>
                  <a:pt x="169863" y="142284"/>
                  <a:pt x="169863" y="144860"/>
                  <a:pt x="172455" y="146148"/>
                </a:cubicBezTo>
                <a:cubicBezTo>
                  <a:pt x="172455" y="146148"/>
                  <a:pt x="172455" y="146148"/>
                  <a:pt x="175047" y="148724"/>
                </a:cubicBezTo>
                <a:cubicBezTo>
                  <a:pt x="175047" y="148724"/>
                  <a:pt x="176343" y="150012"/>
                  <a:pt x="177639" y="150012"/>
                </a:cubicBezTo>
                <a:cubicBezTo>
                  <a:pt x="177639" y="150012"/>
                  <a:pt x="178934" y="148724"/>
                  <a:pt x="180230" y="148724"/>
                </a:cubicBezTo>
                <a:cubicBezTo>
                  <a:pt x="180230" y="148724"/>
                  <a:pt x="180230" y="148724"/>
                  <a:pt x="232067" y="90765"/>
                </a:cubicBezTo>
                <a:cubicBezTo>
                  <a:pt x="233363" y="89477"/>
                  <a:pt x="233363" y="86901"/>
                  <a:pt x="232067" y="85613"/>
                </a:cubicBezTo>
                <a:cubicBezTo>
                  <a:pt x="232067" y="85613"/>
                  <a:pt x="232067" y="85613"/>
                  <a:pt x="229475" y="83037"/>
                </a:cubicBezTo>
                <a:cubicBezTo>
                  <a:pt x="228179" y="81749"/>
                  <a:pt x="226883" y="81749"/>
                  <a:pt x="226883" y="81749"/>
                </a:cubicBezTo>
                <a:close/>
                <a:moveTo>
                  <a:pt x="247254" y="62303"/>
                </a:moveTo>
                <a:cubicBezTo>
                  <a:pt x="244873" y="61112"/>
                  <a:pt x="243682" y="62303"/>
                  <a:pt x="242491" y="63493"/>
                </a:cubicBezTo>
                <a:cubicBezTo>
                  <a:pt x="242491" y="63493"/>
                  <a:pt x="242491" y="63493"/>
                  <a:pt x="237729" y="68256"/>
                </a:cubicBezTo>
                <a:cubicBezTo>
                  <a:pt x="237729" y="68256"/>
                  <a:pt x="236538" y="69447"/>
                  <a:pt x="236538" y="70637"/>
                </a:cubicBezTo>
                <a:cubicBezTo>
                  <a:pt x="236538" y="70637"/>
                  <a:pt x="237729" y="71828"/>
                  <a:pt x="237729" y="73019"/>
                </a:cubicBezTo>
                <a:cubicBezTo>
                  <a:pt x="237729" y="73019"/>
                  <a:pt x="237729" y="73019"/>
                  <a:pt x="240110" y="74209"/>
                </a:cubicBezTo>
                <a:cubicBezTo>
                  <a:pt x="241301" y="75400"/>
                  <a:pt x="242491" y="75400"/>
                  <a:pt x="242491" y="75400"/>
                </a:cubicBezTo>
                <a:cubicBezTo>
                  <a:pt x="243682" y="75400"/>
                  <a:pt x="243682" y="75400"/>
                  <a:pt x="244873" y="75400"/>
                </a:cubicBezTo>
                <a:cubicBezTo>
                  <a:pt x="244873" y="74209"/>
                  <a:pt x="244873" y="74209"/>
                  <a:pt x="244873" y="74209"/>
                </a:cubicBezTo>
                <a:cubicBezTo>
                  <a:pt x="244873" y="74209"/>
                  <a:pt x="244873" y="74209"/>
                  <a:pt x="249635" y="69447"/>
                </a:cubicBezTo>
                <a:cubicBezTo>
                  <a:pt x="250826" y="68256"/>
                  <a:pt x="250826" y="65875"/>
                  <a:pt x="249635" y="64684"/>
                </a:cubicBezTo>
                <a:cubicBezTo>
                  <a:pt x="249635" y="64684"/>
                  <a:pt x="249635" y="64684"/>
                  <a:pt x="247254" y="62303"/>
                </a:cubicBezTo>
                <a:close/>
                <a:moveTo>
                  <a:pt x="24647" y="48412"/>
                </a:moveTo>
                <a:cubicBezTo>
                  <a:pt x="24647" y="48412"/>
                  <a:pt x="24647" y="48412"/>
                  <a:pt x="201069" y="48412"/>
                </a:cubicBezTo>
                <a:cubicBezTo>
                  <a:pt x="206258" y="48412"/>
                  <a:pt x="210149" y="49705"/>
                  <a:pt x="214041" y="52292"/>
                </a:cubicBezTo>
                <a:cubicBezTo>
                  <a:pt x="214041" y="52292"/>
                  <a:pt x="214041" y="52292"/>
                  <a:pt x="193285" y="76863"/>
                </a:cubicBezTo>
                <a:cubicBezTo>
                  <a:pt x="189394" y="74277"/>
                  <a:pt x="185502" y="72983"/>
                  <a:pt x="181610" y="72983"/>
                </a:cubicBezTo>
                <a:cubicBezTo>
                  <a:pt x="181610" y="72983"/>
                  <a:pt x="181610" y="72983"/>
                  <a:pt x="45403" y="72983"/>
                </a:cubicBezTo>
                <a:cubicBezTo>
                  <a:pt x="33728" y="72983"/>
                  <a:pt x="24647" y="82036"/>
                  <a:pt x="24647" y="93675"/>
                </a:cubicBezTo>
                <a:cubicBezTo>
                  <a:pt x="24647" y="93675"/>
                  <a:pt x="24647" y="93675"/>
                  <a:pt x="24647" y="268262"/>
                </a:cubicBezTo>
                <a:cubicBezTo>
                  <a:pt x="24647" y="278608"/>
                  <a:pt x="33728" y="287660"/>
                  <a:pt x="45403" y="287660"/>
                </a:cubicBezTo>
                <a:cubicBezTo>
                  <a:pt x="45403" y="287660"/>
                  <a:pt x="45403" y="287660"/>
                  <a:pt x="181610" y="287660"/>
                </a:cubicBezTo>
                <a:cubicBezTo>
                  <a:pt x="193285" y="287660"/>
                  <a:pt x="202366" y="278608"/>
                  <a:pt x="202366" y="268262"/>
                </a:cubicBezTo>
                <a:cubicBezTo>
                  <a:pt x="202366" y="268262"/>
                  <a:pt x="202366" y="268262"/>
                  <a:pt x="202366" y="202307"/>
                </a:cubicBezTo>
                <a:cubicBezTo>
                  <a:pt x="202366" y="202307"/>
                  <a:pt x="202366" y="201014"/>
                  <a:pt x="203663" y="201014"/>
                </a:cubicBezTo>
                <a:cubicBezTo>
                  <a:pt x="203663" y="199720"/>
                  <a:pt x="204960" y="199720"/>
                  <a:pt x="206258" y="198427"/>
                </a:cubicBezTo>
                <a:cubicBezTo>
                  <a:pt x="206258" y="198427"/>
                  <a:pt x="206258" y="198427"/>
                  <a:pt x="227013" y="175149"/>
                </a:cubicBezTo>
                <a:cubicBezTo>
                  <a:pt x="227013" y="175149"/>
                  <a:pt x="227013" y="175149"/>
                  <a:pt x="227013" y="287660"/>
                </a:cubicBezTo>
                <a:cubicBezTo>
                  <a:pt x="227013" y="301886"/>
                  <a:pt x="215338" y="313525"/>
                  <a:pt x="201069" y="313525"/>
                </a:cubicBezTo>
                <a:cubicBezTo>
                  <a:pt x="201069" y="313525"/>
                  <a:pt x="201069" y="313525"/>
                  <a:pt x="25944" y="313525"/>
                </a:cubicBezTo>
                <a:cubicBezTo>
                  <a:pt x="11675" y="313525"/>
                  <a:pt x="0" y="301886"/>
                  <a:pt x="0" y="287660"/>
                </a:cubicBezTo>
                <a:cubicBezTo>
                  <a:pt x="0" y="287660"/>
                  <a:pt x="0" y="287660"/>
                  <a:pt x="0" y="72983"/>
                </a:cubicBezTo>
                <a:cubicBezTo>
                  <a:pt x="0" y="60051"/>
                  <a:pt x="10378" y="48412"/>
                  <a:pt x="24647" y="48412"/>
                </a:cubicBezTo>
                <a:close/>
                <a:moveTo>
                  <a:pt x="242888" y="42062"/>
                </a:moveTo>
                <a:lnTo>
                  <a:pt x="285751" y="81750"/>
                </a:lnTo>
                <a:lnTo>
                  <a:pt x="279401" y="89687"/>
                </a:lnTo>
                <a:lnTo>
                  <a:pt x="200026" y="178587"/>
                </a:lnTo>
                <a:lnTo>
                  <a:pt x="193676" y="184937"/>
                </a:lnTo>
                <a:lnTo>
                  <a:pt x="150813" y="146837"/>
                </a:lnTo>
                <a:lnTo>
                  <a:pt x="155576" y="138899"/>
                </a:lnTo>
                <a:lnTo>
                  <a:pt x="236538" y="48412"/>
                </a:lnTo>
                <a:close/>
                <a:moveTo>
                  <a:pt x="257175" y="26187"/>
                </a:moveTo>
                <a:lnTo>
                  <a:pt x="301625" y="64287"/>
                </a:lnTo>
                <a:lnTo>
                  <a:pt x="295275" y="72225"/>
                </a:lnTo>
                <a:lnTo>
                  <a:pt x="290513" y="75400"/>
                </a:lnTo>
                <a:lnTo>
                  <a:pt x="247650" y="37300"/>
                </a:lnTo>
                <a:lnTo>
                  <a:pt x="250825" y="34125"/>
                </a:lnTo>
                <a:close/>
                <a:moveTo>
                  <a:pt x="285750" y="11899"/>
                </a:moveTo>
                <a:lnTo>
                  <a:pt x="279400" y="19837"/>
                </a:lnTo>
                <a:lnTo>
                  <a:pt x="304800" y="43649"/>
                </a:lnTo>
                <a:lnTo>
                  <a:pt x="312738" y="35712"/>
                </a:lnTo>
                <a:close/>
                <a:moveTo>
                  <a:pt x="285265" y="516"/>
                </a:moveTo>
                <a:cubicBezTo>
                  <a:pt x="289152" y="-801"/>
                  <a:pt x="291744" y="516"/>
                  <a:pt x="294336" y="3151"/>
                </a:cubicBezTo>
                <a:cubicBezTo>
                  <a:pt x="294336" y="3151"/>
                  <a:pt x="294336" y="3151"/>
                  <a:pt x="318958" y="25545"/>
                </a:cubicBezTo>
                <a:cubicBezTo>
                  <a:pt x="324142" y="30814"/>
                  <a:pt x="325438" y="38718"/>
                  <a:pt x="320254" y="43987"/>
                </a:cubicBezTo>
                <a:cubicBezTo>
                  <a:pt x="320254" y="43987"/>
                  <a:pt x="320254" y="43987"/>
                  <a:pt x="305999" y="61112"/>
                </a:cubicBezTo>
                <a:cubicBezTo>
                  <a:pt x="305999" y="61112"/>
                  <a:pt x="305999" y="61112"/>
                  <a:pt x="261938" y="20276"/>
                </a:cubicBezTo>
                <a:cubicBezTo>
                  <a:pt x="261938" y="20276"/>
                  <a:pt x="261938" y="20276"/>
                  <a:pt x="276193" y="4468"/>
                </a:cubicBezTo>
                <a:cubicBezTo>
                  <a:pt x="278785" y="1834"/>
                  <a:pt x="281377" y="516"/>
                  <a:pt x="285265" y="516"/>
                </a:cubicBezTo>
                <a:close/>
              </a:path>
            </a:pathLst>
          </a:custGeom>
          <a:solidFill>
            <a:schemeClr val="accent1"/>
          </a:solidFill>
          <a:ln>
            <a:solidFill>
              <a:schemeClr val="accent2"/>
            </a:solidFill>
          </a:ln>
        </p:spPr>
      </p:sp>
      <p:sp>
        <p:nvSpPr>
          <p:cNvPr id="51" name="Rectangle 11">
            <a:extLst>
              <a:ext uri="{FF2B5EF4-FFF2-40B4-BE49-F238E27FC236}">
                <a16:creationId xmlns:a16="http://schemas.microsoft.com/office/drawing/2014/main" id="{F4754C12-AB28-4123-96F1-B5598F920B4C}"/>
              </a:ext>
            </a:extLst>
          </p:cNvPr>
          <p:cNvSpPr>
            <a:spLocks noChangeArrowheads="1"/>
          </p:cNvSpPr>
          <p:nvPr/>
        </p:nvSpPr>
        <p:spPr bwMode="auto">
          <a:xfrm rot="16200000">
            <a:off x="523878" y="561978"/>
            <a:ext cx="269875" cy="47625"/>
          </a:xfrm>
          <a:prstGeom prst="rect">
            <a:avLst/>
          </a:prstGeom>
          <a:noFill/>
          <a:ln w="12700" cmpd="sng">
            <a:solidFill>
              <a:srgbClr val="242625"/>
            </a:solidFill>
            <a:miter lim="800000"/>
            <a:headEnd/>
            <a:tailEnd/>
          </a:ln>
          <a:extLst>
            <a:ext uri="{909E8E84-426E-40DD-AFC4-6F175D3DCCD1}">
              <a14:hiddenFill xmlns:a14="http://schemas.microsoft.com/office/drawing/2010/main">
                <a:solidFill>
                  <a:srgbClr val="FFFFFF"/>
                </a:solidFill>
              </a14:hiddenFill>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sz="2400">
              <a:latin typeface="方正宋刻本秀楷简体" panose="02000000000000000000" pitchFamily="2" charset="-122"/>
              <a:ea typeface="方正宋刻本秀楷简体" panose="02000000000000000000" pitchFamily="2" charset="-122"/>
            </a:endParaRPr>
          </a:p>
        </p:txBody>
      </p:sp>
      <p:sp>
        <p:nvSpPr>
          <p:cNvPr id="52" name="Text Box 12">
            <a:extLst>
              <a:ext uri="{FF2B5EF4-FFF2-40B4-BE49-F238E27FC236}">
                <a16:creationId xmlns:a16="http://schemas.microsoft.com/office/drawing/2014/main" id="{8777305D-3DC8-447F-A520-495B3A5B7633}"/>
              </a:ext>
            </a:extLst>
          </p:cNvPr>
          <p:cNvSpPr txBox="1">
            <a:spLocks noChangeArrowheads="1"/>
          </p:cNvSpPr>
          <p:nvPr/>
        </p:nvSpPr>
        <p:spPr bwMode="auto">
          <a:xfrm>
            <a:off x="681041" y="352425"/>
            <a:ext cx="377539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800" dirty="0">
                <a:solidFill>
                  <a:srgbClr val="363636"/>
                </a:solidFill>
                <a:latin typeface="方正宋刻本秀楷简体" panose="02000000000000000000" pitchFamily="2" charset="-122"/>
                <a:ea typeface="方正宋刻本秀楷简体" panose="02000000000000000000" pitchFamily="2" charset="-122"/>
              </a:rPr>
              <a:t>您的标题·您的子标题</a:t>
            </a:r>
          </a:p>
        </p:txBody>
      </p:sp>
      <p:sp>
        <p:nvSpPr>
          <p:cNvPr id="53" name="Rectangle 13">
            <a:extLst>
              <a:ext uri="{FF2B5EF4-FFF2-40B4-BE49-F238E27FC236}">
                <a16:creationId xmlns:a16="http://schemas.microsoft.com/office/drawing/2014/main" id="{A719D2EB-FF8D-4F26-BADA-AE795125EB25}"/>
              </a:ext>
            </a:extLst>
          </p:cNvPr>
          <p:cNvSpPr>
            <a:spLocks noChangeArrowheads="1"/>
          </p:cNvSpPr>
          <p:nvPr/>
        </p:nvSpPr>
        <p:spPr bwMode="auto">
          <a:xfrm rot="16200000">
            <a:off x="4317209" y="562769"/>
            <a:ext cx="269875" cy="46038"/>
          </a:xfrm>
          <a:prstGeom prst="rect">
            <a:avLst/>
          </a:prstGeom>
          <a:noFill/>
          <a:ln w="12700" cmpd="sng">
            <a:solidFill>
              <a:srgbClr val="242625"/>
            </a:solidFill>
            <a:miter lim="800000"/>
            <a:headEnd/>
            <a:tailEnd/>
          </a:ln>
          <a:extLst>
            <a:ext uri="{909E8E84-426E-40DD-AFC4-6F175D3DCCD1}">
              <a14:hiddenFill xmlns:a14="http://schemas.microsoft.com/office/drawing/2010/main">
                <a:solidFill>
                  <a:srgbClr val="FFFFFF"/>
                </a:solidFill>
              </a14:hiddenFill>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sz="2400">
              <a:latin typeface="方正宋刻本秀楷简体" panose="02000000000000000000" pitchFamily="2" charset="-122"/>
              <a:ea typeface="方正宋刻本秀楷简体" panose="02000000000000000000" pitchFamily="2" charset="-122"/>
            </a:endParaRPr>
          </a:p>
        </p:txBody>
      </p:sp>
      <p:sp>
        <p:nvSpPr>
          <p:cNvPr id="54" name="Text Box 14">
            <a:extLst>
              <a:ext uri="{FF2B5EF4-FFF2-40B4-BE49-F238E27FC236}">
                <a16:creationId xmlns:a16="http://schemas.microsoft.com/office/drawing/2014/main" id="{6F054C12-A0AC-4C88-986C-6EAF0E525203}"/>
              </a:ext>
            </a:extLst>
          </p:cNvPr>
          <p:cNvSpPr txBox="1">
            <a:spLocks noChangeArrowheads="1"/>
          </p:cNvSpPr>
          <p:nvPr/>
        </p:nvSpPr>
        <p:spPr bwMode="auto">
          <a:xfrm>
            <a:off x="681041" y="774703"/>
            <a:ext cx="426878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600" dirty="0">
                <a:solidFill>
                  <a:srgbClr val="5D5C5C"/>
                </a:solidFill>
                <a:latin typeface="方正宋刻本秀楷简体" panose="02000000000000000000" pitchFamily="2" charset="-122"/>
                <a:ea typeface="方正宋刻本秀楷简体" panose="02000000000000000000" pitchFamily="2" charset="-122"/>
              </a:rPr>
              <a:t>Your content title·Your sub-title</a:t>
            </a:r>
          </a:p>
        </p:txBody>
      </p:sp>
    </p:spTree>
    <p:extLst>
      <p:ext uri="{BB962C8B-B14F-4D97-AF65-F5344CB8AC3E}">
        <p14:creationId xmlns:p14="http://schemas.microsoft.com/office/powerpoint/2010/main" val="483364325"/>
      </p:ext>
    </p:extLst>
  </p:cSld>
  <p:clrMapOvr>
    <a:masterClrMapping/>
  </p:clrMapOvr>
  <mc:AlternateContent xmlns:mc="http://schemas.openxmlformats.org/markup-compatibility/2006" xmlns:p14="http://schemas.microsoft.com/office/powerpoint/2010/main">
    <mc:Choice Requires="p14">
      <p:transition spd="slow" p14:dur="1250" advTm="0">
        <p:comb/>
      </p:transition>
    </mc:Choice>
    <mc:Fallback xmlns="">
      <p:transition spd="slow" advTm="0">
        <p:comb/>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51"/>
                                        </p:tgtEl>
                                        <p:attrNameLst>
                                          <p:attrName>style.visibility</p:attrName>
                                        </p:attrNameLst>
                                      </p:cBhvr>
                                      <p:to>
                                        <p:strVal val="visible"/>
                                      </p:to>
                                    </p:set>
                                    <p:animEffect transition="in" filter="fade">
                                      <p:cBhvr>
                                        <p:cTn id="7" dur="500"/>
                                        <p:tgtEl>
                                          <p:spTgt spid="51"/>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2"/>
                                        </p:tgtEl>
                                        <p:attrNameLst>
                                          <p:attrName>style.visibility</p:attrName>
                                        </p:attrNameLst>
                                      </p:cBhvr>
                                      <p:to>
                                        <p:strVal val="visible"/>
                                      </p:to>
                                    </p:set>
                                    <p:animEffect transition="in" filter="fade">
                                      <p:cBhvr>
                                        <p:cTn id="10" dur="500"/>
                                        <p:tgtEl>
                                          <p:spTgt spid="52"/>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53"/>
                                        </p:tgtEl>
                                        <p:attrNameLst>
                                          <p:attrName>style.visibility</p:attrName>
                                        </p:attrNameLst>
                                      </p:cBhvr>
                                      <p:to>
                                        <p:strVal val="visible"/>
                                      </p:to>
                                    </p:set>
                                    <p:animEffect transition="in" filter="fade">
                                      <p:cBhvr>
                                        <p:cTn id="13" dur="500"/>
                                        <p:tgtEl>
                                          <p:spTgt spid="53"/>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54"/>
                                        </p:tgtEl>
                                        <p:attrNameLst>
                                          <p:attrName>style.visibility</p:attrName>
                                        </p:attrNameLst>
                                      </p:cBhvr>
                                      <p:to>
                                        <p:strVal val="visible"/>
                                      </p:to>
                                    </p:set>
                                    <p:animEffect transition="in" filter="fade">
                                      <p:cBhvr>
                                        <p:cTn id="16" dur="5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 grpId="0" animBg="1" autoUpdateAnimBg="0"/>
      <p:bldP spid="52" grpId="0" bldLvl="0" autoUpdateAnimBg="0"/>
      <p:bldP spid="53" grpId="0" animBg="1" autoUpdateAnimBg="0"/>
      <p:bldP spid="54" grpId="0" bldLvl="0" autoUpdateAnimBg="0"/>
    </p:bld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a:blip r:embed="rId2">
            <a:alphaModFix amt="37000"/>
          </a:blip>
          <a:tile tx="0" ty="-2108200" sx="100000" sy="100000" flip="none" algn="tl"/>
        </a:blipFill>
        <a:effectLst/>
      </p:bgPr>
    </p:bg>
    <p:spTree>
      <p:nvGrpSpPr>
        <p:cNvPr id="1" name=""/>
        <p:cNvGrpSpPr/>
        <p:nvPr/>
      </p:nvGrpSpPr>
      <p:grpSpPr>
        <a:xfrm>
          <a:off x="0" y="0"/>
          <a:ext cx="0" cy="0"/>
          <a:chOff x="0" y="0"/>
          <a:chExt cx="0" cy="0"/>
        </a:xfrm>
      </p:grpSpPr>
      <p:pic>
        <p:nvPicPr>
          <p:cNvPr id="9" name="图片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651292"/>
            <a:ext cx="12192000" cy="3224233"/>
          </a:xfrm>
          <a:prstGeom prst="rect">
            <a:avLst/>
          </a:prstGeom>
        </p:spPr>
      </p:pic>
      <p:sp>
        <p:nvSpPr>
          <p:cNvPr id="11" name="文本框 10"/>
          <p:cNvSpPr txBox="1"/>
          <p:nvPr/>
        </p:nvSpPr>
        <p:spPr>
          <a:xfrm>
            <a:off x="3118390" y="2651839"/>
            <a:ext cx="4580100" cy="461665"/>
          </a:xfrm>
          <a:prstGeom prst="rect">
            <a:avLst/>
          </a:prstGeom>
          <a:noFill/>
        </p:spPr>
        <p:txBody>
          <a:bodyPr vert="horz" wrap="none" rtlCol="0">
            <a:spAutoFit/>
          </a:bodyPr>
          <a:lstStyle/>
          <a:p>
            <a:r>
              <a:rPr lang="zh-CN" altLang="en-US" sz="2400" b="1" dirty="0">
                <a:latin typeface="华文行楷" panose="02010800040101010101" pitchFamily="2" charset="-122"/>
                <a:ea typeface="华文行楷" panose="02010800040101010101" pitchFamily="2" charset="-122"/>
              </a:rPr>
              <a:t>适用于医疗工作汇报</a:t>
            </a:r>
            <a:r>
              <a:rPr lang="en-US" altLang="zh-CN" sz="2400" b="1" dirty="0">
                <a:latin typeface="华文行楷" panose="02010800040101010101" pitchFamily="2" charset="-122"/>
                <a:ea typeface="华文行楷" panose="02010800040101010101" pitchFamily="2" charset="-122"/>
              </a:rPr>
              <a:t>/</a:t>
            </a:r>
            <a:r>
              <a:rPr lang="zh-CN" altLang="en-US" sz="2400" b="1" dirty="0">
                <a:latin typeface="华文行楷" panose="02010800040101010101" pitchFamily="2" charset="-122"/>
                <a:ea typeface="华文行楷" panose="02010800040101010101" pitchFamily="2" charset="-122"/>
              </a:rPr>
              <a:t>教育报告等</a:t>
            </a:r>
          </a:p>
        </p:txBody>
      </p:sp>
      <p:pic>
        <p:nvPicPr>
          <p:cNvPr id="3" name="图片 2">
            <a:extLst>
              <a:ext uri="{FF2B5EF4-FFF2-40B4-BE49-F238E27FC236}">
                <a16:creationId xmlns:a16="http://schemas.microsoft.com/office/drawing/2014/main" id="{42984FD3-B312-4E61-84C4-FF37E76CD514}"/>
              </a:ext>
            </a:extLst>
          </p:cNvPr>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269476" y="-219927"/>
            <a:ext cx="2387249" cy="4409007"/>
          </a:xfrm>
          <a:prstGeom prst="rect">
            <a:avLst/>
          </a:prstGeom>
        </p:spPr>
      </p:pic>
      <p:sp>
        <p:nvSpPr>
          <p:cNvPr id="5" name="文本框 4">
            <a:extLst>
              <a:ext uri="{FF2B5EF4-FFF2-40B4-BE49-F238E27FC236}">
                <a16:creationId xmlns:a16="http://schemas.microsoft.com/office/drawing/2014/main" id="{9C4FEB88-F33B-4E41-88FD-4FD94AE1D717}"/>
              </a:ext>
            </a:extLst>
          </p:cNvPr>
          <p:cNvSpPr txBox="1"/>
          <p:nvPr/>
        </p:nvSpPr>
        <p:spPr>
          <a:xfrm>
            <a:off x="2676909" y="990192"/>
            <a:ext cx="9033242" cy="1862048"/>
          </a:xfrm>
          <a:prstGeom prst="rect">
            <a:avLst/>
          </a:prstGeom>
          <a:noFill/>
        </p:spPr>
        <p:txBody>
          <a:bodyPr vert="horz" wrap="none" rtlCol="0">
            <a:spAutoFit/>
          </a:bodyPr>
          <a:lstStyle/>
          <a:p>
            <a:r>
              <a:rPr lang="zh-CN" altLang="en-US" sz="11500" dirty="0">
                <a:latin typeface="方正宋刻本秀楷简体"/>
                <a:ea typeface="华文行楷" panose="02010800040101010101" pitchFamily="2" charset="-122"/>
              </a:rPr>
              <a:t>感谢您的聆听</a:t>
            </a:r>
          </a:p>
        </p:txBody>
      </p:sp>
      <p:sp>
        <p:nvSpPr>
          <p:cNvPr id="6" name="文本框 5">
            <a:extLst>
              <a:ext uri="{FF2B5EF4-FFF2-40B4-BE49-F238E27FC236}">
                <a16:creationId xmlns:a16="http://schemas.microsoft.com/office/drawing/2014/main" id="{35FC86E4-7DEF-43A5-B4CC-9F2B01C4CB0A}"/>
              </a:ext>
            </a:extLst>
          </p:cNvPr>
          <p:cNvSpPr txBox="1"/>
          <p:nvPr/>
        </p:nvSpPr>
        <p:spPr>
          <a:xfrm>
            <a:off x="2656725" y="288833"/>
            <a:ext cx="461665" cy="3362459"/>
          </a:xfrm>
          <a:prstGeom prst="rect">
            <a:avLst/>
          </a:prstGeom>
          <a:noFill/>
          <a:ln>
            <a:noFill/>
          </a:ln>
        </p:spPr>
        <p:txBody>
          <a:bodyPr vert="eaVert" wrap="none" rtlCol="0">
            <a:spAutoFit/>
          </a:bodyPr>
          <a:lstStyle/>
          <a:p>
            <a:r>
              <a:rPr lang="en-US" altLang="zh-CN" dirty="0"/>
              <a:t>__________________________________</a:t>
            </a:r>
            <a:endParaRPr lang="zh-CN" altLang="en-US" dirty="0"/>
          </a:p>
        </p:txBody>
      </p:sp>
      <p:sp>
        <p:nvSpPr>
          <p:cNvPr id="7" name="文本框 6">
            <a:extLst>
              <a:ext uri="{FF2B5EF4-FFF2-40B4-BE49-F238E27FC236}">
                <a16:creationId xmlns:a16="http://schemas.microsoft.com/office/drawing/2014/main" id="{CF2CDA13-49E9-44A7-80F3-BF759A6287FB}"/>
              </a:ext>
            </a:extLst>
          </p:cNvPr>
          <p:cNvSpPr txBox="1"/>
          <p:nvPr/>
        </p:nvSpPr>
        <p:spPr>
          <a:xfrm>
            <a:off x="3118390" y="82596"/>
            <a:ext cx="2794355" cy="1107996"/>
          </a:xfrm>
          <a:prstGeom prst="rect">
            <a:avLst/>
          </a:prstGeom>
          <a:noFill/>
        </p:spPr>
        <p:txBody>
          <a:bodyPr wrap="none" rtlCol="0">
            <a:spAutoFit/>
          </a:bodyPr>
          <a:lstStyle/>
          <a:p>
            <a:r>
              <a:rPr lang="en-US" altLang="zh-CN" sz="6600" b="1" dirty="0">
                <a:latin typeface="★日文LOGO" panose="02000504000000000000" pitchFamily="2" charset="-128"/>
                <a:ea typeface="★日文LOGO" panose="02000504000000000000" pitchFamily="2" charset="-128"/>
              </a:rPr>
              <a:t>2019</a:t>
            </a:r>
            <a:endParaRPr lang="zh-CN" altLang="en-US" sz="6600" b="1" dirty="0">
              <a:latin typeface="★日文LOGO" panose="02000504000000000000" pitchFamily="2" charset="-128"/>
            </a:endParaRPr>
          </a:p>
        </p:txBody>
      </p:sp>
    </p:spTree>
    <p:extLst>
      <p:ext uri="{BB962C8B-B14F-4D97-AF65-F5344CB8AC3E}">
        <p14:creationId xmlns:p14="http://schemas.microsoft.com/office/powerpoint/2010/main" val="197443115"/>
      </p:ext>
    </p:extLst>
  </p:cSld>
  <p:clrMapOvr>
    <a:masterClrMapping/>
  </p:clrMapOvr>
  <mc:AlternateContent xmlns:mc="http://schemas.openxmlformats.org/markup-compatibility/2006" xmlns:p14="http://schemas.microsoft.com/office/powerpoint/2010/main">
    <mc:Choice Requires="p14">
      <p:transition spd="slow" p14:dur="1250" advTm="0">
        <p:comb/>
      </p:transition>
    </mc:Choice>
    <mc:Fallback xmlns="">
      <p:transition spd="slow" advTm="0">
        <p:comb/>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4" fill="hold" grpId="0" nodeType="afterEffect">
                                  <p:stCondLst>
                                    <p:cond delay="0"/>
                                  </p:stCondLst>
                                  <p:childTnLst>
                                    <p:set>
                                      <p:cBhvr>
                                        <p:cTn id="12" dur="1" fill="hold">
                                          <p:stCondLst>
                                            <p:cond delay="0"/>
                                          </p:stCondLst>
                                        </p:cTn>
                                        <p:tgtEl>
                                          <p:spTgt spid="11"/>
                                        </p:tgtEl>
                                        <p:attrNameLst>
                                          <p:attrName>style.visibility</p:attrName>
                                        </p:attrNameLst>
                                      </p:cBhvr>
                                      <p:to>
                                        <p:strVal val="visible"/>
                                      </p:to>
                                    </p:set>
                                    <p:anim calcmode="lin" valueType="num">
                                      <p:cBhvr additive="base">
                                        <p:cTn id="13" dur="500" fill="hold"/>
                                        <p:tgtEl>
                                          <p:spTgt spid="11"/>
                                        </p:tgtEl>
                                        <p:attrNameLst>
                                          <p:attrName>ppt_x</p:attrName>
                                        </p:attrNameLst>
                                      </p:cBhvr>
                                      <p:tavLst>
                                        <p:tav tm="0">
                                          <p:val>
                                            <p:strVal val="#ppt_x"/>
                                          </p:val>
                                        </p:tav>
                                        <p:tav tm="100000">
                                          <p:val>
                                            <p:strVal val="#ppt_x"/>
                                          </p:val>
                                        </p:tav>
                                      </p:tavLst>
                                    </p:anim>
                                    <p:anim calcmode="lin" valueType="num">
                                      <p:cBhvr additive="base">
                                        <p:cTn id="14"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5" grpId="0"/>
    </p:bldLst>
  </p:timing>
</p:sld>
</file>

<file path=ppt/theme/theme1.xml><?xml version="1.0" encoding="utf-8"?>
<a:theme xmlns:a="http://schemas.openxmlformats.org/drawingml/2006/main" name="Office 主题​​">
  <a:themeElements>
    <a:clrScheme name="自定义 10">
      <a:dk1>
        <a:sysClr val="windowText" lastClr="000000"/>
      </a:dk1>
      <a:lt1>
        <a:sysClr val="window" lastClr="FFFFFF"/>
      </a:lt1>
      <a:dk2>
        <a:srgbClr val="411401"/>
      </a:dk2>
      <a:lt2>
        <a:srgbClr val="FFE6E6"/>
      </a:lt2>
      <a:accent1>
        <a:srgbClr val="790000"/>
      </a:accent1>
      <a:accent2>
        <a:srgbClr val="300000"/>
      </a:accent2>
      <a:accent3>
        <a:srgbClr val="000000"/>
      </a:accent3>
      <a:accent4>
        <a:srgbClr val="790000"/>
      </a:accent4>
      <a:accent5>
        <a:srgbClr val="300000"/>
      </a:accent5>
      <a:accent6>
        <a:srgbClr val="000000"/>
      </a:accent6>
      <a:hlink>
        <a:srgbClr val="C00000"/>
      </a:hlink>
      <a:folHlink>
        <a:srgbClr val="300000"/>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394</TotalTime>
  <Words>2336</Words>
  <Application>Microsoft Office PowerPoint</Application>
  <PresentationFormat>宽屏</PresentationFormat>
  <Paragraphs>267</Paragraphs>
  <Slides>24</Slides>
  <Notes>17</Notes>
  <HiddenSlides>0</HiddenSlides>
  <MMClips>1</MMClips>
  <ScaleCrop>false</ScaleCrop>
  <HeadingPairs>
    <vt:vector size="6" baseType="variant">
      <vt:variant>
        <vt:lpstr>已用的字体</vt:lpstr>
      </vt:variant>
      <vt:variant>
        <vt:i4>14</vt:i4>
      </vt:variant>
      <vt:variant>
        <vt:lpstr>主题</vt:lpstr>
      </vt:variant>
      <vt:variant>
        <vt:i4>1</vt:i4>
      </vt:variant>
      <vt:variant>
        <vt:lpstr>幻灯片标题</vt:lpstr>
      </vt:variant>
      <vt:variant>
        <vt:i4>24</vt:i4>
      </vt:variant>
    </vt:vector>
  </HeadingPairs>
  <TitlesOfParts>
    <vt:vector size="39" baseType="lpstr">
      <vt:lpstr>★日文LOGO</vt:lpstr>
      <vt:lpstr>JulesLove</vt:lpstr>
      <vt:lpstr>PT Sans</vt:lpstr>
      <vt:lpstr>等线</vt:lpstr>
      <vt:lpstr>等线 Light</vt:lpstr>
      <vt:lpstr>方正清刻本悦宋简体</vt:lpstr>
      <vt:lpstr>方正宋刻本秀楷简体</vt:lpstr>
      <vt:lpstr>华文行楷</vt:lpstr>
      <vt:lpstr>华文中宋</vt:lpstr>
      <vt:lpstr>宋体</vt:lpstr>
      <vt:lpstr>微软雅黑</vt:lpstr>
      <vt:lpstr>Arial</vt:lpstr>
      <vt:lpstr>Lato Regular</vt:lpstr>
      <vt:lpstr>Tahoma</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Microsoft</dc:creator>
  <cp:lastModifiedBy>小芥末素材</cp:lastModifiedBy>
  <cp:revision>43</cp:revision>
  <dcterms:created xsi:type="dcterms:W3CDTF">2017-09-28T03:17:53Z</dcterms:created>
  <dcterms:modified xsi:type="dcterms:W3CDTF">2017-12-08T14:38:00Z</dcterms:modified>
</cp:coreProperties>
</file>