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sldIdLst>
    <p:sldId id="256" r:id="rId2"/>
    <p:sldId id="257" r:id="rId3"/>
    <p:sldId id="276" r:id="rId4"/>
    <p:sldId id="281" r:id="rId5"/>
    <p:sldId id="260" r:id="rId6"/>
    <p:sldId id="261" r:id="rId7"/>
    <p:sldId id="282" r:id="rId8"/>
    <p:sldId id="284" r:id="rId9"/>
    <p:sldId id="289" r:id="rId10"/>
    <p:sldId id="283" r:id="rId11"/>
    <p:sldId id="264" r:id="rId12"/>
    <p:sldId id="265" r:id="rId13"/>
    <p:sldId id="285" r:id="rId14"/>
    <p:sldId id="288" r:id="rId15"/>
    <p:sldId id="266" r:id="rId16"/>
    <p:sldId id="267" r:id="rId17"/>
    <p:sldId id="268" r:id="rId18"/>
    <p:sldId id="286" r:id="rId19"/>
    <p:sldId id="287" r:id="rId20"/>
    <p:sldId id="269" r:id="rId21"/>
    <p:sldId id="270" r:id="rId22"/>
    <p:sldId id="272" r:id="rId23"/>
    <p:sldId id="280" r:id="rId24"/>
  </p:sldIdLst>
  <p:sldSz cx="12192000" cy="6858000"/>
  <p:notesSz cx="6858000" cy="9144000"/>
  <p:custDataLst>
    <p:tags r:id="rId26"/>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FA598"/>
    <a:srgbClr val="FEBB01"/>
    <a:srgbClr val="FFFA00"/>
    <a:srgbClr val="FEA108"/>
    <a:srgbClr val="E63F0A"/>
    <a:srgbClr val="D70010"/>
    <a:srgbClr val="E69B19"/>
    <a:srgbClr val="78C6E2"/>
    <a:srgbClr val="57B8DB"/>
    <a:srgbClr val="CCEEF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895" autoAdjust="0"/>
    <p:restoredTop sz="91050" autoAdjust="0"/>
  </p:normalViewPr>
  <p:slideViewPr>
    <p:cSldViewPr snapToGrid="0">
      <p:cViewPr varScale="1">
        <p:scale>
          <a:sx n="84" d="100"/>
          <a:sy n="84" d="100"/>
        </p:scale>
        <p:origin x="912"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gs" Target="tags/tag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oleObject" Target="../embeddings/oleObject1.bin"/><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1" i="0" u="none" strike="noStrike" kern="1200" spc="0" baseline="0">
                <a:solidFill>
                  <a:schemeClr val="bg1"/>
                </a:solidFill>
                <a:latin typeface="方正正纤黑简体" panose="02000000000000000000" pitchFamily="2" charset="-122"/>
                <a:ea typeface="方正正纤黑简体" panose="02000000000000000000" pitchFamily="2" charset="-122"/>
                <a:cs typeface="+mn-cs"/>
              </a:defRPr>
            </a:pPr>
            <a:r>
              <a:rPr lang="zh-CN" altLang="en-US" b="1" dirty="0" smtClean="0">
                <a:solidFill>
                  <a:schemeClr val="bg1"/>
                </a:solidFill>
                <a:latin typeface="方正正纤黑简体" panose="02000000000000000000" pitchFamily="2" charset="-122"/>
                <a:ea typeface="方正正纤黑简体" panose="02000000000000000000" pitchFamily="2" charset="-122"/>
              </a:rPr>
              <a:t>点击此处添加文本</a:t>
            </a:r>
            <a:endParaRPr lang="zh-CN" altLang="en-US" b="1" dirty="0">
              <a:solidFill>
                <a:schemeClr val="bg1"/>
              </a:solidFill>
              <a:latin typeface="方正正纤黑简体" panose="02000000000000000000" pitchFamily="2" charset="-122"/>
              <a:ea typeface="方正正纤黑简体" panose="02000000000000000000" pitchFamily="2" charset="-122"/>
            </a:endParaRPr>
          </a:p>
        </c:rich>
      </c:tx>
      <c:overlay val="0"/>
      <c:spPr>
        <a:noFill/>
        <a:ln>
          <a:noFill/>
        </a:ln>
        <a:effectLst/>
      </c:spPr>
      <c:txPr>
        <a:bodyPr rot="0" spcFirstLastPara="1" vertOverflow="ellipsis" vert="horz" wrap="square" anchor="ctr" anchorCtr="1"/>
        <a:lstStyle/>
        <a:p>
          <a:pPr>
            <a:defRPr sz="1862" b="1" i="0" u="none" strike="noStrike" kern="1200" spc="0" baseline="0">
              <a:solidFill>
                <a:schemeClr val="bg1"/>
              </a:solidFill>
              <a:latin typeface="方正正纤黑简体" panose="02000000000000000000" pitchFamily="2" charset="-122"/>
              <a:ea typeface="方正正纤黑简体" panose="02000000000000000000" pitchFamily="2" charset="-122"/>
              <a:cs typeface="+mn-cs"/>
            </a:defRPr>
          </a:pPr>
          <a:endParaRPr lang="zh-CN"/>
        </a:p>
      </c:txPr>
    </c:title>
    <c:autoTitleDeleted val="0"/>
    <c:plotArea>
      <c:layout/>
      <c:barChart>
        <c:barDir val="bar"/>
        <c:grouping val="clustered"/>
        <c:varyColors val="0"/>
        <c:ser>
          <c:idx val="0"/>
          <c:order val="0"/>
          <c:tx>
            <c:strRef>
              <c:f>Sheet1!$B$1</c:f>
              <c:strCache>
                <c:ptCount val="1"/>
                <c:pt idx="0">
                  <c:v>系列 1</c:v>
                </c:pt>
              </c:strCache>
            </c:strRef>
          </c:tx>
          <c:spPr>
            <a:solidFill>
              <a:schemeClr val="bg1">
                <a:lumMod val="50000"/>
              </a:schemeClr>
            </a:solidFill>
            <a:ln>
              <a:noFill/>
            </a:ln>
            <a:effectLst/>
          </c:spPr>
          <c:invertIfNegative val="0"/>
          <c:cat>
            <c:strRef>
              <c:f>Sheet1!$A$2:$A$5</c:f>
              <c:strCache>
                <c:ptCount val="4"/>
                <c:pt idx="0">
                  <c:v>类别 1</c:v>
                </c:pt>
                <c:pt idx="1">
                  <c:v>类别 2</c:v>
                </c:pt>
                <c:pt idx="2">
                  <c:v>类别 3</c:v>
                </c:pt>
                <c:pt idx="3">
                  <c:v>类别 4</c:v>
                </c:pt>
              </c:strCache>
            </c:strRef>
          </c:cat>
          <c:val>
            <c:numRef>
              <c:f>Sheet1!$B$2:$B$5</c:f>
              <c:numCache>
                <c:formatCode>General</c:formatCode>
                <c:ptCount val="4"/>
                <c:pt idx="0">
                  <c:v>4.3</c:v>
                </c:pt>
                <c:pt idx="1">
                  <c:v>2.5</c:v>
                </c:pt>
                <c:pt idx="2">
                  <c:v>3.5</c:v>
                </c:pt>
                <c:pt idx="3">
                  <c:v>4.5</c:v>
                </c:pt>
              </c:numCache>
            </c:numRef>
          </c:val>
        </c:ser>
        <c:ser>
          <c:idx val="1"/>
          <c:order val="1"/>
          <c:tx>
            <c:strRef>
              <c:f>Sheet1!$C$1</c:f>
              <c:strCache>
                <c:ptCount val="1"/>
                <c:pt idx="0">
                  <c:v>系列 2</c:v>
                </c:pt>
              </c:strCache>
            </c:strRef>
          </c:tx>
          <c:spPr>
            <a:solidFill>
              <a:schemeClr val="bg1"/>
            </a:solidFill>
            <a:ln>
              <a:noFill/>
            </a:ln>
            <a:effectLst/>
          </c:spPr>
          <c:invertIfNegative val="0"/>
          <c:cat>
            <c:strRef>
              <c:f>Sheet1!$A$2:$A$5</c:f>
              <c:strCache>
                <c:ptCount val="4"/>
                <c:pt idx="0">
                  <c:v>类别 1</c:v>
                </c:pt>
                <c:pt idx="1">
                  <c:v>类别 2</c:v>
                </c:pt>
                <c:pt idx="2">
                  <c:v>类别 3</c:v>
                </c:pt>
                <c:pt idx="3">
                  <c:v>类别 4</c:v>
                </c:pt>
              </c:strCache>
            </c:strRef>
          </c:cat>
          <c:val>
            <c:numRef>
              <c:f>Sheet1!$C$2:$C$5</c:f>
              <c:numCache>
                <c:formatCode>General</c:formatCode>
                <c:ptCount val="4"/>
                <c:pt idx="0">
                  <c:v>2.4</c:v>
                </c:pt>
                <c:pt idx="1">
                  <c:v>4.4000000000000004</c:v>
                </c:pt>
                <c:pt idx="2">
                  <c:v>1.8</c:v>
                </c:pt>
                <c:pt idx="3">
                  <c:v>2.8</c:v>
                </c:pt>
              </c:numCache>
            </c:numRef>
          </c:val>
        </c:ser>
        <c:ser>
          <c:idx val="2"/>
          <c:order val="2"/>
          <c:tx>
            <c:strRef>
              <c:f>Sheet1!$D$1</c:f>
              <c:strCache>
                <c:ptCount val="1"/>
                <c:pt idx="0">
                  <c:v>系列 3</c:v>
                </c:pt>
              </c:strCache>
            </c:strRef>
          </c:tx>
          <c:spPr>
            <a:solidFill>
              <a:srgbClr val="2FA598"/>
            </a:solidFill>
            <a:ln>
              <a:noFill/>
            </a:ln>
            <a:effectLst/>
          </c:spPr>
          <c:invertIfNegative val="0"/>
          <c:cat>
            <c:strRef>
              <c:f>Sheet1!$A$2:$A$5</c:f>
              <c:strCache>
                <c:ptCount val="4"/>
                <c:pt idx="0">
                  <c:v>类别 1</c:v>
                </c:pt>
                <c:pt idx="1">
                  <c:v>类别 2</c:v>
                </c:pt>
                <c:pt idx="2">
                  <c:v>类别 3</c:v>
                </c:pt>
                <c:pt idx="3">
                  <c:v>类别 4</c:v>
                </c:pt>
              </c:strCache>
            </c:strRef>
          </c:cat>
          <c:val>
            <c:numRef>
              <c:f>Sheet1!$D$2:$D$5</c:f>
              <c:numCache>
                <c:formatCode>General</c:formatCode>
                <c:ptCount val="4"/>
                <c:pt idx="0">
                  <c:v>2</c:v>
                </c:pt>
                <c:pt idx="1">
                  <c:v>2</c:v>
                </c:pt>
                <c:pt idx="2">
                  <c:v>3</c:v>
                </c:pt>
                <c:pt idx="3">
                  <c:v>5</c:v>
                </c:pt>
              </c:numCache>
            </c:numRef>
          </c:val>
        </c:ser>
        <c:dLbls>
          <c:showLegendKey val="0"/>
          <c:showVal val="0"/>
          <c:showCatName val="0"/>
          <c:showSerName val="0"/>
          <c:showPercent val="0"/>
          <c:showBubbleSize val="0"/>
        </c:dLbls>
        <c:gapWidth val="182"/>
        <c:axId val="1856430032"/>
        <c:axId val="1856408272"/>
      </c:barChart>
      <c:catAx>
        <c:axId val="185643003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1" i="0" u="none" strike="noStrike" kern="1200" baseline="0">
                <a:solidFill>
                  <a:schemeClr val="bg1"/>
                </a:solidFill>
                <a:latin typeface="方正正纤黑简体" panose="02000000000000000000" pitchFamily="2" charset="-122"/>
                <a:ea typeface="方正正纤黑简体" panose="02000000000000000000" pitchFamily="2" charset="-122"/>
                <a:cs typeface="+mn-cs"/>
              </a:defRPr>
            </a:pPr>
            <a:endParaRPr lang="zh-CN"/>
          </a:p>
        </c:txPr>
        <c:crossAx val="1856408272"/>
        <c:crosses val="autoZero"/>
        <c:auto val="1"/>
        <c:lblAlgn val="ctr"/>
        <c:lblOffset val="100"/>
        <c:noMultiLvlLbl val="0"/>
      </c:catAx>
      <c:valAx>
        <c:axId val="1856408272"/>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1" i="0" u="none" strike="noStrike" kern="1200" baseline="0">
                <a:solidFill>
                  <a:schemeClr val="bg1"/>
                </a:solidFill>
                <a:latin typeface="Agency FB" panose="020B0503020202020204" pitchFamily="34" charset="0"/>
                <a:ea typeface="+mn-ea"/>
                <a:cs typeface="+mn-cs"/>
              </a:defRPr>
            </a:pPr>
            <a:endParaRPr lang="zh-CN"/>
          </a:p>
        </c:txPr>
        <c:crossAx val="18564300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1" i="0" u="none" strike="noStrike" kern="1200" baseline="0">
              <a:solidFill>
                <a:schemeClr val="bg1"/>
              </a:solidFill>
              <a:latin typeface="方正正纤黑简体" panose="02000000000000000000" pitchFamily="2" charset="-122"/>
              <a:ea typeface="方正正纤黑简体" panose="02000000000000000000" pitchFamily="2" charset="-122"/>
              <a:cs typeface="+mn-cs"/>
            </a:defRPr>
          </a:pPr>
          <a:endParaRPr lang="zh-CN"/>
        </a:p>
      </c:txPr>
    </c:legend>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4EA9A77-0CE4-4E25-84E3-55E75407559E}" type="datetimeFigureOut">
              <a:rPr lang="zh-CN" altLang="en-US" smtClean="0"/>
              <a:t>2019/9/30</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F71A85F-987C-4966-9EA5-739D5AF1443F}" type="slidenum">
              <a:rPr lang="zh-CN" altLang="en-US" smtClean="0"/>
              <a:t>‹#›</a:t>
            </a:fld>
            <a:endParaRPr lang="zh-CN" altLang="en-US"/>
          </a:p>
        </p:txBody>
      </p:sp>
    </p:spTree>
    <p:extLst>
      <p:ext uri="{BB962C8B-B14F-4D97-AF65-F5344CB8AC3E}">
        <p14:creationId xmlns:p14="http://schemas.microsoft.com/office/powerpoint/2010/main" val="22559926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71A85F-987C-4966-9EA5-739D5AF1443F}" type="slidenum">
              <a:rPr lang="zh-CN" altLang="en-US" smtClean="0"/>
              <a:t>1</a:t>
            </a:fld>
            <a:endParaRPr lang="zh-CN" altLang="en-US"/>
          </a:p>
        </p:txBody>
      </p:sp>
    </p:spTree>
    <p:extLst>
      <p:ext uri="{BB962C8B-B14F-4D97-AF65-F5344CB8AC3E}">
        <p14:creationId xmlns:p14="http://schemas.microsoft.com/office/powerpoint/2010/main" val="36585873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71A85F-987C-4966-9EA5-739D5AF1443F}" type="slidenum">
              <a:rPr lang="zh-CN" altLang="en-US" smtClean="0"/>
              <a:t>2</a:t>
            </a:fld>
            <a:endParaRPr lang="zh-CN" altLang="en-US"/>
          </a:p>
        </p:txBody>
      </p:sp>
    </p:spTree>
    <p:extLst>
      <p:ext uri="{BB962C8B-B14F-4D97-AF65-F5344CB8AC3E}">
        <p14:creationId xmlns:p14="http://schemas.microsoft.com/office/powerpoint/2010/main" val="206876208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71A85F-987C-4966-9EA5-739D5AF1443F}" type="slidenum">
              <a:rPr lang="zh-CN" altLang="en-US" smtClean="0"/>
              <a:t>3</a:t>
            </a:fld>
            <a:endParaRPr lang="zh-CN" altLang="en-US"/>
          </a:p>
        </p:txBody>
      </p:sp>
    </p:spTree>
    <p:extLst>
      <p:ext uri="{BB962C8B-B14F-4D97-AF65-F5344CB8AC3E}">
        <p14:creationId xmlns:p14="http://schemas.microsoft.com/office/powerpoint/2010/main" val="15861937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F3007A-8649-4D4A-A6E9-369F994A98E4}" type="slidenum">
              <a:rPr lang="zh-CN" altLang="en-US" smtClean="0"/>
              <a:t>4</a:t>
            </a:fld>
            <a:endParaRPr lang="zh-CN" altLang="en-US"/>
          </a:p>
        </p:txBody>
      </p:sp>
    </p:spTree>
    <p:extLst>
      <p:ext uri="{BB962C8B-B14F-4D97-AF65-F5344CB8AC3E}">
        <p14:creationId xmlns:p14="http://schemas.microsoft.com/office/powerpoint/2010/main" val="160675255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71A85F-987C-4966-9EA5-739D5AF1443F}" type="slidenum">
              <a:rPr lang="zh-CN" altLang="en-US" smtClean="0"/>
              <a:t>5</a:t>
            </a:fld>
            <a:endParaRPr lang="zh-CN" altLang="en-US"/>
          </a:p>
        </p:txBody>
      </p:sp>
    </p:spTree>
    <p:extLst>
      <p:ext uri="{BB962C8B-B14F-4D97-AF65-F5344CB8AC3E}">
        <p14:creationId xmlns:p14="http://schemas.microsoft.com/office/powerpoint/2010/main" val="285183284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71A85F-987C-4966-9EA5-739D5AF1443F}" type="slidenum">
              <a:rPr lang="zh-CN" altLang="en-US" smtClean="0"/>
              <a:t>6</a:t>
            </a:fld>
            <a:endParaRPr lang="zh-CN" altLang="en-US"/>
          </a:p>
        </p:txBody>
      </p:sp>
    </p:spTree>
    <p:extLst>
      <p:ext uri="{BB962C8B-B14F-4D97-AF65-F5344CB8AC3E}">
        <p14:creationId xmlns:p14="http://schemas.microsoft.com/office/powerpoint/2010/main" val="51170441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F3007A-8649-4D4A-A6E9-369F994A98E4}" type="slidenum">
              <a:rPr lang="zh-CN" altLang="en-US" smtClean="0"/>
              <a:t>7</a:t>
            </a:fld>
            <a:endParaRPr lang="zh-CN" altLang="en-US"/>
          </a:p>
        </p:txBody>
      </p:sp>
    </p:spTree>
    <p:extLst>
      <p:ext uri="{BB962C8B-B14F-4D97-AF65-F5344CB8AC3E}">
        <p14:creationId xmlns:p14="http://schemas.microsoft.com/office/powerpoint/2010/main" val="354510096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71A85F-987C-4966-9EA5-739D5AF1443F}" type="slidenum">
              <a:rPr lang="zh-CN" altLang="en-US" smtClean="0"/>
              <a:t>8</a:t>
            </a:fld>
            <a:endParaRPr lang="zh-CN" altLang="en-US"/>
          </a:p>
        </p:txBody>
      </p:sp>
    </p:spTree>
    <p:extLst>
      <p:ext uri="{BB962C8B-B14F-4D97-AF65-F5344CB8AC3E}">
        <p14:creationId xmlns:p14="http://schemas.microsoft.com/office/powerpoint/2010/main" val="310209778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F3007A-8649-4D4A-A6E9-369F994A98E4}" type="slidenum">
              <a:rPr lang="zh-CN" altLang="en-US" smtClean="0"/>
              <a:t>9</a:t>
            </a:fld>
            <a:endParaRPr lang="zh-CN" altLang="en-US"/>
          </a:p>
        </p:txBody>
      </p:sp>
    </p:spTree>
    <p:extLst>
      <p:ext uri="{BB962C8B-B14F-4D97-AF65-F5344CB8AC3E}">
        <p14:creationId xmlns:p14="http://schemas.microsoft.com/office/powerpoint/2010/main" val="163405649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F3007A-8649-4D4A-A6E9-369F994A98E4}" type="slidenum">
              <a:rPr lang="zh-CN" altLang="en-US" smtClean="0"/>
              <a:t>10</a:t>
            </a:fld>
            <a:endParaRPr lang="zh-CN" altLang="en-US"/>
          </a:p>
        </p:txBody>
      </p:sp>
    </p:spTree>
    <p:extLst>
      <p:ext uri="{BB962C8B-B14F-4D97-AF65-F5344CB8AC3E}">
        <p14:creationId xmlns:p14="http://schemas.microsoft.com/office/powerpoint/2010/main" val="188973364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71A85F-987C-4966-9EA5-739D5AF1443F}" type="slidenum">
              <a:rPr lang="zh-CN" altLang="en-US" smtClean="0"/>
              <a:t>11</a:t>
            </a:fld>
            <a:endParaRPr lang="zh-CN" altLang="en-US"/>
          </a:p>
        </p:txBody>
      </p:sp>
    </p:spTree>
    <p:extLst>
      <p:ext uri="{BB962C8B-B14F-4D97-AF65-F5344CB8AC3E}">
        <p14:creationId xmlns:p14="http://schemas.microsoft.com/office/powerpoint/2010/main" val="134681332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71A85F-987C-4966-9EA5-739D5AF1443F}" type="slidenum">
              <a:rPr lang="zh-CN" altLang="en-US" smtClean="0"/>
              <a:t>12</a:t>
            </a:fld>
            <a:endParaRPr lang="zh-CN" altLang="en-US"/>
          </a:p>
        </p:txBody>
      </p:sp>
    </p:spTree>
    <p:extLst>
      <p:ext uri="{BB962C8B-B14F-4D97-AF65-F5344CB8AC3E}">
        <p14:creationId xmlns:p14="http://schemas.microsoft.com/office/powerpoint/2010/main" val="215355035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71A85F-987C-4966-9EA5-739D5AF1443F}" type="slidenum">
              <a:rPr lang="zh-CN" altLang="en-US" smtClean="0"/>
              <a:t>13</a:t>
            </a:fld>
            <a:endParaRPr lang="zh-CN" altLang="en-US"/>
          </a:p>
        </p:txBody>
      </p:sp>
    </p:spTree>
    <p:extLst>
      <p:ext uri="{BB962C8B-B14F-4D97-AF65-F5344CB8AC3E}">
        <p14:creationId xmlns:p14="http://schemas.microsoft.com/office/powerpoint/2010/main" val="254541528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F3007A-8649-4D4A-A6E9-369F994A98E4}" type="slidenum">
              <a:rPr lang="zh-CN" altLang="en-US" smtClean="0"/>
              <a:t>14</a:t>
            </a:fld>
            <a:endParaRPr lang="zh-CN" altLang="en-US"/>
          </a:p>
        </p:txBody>
      </p:sp>
    </p:spTree>
    <p:extLst>
      <p:ext uri="{BB962C8B-B14F-4D97-AF65-F5344CB8AC3E}">
        <p14:creationId xmlns:p14="http://schemas.microsoft.com/office/powerpoint/2010/main" val="190478146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71A85F-987C-4966-9EA5-739D5AF1443F}" type="slidenum">
              <a:rPr lang="zh-CN" altLang="en-US" smtClean="0"/>
              <a:t>15</a:t>
            </a:fld>
            <a:endParaRPr lang="zh-CN" altLang="en-US"/>
          </a:p>
        </p:txBody>
      </p:sp>
    </p:spTree>
    <p:extLst>
      <p:ext uri="{BB962C8B-B14F-4D97-AF65-F5344CB8AC3E}">
        <p14:creationId xmlns:p14="http://schemas.microsoft.com/office/powerpoint/2010/main" val="177292687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71A85F-987C-4966-9EA5-739D5AF1443F}" type="slidenum">
              <a:rPr lang="zh-CN" altLang="en-US" smtClean="0"/>
              <a:t>16</a:t>
            </a:fld>
            <a:endParaRPr lang="zh-CN" altLang="en-US"/>
          </a:p>
        </p:txBody>
      </p:sp>
    </p:spTree>
    <p:extLst>
      <p:ext uri="{BB962C8B-B14F-4D97-AF65-F5344CB8AC3E}">
        <p14:creationId xmlns:p14="http://schemas.microsoft.com/office/powerpoint/2010/main" val="371622355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71A85F-987C-4966-9EA5-739D5AF1443F}" type="slidenum">
              <a:rPr lang="zh-CN" altLang="en-US" smtClean="0"/>
              <a:t>17</a:t>
            </a:fld>
            <a:endParaRPr lang="zh-CN" altLang="en-US"/>
          </a:p>
        </p:txBody>
      </p:sp>
    </p:spTree>
    <p:extLst>
      <p:ext uri="{BB962C8B-B14F-4D97-AF65-F5344CB8AC3E}">
        <p14:creationId xmlns:p14="http://schemas.microsoft.com/office/powerpoint/2010/main" val="88835655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71A85F-987C-4966-9EA5-739D5AF1443F}" type="slidenum">
              <a:rPr lang="zh-CN" altLang="en-US" smtClean="0"/>
              <a:t>18</a:t>
            </a:fld>
            <a:endParaRPr lang="zh-CN" altLang="en-US"/>
          </a:p>
        </p:txBody>
      </p:sp>
    </p:spTree>
    <p:extLst>
      <p:ext uri="{BB962C8B-B14F-4D97-AF65-F5344CB8AC3E}">
        <p14:creationId xmlns:p14="http://schemas.microsoft.com/office/powerpoint/2010/main" val="320374386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F3007A-8649-4D4A-A6E9-369F994A98E4}" type="slidenum">
              <a:rPr lang="zh-CN" altLang="en-US" smtClean="0"/>
              <a:t>19</a:t>
            </a:fld>
            <a:endParaRPr lang="zh-CN" altLang="en-US"/>
          </a:p>
        </p:txBody>
      </p:sp>
    </p:spTree>
    <p:extLst>
      <p:ext uri="{BB962C8B-B14F-4D97-AF65-F5344CB8AC3E}">
        <p14:creationId xmlns:p14="http://schemas.microsoft.com/office/powerpoint/2010/main" val="36132224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71A85F-987C-4966-9EA5-739D5AF1443F}" type="slidenum">
              <a:rPr lang="zh-CN" altLang="en-US" smtClean="0"/>
              <a:t>20</a:t>
            </a:fld>
            <a:endParaRPr lang="zh-CN" altLang="en-US"/>
          </a:p>
        </p:txBody>
      </p:sp>
    </p:spTree>
    <p:extLst>
      <p:ext uri="{BB962C8B-B14F-4D97-AF65-F5344CB8AC3E}">
        <p14:creationId xmlns:p14="http://schemas.microsoft.com/office/powerpoint/2010/main" val="64129797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71A85F-987C-4966-9EA5-739D5AF1443F}" type="slidenum">
              <a:rPr lang="zh-CN" altLang="en-US" smtClean="0"/>
              <a:t>21</a:t>
            </a:fld>
            <a:endParaRPr lang="zh-CN" altLang="en-US"/>
          </a:p>
        </p:txBody>
      </p:sp>
    </p:spTree>
    <p:extLst>
      <p:ext uri="{BB962C8B-B14F-4D97-AF65-F5344CB8AC3E}">
        <p14:creationId xmlns:p14="http://schemas.microsoft.com/office/powerpoint/2010/main" val="228699344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71A85F-987C-4966-9EA5-739D5AF1443F}" type="slidenum">
              <a:rPr lang="zh-CN" altLang="en-US" smtClean="0"/>
              <a:t>22</a:t>
            </a:fld>
            <a:endParaRPr lang="zh-CN" altLang="en-US"/>
          </a:p>
        </p:txBody>
      </p:sp>
    </p:spTree>
    <p:extLst>
      <p:ext uri="{BB962C8B-B14F-4D97-AF65-F5344CB8AC3E}">
        <p14:creationId xmlns:p14="http://schemas.microsoft.com/office/powerpoint/2010/main" val="73499703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71A85F-987C-4966-9EA5-739D5AF1443F}" type="slidenum">
              <a:rPr lang="zh-CN" altLang="en-US" smtClean="0"/>
              <a:t>23</a:t>
            </a:fld>
            <a:endParaRPr lang="zh-CN" altLang="en-US"/>
          </a:p>
        </p:txBody>
      </p:sp>
    </p:spTree>
    <p:extLst>
      <p:ext uri="{BB962C8B-B14F-4D97-AF65-F5344CB8AC3E}">
        <p14:creationId xmlns:p14="http://schemas.microsoft.com/office/powerpoint/2010/main" val="370102430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A94A5677-1990-4DEF-94A6-269AB3DAB6C5}" type="datetimeFigureOut">
              <a:rPr lang="zh-CN" altLang="en-US" smtClean="0"/>
              <a:t>2019/9/30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976C3AE-BC06-43B9-998E-CC8415D264DE}" type="slidenum">
              <a:rPr lang="zh-CN" altLang="en-US" smtClean="0"/>
              <a:t>‹#›</a:t>
            </a:fld>
            <a:endParaRPr lang="zh-CN" altLang="en-US"/>
          </a:p>
        </p:txBody>
      </p:sp>
    </p:spTree>
    <p:extLst>
      <p:ext uri="{BB962C8B-B14F-4D97-AF65-F5344CB8AC3E}">
        <p14:creationId xmlns:p14="http://schemas.microsoft.com/office/powerpoint/2010/main" val="3013865824"/>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2388170516"/>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123861"/>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两栏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2086831853"/>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比较">
    <p:spTree>
      <p:nvGrpSpPr>
        <p:cNvPr id="1" name=""/>
        <p:cNvGrpSpPr/>
        <p:nvPr/>
      </p:nvGrpSpPr>
      <p:grpSpPr>
        <a:xfrm>
          <a:off x="0" y="0"/>
          <a:ext cx="0" cy="0"/>
          <a:chOff x="0" y="0"/>
          <a:chExt cx="0" cy="0"/>
        </a:xfrm>
      </p:grpSpPr>
    </p:spTree>
    <p:extLst>
      <p:ext uri="{BB962C8B-B14F-4D97-AF65-F5344CB8AC3E}">
        <p14:creationId xmlns:p14="http://schemas.microsoft.com/office/powerpoint/2010/main" val="1386348795"/>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A94A5677-1990-4DEF-94A6-269AB3DAB6C5}" type="datetimeFigureOut">
              <a:rPr lang="zh-CN" altLang="en-US" smtClean="0"/>
              <a:t>2019/9/30</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1976C3AE-BC06-43B9-998E-CC8415D264DE}" type="slidenum">
              <a:rPr lang="zh-CN" altLang="en-US" smtClean="0"/>
              <a:t>‹#›</a:t>
            </a:fld>
            <a:endParaRPr lang="zh-CN" altLang="en-US"/>
          </a:p>
        </p:txBody>
      </p:sp>
    </p:spTree>
    <p:extLst>
      <p:ext uri="{BB962C8B-B14F-4D97-AF65-F5344CB8AC3E}">
        <p14:creationId xmlns:p14="http://schemas.microsoft.com/office/powerpoint/2010/main" val="3307398449"/>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A94A5677-1990-4DEF-94A6-269AB3DAB6C5}" type="datetimeFigureOut">
              <a:rPr lang="zh-CN" altLang="en-US" smtClean="0"/>
              <a:t>2019/9/30</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1976C3AE-BC06-43B9-998E-CC8415D264DE}" type="slidenum">
              <a:rPr lang="zh-CN" altLang="en-US" smtClean="0"/>
              <a:t>‹#›</a:t>
            </a:fld>
            <a:endParaRPr lang="zh-CN" altLang="en-US"/>
          </a:p>
        </p:txBody>
      </p:sp>
    </p:spTree>
    <p:extLst>
      <p:ext uri="{BB962C8B-B14F-4D97-AF65-F5344CB8AC3E}">
        <p14:creationId xmlns:p14="http://schemas.microsoft.com/office/powerpoint/2010/main" val="2325542683"/>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A94A5677-1990-4DEF-94A6-269AB3DAB6C5}" type="datetimeFigureOut">
              <a:rPr lang="zh-CN" altLang="en-US" smtClean="0"/>
              <a:t>2019/9/30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1976C3AE-BC06-43B9-998E-CC8415D264DE}" type="slidenum">
              <a:rPr lang="zh-CN" altLang="en-US" smtClean="0"/>
              <a:t>‹#›</a:t>
            </a:fld>
            <a:endParaRPr lang="zh-CN" altLang="en-US"/>
          </a:p>
        </p:txBody>
      </p:sp>
    </p:spTree>
    <p:extLst>
      <p:ext uri="{BB962C8B-B14F-4D97-AF65-F5344CB8AC3E}">
        <p14:creationId xmlns:p14="http://schemas.microsoft.com/office/powerpoint/2010/main" val="1610567736"/>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A94A5677-1990-4DEF-94A6-269AB3DAB6C5}" type="datetimeFigureOut">
              <a:rPr lang="zh-CN" altLang="en-US" smtClean="0"/>
              <a:t>2019/9/30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1976C3AE-BC06-43B9-998E-CC8415D264DE}" type="slidenum">
              <a:rPr lang="zh-CN" altLang="en-US" smtClean="0"/>
              <a:t>‹#›</a:t>
            </a:fld>
            <a:endParaRPr lang="zh-CN" altLang="en-US"/>
          </a:p>
        </p:txBody>
      </p:sp>
    </p:spTree>
    <p:extLst>
      <p:ext uri="{BB962C8B-B14F-4D97-AF65-F5344CB8AC3E}">
        <p14:creationId xmlns:p14="http://schemas.microsoft.com/office/powerpoint/2010/main" val="2005785776"/>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A94A5677-1990-4DEF-94A6-269AB3DAB6C5}" type="datetimeFigureOut">
              <a:rPr lang="zh-CN" altLang="en-US" smtClean="0"/>
              <a:t>2019/9/30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976C3AE-BC06-43B9-998E-CC8415D264DE}" type="slidenum">
              <a:rPr lang="zh-CN" altLang="en-US" smtClean="0"/>
              <a:t>‹#›</a:t>
            </a:fld>
            <a:endParaRPr lang="zh-CN" altLang="en-US"/>
          </a:p>
        </p:txBody>
      </p:sp>
    </p:spTree>
    <p:extLst>
      <p:ext uri="{BB962C8B-B14F-4D97-AF65-F5344CB8AC3E}">
        <p14:creationId xmlns:p14="http://schemas.microsoft.com/office/powerpoint/2010/main" val="1879446299"/>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A94A5677-1990-4DEF-94A6-269AB3DAB6C5}" type="datetimeFigureOut">
              <a:rPr lang="zh-CN" altLang="en-US" smtClean="0"/>
              <a:t>2019/9/30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976C3AE-BC06-43B9-998E-CC8415D264DE}" type="slidenum">
              <a:rPr lang="zh-CN" altLang="en-US" smtClean="0"/>
              <a:t>‹#›</a:t>
            </a:fld>
            <a:endParaRPr lang="zh-CN" altLang="en-US"/>
          </a:p>
        </p:txBody>
      </p:sp>
    </p:spTree>
    <p:extLst>
      <p:ext uri="{BB962C8B-B14F-4D97-AF65-F5344CB8AC3E}">
        <p14:creationId xmlns:p14="http://schemas.microsoft.com/office/powerpoint/2010/main" val="36054105"/>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1_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6320F583-B15F-4DFA-97DE-44AABB4101A4}" type="datetimeFigureOut">
              <a:rPr lang="zh-CN" altLang="en-US" smtClean="0"/>
              <a:t>2019/9/30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8F6412E-F511-4BB9-9259-40276D9A5058}" type="slidenum">
              <a:rPr lang="zh-CN" altLang="en-US" smtClean="0"/>
              <a:t>‹#›</a:t>
            </a:fld>
            <a:endParaRPr lang="zh-CN" altLang="en-US"/>
          </a:p>
        </p:txBody>
      </p:sp>
    </p:spTree>
    <p:extLst>
      <p:ext uri="{BB962C8B-B14F-4D97-AF65-F5344CB8AC3E}">
        <p14:creationId xmlns:p14="http://schemas.microsoft.com/office/powerpoint/2010/main" val="190329198"/>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94A5677-1990-4DEF-94A6-269AB3DAB6C5}" type="datetimeFigureOut">
              <a:rPr lang="zh-CN" altLang="en-US" smtClean="0"/>
              <a:t>2019/9/30</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976C3AE-BC06-43B9-998E-CC8415D264DE}" type="slidenum">
              <a:rPr lang="zh-CN" altLang="en-US" smtClean="0"/>
              <a:t>‹#›</a:t>
            </a:fld>
            <a:endParaRPr lang="zh-CN" altLang="en-US"/>
          </a:p>
        </p:txBody>
      </p:sp>
    </p:spTree>
    <p:extLst>
      <p:ext uri="{BB962C8B-B14F-4D97-AF65-F5344CB8AC3E}">
        <p14:creationId xmlns:p14="http://schemas.microsoft.com/office/powerpoint/2010/main" val="70356373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jp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12.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7.jpe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0.xml"/><Relationship Id="rId1" Type="http://schemas.openxmlformats.org/officeDocument/2006/relationships/slideLayout" Target="../slideLayouts/slideLayout12.xml"/><Relationship Id="rId5" Type="http://schemas.openxmlformats.org/officeDocument/2006/relationships/image" Target="../media/image12.png"/><Relationship Id="rId4" Type="http://schemas.openxmlformats.org/officeDocument/2006/relationships/image" Target="../media/image11.jpe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14.jpg"/></Relationships>
</file>

<file path=ppt/slides/_rels/slide1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17.jpeg"/><Relationship Id="rId4" Type="http://schemas.openxmlformats.org/officeDocument/2006/relationships/image" Target="../media/image16.jpe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3" Type="http://schemas.openxmlformats.org/officeDocument/2006/relationships/image" Target="../media/image18.jpeg"/><Relationship Id="rId7" Type="http://schemas.openxmlformats.org/officeDocument/2006/relationships/image" Target="../media/image22.jpe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21.jpeg"/><Relationship Id="rId5" Type="http://schemas.openxmlformats.org/officeDocument/2006/relationships/image" Target="../media/image20.jpeg"/><Relationship Id="rId4" Type="http://schemas.openxmlformats.org/officeDocument/2006/relationships/image" Target="../media/image19.jpeg"/></Relationships>
</file>

<file path=ppt/slides/_rels/slide2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24.jpeg"/></Relationships>
</file>

<file path=ppt/slides/_rels/slide2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3084535" y="3578311"/>
            <a:ext cx="5724644" cy="646331"/>
          </a:xfrm>
          <a:prstGeom prst="rect">
            <a:avLst/>
          </a:prstGeom>
          <a:noFill/>
          <a:effectLst>
            <a:outerShdw blurRad="114300" dist="38100" dir="5460000" algn="tr" rotWithShape="0">
              <a:prstClr val="black">
                <a:alpha val="16000"/>
              </a:prstClr>
            </a:outerShdw>
          </a:effectLst>
        </p:spPr>
        <p:txBody>
          <a:bodyPr wrap="none" rtlCol="0">
            <a:spAutoFit/>
          </a:bodyPr>
          <a:lstStyle/>
          <a:p>
            <a:r>
              <a:rPr lang="zh-CN" altLang="en-US" sz="3600" dirty="0">
                <a:solidFill>
                  <a:schemeClr val="bg1"/>
                </a:solidFill>
                <a:latin typeface="锐字云字库超粗黑体1.0" panose="02010604000000000000" pitchFamily="2" charset="-122"/>
                <a:ea typeface="锐字云字库超粗黑体1.0" panose="02010604000000000000" pitchFamily="2" charset="-122"/>
              </a:rPr>
              <a:t>初中英语趣味教学</a:t>
            </a:r>
            <a:r>
              <a:rPr lang="en-US" altLang="zh-CN" sz="3600" dirty="0" err="1">
                <a:solidFill>
                  <a:schemeClr val="bg1"/>
                </a:solidFill>
                <a:latin typeface="锐字云字库超粗黑体1.0" panose="02010604000000000000" pitchFamily="2" charset="-122"/>
                <a:ea typeface="锐字云字库超粗黑体1.0" panose="02010604000000000000" pitchFamily="2" charset="-122"/>
              </a:rPr>
              <a:t>ppt</a:t>
            </a:r>
            <a:r>
              <a:rPr lang="zh-CN" altLang="en-US" sz="3600" dirty="0">
                <a:solidFill>
                  <a:schemeClr val="bg1"/>
                </a:solidFill>
                <a:latin typeface="锐字云字库超粗黑体1.0" panose="02010604000000000000" pitchFamily="2" charset="-122"/>
                <a:ea typeface="锐字云字库超粗黑体1.0" panose="02010604000000000000" pitchFamily="2" charset="-122"/>
              </a:rPr>
              <a:t>模板</a:t>
            </a:r>
            <a:endParaRPr lang="zh-CN" altLang="en-US" sz="3600" dirty="0">
              <a:solidFill>
                <a:schemeClr val="bg1"/>
              </a:solidFill>
              <a:latin typeface="锐字云字库超粗黑体1.0" panose="02010604000000000000" pitchFamily="2" charset="-122"/>
              <a:ea typeface="锐字云字库超粗黑体1.0" panose="02010604000000000000" pitchFamily="2" charset="-122"/>
            </a:endParaRPr>
          </a:p>
        </p:txBody>
      </p:sp>
      <p:cxnSp>
        <p:nvCxnSpPr>
          <p:cNvPr id="7" name="直接连接符 6"/>
          <p:cNvCxnSpPr/>
          <p:nvPr/>
        </p:nvCxnSpPr>
        <p:spPr>
          <a:xfrm>
            <a:off x="3236374" y="4379523"/>
            <a:ext cx="5344022" cy="0"/>
          </a:xfrm>
          <a:prstGeom prst="line">
            <a:avLst/>
          </a:prstGeom>
          <a:ln>
            <a:solidFill>
              <a:schemeClr val="bg1"/>
            </a:solidFill>
          </a:ln>
          <a:effectLst>
            <a:outerShdw blurRad="114300" dist="38100" dir="5460000" algn="tr" rotWithShape="0">
              <a:prstClr val="black">
                <a:alpha val="16000"/>
              </a:prstClr>
            </a:outerShdw>
          </a:effectLst>
        </p:spPr>
        <p:style>
          <a:lnRef idx="1">
            <a:schemeClr val="accent1"/>
          </a:lnRef>
          <a:fillRef idx="0">
            <a:schemeClr val="accent1"/>
          </a:fillRef>
          <a:effectRef idx="0">
            <a:schemeClr val="accent1"/>
          </a:effectRef>
          <a:fontRef idx="minor">
            <a:schemeClr val="tx1"/>
          </a:fontRef>
        </p:style>
      </p:cxnSp>
      <p:sp>
        <p:nvSpPr>
          <p:cNvPr id="9" name="文本框 8"/>
          <p:cNvSpPr txBox="1"/>
          <p:nvPr/>
        </p:nvSpPr>
        <p:spPr>
          <a:xfrm>
            <a:off x="5123555" y="4591858"/>
            <a:ext cx="1830950" cy="369332"/>
          </a:xfrm>
          <a:prstGeom prst="rect">
            <a:avLst/>
          </a:prstGeom>
          <a:noFill/>
          <a:effectLst>
            <a:outerShdw blurRad="114300" dist="38100" dir="5460000" algn="tr" rotWithShape="0">
              <a:prstClr val="black">
                <a:alpha val="16000"/>
              </a:prstClr>
            </a:outerShdw>
          </a:effectLst>
        </p:spPr>
        <p:txBody>
          <a:bodyPr wrap="none" rtlCol="0">
            <a:spAutoFit/>
          </a:bodyPr>
          <a:lstStyle/>
          <a:p>
            <a:r>
              <a:rPr lang="zh-CN" altLang="en-US" dirty="0" smtClean="0">
                <a:solidFill>
                  <a:schemeClr val="bg1"/>
                </a:solidFill>
                <a:latin typeface="锐字云字库超粗黑体1.0" panose="02010604000000000000" pitchFamily="2" charset="-122"/>
                <a:ea typeface="锐字云字库超粗黑体1.0" panose="02010604000000000000" pitchFamily="2" charset="-122"/>
              </a:rPr>
              <a:t>汇报人：</a:t>
            </a:r>
            <a:r>
              <a:rPr lang="en-US" altLang="zh-CN" dirty="0" err="1" smtClean="0">
                <a:solidFill>
                  <a:schemeClr val="bg1"/>
                </a:solidFill>
                <a:latin typeface="锐字云字库超粗黑体1.0" panose="02010604000000000000" pitchFamily="2" charset="-122"/>
                <a:ea typeface="锐字云字库超粗黑体1.0" panose="02010604000000000000" pitchFamily="2" charset="-122"/>
              </a:rPr>
              <a:t>Stiaxy</a:t>
            </a:r>
            <a:endParaRPr lang="zh-CN" altLang="en-US" dirty="0">
              <a:solidFill>
                <a:schemeClr val="bg1"/>
              </a:solidFill>
              <a:latin typeface="锐字云字库超粗黑体1.0" panose="02010604000000000000" pitchFamily="2" charset="-122"/>
              <a:ea typeface="锐字云字库超粗黑体1.0" panose="02010604000000000000" pitchFamily="2" charset="-122"/>
            </a:endParaRPr>
          </a:p>
        </p:txBody>
      </p:sp>
    </p:spTree>
    <p:extLst>
      <p:ext uri="{BB962C8B-B14F-4D97-AF65-F5344CB8AC3E}">
        <p14:creationId xmlns:p14="http://schemas.microsoft.com/office/powerpoint/2010/main" val="1166796499"/>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1"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p:tgtEl>
                                          <p:spTgt spid="4"/>
                                        </p:tgtEl>
                                        <p:attrNameLst>
                                          <p:attrName>ppt_y</p:attrName>
                                        </p:attrNameLst>
                                      </p:cBhvr>
                                      <p:tavLst>
                                        <p:tav tm="0">
                                          <p:val>
                                            <p:strVal val="#ppt_y-#ppt_h*1.125000"/>
                                          </p:val>
                                        </p:tav>
                                        <p:tav tm="100000">
                                          <p:val>
                                            <p:strVal val="#ppt_y"/>
                                          </p:val>
                                        </p:tav>
                                      </p:tavLst>
                                    </p:anim>
                                    <p:animEffect transition="in" filter="wipe(down)">
                                      <p:cBhvr>
                                        <p:cTn id="8" dur="500"/>
                                        <p:tgtEl>
                                          <p:spTgt spid="4"/>
                                        </p:tgtEl>
                                      </p:cBhvr>
                                    </p:animEffect>
                                  </p:childTnLst>
                                </p:cTn>
                              </p:par>
                              <p:par>
                                <p:cTn id="9" presetID="16" presetClass="entr" presetSubtype="37" fill="hold" nodeType="with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barn(outVertical)">
                                      <p:cBhvr>
                                        <p:cTn id="11" dur="500"/>
                                        <p:tgtEl>
                                          <p:spTgt spid="7"/>
                                        </p:tgtEl>
                                      </p:cBhvr>
                                    </p:animEffect>
                                  </p:childTnLst>
                                </p:cTn>
                              </p:par>
                              <p:par>
                                <p:cTn id="12" presetID="53" presetClass="entr" presetSubtype="16" fill="hold" grpId="0" nodeType="withEffect">
                                  <p:stCondLst>
                                    <p:cond delay="0"/>
                                  </p:stCondLst>
                                  <p:childTnLst>
                                    <p:set>
                                      <p:cBhvr>
                                        <p:cTn id="13" dur="1" fill="hold">
                                          <p:stCondLst>
                                            <p:cond delay="0"/>
                                          </p:stCondLst>
                                        </p:cTn>
                                        <p:tgtEl>
                                          <p:spTgt spid="9"/>
                                        </p:tgtEl>
                                        <p:attrNameLst>
                                          <p:attrName>style.visibility</p:attrName>
                                        </p:attrNameLst>
                                      </p:cBhvr>
                                      <p:to>
                                        <p:strVal val="visible"/>
                                      </p:to>
                                    </p:set>
                                    <p:anim calcmode="lin" valueType="num">
                                      <p:cBhvr>
                                        <p:cTn id="14" dur="500" fill="hold"/>
                                        <p:tgtEl>
                                          <p:spTgt spid="9"/>
                                        </p:tgtEl>
                                        <p:attrNameLst>
                                          <p:attrName>ppt_w</p:attrName>
                                        </p:attrNameLst>
                                      </p:cBhvr>
                                      <p:tavLst>
                                        <p:tav tm="0">
                                          <p:val>
                                            <p:fltVal val="0"/>
                                          </p:val>
                                        </p:tav>
                                        <p:tav tm="100000">
                                          <p:val>
                                            <p:strVal val="#ppt_w"/>
                                          </p:val>
                                        </p:tav>
                                      </p:tavLst>
                                    </p:anim>
                                    <p:anim calcmode="lin" valueType="num">
                                      <p:cBhvr>
                                        <p:cTn id="15" dur="500" fill="hold"/>
                                        <p:tgtEl>
                                          <p:spTgt spid="9"/>
                                        </p:tgtEl>
                                        <p:attrNameLst>
                                          <p:attrName>ppt_h</p:attrName>
                                        </p:attrNameLst>
                                      </p:cBhvr>
                                      <p:tavLst>
                                        <p:tav tm="0">
                                          <p:val>
                                            <p:fltVal val="0"/>
                                          </p:val>
                                        </p:tav>
                                        <p:tav tm="100000">
                                          <p:val>
                                            <p:strVal val="#ppt_h"/>
                                          </p:val>
                                        </p:tav>
                                      </p:tavLst>
                                    </p:anim>
                                    <p:animEffect transition="in" filter="fade">
                                      <p:cBhvr>
                                        <p:cTn id="16"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9"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415640" y="2327274"/>
            <a:ext cx="2658750" cy="2387602"/>
            <a:chOff x="4766625" y="-1219201"/>
            <a:chExt cx="2658750" cy="2387602"/>
          </a:xfrm>
        </p:grpSpPr>
        <p:sp>
          <p:nvSpPr>
            <p:cNvPr id="31" name="任意多边形 30"/>
            <p:cNvSpPr/>
            <p:nvPr/>
          </p:nvSpPr>
          <p:spPr>
            <a:xfrm>
              <a:off x="4766625" y="-1219201"/>
              <a:ext cx="2658750" cy="238760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11"/>
            <p:cNvSpPr txBox="1"/>
            <p:nvPr/>
          </p:nvSpPr>
          <p:spPr>
            <a:xfrm>
              <a:off x="5395867" y="-195084"/>
              <a:ext cx="1313180" cy="769441"/>
            </a:xfrm>
            <a:prstGeom prst="rect">
              <a:avLst/>
            </a:prstGeom>
            <a:noFill/>
          </p:spPr>
          <p:txBody>
            <a:bodyPr wrap="none" rtlCol="0">
              <a:spAutoFit/>
            </a:bodyPr>
            <a:lstStyle/>
            <a:p>
              <a:r>
                <a:rPr lang="zh-CN" altLang="en-US" sz="4400" dirty="0" smtClean="0">
                  <a:solidFill>
                    <a:srgbClr val="2FA598"/>
                  </a:solidFill>
                  <a:latin typeface="锐字云字库超粗黑体1.0" panose="02010604000000000000" pitchFamily="2" charset="-122"/>
                  <a:ea typeface="锐字云字库超粗黑体1.0" panose="02010604000000000000" pitchFamily="2" charset="-122"/>
                </a:rPr>
                <a:t>目录</a:t>
              </a:r>
              <a:endParaRPr lang="zh-CN" altLang="en-US" sz="4400" dirty="0">
                <a:solidFill>
                  <a:srgbClr val="2FA598"/>
                </a:solidFill>
                <a:latin typeface="锐字云字库超粗黑体1.0" panose="02010604000000000000" pitchFamily="2" charset="-122"/>
                <a:ea typeface="锐字云字库超粗黑体1.0" panose="02010604000000000000" pitchFamily="2" charset="-122"/>
              </a:endParaRPr>
            </a:p>
          </p:txBody>
        </p:sp>
        <p:sp>
          <p:nvSpPr>
            <p:cNvPr id="30" name="文本框 29"/>
            <p:cNvSpPr txBox="1"/>
            <p:nvPr/>
          </p:nvSpPr>
          <p:spPr>
            <a:xfrm>
              <a:off x="5011663" y="-602113"/>
              <a:ext cx="2168671" cy="523220"/>
            </a:xfrm>
            <a:prstGeom prst="rect">
              <a:avLst/>
            </a:prstGeom>
            <a:noFill/>
          </p:spPr>
          <p:txBody>
            <a:bodyPr wrap="none" rtlCol="0">
              <a:spAutoFit/>
            </a:bodyPr>
            <a:lstStyle/>
            <a:p>
              <a:r>
                <a:rPr lang="en-US" altLang="zh-CN" sz="2800" dirty="0" smtClean="0">
                  <a:solidFill>
                    <a:srgbClr val="2FA598"/>
                  </a:solidFill>
                  <a:latin typeface="锐字云字库超粗黑体1.0" panose="02010604000000000000" pitchFamily="2" charset="-122"/>
                  <a:ea typeface="锐字云字库超粗黑体1.0" panose="02010604000000000000" pitchFamily="2" charset="-122"/>
                </a:rPr>
                <a:t>CONTENTS</a:t>
              </a:r>
              <a:endParaRPr lang="zh-CN" altLang="en-US" sz="2800" dirty="0">
                <a:solidFill>
                  <a:srgbClr val="2FA598"/>
                </a:solidFill>
                <a:latin typeface="锐字云字库超粗黑体1.0" panose="02010604000000000000" pitchFamily="2" charset="-122"/>
                <a:ea typeface="锐字云字库超粗黑体1.0" panose="02010604000000000000" pitchFamily="2" charset="-122"/>
              </a:endParaRPr>
            </a:p>
          </p:txBody>
        </p:sp>
      </p:grpSp>
      <p:sp>
        <p:nvSpPr>
          <p:cNvPr id="24" name="任意多边形 23"/>
          <p:cNvSpPr/>
          <p:nvPr/>
        </p:nvSpPr>
        <p:spPr>
          <a:xfrm>
            <a:off x="1091774" y="2036436"/>
            <a:ext cx="3306481" cy="2969277"/>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2" name="组合 31"/>
          <p:cNvGrpSpPr/>
          <p:nvPr/>
        </p:nvGrpSpPr>
        <p:grpSpPr>
          <a:xfrm>
            <a:off x="5510641" y="1611620"/>
            <a:ext cx="4767527" cy="576064"/>
            <a:chOff x="4384599" y="1561976"/>
            <a:chExt cx="3575645" cy="432048"/>
          </a:xfrm>
        </p:grpSpPr>
        <p:sp>
          <p:nvSpPr>
            <p:cNvPr id="33" name="圆角矩形 32"/>
            <p:cNvSpPr/>
            <p:nvPr/>
          </p:nvSpPr>
          <p:spPr>
            <a:xfrm>
              <a:off x="4384599" y="1561976"/>
              <a:ext cx="3575645" cy="432048"/>
            </a:xfrm>
            <a:prstGeom prst="roundRect">
              <a:avLst/>
            </a:prstGeom>
            <a:solidFill>
              <a:srgbClr val="2FA598"/>
            </a:solidFill>
            <a:ln w="12700">
              <a:noFill/>
            </a:ln>
            <a:effectLst>
              <a:innerShdw blurRad="63500" dist="25400" dir="156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34" name="圆角矩形 33"/>
            <p:cNvSpPr/>
            <p:nvPr/>
          </p:nvSpPr>
          <p:spPr>
            <a:xfrm>
              <a:off x="5223940" y="1610214"/>
              <a:ext cx="2664296" cy="335572"/>
            </a:xfrm>
            <a:prstGeom prst="roundRect">
              <a:avLst/>
            </a:prstGeom>
            <a:gradFill flip="none" rotWithShape="1">
              <a:gsLst>
                <a:gs pos="0">
                  <a:schemeClr val="bg1">
                    <a:lumMod val="75000"/>
                  </a:schemeClr>
                </a:gs>
                <a:gs pos="50000">
                  <a:schemeClr val="bg1">
                    <a:lumMod val="95000"/>
                  </a:schemeClr>
                </a:gs>
                <a:gs pos="100000">
                  <a:schemeClr val="bg1"/>
                </a:gs>
              </a:gsLst>
              <a:lin ang="2700000" scaled="1"/>
              <a:tileRect/>
            </a:gradFill>
            <a:ln w="12700">
              <a:gradFill>
                <a:gsLst>
                  <a:gs pos="100000">
                    <a:schemeClr val="bg1">
                      <a:lumMod val="75000"/>
                    </a:schemeClr>
                  </a:gs>
                  <a:gs pos="50000">
                    <a:schemeClr val="bg1">
                      <a:lumMod val="95000"/>
                    </a:schemeClr>
                  </a:gs>
                  <a:gs pos="0">
                    <a:schemeClr val="bg1"/>
                  </a:gs>
                </a:gsLst>
                <a:lin ang="5400000" scaled="0"/>
              </a:gradFill>
            </a:ln>
            <a:effectLst>
              <a:outerShdw blurRad="508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grpSp>
      <p:sp>
        <p:nvSpPr>
          <p:cNvPr id="35" name="圆角矩形 34"/>
          <p:cNvSpPr/>
          <p:nvPr/>
        </p:nvSpPr>
        <p:spPr>
          <a:xfrm>
            <a:off x="5583665" y="1675938"/>
            <a:ext cx="906431" cy="447429"/>
          </a:xfrm>
          <a:prstGeom prst="roundRect">
            <a:avLst/>
          </a:prstGeom>
          <a:gradFill flip="none" rotWithShape="1">
            <a:gsLst>
              <a:gs pos="0">
                <a:schemeClr val="bg1">
                  <a:lumMod val="75000"/>
                </a:schemeClr>
              </a:gs>
              <a:gs pos="50000">
                <a:schemeClr val="bg1">
                  <a:lumMod val="95000"/>
                </a:schemeClr>
              </a:gs>
              <a:gs pos="100000">
                <a:schemeClr val="bg1"/>
              </a:gs>
            </a:gsLst>
            <a:lin ang="2700000" scaled="1"/>
            <a:tileRect/>
          </a:gradFill>
          <a:ln w="12700">
            <a:gradFill>
              <a:gsLst>
                <a:gs pos="100000">
                  <a:schemeClr val="bg1">
                    <a:lumMod val="75000"/>
                  </a:schemeClr>
                </a:gs>
                <a:gs pos="50000">
                  <a:schemeClr val="bg1">
                    <a:lumMod val="95000"/>
                  </a:schemeClr>
                </a:gs>
                <a:gs pos="0">
                  <a:schemeClr val="bg1"/>
                </a:gs>
              </a:gsLst>
              <a:lin ang="5400000" scaled="0"/>
            </a:gradFill>
          </a:ln>
          <a:effectLst>
            <a:outerShdw blurRad="508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altLang="zh-CN" sz="2400" dirty="0">
                <a:solidFill>
                  <a:srgbClr val="2FA598"/>
                </a:solidFill>
                <a:latin typeface="Impact" panose="020B0806030902050204" pitchFamily="34" charset="0"/>
                <a:ea typeface="微软雅黑" panose="020B0503020204020204" pitchFamily="34" charset="-122"/>
              </a:rPr>
              <a:t>0 1</a:t>
            </a:r>
            <a:endParaRPr lang="zh-CN" altLang="en-US" sz="2400" dirty="0">
              <a:solidFill>
                <a:srgbClr val="2FA598"/>
              </a:solidFill>
              <a:latin typeface="Impact" panose="020B0806030902050204" pitchFamily="34" charset="0"/>
              <a:ea typeface="微软雅黑" panose="020B0503020204020204" pitchFamily="34" charset="-122"/>
            </a:endParaRPr>
          </a:p>
        </p:txBody>
      </p:sp>
      <p:sp>
        <p:nvSpPr>
          <p:cNvPr id="36" name="TextBox 177"/>
          <p:cNvSpPr txBox="1"/>
          <p:nvPr/>
        </p:nvSpPr>
        <p:spPr>
          <a:xfrm>
            <a:off x="7468663" y="1673950"/>
            <a:ext cx="1864731" cy="465305"/>
          </a:xfrm>
          <a:prstGeom prst="roundRect">
            <a:avLst/>
          </a:prstGeom>
          <a:noFill/>
        </p:spPr>
        <p:txBody>
          <a:bodyPr wrap="none" rtlCol="0">
            <a:spAutoFit/>
          </a:bodyPr>
          <a:lstStyle/>
          <a:p>
            <a:pPr algn="ctr"/>
            <a:r>
              <a:rPr lang="zh-CN" altLang="en-US" sz="2133" b="1" dirty="0" smtClean="0">
                <a:solidFill>
                  <a:srgbClr val="2FA598"/>
                </a:solidFill>
              </a:rPr>
              <a:t>工作完成情况</a:t>
            </a:r>
            <a:endParaRPr lang="zh-CN" altLang="en-US" sz="2133" b="1" dirty="0">
              <a:solidFill>
                <a:srgbClr val="2FA598"/>
              </a:solidFill>
            </a:endParaRPr>
          </a:p>
        </p:txBody>
      </p:sp>
      <p:grpSp>
        <p:nvGrpSpPr>
          <p:cNvPr id="37" name="组合 36"/>
          <p:cNvGrpSpPr/>
          <p:nvPr/>
        </p:nvGrpSpPr>
        <p:grpSpPr>
          <a:xfrm>
            <a:off x="5510641" y="2601803"/>
            <a:ext cx="4767527" cy="576064"/>
            <a:chOff x="4384599" y="1561976"/>
            <a:chExt cx="3575645" cy="432048"/>
          </a:xfrm>
        </p:grpSpPr>
        <p:sp>
          <p:nvSpPr>
            <p:cNvPr id="38" name="圆角矩形 37"/>
            <p:cNvSpPr/>
            <p:nvPr/>
          </p:nvSpPr>
          <p:spPr>
            <a:xfrm>
              <a:off x="4384599" y="1561976"/>
              <a:ext cx="3575645" cy="432048"/>
            </a:xfrm>
            <a:prstGeom prst="roundRect">
              <a:avLst/>
            </a:prstGeom>
            <a:solidFill>
              <a:srgbClr val="2FA598"/>
            </a:solidFill>
            <a:ln w="12700">
              <a:noFill/>
            </a:ln>
            <a:effectLst>
              <a:innerShdw blurRad="63500" dist="25400" dir="156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39" name="圆角矩形 38"/>
            <p:cNvSpPr/>
            <p:nvPr/>
          </p:nvSpPr>
          <p:spPr>
            <a:xfrm>
              <a:off x="5222887" y="1610214"/>
              <a:ext cx="2664296" cy="335572"/>
            </a:xfrm>
            <a:prstGeom prst="roundRect">
              <a:avLst/>
            </a:prstGeom>
            <a:gradFill flip="none" rotWithShape="1">
              <a:gsLst>
                <a:gs pos="0">
                  <a:schemeClr val="bg1">
                    <a:lumMod val="75000"/>
                  </a:schemeClr>
                </a:gs>
                <a:gs pos="50000">
                  <a:schemeClr val="bg1">
                    <a:lumMod val="95000"/>
                  </a:schemeClr>
                </a:gs>
                <a:gs pos="100000">
                  <a:schemeClr val="bg1"/>
                </a:gs>
              </a:gsLst>
              <a:lin ang="2700000" scaled="1"/>
              <a:tileRect/>
            </a:gradFill>
            <a:ln w="12700">
              <a:gradFill>
                <a:gsLst>
                  <a:gs pos="100000">
                    <a:schemeClr val="bg1">
                      <a:lumMod val="75000"/>
                    </a:schemeClr>
                  </a:gs>
                  <a:gs pos="50000">
                    <a:schemeClr val="bg1">
                      <a:lumMod val="95000"/>
                    </a:schemeClr>
                  </a:gs>
                  <a:gs pos="0">
                    <a:schemeClr val="bg1"/>
                  </a:gs>
                </a:gsLst>
                <a:lin ang="5400000" scaled="0"/>
              </a:gradFill>
            </a:ln>
            <a:effectLst>
              <a:outerShdw blurRad="508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grpSp>
      <p:sp>
        <p:nvSpPr>
          <p:cNvPr id="40" name="圆角矩形 39"/>
          <p:cNvSpPr/>
          <p:nvPr/>
        </p:nvSpPr>
        <p:spPr>
          <a:xfrm>
            <a:off x="5583664" y="2666119"/>
            <a:ext cx="906431" cy="447429"/>
          </a:xfrm>
          <a:prstGeom prst="roundRect">
            <a:avLst/>
          </a:prstGeom>
          <a:gradFill flip="none" rotWithShape="1">
            <a:gsLst>
              <a:gs pos="0">
                <a:schemeClr val="bg1">
                  <a:lumMod val="75000"/>
                </a:schemeClr>
              </a:gs>
              <a:gs pos="50000">
                <a:schemeClr val="bg1">
                  <a:lumMod val="95000"/>
                </a:schemeClr>
              </a:gs>
              <a:gs pos="100000">
                <a:schemeClr val="bg1"/>
              </a:gs>
            </a:gsLst>
            <a:lin ang="2700000" scaled="1"/>
            <a:tileRect/>
          </a:gradFill>
          <a:ln w="12700">
            <a:gradFill>
              <a:gsLst>
                <a:gs pos="100000">
                  <a:schemeClr val="bg1">
                    <a:lumMod val="75000"/>
                  </a:schemeClr>
                </a:gs>
                <a:gs pos="50000">
                  <a:schemeClr val="bg1">
                    <a:lumMod val="95000"/>
                  </a:schemeClr>
                </a:gs>
                <a:gs pos="0">
                  <a:schemeClr val="bg1"/>
                </a:gs>
              </a:gsLst>
              <a:lin ang="5400000" scaled="0"/>
            </a:gradFill>
          </a:ln>
          <a:effectLst>
            <a:outerShdw blurRad="508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a:solidFill>
                  <a:srgbClr val="2FA598"/>
                </a:solidFill>
                <a:latin typeface="Impact" panose="020B0806030902050204" pitchFamily="34" charset="0"/>
                <a:ea typeface="微软雅黑" panose="020B0503020204020204" pitchFamily="34" charset="-122"/>
              </a:rPr>
              <a:t>0 2</a:t>
            </a:r>
            <a:endParaRPr lang="zh-CN" altLang="en-US" sz="2400" dirty="0">
              <a:solidFill>
                <a:srgbClr val="2FA598"/>
              </a:solidFill>
              <a:latin typeface="Impact" panose="020B0806030902050204" pitchFamily="34" charset="0"/>
              <a:ea typeface="微软雅黑" panose="020B0503020204020204" pitchFamily="34" charset="-122"/>
            </a:endParaRPr>
          </a:p>
        </p:txBody>
      </p:sp>
      <p:sp>
        <p:nvSpPr>
          <p:cNvPr id="41" name="TextBox 182"/>
          <p:cNvSpPr txBox="1"/>
          <p:nvPr/>
        </p:nvSpPr>
        <p:spPr>
          <a:xfrm>
            <a:off x="7466350" y="2664115"/>
            <a:ext cx="1864731" cy="465305"/>
          </a:xfrm>
          <a:prstGeom prst="roundRect">
            <a:avLst/>
          </a:prstGeom>
          <a:noFill/>
        </p:spPr>
        <p:txBody>
          <a:bodyPr wrap="none" rtlCol="0">
            <a:spAutoFit/>
          </a:bodyPr>
          <a:lstStyle/>
          <a:p>
            <a:pPr algn="ctr"/>
            <a:r>
              <a:rPr lang="zh-CN" altLang="en-US" sz="2133" b="1" dirty="0" smtClean="0">
                <a:solidFill>
                  <a:srgbClr val="2FA598"/>
                </a:solidFill>
              </a:rPr>
              <a:t>年度工作概述</a:t>
            </a:r>
            <a:endParaRPr lang="zh-CN" altLang="en-US" sz="2133" b="1" dirty="0">
              <a:solidFill>
                <a:srgbClr val="2FA598"/>
              </a:solidFill>
            </a:endParaRPr>
          </a:p>
        </p:txBody>
      </p:sp>
      <p:grpSp>
        <p:nvGrpSpPr>
          <p:cNvPr id="42" name="组合 41"/>
          <p:cNvGrpSpPr/>
          <p:nvPr/>
        </p:nvGrpSpPr>
        <p:grpSpPr>
          <a:xfrm>
            <a:off x="5510641" y="3593197"/>
            <a:ext cx="4767527" cy="576064"/>
            <a:chOff x="4384599" y="1561976"/>
            <a:chExt cx="3575645" cy="432048"/>
          </a:xfrm>
        </p:grpSpPr>
        <p:sp>
          <p:nvSpPr>
            <p:cNvPr id="43" name="圆角矩形 42"/>
            <p:cNvSpPr/>
            <p:nvPr/>
          </p:nvSpPr>
          <p:spPr>
            <a:xfrm>
              <a:off x="4384599" y="1561976"/>
              <a:ext cx="3575645" cy="432048"/>
            </a:xfrm>
            <a:prstGeom prst="roundRect">
              <a:avLst/>
            </a:prstGeom>
            <a:solidFill>
              <a:srgbClr val="2FA598"/>
            </a:solidFill>
            <a:ln w="12700">
              <a:noFill/>
            </a:ln>
            <a:effectLst>
              <a:innerShdw blurRad="63500" dist="25400" dir="156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44" name="圆角矩形 43"/>
            <p:cNvSpPr/>
            <p:nvPr/>
          </p:nvSpPr>
          <p:spPr>
            <a:xfrm>
              <a:off x="5223940" y="1610214"/>
              <a:ext cx="2664296" cy="335572"/>
            </a:xfrm>
            <a:prstGeom prst="roundRect">
              <a:avLst/>
            </a:prstGeom>
            <a:gradFill flip="none" rotWithShape="1">
              <a:gsLst>
                <a:gs pos="0">
                  <a:schemeClr val="bg1">
                    <a:lumMod val="75000"/>
                  </a:schemeClr>
                </a:gs>
                <a:gs pos="50000">
                  <a:schemeClr val="bg1">
                    <a:lumMod val="95000"/>
                  </a:schemeClr>
                </a:gs>
                <a:gs pos="100000">
                  <a:schemeClr val="bg1"/>
                </a:gs>
              </a:gsLst>
              <a:lin ang="2700000" scaled="1"/>
              <a:tileRect/>
            </a:gradFill>
            <a:ln w="12700">
              <a:gradFill>
                <a:gsLst>
                  <a:gs pos="100000">
                    <a:schemeClr val="bg1">
                      <a:lumMod val="75000"/>
                    </a:schemeClr>
                  </a:gs>
                  <a:gs pos="50000">
                    <a:schemeClr val="bg1">
                      <a:lumMod val="95000"/>
                    </a:schemeClr>
                  </a:gs>
                  <a:gs pos="0">
                    <a:schemeClr val="bg1"/>
                  </a:gs>
                </a:gsLst>
                <a:lin ang="5400000" scaled="0"/>
              </a:gradFill>
            </a:ln>
            <a:effectLst>
              <a:outerShdw blurRad="508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grpSp>
      <p:sp>
        <p:nvSpPr>
          <p:cNvPr id="45" name="圆角矩形 44"/>
          <p:cNvSpPr/>
          <p:nvPr/>
        </p:nvSpPr>
        <p:spPr>
          <a:xfrm>
            <a:off x="5583665" y="3657514"/>
            <a:ext cx="906431" cy="447429"/>
          </a:xfrm>
          <a:prstGeom prst="roundRect">
            <a:avLst/>
          </a:prstGeom>
          <a:gradFill flip="none" rotWithShape="1">
            <a:gsLst>
              <a:gs pos="0">
                <a:schemeClr val="bg1">
                  <a:lumMod val="75000"/>
                </a:schemeClr>
              </a:gs>
              <a:gs pos="50000">
                <a:schemeClr val="bg1">
                  <a:lumMod val="95000"/>
                </a:schemeClr>
              </a:gs>
              <a:gs pos="100000">
                <a:schemeClr val="bg1"/>
              </a:gs>
            </a:gsLst>
            <a:lin ang="2700000" scaled="1"/>
            <a:tileRect/>
          </a:gradFill>
          <a:ln w="12700">
            <a:gradFill>
              <a:gsLst>
                <a:gs pos="100000">
                  <a:schemeClr val="bg1">
                    <a:lumMod val="75000"/>
                  </a:schemeClr>
                </a:gs>
                <a:gs pos="50000">
                  <a:schemeClr val="bg1">
                    <a:lumMod val="95000"/>
                  </a:schemeClr>
                </a:gs>
                <a:gs pos="0">
                  <a:schemeClr val="bg1"/>
                </a:gs>
              </a:gsLst>
              <a:lin ang="5400000" scaled="0"/>
            </a:gradFill>
          </a:ln>
          <a:effectLst>
            <a:outerShdw blurRad="508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a:solidFill>
                  <a:srgbClr val="2FA598"/>
                </a:solidFill>
                <a:latin typeface="Impact" panose="020B0806030902050204" pitchFamily="34" charset="0"/>
                <a:ea typeface="微软雅黑" panose="020B0503020204020204" pitchFamily="34" charset="-122"/>
              </a:rPr>
              <a:t>0 3</a:t>
            </a:r>
            <a:endParaRPr lang="zh-CN" altLang="en-US" sz="2400" dirty="0">
              <a:solidFill>
                <a:srgbClr val="2FA598"/>
              </a:solidFill>
              <a:latin typeface="Impact" panose="020B0806030902050204" pitchFamily="34" charset="0"/>
              <a:ea typeface="微软雅黑" panose="020B0503020204020204" pitchFamily="34" charset="-122"/>
            </a:endParaRPr>
          </a:p>
        </p:txBody>
      </p:sp>
      <p:sp>
        <p:nvSpPr>
          <p:cNvPr id="46" name="TextBox 187"/>
          <p:cNvSpPr txBox="1"/>
          <p:nvPr/>
        </p:nvSpPr>
        <p:spPr>
          <a:xfrm>
            <a:off x="7122688" y="3655527"/>
            <a:ext cx="2247089" cy="465305"/>
          </a:xfrm>
          <a:prstGeom prst="roundRect">
            <a:avLst/>
          </a:prstGeom>
          <a:noFill/>
        </p:spPr>
        <p:txBody>
          <a:bodyPr wrap="none" rtlCol="0">
            <a:spAutoFit/>
          </a:bodyPr>
          <a:lstStyle/>
          <a:p>
            <a:r>
              <a:rPr lang="zh-CN" altLang="en-US" sz="2133" b="1" dirty="0" smtClean="0">
                <a:solidFill>
                  <a:srgbClr val="2FA598"/>
                </a:solidFill>
              </a:rPr>
              <a:t>      成功项目展示</a:t>
            </a:r>
            <a:endParaRPr lang="zh-CN" altLang="en-US" sz="2133" b="1" dirty="0">
              <a:solidFill>
                <a:srgbClr val="2FA598"/>
              </a:solidFill>
            </a:endParaRPr>
          </a:p>
        </p:txBody>
      </p:sp>
      <p:grpSp>
        <p:nvGrpSpPr>
          <p:cNvPr id="48" name="组合 47"/>
          <p:cNvGrpSpPr/>
          <p:nvPr/>
        </p:nvGrpSpPr>
        <p:grpSpPr>
          <a:xfrm>
            <a:off x="5510641" y="4584542"/>
            <a:ext cx="4767527" cy="576064"/>
            <a:chOff x="4384599" y="1561976"/>
            <a:chExt cx="3575645" cy="432048"/>
          </a:xfrm>
        </p:grpSpPr>
        <p:sp>
          <p:nvSpPr>
            <p:cNvPr id="49" name="圆角矩形 48"/>
            <p:cNvSpPr/>
            <p:nvPr/>
          </p:nvSpPr>
          <p:spPr>
            <a:xfrm>
              <a:off x="4384599" y="1561976"/>
              <a:ext cx="3575645" cy="432048"/>
            </a:xfrm>
            <a:prstGeom prst="roundRect">
              <a:avLst/>
            </a:prstGeom>
            <a:solidFill>
              <a:srgbClr val="2FA598"/>
            </a:solidFill>
            <a:ln w="12700">
              <a:noFill/>
            </a:ln>
            <a:effectLst>
              <a:innerShdw blurRad="63500" dist="25400" dir="156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50" name="圆角矩形 49"/>
            <p:cNvSpPr/>
            <p:nvPr/>
          </p:nvSpPr>
          <p:spPr>
            <a:xfrm>
              <a:off x="5222887" y="1610214"/>
              <a:ext cx="2664296" cy="335572"/>
            </a:xfrm>
            <a:prstGeom prst="roundRect">
              <a:avLst/>
            </a:prstGeom>
            <a:gradFill flip="none" rotWithShape="1">
              <a:gsLst>
                <a:gs pos="0">
                  <a:schemeClr val="bg1">
                    <a:lumMod val="75000"/>
                  </a:schemeClr>
                </a:gs>
                <a:gs pos="50000">
                  <a:schemeClr val="bg1">
                    <a:lumMod val="95000"/>
                  </a:schemeClr>
                </a:gs>
                <a:gs pos="100000">
                  <a:schemeClr val="bg1"/>
                </a:gs>
              </a:gsLst>
              <a:lin ang="2700000" scaled="1"/>
              <a:tileRect/>
            </a:gradFill>
            <a:ln w="12700">
              <a:gradFill>
                <a:gsLst>
                  <a:gs pos="100000">
                    <a:schemeClr val="bg1">
                      <a:lumMod val="75000"/>
                    </a:schemeClr>
                  </a:gs>
                  <a:gs pos="50000">
                    <a:schemeClr val="bg1">
                      <a:lumMod val="95000"/>
                    </a:schemeClr>
                  </a:gs>
                  <a:gs pos="0">
                    <a:schemeClr val="bg1"/>
                  </a:gs>
                </a:gsLst>
                <a:lin ang="5400000" scaled="0"/>
              </a:gradFill>
            </a:ln>
            <a:effectLst>
              <a:outerShdw blurRad="508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grpSp>
      <p:sp>
        <p:nvSpPr>
          <p:cNvPr id="51" name="圆角矩形 50"/>
          <p:cNvSpPr/>
          <p:nvPr/>
        </p:nvSpPr>
        <p:spPr>
          <a:xfrm>
            <a:off x="5579026" y="4640001"/>
            <a:ext cx="906431" cy="447429"/>
          </a:xfrm>
          <a:prstGeom prst="roundRect">
            <a:avLst/>
          </a:prstGeom>
          <a:gradFill flip="none" rotWithShape="1">
            <a:gsLst>
              <a:gs pos="0">
                <a:schemeClr val="bg1">
                  <a:lumMod val="75000"/>
                </a:schemeClr>
              </a:gs>
              <a:gs pos="50000">
                <a:schemeClr val="bg1">
                  <a:lumMod val="95000"/>
                </a:schemeClr>
              </a:gs>
              <a:gs pos="100000">
                <a:schemeClr val="bg1"/>
              </a:gs>
            </a:gsLst>
            <a:lin ang="2700000" scaled="1"/>
            <a:tileRect/>
          </a:gradFill>
          <a:ln w="12700">
            <a:gradFill>
              <a:gsLst>
                <a:gs pos="100000">
                  <a:schemeClr val="bg1">
                    <a:lumMod val="75000"/>
                  </a:schemeClr>
                </a:gs>
                <a:gs pos="50000">
                  <a:schemeClr val="bg1">
                    <a:lumMod val="95000"/>
                  </a:schemeClr>
                </a:gs>
                <a:gs pos="0">
                  <a:schemeClr val="bg1"/>
                </a:gs>
              </a:gsLst>
              <a:lin ang="5400000" scaled="0"/>
            </a:gradFill>
          </a:ln>
          <a:effectLst>
            <a:outerShdw blurRad="508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a:solidFill>
                  <a:srgbClr val="2FA598"/>
                </a:solidFill>
                <a:latin typeface="Impact" panose="020B0806030902050204" pitchFamily="34" charset="0"/>
                <a:ea typeface="微软雅黑" panose="020B0503020204020204" pitchFamily="34" charset="-122"/>
              </a:rPr>
              <a:t>0 4</a:t>
            </a:r>
            <a:endParaRPr lang="zh-CN" altLang="en-US" sz="2400" dirty="0">
              <a:solidFill>
                <a:srgbClr val="2FA598"/>
              </a:solidFill>
              <a:latin typeface="Impact" panose="020B0806030902050204" pitchFamily="34" charset="0"/>
              <a:ea typeface="微软雅黑" panose="020B0503020204020204" pitchFamily="34" charset="-122"/>
            </a:endParaRPr>
          </a:p>
        </p:txBody>
      </p:sp>
      <p:sp>
        <p:nvSpPr>
          <p:cNvPr id="52" name="TextBox 192"/>
          <p:cNvSpPr txBox="1"/>
          <p:nvPr/>
        </p:nvSpPr>
        <p:spPr>
          <a:xfrm>
            <a:off x="7437322" y="4663142"/>
            <a:ext cx="2144147" cy="465305"/>
          </a:xfrm>
          <a:prstGeom prst="roundRect">
            <a:avLst/>
          </a:prstGeom>
          <a:noFill/>
        </p:spPr>
        <p:txBody>
          <a:bodyPr wrap="none" rtlCol="0">
            <a:spAutoFit/>
          </a:bodyPr>
          <a:lstStyle/>
          <a:p>
            <a:pPr algn="ctr"/>
            <a:r>
              <a:rPr lang="zh-CN" altLang="en-US" sz="2133" b="1" dirty="0" smtClean="0">
                <a:solidFill>
                  <a:srgbClr val="2FA598"/>
                </a:solidFill>
              </a:rPr>
              <a:t>经验总结与不足</a:t>
            </a:r>
            <a:endParaRPr lang="zh-CN" altLang="en-US" sz="2133" b="1" dirty="0">
              <a:solidFill>
                <a:srgbClr val="2FA598"/>
              </a:solidFill>
            </a:endParaRPr>
          </a:p>
        </p:txBody>
      </p:sp>
    </p:spTree>
    <p:extLst>
      <p:ext uri="{BB962C8B-B14F-4D97-AF65-F5344CB8AC3E}">
        <p14:creationId xmlns:p14="http://schemas.microsoft.com/office/powerpoint/2010/main" val="3068693601"/>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500"/>
                                            <p:tgtEl>
                                              <p:spTgt spid="24"/>
                                            </p:tgtEl>
                                          </p:cBhvr>
                                        </p:animEffect>
                                        <p:anim calcmode="lin" valueType="num">
                                          <p:cBhvr>
                                            <p:cTn id="8" dur="500" fill="hold"/>
                                            <p:tgtEl>
                                              <p:spTgt spid="24"/>
                                            </p:tgtEl>
                                            <p:attrNameLst>
                                              <p:attrName>ppt_x</p:attrName>
                                            </p:attrNameLst>
                                          </p:cBhvr>
                                          <p:tavLst>
                                            <p:tav tm="0">
                                              <p:val>
                                                <p:strVal val="#ppt_x"/>
                                              </p:val>
                                            </p:tav>
                                            <p:tav tm="100000">
                                              <p:val>
                                                <p:strVal val="#ppt_x"/>
                                              </p:val>
                                            </p:tav>
                                          </p:tavLst>
                                        </p:anim>
                                        <p:anim calcmode="lin" valueType="num">
                                          <p:cBhvr>
                                            <p:cTn id="9" dur="500" fill="hold"/>
                                            <p:tgtEl>
                                              <p:spTgt spid="24"/>
                                            </p:tgtEl>
                                            <p:attrNameLst>
                                              <p:attrName>ppt_y</p:attrName>
                                            </p:attrNameLst>
                                          </p:cBhvr>
                                          <p:tavLst>
                                            <p:tav tm="0">
                                              <p:val>
                                                <p:strVal val="#ppt_y-.1"/>
                                              </p:val>
                                            </p:tav>
                                            <p:tav tm="100000">
                                              <p:val>
                                                <p:strVal val="#ppt_y"/>
                                              </p:val>
                                            </p:tav>
                                          </p:tavLst>
                                        </p:anim>
                                      </p:childTnLst>
                                    </p:cTn>
                                  </p:par>
                                  <p:par>
                                    <p:cTn id="10" presetID="53" presetClass="entr" presetSubtype="16" fill="hold" nodeType="with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p:cTn id="12" dur="500" fill="hold"/>
                                            <p:tgtEl>
                                              <p:spTgt spid="2"/>
                                            </p:tgtEl>
                                            <p:attrNameLst>
                                              <p:attrName>ppt_w</p:attrName>
                                            </p:attrNameLst>
                                          </p:cBhvr>
                                          <p:tavLst>
                                            <p:tav tm="0">
                                              <p:val>
                                                <p:fltVal val="0"/>
                                              </p:val>
                                            </p:tav>
                                            <p:tav tm="100000">
                                              <p:val>
                                                <p:strVal val="#ppt_w"/>
                                              </p:val>
                                            </p:tav>
                                          </p:tavLst>
                                        </p:anim>
                                        <p:anim calcmode="lin" valueType="num">
                                          <p:cBhvr>
                                            <p:cTn id="13" dur="500" fill="hold"/>
                                            <p:tgtEl>
                                              <p:spTgt spid="2"/>
                                            </p:tgtEl>
                                            <p:attrNameLst>
                                              <p:attrName>ppt_h</p:attrName>
                                            </p:attrNameLst>
                                          </p:cBhvr>
                                          <p:tavLst>
                                            <p:tav tm="0">
                                              <p:val>
                                                <p:fltVal val="0"/>
                                              </p:val>
                                            </p:tav>
                                            <p:tav tm="100000">
                                              <p:val>
                                                <p:strVal val="#ppt_h"/>
                                              </p:val>
                                            </p:tav>
                                          </p:tavLst>
                                        </p:anim>
                                        <p:animEffect transition="in" filter="fade">
                                          <p:cBhvr>
                                            <p:cTn id="14" dur="500"/>
                                            <p:tgtEl>
                                              <p:spTgt spid="2"/>
                                            </p:tgtEl>
                                          </p:cBhvr>
                                        </p:animEffect>
                                      </p:childTnLst>
                                    </p:cTn>
                                  </p:par>
                                  <p:par>
                                    <p:cTn id="15" presetID="53" presetClass="entr" presetSubtype="16" fill="hold" grpId="0" nodeType="withEffect">
                                      <p:stCondLst>
                                        <p:cond delay="900"/>
                                      </p:stCondLst>
                                      <p:childTnLst>
                                        <p:set>
                                          <p:cBhvr>
                                            <p:cTn id="16" dur="1" fill="hold">
                                              <p:stCondLst>
                                                <p:cond delay="0"/>
                                              </p:stCondLst>
                                            </p:cTn>
                                            <p:tgtEl>
                                              <p:spTgt spid="35"/>
                                            </p:tgtEl>
                                            <p:attrNameLst>
                                              <p:attrName>style.visibility</p:attrName>
                                            </p:attrNameLst>
                                          </p:cBhvr>
                                          <p:to>
                                            <p:strVal val="visible"/>
                                          </p:to>
                                        </p:set>
                                        <p:anim calcmode="lin" valueType="num">
                                          <p:cBhvr>
                                            <p:cTn id="17" dur="300" fill="hold"/>
                                            <p:tgtEl>
                                              <p:spTgt spid="35"/>
                                            </p:tgtEl>
                                            <p:attrNameLst>
                                              <p:attrName>ppt_w</p:attrName>
                                            </p:attrNameLst>
                                          </p:cBhvr>
                                          <p:tavLst>
                                            <p:tav tm="0">
                                              <p:val>
                                                <p:fltVal val="0"/>
                                              </p:val>
                                            </p:tav>
                                            <p:tav tm="100000">
                                              <p:val>
                                                <p:strVal val="#ppt_w"/>
                                              </p:val>
                                            </p:tav>
                                          </p:tavLst>
                                        </p:anim>
                                        <p:anim calcmode="lin" valueType="num">
                                          <p:cBhvr>
                                            <p:cTn id="18" dur="300" fill="hold"/>
                                            <p:tgtEl>
                                              <p:spTgt spid="35"/>
                                            </p:tgtEl>
                                            <p:attrNameLst>
                                              <p:attrName>ppt_h</p:attrName>
                                            </p:attrNameLst>
                                          </p:cBhvr>
                                          <p:tavLst>
                                            <p:tav tm="0">
                                              <p:val>
                                                <p:fltVal val="0"/>
                                              </p:val>
                                            </p:tav>
                                            <p:tav tm="100000">
                                              <p:val>
                                                <p:strVal val="#ppt_h"/>
                                              </p:val>
                                            </p:tav>
                                          </p:tavLst>
                                        </p:anim>
                                        <p:animEffect transition="in" filter="fade">
                                          <p:cBhvr>
                                            <p:cTn id="19" dur="300"/>
                                            <p:tgtEl>
                                              <p:spTgt spid="35"/>
                                            </p:tgtEl>
                                          </p:cBhvr>
                                        </p:animEffect>
                                      </p:childTnLst>
                                    </p:cTn>
                                  </p:par>
                                  <p:par>
                                    <p:cTn id="20" presetID="6" presetClass="emph" presetSubtype="0" autoRev="1" fill="hold" grpId="1" nodeType="withEffect">
                                      <p:stCondLst>
                                        <p:cond delay="1200"/>
                                      </p:stCondLst>
                                      <p:childTnLst>
                                        <p:animScale>
                                          <p:cBhvr>
                                            <p:cTn id="21" dur="150" fill="hold"/>
                                            <p:tgtEl>
                                              <p:spTgt spid="35"/>
                                            </p:tgtEl>
                                          </p:cBhvr>
                                          <p:by x="110000" y="110000"/>
                                        </p:animScale>
                                      </p:childTnLst>
                                    </p:cTn>
                                  </p:par>
                                  <p:par>
                                    <p:cTn id="22" presetID="2" presetClass="entr" presetSubtype="2" fill="hold" nodeType="withEffect" p14:presetBounceEnd="60000">
                                      <p:stCondLst>
                                        <p:cond delay="1600"/>
                                      </p:stCondLst>
                                      <p:childTnLst>
                                        <p:set>
                                          <p:cBhvr>
                                            <p:cTn id="23" dur="1" fill="hold">
                                              <p:stCondLst>
                                                <p:cond delay="0"/>
                                              </p:stCondLst>
                                            </p:cTn>
                                            <p:tgtEl>
                                              <p:spTgt spid="32"/>
                                            </p:tgtEl>
                                            <p:attrNameLst>
                                              <p:attrName>style.visibility</p:attrName>
                                            </p:attrNameLst>
                                          </p:cBhvr>
                                          <p:to>
                                            <p:strVal val="visible"/>
                                          </p:to>
                                        </p:set>
                                        <p:anim calcmode="lin" valueType="num" p14:bounceEnd="60000">
                                          <p:cBhvr additive="base">
                                            <p:cTn id="24" dur="750" fill="hold"/>
                                            <p:tgtEl>
                                              <p:spTgt spid="32"/>
                                            </p:tgtEl>
                                            <p:attrNameLst>
                                              <p:attrName>ppt_x</p:attrName>
                                            </p:attrNameLst>
                                          </p:cBhvr>
                                          <p:tavLst>
                                            <p:tav tm="0">
                                              <p:val>
                                                <p:strVal val="1+#ppt_w/2"/>
                                              </p:val>
                                            </p:tav>
                                            <p:tav tm="100000">
                                              <p:val>
                                                <p:strVal val="#ppt_x"/>
                                              </p:val>
                                            </p:tav>
                                          </p:tavLst>
                                        </p:anim>
                                        <p:anim calcmode="lin" valueType="num" p14:bounceEnd="60000">
                                          <p:cBhvr additive="base">
                                            <p:cTn id="25" dur="750" fill="hold"/>
                                            <p:tgtEl>
                                              <p:spTgt spid="32"/>
                                            </p:tgtEl>
                                            <p:attrNameLst>
                                              <p:attrName>ppt_y</p:attrName>
                                            </p:attrNameLst>
                                          </p:cBhvr>
                                          <p:tavLst>
                                            <p:tav tm="0">
                                              <p:val>
                                                <p:strVal val="#ppt_y"/>
                                              </p:val>
                                            </p:tav>
                                            <p:tav tm="100000">
                                              <p:val>
                                                <p:strVal val="#ppt_y"/>
                                              </p:val>
                                            </p:tav>
                                          </p:tavLst>
                                        </p:anim>
                                      </p:childTnLst>
                                    </p:cTn>
                                  </p:par>
                                  <p:par>
                                    <p:cTn id="26" presetID="41" presetClass="entr" presetSubtype="0" fill="hold" grpId="0" nodeType="withEffect">
                                      <p:stCondLst>
                                        <p:cond delay="1900"/>
                                      </p:stCondLst>
                                      <p:iterate type="lt">
                                        <p:tmPct val="10000"/>
                                      </p:iterate>
                                      <p:childTnLst>
                                        <p:set>
                                          <p:cBhvr>
                                            <p:cTn id="27" dur="1" fill="hold">
                                              <p:stCondLst>
                                                <p:cond delay="0"/>
                                              </p:stCondLst>
                                            </p:cTn>
                                            <p:tgtEl>
                                              <p:spTgt spid="36"/>
                                            </p:tgtEl>
                                            <p:attrNameLst>
                                              <p:attrName>style.visibility</p:attrName>
                                            </p:attrNameLst>
                                          </p:cBhvr>
                                          <p:to>
                                            <p:strVal val="visible"/>
                                          </p:to>
                                        </p:set>
                                        <p:anim calcmode="lin" valueType="num">
                                          <p:cBhvr>
                                            <p:cTn id="28" dur="500" fill="hold"/>
                                            <p:tgtEl>
                                              <p:spTgt spid="36"/>
                                            </p:tgtEl>
                                            <p:attrNameLst>
                                              <p:attrName>ppt_x</p:attrName>
                                            </p:attrNameLst>
                                          </p:cBhvr>
                                          <p:tavLst>
                                            <p:tav tm="0">
                                              <p:val>
                                                <p:strVal val="#ppt_x"/>
                                              </p:val>
                                            </p:tav>
                                            <p:tav tm="50000">
                                              <p:val>
                                                <p:strVal val="#ppt_x+.1"/>
                                              </p:val>
                                            </p:tav>
                                            <p:tav tm="100000">
                                              <p:val>
                                                <p:strVal val="#ppt_x"/>
                                              </p:val>
                                            </p:tav>
                                          </p:tavLst>
                                        </p:anim>
                                        <p:anim calcmode="lin" valueType="num">
                                          <p:cBhvr>
                                            <p:cTn id="29" dur="500" fill="hold"/>
                                            <p:tgtEl>
                                              <p:spTgt spid="36"/>
                                            </p:tgtEl>
                                            <p:attrNameLst>
                                              <p:attrName>ppt_y</p:attrName>
                                            </p:attrNameLst>
                                          </p:cBhvr>
                                          <p:tavLst>
                                            <p:tav tm="0">
                                              <p:val>
                                                <p:strVal val="#ppt_y"/>
                                              </p:val>
                                            </p:tav>
                                            <p:tav tm="100000">
                                              <p:val>
                                                <p:strVal val="#ppt_y"/>
                                              </p:val>
                                            </p:tav>
                                          </p:tavLst>
                                        </p:anim>
                                        <p:anim calcmode="lin" valueType="num">
                                          <p:cBhvr>
                                            <p:cTn id="30" dur="500" fill="hold"/>
                                            <p:tgtEl>
                                              <p:spTgt spid="36"/>
                                            </p:tgtEl>
                                            <p:attrNameLst>
                                              <p:attrName>ppt_h</p:attrName>
                                            </p:attrNameLst>
                                          </p:cBhvr>
                                          <p:tavLst>
                                            <p:tav tm="0">
                                              <p:val>
                                                <p:strVal val="#ppt_h/10"/>
                                              </p:val>
                                            </p:tav>
                                            <p:tav tm="50000">
                                              <p:val>
                                                <p:strVal val="#ppt_h+.01"/>
                                              </p:val>
                                            </p:tav>
                                            <p:tav tm="100000">
                                              <p:val>
                                                <p:strVal val="#ppt_h"/>
                                              </p:val>
                                            </p:tav>
                                          </p:tavLst>
                                        </p:anim>
                                        <p:anim calcmode="lin" valueType="num">
                                          <p:cBhvr>
                                            <p:cTn id="31" dur="500" fill="hold"/>
                                            <p:tgtEl>
                                              <p:spTgt spid="36"/>
                                            </p:tgtEl>
                                            <p:attrNameLst>
                                              <p:attrName>ppt_w</p:attrName>
                                            </p:attrNameLst>
                                          </p:cBhvr>
                                          <p:tavLst>
                                            <p:tav tm="0">
                                              <p:val>
                                                <p:strVal val="#ppt_w/10"/>
                                              </p:val>
                                            </p:tav>
                                            <p:tav tm="50000">
                                              <p:val>
                                                <p:strVal val="#ppt_w+.01"/>
                                              </p:val>
                                            </p:tav>
                                            <p:tav tm="100000">
                                              <p:val>
                                                <p:strVal val="#ppt_w"/>
                                              </p:val>
                                            </p:tav>
                                          </p:tavLst>
                                        </p:anim>
                                        <p:animEffect transition="in" filter="fade">
                                          <p:cBhvr>
                                            <p:cTn id="32" dur="500" tmFilter="0,0; .5, 1; 1, 1"/>
                                            <p:tgtEl>
                                              <p:spTgt spid="36"/>
                                            </p:tgtEl>
                                          </p:cBhvr>
                                        </p:animEffect>
                                      </p:childTnLst>
                                    </p:cTn>
                                  </p:par>
                                  <p:par>
                                    <p:cTn id="33" presetID="53" presetClass="entr" presetSubtype="16" fill="hold" grpId="0" nodeType="withEffect">
                                      <p:stCondLst>
                                        <p:cond delay="1900"/>
                                      </p:stCondLst>
                                      <p:childTnLst>
                                        <p:set>
                                          <p:cBhvr>
                                            <p:cTn id="34" dur="1" fill="hold">
                                              <p:stCondLst>
                                                <p:cond delay="0"/>
                                              </p:stCondLst>
                                            </p:cTn>
                                            <p:tgtEl>
                                              <p:spTgt spid="40"/>
                                            </p:tgtEl>
                                            <p:attrNameLst>
                                              <p:attrName>style.visibility</p:attrName>
                                            </p:attrNameLst>
                                          </p:cBhvr>
                                          <p:to>
                                            <p:strVal val="visible"/>
                                          </p:to>
                                        </p:set>
                                        <p:anim calcmode="lin" valueType="num">
                                          <p:cBhvr>
                                            <p:cTn id="35" dur="300" fill="hold"/>
                                            <p:tgtEl>
                                              <p:spTgt spid="40"/>
                                            </p:tgtEl>
                                            <p:attrNameLst>
                                              <p:attrName>ppt_w</p:attrName>
                                            </p:attrNameLst>
                                          </p:cBhvr>
                                          <p:tavLst>
                                            <p:tav tm="0">
                                              <p:val>
                                                <p:fltVal val="0"/>
                                              </p:val>
                                            </p:tav>
                                            <p:tav tm="100000">
                                              <p:val>
                                                <p:strVal val="#ppt_w"/>
                                              </p:val>
                                            </p:tav>
                                          </p:tavLst>
                                        </p:anim>
                                        <p:anim calcmode="lin" valueType="num">
                                          <p:cBhvr>
                                            <p:cTn id="36" dur="300" fill="hold"/>
                                            <p:tgtEl>
                                              <p:spTgt spid="40"/>
                                            </p:tgtEl>
                                            <p:attrNameLst>
                                              <p:attrName>ppt_h</p:attrName>
                                            </p:attrNameLst>
                                          </p:cBhvr>
                                          <p:tavLst>
                                            <p:tav tm="0">
                                              <p:val>
                                                <p:fltVal val="0"/>
                                              </p:val>
                                            </p:tav>
                                            <p:tav tm="100000">
                                              <p:val>
                                                <p:strVal val="#ppt_h"/>
                                              </p:val>
                                            </p:tav>
                                          </p:tavLst>
                                        </p:anim>
                                        <p:animEffect transition="in" filter="fade">
                                          <p:cBhvr>
                                            <p:cTn id="37" dur="300"/>
                                            <p:tgtEl>
                                              <p:spTgt spid="40"/>
                                            </p:tgtEl>
                                          </p:cBhvr>
                                        </p:animEffect>
                                      </p:childTnLst>
                                    </p:cTn>
                                  </p:par>
                                  <p:par>
                                    <p:cTn id="38" presetID="6" presetClass="emph" presetSubtype="0" autoRev="1" fill="hold" grpId="1" nodeType="withEffect">
                                      <p:stCondLst>
                                        <p:cond delay="2200"/>
                                      </p:stCondLst>
                                      <p:childTnLst>
                                        <p:animScale>
                                          <p:cBhvr>
                                            <p:cTn id="39" dur="150" fill="hold"/>
                                            <p:tgtEl>
                                              <p:spTgt spid="40"/>
                                            </p:tgtEl>
                                          </p:cBhvr>
                                          <p:by x="110000" y="110000"/>
                                        </p:animScale>
                                      </p:childTnLst>
                                    </p:cTn>
                                  </p:par>
                                  <p:par>
                                    <p:cTn id="40" presetID="2" presetClass="entr" presetSubtype="2" fill="hold" nodeType="withEffect" p14:presetBounceEnd="60000">
                                      <p:stCondLst>
                                        <p:cond delay="2600"/>
                                      </p:stCondLst>
                                      <p:childTnLst>
                                        <p:set>
                                          <p:cBhvr>
                                            <p:cTn id="41" dur="1" fill="hold">
                                              <p:stCondLst>
                                                <p:cond delay="0"/>
                                              </p:stCondLst>
                                            </p:cTn>
                                            <p:tgtEl>
                                              <p:spTgt spid="37"/>
                                            </p:tgtEl>
                                            <p:attrNameLst>
                                              <p:attrName>style.visibility</p:attrName>
                                            </p:attrNameLst>
                                          </p:cBhvr>
                                          <p:to>
                                            <p:strVal val="visible"/>
                                          </p:to>
                                        </p:set>
                                        <p:anim calcmode="lin" valueType="num" p14:bounceEnd="60000">
                                          <p:cBhvr additive="base">
                                            <p:cTn id="42" dur="750" fill="hold"/>
                                            <p:tgtEl>
                                              <p:spTgt spid="37"/>
                                            </p:tgtEl>
                                            <p:attrNameLst>
                                              <p:attrName>ppt_x</p:attrName>
                                            </p:attrNameLst>
                                          </p:cBhvr>
                                          <p:tavLst>
                                            <p:tav tm="0">
                                              <p:val>
                                                <p:strVal val="1+#ppt_w/2"/>
                                              </p:val>
                                            </p:tav>
                                            <p:tav tm="100000">
                                              <p:val>
                                                <p:strVal val="#ppt_x"/>
                                              </p:val>
                                            </p:tav>
                                          </p:tavLst>
                                        </p:anim>
                                        <p:anim calcmode="lin" valueType="num" p14:bounceEnd="60000">
                                          <p:cBhvr additive="base">
                                            <p:cTn id="43" dur="750" fill="hold"/>
                                            <p:tgtEl>
                                              <p:spTgt spid="37"/>
                                            </p:tgtEl>
                                            <p:attrNameLst>
                                              <p:attrName>ppt_y</p:attrName>
                                            </p:attrNameLst>
                                          </p:cBhvr>
                                          <p:tavLst>
                                            <p:tav tm="0">
                                              <p:val>
                                                <p:strVal val="#ppt_y"/>
                                              </p:val>
                                            </p:tav>
                                            <p:tav tm="100000">
                                              <p:val>
                                                <p:strVal val="#ppt_y"/>
                                              </p:val>
                                            </p:tav>
                                          </p:tavLst>
                                        </p:anim>
                                      </p:childTnLst>
                                    </p:cTn>
                                  </p:par>
                                  <p:par>
                                    <p:cTn id="44" presetID="41" presetClass="entr" presetSubtype="0" fill="hold" grpId="0" nodeType="withEffect">
                                      <p:stCondLst>
                                        <p:cond delay="2900"/>
                                      </p:stCondLst>
                                      <p:iterate type="lt">
                                        <p:tmPct val="10000"/>
                                      </p:iterate>
                                      <p:childTnLst>
                                        <p:set>
                                          <p:cBhvr>
                                            <p:cTn id="45" dur="1" fill="hold">
                                              <p:stCondLst>
                                                <p:cond delay="0"/>
                                              </p:stCondLst>
                                            </p:cTn>
                                            <p:tgtEl>
                                              <p:spTgt spid="41"/>
                                            </p:tgtEl>
                                            <p:attrNameLst>
                                              <p:attrName>style.visibility</p:attrName>
                                            </p:attrNameLst>
                                          </p:cBhvr>
                                          <p:to>
                                            <p:strVal val="visible"/>
                                          </p:to>
                                        </p:set>
                                        <p:anim calcmode="lin" valueType="num">
                                          <p:cBhvr>
                                            <p:cTn id="46" dur="500" fill="hold"/>
                                            <p:tgtEl>
                                              <p:spTgt spid="41"/>
                                            </p:tgtEl>
                                            <p:attrNameLst>
                                              <p:attrName>ppt_x</p:attrName>
                                            </p:attrNameLst>
                                          </p:cBhvr>
                                          <p:tavLst>
                                            <p:tav tm="0">
                                              <p:val>
                                                <p:strVal val="#ppt_x"/>
                                              </p:val>
                                            </p:tav>
                                            <p:tav tm="50000">
                                              <p:val>
                                                <p:strVal val="#ppt_x+.1"/>
                                              </p:val>
                                            </p:tav>
                                            <p:tav tm="100000">
                                              <p:val>
                                                <p:strVal val="#ppt_x"/>
                                              </p:val>
                                            </p:tav>
                                          </p:tavLst>
                                        </p:anim>
                                        <p:anim calcmode="lin" valueType="num">
                                          <p:cBhvr>
                                            <p:cTn id="47" dur="500" fill="hold"/>
                                            <p:tgtEl>
                                              <p:spTgt spid="41"/>
                                            </p:tgtEl>
                                            <p:attrNameLst>
                                              <p:attrName>ppt_y</p:attrName>
                                            </p:attrNameLst>
                                          </p:cBhvr>
                                          <p:tavLst>
                                            <p:tav tm="0">
                                              <p:val>
                                                <p:strVal val="#ppt_y"/>
                                              </p:val>
                                            </p:tav>
                                            <p:tav tm="100000">
                                              <p:val>
                                                <p:strVal val="#ppt_y"/>
                                              </p:val>
                                            </p:tav>
                                          </p:tavLst>
                                        </p:anim>
                                        <p:anim calcmode="lin" valueType="num">
                                          <p:cBhvr>
                                            <p:cTn id="48" dur="500" fill="hold"/>
                                            <p:tgtEl>
                                              <p:spTgt spid="41"/>
                                            </p:tgtEl>
                                            <p:attrNameLst>
                                              <p:attrName>ppt_h</p:attrName>
                                            </p:attrNameLst>
                                          </p:cBhvr>
                                          <p:tavLst>
                                            <p:tav tm="0">
                                              <p:val>
                                                <p:strVal val="#ppt_h/10"/>
                                              </p:val>
                                            </p:tav>
                                            <p:tav tm="50000">
                                              <p:val>
                                                <p:strVal val="#ppt_h+.01"/>
                                              </p:val>
                                            </p:tav>
                                            <p:tav tm="100000">
                                              <p:val>
                                                <p:strVal val="#ppt_h"/>
                                              </p:val>
                                            </p:tav>
                                          </p:tavLst>
                                        </p:anim>
                                        <p:anim calcmode="lin" valueType="num">
                                          <p:cBhvr>
                                            <p:cTn id="49" dur="500" fill="hold"/>
                                            <p:tgtEl>
                                              <p:spTgt spid="41"/>
                                            </p:tgtEl>
                                            <p:attrNameLst>
                                              <p:attrName>ppt_w</p:attrName>
                                            </p:attrNameLst>
                                          </p:cBhvr>
                                          <p:tavLst>
                                            <p:tav tm="0">
                                              <p:val>
                                                <p:strVal val="#ppt_w/10"/>
                                              </p:val>
                                            </p:tav>
                                            <p:tav tm="50000">
                                              <p:val>
                                                <p:strVal val="#ppt_w+.01"/>
                                              </p:val>
                                            </p:tav>
                                            <p:tav tm="100000">
                                              <p:val>
                                                <p:strVal val="#ppt_w"/>
                                              </p:val>
                                            </p:tav>
                                          </p:tavLst>
                                        </p:anim>
                                        <p:animEffect transition="in" filter="fade">
                                          <p:cBhvr>
                                            <p:cTn id="50" dur="500" tmFilter="0,0; .5, 1; 1, 1"/>
                                            <p:tgtEl>
                                              <p:spTgt spid="41"/>
                                            </p:tgtEl>
                                          </p:cBhvr>
                                        </p:animEffect>
                                      </p:childTnLst>
                                    </p:cTn>
                                  </p:par>
                                  <p:par>
                                    <p:cTn id="51" presetID="53" presetClass="entr" presetSubtype="16" fill="hold" grpId="0" nodeType="withEffect">
                                      <p:stCondLst>
                                        <p:cond delay="2900"/>
                                      </p:stCondLst>
                                      <p:childTnLst>
                                        <p:set>
                                          <p:cBhvr>
                                            <p:cTn id="52" dur="1" fill="hold">
                                              <p:stCondLst>
                                                <p:cond delay="0"/>
                                              </p:stCondLst>
                                            </p:cTn>
                                            <p:tgtEl>
                                              <p:spTgt spid="45"/>
                                            </p:tgtEl>
                                            <p:attrNameLst>
                                              <p:attrName>style.visibility</p:attrName>
                                            </p:attrNameLst>
                                          </p:cBhvr>
                                          <p:to>
                                            <p:strVal val="visible"/>
                                          </p:to>
                                        </p:set>
                                        <p:anim calcmode="lin" valueType="num">
                                          <p:cBhvr>
                                            <p:cTn id="53" dur="300" fill="hold"/>
                                            <p:tgtEl>
                                              <p:spTgt spid="45"/>
                                            </p:tgtEl>
                                            <p:attrNameLst>
                                              <p:attrName>ppt_w</p:attrName>
                                            </p:attrNameLst>
                                          </p:cBhvr>
                                          <p:tavLst>
                                            <p:tav tm="0">
                                              <p:val>
                                                <p:fltVal val="0"/>
                                              </p:val>
                                            </p:tav>
                                            <p:tav tm="100000">
                                              <p:val>
                                                <p:strVal val="#ppt_w"/>
                                              </p:val>
                                            </p:tav>
                                          </p:tavLst>
                                        </p:anim>
                                        <p:anim calcmode="lin" valueType="num">
                                          <p:cBhvr>
                                            <p:cTn id="54" dur="300" fill="hold"/>
                                            <p:tgtEl>
                                              <p:spTgt spid="45"/>
                                            </p:tgtEl>
                                            <p:attrNameLst>
                                              <p:attrName>ppt_h</p:attrName>
                                            </p:attrNameLst>
                                          </p:cBhvr>
                                          <p:tavLst>
                                            <p:tav tm="0">
                                              <p:val>
                                                <p:fltVal val="0"/>
                                              </p:val>
                                            </p:tav>
                                            <p:tav tm="100000">
                                              <p:val>
                                                <p:strVal val="#ppt_h"/>
                                              </p:val>
                                            </p:tav>
                                          </p:tavLst>
                                        </p:anim>
                                        <p:animEffect transition="in" filter="fade">
                                          <p:cBhvr>
                                            <p:cTn id="55" dur="300"/>
                                            <p:tgtEl>
                                              <p:spTgt spid="45"/>
                                            </p:tgtEl>
                                          </p:cBhvr>
                                        </p:animEffect>
                                      </p:childTnLst>
                                    </p:cTn>
                                  </p:par>
                                  <p:par>
                                    <p:cTn id="56" presetID="6" presetClass="emph" presetSubtype="0" autoRev="1" fill="hold" grpId="1" nodeType="withEffect">
                                      <p:stCondLst>
                                        <p:cond delay="3200"/>
                                      </p:stCondLst>
                                      <p:childTnLst>
                                        <p:animScale>
                                          <p:cBhvr>
                                            <p:cTn id="57" dur="150" fill="hold"/>
                                            <p:tgtEl>
                                              <p:spTgt spid="45"/>
                                            </p:tgtEl>
                                          </p:cBhvr>
                                          <p:by x="110000" y="110000"/>
                                        </p:animScale>
                                      </p:childTnLst>
                                    </p:cTn>
                                  </p:par>
                                  <p:par>
                                    <p:cTn id="58" presetID="2" presetClass="entr" presetSubtype="2" fill="hold" nodeType="withEffect" p14:presetBounceEnd="60000">
                                      <p:stCondLst>
                                        <p:cond delay="3600"/>
                                      </p:stCondLst>
                                      <p:childTnLst>
                                        <p:set>
                                          <p:cBhvr>
                                            <p:cTn id="59" dur="1" fill="hold">
                                              <p:stCondLst>
                                                <p:cond delay="0"/>
                                              </p:stCondLst>
                                            </p:cTn>
                                            <p:tgtEl>
                                              <p:spTgt spid="42"/>
                                            </p:tgtEl>
                                            <p:attrNameLst>
                                              <p:attrName>style.visibility</p:attrName>
                                            </p:attrNameLst>
                                          </p:cBhvr>
                                          <p:to>
                                            <p:strVal val="visible"/>
                                          </p:to>
                                        </p:set>
                                        <p:anim calcmode="lin" valueType="num" p14:bounceEnd="60000">
                                          <p:cBhvr additive="base">
                                            <p:cTn id="60" dur="750" fill="hold"/>
                                            <p:tgtEl>
                                              <p:spTgt spid="42"/>
                                            </p:tgtEl>
                                            <p:attrNameLst>
                                              <p:attrName>ppt_x</p:attrName>
                                            </p:attrNameLst>
                                          </p:cBhvr>
                                          <p:tavLst>
                                            <p:tav tm="0">
                                              <p:val>
                                                <p:strVal val="1+#ppt_w/2"/>
                                              </p:val>
                                            </p:tav>
                                            <p:tav tm="100000">
                                              <p:val>
                                                <p:strVal val="#ppt_x"/>
                                              </p:val>
                                            </p:tav>
                                          </p:tavLst>
                                        </p:anim>
                                        <p:anim calcmode="lin" valueType="num" p14:bounceEnd="60000">
                                          <p:cBhvr additive="base">
                                            <p:cTn id="61" dur="750" fill="hold"/>
                                            <p:tgtEl>
                                              <p:spTgt spid="42"/>
                                            </p:tgtEl>
                                            <p:attrNameLst>
                                              <p:attrName>ppt_y</p:attrName>
                                            </p:attrNameLst>
                                          </p:cBhvr>
                                          <p:tavLst>
                                            <p:tav tm="0">
                                              <p:val>
                                                <p:strVal val="#ppt_y"/>
                                              </p:val>
                                            </p:tav>
                                            <p:tav tm="100000">
                                              <p:val>
                                                <p:strVal val="#ppt_y"/>
                                              </p:val>
                                            </p:tav>
                                          </p:tavLst>
                                        </p:anim>
                                      </p:childTnLst>
                                    </p:cTn>
                                  </p:par>
                                  <p:par>
                                    <p:cTn id="62" presetID="41" presetClass="entr" presetSubtype="0" fill="hold" grpId="0" nodeType="withEffect">
                                      <p:stCondLst>
                                        <p:cond delay="3900"/>
                                      </p:stCondLst>
                                      <p:iterate type="lt">
                                        <p:tmPct val="10000"/>
                                      </p:iterate>
                                      <p:childTnLst>
                                        <p:set>
                                          <p:cBhvr>
                                            <p:cTn id="63" dur="1" fill="hold">
                                              <p:stCondLst>
                                                <p:cond delay="0"/>
                                              </p:stCondLst>
                                            </p:cTn>
                                            <p:tgtEl>
                                              <p:spTgt spid="46"/>
                                            </p:tgtEl>
                                            <p:attrNameLst>
                                              <p:attrName>style.visibility</p:attrName>
                                            </p:attrNameLst>
                                          </p:cBhvr>
                                          <p:to>
                                            <p:strVal val="visible"/>
                                          </p:to>
                                        </p:set>
                                        <p:anim calcmode="lin" valueType="num">
                                          <p:cBhvr>
                                            <p:cTn id="64" dur="500" fill="hold"/>
                                            <p:tgtEl>
                                              <p:spTgt spid="46"/>
                                            </p:tgtEl>
                                            <p:attrNameLst>
                                              <p:attrName>ppt_x</p:attrName>
                                            </p:attrNameLst>
                                          </p:cBhvr>
                                          <p:tavLst>
                                            <p:tav tm="0">
                                              <p:val>
                                                <p:strVal val="#ppt_x"/>
                                              </p:val>
                                            </p:tav>
                                            <p:tav tm="50000">
                                              <p:val>
                                                <p:strVal val="#ppt_x+.1"/>
                                              </p:val>
                                            </p:tav>
                                            <p:tav tm="100000">
                                              <p:val>
                                                <p:strVal val="#ppt_x"/>
                                              </p:val>
                                            </p:tav>
                                          </p:tavLst>
                                        </p:anim>
                                        <p:anim calcmode="lin" valueType="num">
                                          <p:cBhvr>
                                            <p:cTn id="65" dur="500" fill="hold"/>
                                            <p:tgtEl>
                                              <p:spTgt spid="46"/>
                                            </p:tgtEl>
                                            <p:attrNameLst>
                                              <p:attrName>ppt_y</p:attrName>
                                            </p:attrNameLst>
                                          </p:cBhvr>
                                          <p:tavLst>
                                            <p:tav tm="0">
                                              <p:val>
                                                <p:strVal val="#ppt_y"/>
                                              </p:val>
                                            </p:tav>
                                            <p:tav tm="100000">
                                              <p:val>
                                                <p:strVal val="#ppt_y"/>
                                              </p:val>
                                            </p:tav>
                                          </p:tavLst>
                                        </p:anim>
                                        <p:anim calcmode="lin" valueType="num">
                                          <p:cBhvr>
                                            <p:cTn id="66" dur="500" fill="hold"/>
                                            <p:tgtEl>
                                              <p:spTgt spid="46"/>
                                            </p:tgtEl>
                                            <p:attrNameLst>
                                              <p:attrName>ppt_h</p:attrName>
                                            </p:attrNameLst>
                                          </p:cBhvr>
                                          <p:tavLst>
                                            <p:tav tm="0">
                                              <p:val>
                                                <p:strVal val="#ppt_h/10"/>
                                              </p:val>
                                            </p:tav>
                                            <p:tav tm="50000">
                                              <p:val>
                                                <p:strVal val="#ppt_h+.01"/>
                                              </p:val>
                                            </p:tav>
                                            <p:tav tm="100000">
                                              <p:val>
                                                <p:strVal val="#ppt_h"/>
                                              </p:val>
                                            </p:tav>
                                          </p:tavLst>
                                        </p:anim>
                                        <p:anim calcmode="lin" valueType="num">
                                          <p:cBhvr>
                                            <p:cTn id="67" dur="500" fill="hold"/>
                                            <p:tgtEl>
                                              <p:spTgt spid="46"/>
                                            </p:tgtEl>
                                            <p:attrNameLst>
                                              <p:attrName>ppt_w</p:attrName>
                                            </p:attrNameLst>
                                          </p:cBhvr>
                                          <p:tavLst>
                                            <p:tav tm="0">
                                              <p:val>
                                                <p:strVal val="#ppt_w/10"/>
                                              </p:val>
                                            </p:tav>
                                            <p:tav tm="50000">
                                              <p:val>
                                                <p:strVal val="#ppt_w+.01"/>
                                              </p:val>
                                            </p:tav>
                                            <p:tav tm="100000">
                                              <p:val>
                                                <p:strVal val="#ppt_w"/>
                                              </p:val>
                                            </p:tav>
                                          </p:tavLst>
                                        </p:anim>
                                        <p:animEffect transition="in" filter="fade">
                                          <p:cBhvr>
                                            <p:cTn id="68" dur="500" tmFilter="0,0; .5, 1; 1, 1"/>
                                            <p:tgtEl>
                                              <p:spTgt spid="46"/>
                                            </p:tgtEl>
                                          </p:cBhvr>
                                        </p:animEffect>
                                      </p:childTnLst>
                                    </p:cTn>
                                  </p:par>
                                  <p:par>
                                    <p:cTn id="69" presetID="53" presetClass="entr" presetSubtype="16" fill="hold" grpId="0" nodeType="withEffect">
                                      <p:stCondLst>
                                        <p:cond delay="3900"/>
                                      </p:stCondLst>
                                      <p:childTnLst>
                                        <p:set>
                                          <p:cBhvr>
                                            <p:cTn id="70" dur="1" fill="hold">
                                              <p:stCondLst>
                                                <p:cond delay="0"/>
                                              </p:stCondLst>
                                            </p:cTn>
                                            <p:tgtEl>
                                              <p:spTgt spid="51"/>
                                            </p:tgtEl>
                                            <p:attrNameLst>
                                              <p:attrName>style.visibility</p:attrName>
                                            </p:attrNameLst>
                                          </p:cBhvr>
                                          <p:to>
                                            <p:strVal val="visible"/>
                                          </p:to>
                                        </p:set>
                                        <p:anim calcmode="lin" valueType="num">
                                          <p:cBhvr>
                                            <p:cTn id="71" dur="300" fill="hold"/>
                                            <p:tgtEl>
                                              <p:spTgt spid="51"/>
                                            </p:tgtEl>
                                            <p:attrNameLst>
                                              <p:attrName>ppt_w</p:attrName>
                                            </p:attrNameLst>
                                          </p:cBhvr>
                                          <p:tavLst>
                                            <p:tav tm="0">
                                              <p:val>
                                                <p:fltVal val="0"/>
                                              </p:val>
                                            </p:tav>
                                            <p:tav tm="100000">
                                              <p:val>
                                                <p:strVal val="#ppt_w"/>
                                              </p:val>
                                            </p:tav>
                                          </p:tavLst>
                                        </p:anim>
                                        <p:anim calcmode="lin" valueType="num">
                                          <p:cBhvr>
                                            <p:cTn id="72" dur="300" fill="hold"/>
                                            <p:tgtEl>
                                              <p:spTgt spid="51"/>
                                            </p:tgtEl>
                                            <p:attrNameLst>
                                              <p:attrName>ppt_h</p:attrName>
                                            </p:attrNameLst>
                                          </p:cBhvr>
                                          <p:tavLst>
                                            <p:tav tm="0">
                                              <p:val>
                                                <p:fltVal val="0"/>
                                              </p:val>
                                            </p:tav>
                                            <p:tav tm="100000">
                                              <p:val>
                                                <p:strVal val="#ppt_h"/>
                                              </p:val>
                                            </p:tav>
                                          </p:tavLst>
                                        </p:anim>
                                        <p:animEffect transition="in" filter="fade">
                                          <p:cBhvr>
                                            <p:cTn id="73" dur="300"/>
                                            <p:tgtEl>
                                              <p:spTgt spid="51"/>
                                            </p:tgtEl>
                                          </p:cBhvr>
                                        </p:animEffect>
                                      </p:childTnLst>
                                    </p:cTn>
                                  </p:par>
                                  <p:par>
                                    <p:cTn id="74" presetID="6" presetClass="emph" presetSubtype="0" autoRev="1" fill="hold" grpId="1" nodeType="withEffect">
                                      <p:stCondLst>
                                        <p:cond delay="4200"/>
                                      </p:stCondLst>
                                      <p:childTnLst>
                                        <p:animScale>
                                          <p:cBhvr>
                                            <p:cTn id="75" dur="150" fill="hold"/>
                                            <p:tgtEl>
                                              <p:spTgt spid="51"/>
                                            </p:tgtEl>
                                          </p:cBhvr>
                                          <p:by x="110000" y="110000"/>
                                        </p:animScale>
                                      </p:childTnLst>
                                    </p:cTn>
                                  </p:par>
                                  <p:par>
                                    <p:cTn id="76" presetID="2" presetClass="entr" presetSubtype="2" fill="hold" nodeType="withEffect" p14:presetBounceEnd="60000">
                                      <p:stCondLst>
                                        <p:cond delay="4600"/>
                                      </p:stCondLst>
                                      <p:childTnLst>
                                        <p:set>
                                          <p:cBhvr>
                                            <p:cTn id="77" dur="1" fill="hold">
                                              <p:stCondLst>
                                                <p:cond delay="0"/>
                                              </p:stCondLst>
                                            </p:cTn>
                                            <p:tgtEl>
                                              <p:spTgt spid="48"/>
                                            </p:tgtEl>
                                            <p:attrNameLst>
                                              <p:attrName>style.visibility</p:attrName>
                                            </p:attrNameLst>
                                          </p:cBhvr>
                                          <p:to>
                                            <p:strVal val="visible"/>
                                          </p:to>
                                        </p:set>
                                        <p:anim calcmode="lin" valueType="num" p14:bounceEnd="60000">
                                          <p:cBhvr additive="base">
                                            <p:cTn id="78" dur="750" fill="hold"/>
                                            <p:tgtEl>
                                              <p:spTgt spid="48"/>
                                            </p:tgtEl>
                                            <p:attrNameLst>
                                              <p:attrName>ppt_x</p:attrName>
                                            </p:attrNameLst>
                                          </p:cBhvr>
                                          <p:tavLst>
                                            <p:tav tm="0">
                                              <p:val>
                                                <p:strVal val="1+#ppt_w/2"/>
                                              </p:val>
                                            </p:tav>
                                            <p:tav tm="100000">
                                              <p:val>
                                                <p:strVal val="#ppt_x"/>
                                              </p:val>
                                            </p:tav>
                                          </p:tavLst>
                                        </p:anim>
                                        <p:anim calcmode="lin" valueType="num" p14:bounceEnd="60000">
                                          <p:cBhvr additive="base">
                                            <p:cTn id="79" dur="750" fill="hold"/>
                                            <p:tgtEl>
                                              <p:spTgt spid="48"/>
                                            </p:tgtEl>
                                            <p:attrNameLst>
                                              <p:attrName>ppt_y</p:attrName>
                                            </p:attrNameLst>
                                          </p:cBhvr>
                                          <p:tavLst>
                                            <p:tav tm="0">
                                              <p:val>
                                                <p:strVal val="#ppt_y"/>
                                              </p:val>
                                            </p:tav>
                                            <p:tav tm="100000">
                                              <p:val>
                                                <p:strVal val="#ppt_y"/>
                                              </p:val>
                                            </p:tav>
                                          </p:tavLst>
                                        </p:anim>
                                      </p:childTnLst>
                                    </p:cTn>
                                  </p:par>
                                  <p:par>
                                    <p:cTn id="80" presetID="41" presetClass="entr" presetSubtype="0" fill="hold" grpId="0" nodeType="withEffect">
                                      <p:stCondLst>
                                        <p:cond delay="4900"/>
                                      </p:stCondLst>
                                      <p:iterate type="lt">
                                        <p:tmPct val="10000"/>
                                      </p:iterate>
                                      <p:childTnLst>
                                        <p:set>
                                          <p:cBhvr>
                                            <p:cTn id="81" dur="1" fill="hold">
                                              <p:stCondLst>
                                                <p:cond delay="0"/>
                                              </p:stCondLst>
                                            </p:cTn>
                                            <p:tgtEl>
                                              <p:spTgt spid="52"/>
                                            </p:tgtEl>
                                            <p:attrNameLst>
                                              <p:attrName>style.visibility</p:attrName>
                                            </p:attrNameLst>
                                          </p:cBhvr>
                                          <p:to>
                                            <p:strVal val="visible"/>
                                          </p:to>
                                        </p:set>
                                        <p:anim calcmode="lin" valueType="num">
                                          <p:cBhvr>
                                            <p:cTn id="82" dur="500" fill="hold"/>
                                            <p:tgtEl>
                                              <p:spTgt spid="52"/>
                                            </p:tgtEl>
                                            <p:attrNameLst>
                                              <p:attrName>ppt_x</p:attrName>
                                            </p:attrNameLst>
                                          </p:cBhvr>
                                          <p:tavLst>
                                            <p:tav tm="0">
                                              <p:val>
                                                <p:strVal val="#ppt_x"/>
                                              </p:val>
                                            </p:tav>
                                            <p:tav tm="50000">
                                              <p:val>
                                                <p:strVal val="#ppt_x+.1"/>
                                              </p:val>
                                            </p:tav>
                                            <p:tav tm="100000">
                                              <p:val>
                                                <p:strVal val="#ppt_x"/>
                                              </p:val>
                                            </p:tav>
                                          </p:tavLst>
                                        </p:anim>
                                        <p:anim calcmode="lin" valueType="num">
                                          <p:cBhvr>
                                            <p:cTn id="83" dur="500" fill="hold"/>
                                            <p:tgtEl>
                                              <p:spTgt spid="52"/>
                                            </p:tgtEl>
                                            <p:attrNameLst>
                                              <p:attrName>ppt_y</p:attrName>
                                            </p:attrNameLst>
                                          </p:cBhvr>
                                          <p:tavLst>
                                            <p:tav tm="0">
                                              <p:val>
                                                <p:strVal val="#ppt_y"/>
                                              </p:val>
                                            </p:tav>
                                            <p:tav tm="100000">
                                              <p:val>
                                                <p:strVal val="#ppt_y"/>
                                              </p:val>
                                            </p:tav>
                                          </p:tavLst>
                                        </p:anim>
                                        <p:anim calcmode="lin" valueType="num">
                                          <p:cBhvr>
                                            <p:cTn id="84" dur="500" fill="hold"/>
                                            <p:tgtEl>
                                              <p:spTgt spid="52"/>
                                            </p:tgtEl>
                                            <p:attrNameLst>
                                              <p:attrName>ppt_h</p:attrName>
                                            </p:attrNameLst>
                                          </p:cBhvr>
                                          <p:tavLst>
                                            <p:tav tm="0">
                                              <p:val>
                                                <p:strVal val="#ppt_h/10"/>
                                              </p:val>
                                            </p:tav>
                                            <p:tav tm="50000">
                                              <p:val>
                                                <p:strVal val="#ppt_h+.01"/>
                                              </p:val>
                                            </p:tav>
                                            <p:tav tm="100000">
                                              <p:val>
                                                <p:strVal val="#ppt_h"/>
                                              </p:val>
                                            </p:tav>
                                          </p:tavLst>
                                        </p:anim>
                                        <p:anim calcmode="lin" valueType="num">
                                          <p:cBhvr>
                                            <p:cTn id="85" dur="500" fill="hold"/>
                                            <p:tgtEl>
                                              <p:spTgt spid="52"/>
                                            </p:tgtEl>
                                            <p:attrNameLst>
                                              <p:attrName>ppt_w</p:attrName>
                                            </p:attrNameLst>
                                          </p:cBhvr>
                                          <p:tavLst>
                                            <p:tav tm="0">
                                              <p:val>
                                                <p:strVal val="#ppt_w/10"/>
                                              </p:val>
                                            </p:tav>
                                            <p:tav tm="50000">
                                              <p:val>
                                                <p:strVal val="#ppt_w+.01"/>
                                              </p:val>
                                            </p:tav>
                                            <p:tav tm="100000">
                                              <p:val>
                                                <p:strVal val="#ppt_w"/>
                                              </p:val>
                                            </p:tav>
                                          </p:tavLst>
                                        </p:anim>
                                        <p:animEffect transition="in" filter="fade">
                                          <p:cBhvr>
                                            <p:cTn id="86" dur="500" tmFilter="0,0; .5, 1; 1, 1"/>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35" grpId="0" animBg="1"/>
          <p:bldP spid="35" grpId="1" animBg="1"/>
          <p:bldP spid="36" grpId="0"/>
          <p:bldP spid="40" grpId="0" animBg="1"/>
          <p:bldP spid="40" grpId="1" animBg="1"/>
          <p:bldP spid="41" grpId="0"/>
          <p:bldP spid="45" grpId="0" animBg="1"/>
          <p:bldP spid="45" grpId="1" animBg="1"/>
          <p:bldP spid="46" grpId="0"/>
          <p:bldP spid="51" grpId="0" animBg="1"/>
          <p:bldP spid="51" grpId="1" animBg="1"/>
          <p:bldP spid="52"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500"/>
                                            <p:tgtEl>
                                              <p:spTgt spid="24"/>
                                            </p:tgtEl>
                                          </p:cBhvr>
                                        </p:animEffect>
                                        <p:anim calcmode="lin" valueType="num">
                                          <p:cBhvr>
                                            <p:cTn id="8" dur="500" fill="hold"/>
                                            <p:tgtEl>
                                              <p:spTgt spid="24"/>
                                            </p:tgtEl>
                                            <p:attrNameLst>
                                              <p:attrName>ppt_x</p:attrName>
                                            </p:attrNameLst>
                                          </p:cBhvr>
                                          <p:tavLst>
                                            <p:tav tm="0">
                                              <p:val>
                                                <p:strVal val="#ppt_x"/>
                                              </p:val>
                                            </p:tav>
                                            <p:tav tm="100000">
                                              <p:val>
                                                <p:strVal val="#ppt_x"/>
                                              </p:val>
                                            </p:tav>
                                          </p:tavLst>
                                        </p:anim>
                                        <p:anim calcmode="lin" valueType="num">
                                          <p:cBhvr>
                                            <p:cTn id="9" dur="500" fill="hold"/>
                                            <p:tgtEl>
                                              <p:spTgt spid="24"/>
                                            </p:tgtEl>
                                            <p:attrNameLst>
                                              <p:attrName>ppt_y</p:attrName>
                                            </p:attrNameLst>
                                          </p:cBhvr>
                                          <p:tavLst>
                                            <p:tav tm="0">
                                              <p:val>
                                                <p:strVal val="#ppt_y-.1"/>
                                              </p:val>
                                            </p:tav>
                                            <p:tav tm="100000">
                                              <p:val>
                                                <p:strVal val="#ppt_y"/>
                                              </p:val>
                                            </p:tav>
                                          </p:tavLst>
                                        </p:anim>
                                      </p:childTnLst>
                                    </p:cTn>
                                  </p:par>
                                  <p:par>
                                    <p:cTn id="10" presetID="53" presetClass="entr" presetSubtype="16" fill="hold" nodeType="with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p:cTn id="12" dur="500" fill="hold"/>
                                            <p:tgtEl>
                                              <p:spTgt spid="2"/>
                                            </p:tgtEl>
                                            <p:attrNameLst>
                                              <p:attrName>ppt_w</p:attrName>
                                            </p:attrNameLst>
                                          </p:cBhvr>
                                          <p:tavLst>
                                            <p:tav tm="0">
                                              <p:val>
                                                <p:fltVal val="0"/>
                                              </p:val>
                                            </p:tav>
                                            <p:tav tm="100000">
                                              <p:val>
                                                <p:strVal val="#ppt_w"/>
                                              </p:val>
                                            </p:tav>
                                          </p:tavLst>
                                        </p:anim>
                                        <p:anim calcmode="lin" valueType="num">
                                          <p:cBhvr>
                                            <p:cTn id="13" dur="500" fill="hold"/>
                                            <p:tgtEl>
                                              <p:spTgt spid="2"/>
                                            </p:tgtEl>
                                            <p:attrNameLst>
                                              <p:attrName>ppt_h</p:attrName>
                                            </p:attrNameLst>
                                          </p:cBhvr>
                                          <p:tavLst>
                                            <p:tav tm="0">
                                              <p:val>
                                                <p:fltVal val="0"/>
                                              </p:val>
                                            </p:tav>
                                            <p:tav tm="100000">
                                              <p:val>
                                                <p:strVal val="#ppt_h"/>
                                              </p:val>
                                            </p:tav>
                                          </p:tavLst>
                                        </p:anim>
                                        <p:animEffect transition="in" filter="fade">
                                          <p:cBhvr>
                                            <p:cTn id="14" dur="500"/>
                                            <p:tgtEl>
                                              <p:spTgt spid="2"/>
                                            </p:tgtEl>
                                          </p:cBhvr>
                                        </p:animEffect>
                                      </p:childTnLst>
                                    </p:cTn>
                                  </p:par>
                                  <p:par>
                                    <p:cTn id="15" presetID="53" presetClass="entr" presetSubtype="16" fill="hold" grpId="0" nodeType="withEffect">
                                      <p:stCondLst>
                                        <p:cond delay="900"/>
                                      </p:stCondLst>
                                      <p:childTnLst>
                                        <p:set>
                                          <p:cBhvr>
                                            <p:cTn id="16" dur="1" fill="hold">
                                              <p:stCondLst>
                                                <p:cond delay="0"/>
                                              </p:stCondLst>
                                            </p:cTn>
                                            <p:tgtEl>
                                              <p:spTgt spid="35"/>
                                            </p:tgtEl>
                                            <p:attrNameLst>
                                              <p:attrName>style.visibility</p:attrName>
                                            </p:attrNameLst>
                                          </p:cBhvr>
                                          <p:to>
                                            <p:strVal val="visible"/>
                                          </p:to>
                                        </p:set>
                                        <p:anim calcmode="lin" valueType="num">
                                          <p:cBhvr>
                                            <p:cTn id="17" dur="300" fill="hold"/>
                                            <p:tgtEl>
                                              <p:spTgt spid="35"/>
                                            </p:tgtEl>
                                            <p:attrNameLst>
                                              <p:attrName>ppt_w</p:attrName>
                                            </p:attrNameLst>
                                          </p:cBhvr>
                                          <p:tavLst>
                                            <p:tav tm="0">
                                              <p:val>
                                                <p:fltVal val="0"/>
                                              </p:val>
                                            </p:tav>
                                            <p:tav tm="100000">
                                              <p:val>
                                                <p:strVal val="#ppt_w"/>
                                              </p:val>
                                            </p:tav>
                                          </p:tavLst>
                                        </p:anim>
                                        <p:anim calcmode="lin" valueType="num">
                                          <p:cBhvr>
                                            <p:cTn id="18" dur="300" fill="hold"/>
                                            <p:tgtEl>
                                              <p:spTgt spid="35"/>
                                            </p:tgtEl>
                                            <p:attrNameLst>
                                              <p:attrName>ppt_h</p:attrName>
                                            </p:attrNameLst>
                                          </p:cBhvr>
                                          <p:tavLst>
                                            <p:tav tm="0">
                                              <p:val>
                                                <p:fltVal val="0"/>
                                              </p:val>
                                            </p:tav>
                                            <p:tav tm="100000">
                                              <p:val>
                                                <p:strVal val="#ppt_h"/>
                                              </p:val>
                                            </p:tav>
                                          </p:tavLst>
                                        </p:anim>
                                        <p:animEffect transition="in" filter="fade">
                                          <p:cBhvr>
                                            <p:cTn id="19" dur="300"/>
                                            <p:tgtEl>
                                              <p:spTgt spid="35"/>
                                            </p:tgtEl>
                                          </p:cBhvr>
                                        </p:animEffect>
                                      </p:childTnLst>
                                    </p:cTn>
                                  </p:par>
                                  <p:par>
                                    <p:cTn id="20" presetID="6" presetClass="emph" presetSubtype="0" autoRev="1" fill="hold" grpId="1" nodeType="withEffect">
                                      <p:stCondLst>
                                        <p:cond delay="1200"/>
                                      </p:stCondLst>
                                      <p:childTnLst>
                                        <p:animScale>
                                          <p:cBhvr>
                                            <p:cTn id="21" dur="150" fill="hold"/>
                                            <p:tgtEl>
                                              <p:spTgt spid="35"/>
                                            </p:tgtEl>
                                          </p:cBhvr>
                                          <p:by x="110000" y="110000"/>
                                        </p:animScale>
                                      </p:childTnLst>
                                    </p:cTn>
                                  </p:par>
                                  <p:par>
                                    <p:cTn id="22" presetID="2" presetClass="entr" presetSubtype="2" fill="hold" nodeType="withEffect">
                                      <p:stCondLst>
                                        <p:cond delay="1600"/>
                                      </p:stCondLst>
                                      <p:childTnLst>
                                        <p:set>
                                          <p:cBhvr>
                                            <p:cTn id="23" dur="1" fill="hold">
                                              <p:stCondLst>
                                                <p:cond delay="0"/>
                                              </p:stCondLst>
                                            </p:cTn>
                                            <p:tgtEl>
                                              <p:spTgt spid="32"/>
                                            </p:tgtEl>
                                            <p:attrNameLst>
                                              <p:attrName>style.visibility</p:attrName>
                                            </p:attrNameLst>
                                          </p:cBhvr>
                                          <p:to>
                                            <p:strVal val="visible"/>
                                          </p:to>
                                        </p:set>
                                        <p:anim calcmode="lin" valueType="num">
                                          <p:cBhvr additive="base">
                                            <p:cTn id="24" dur="750" fill="hold"/>
                                            <p:tgtEl>
                                              <p:spTgt spid="32"/>
                                            </p:tgtEl>
                                            <p:attrNameLst>
                                              <p:attrName>ppt_x</p:attrName>
                                            </p:attrNameLst>
                                          </p:cBhvr>
                                          <p:tavLst>
                                            <p:tav tm="0">
                                              <p:val>
                                                <p:strVal val="1+#ppt_w/2"/>
                                              </p:val>
                                            </p:tav>
                                            <p:tav tm="100000">
                                              <p:val>
                                                <p:strVal val="#ppt_x"/>
                                              </p:val>
                                            </p:tav>
                                          </p:tavLst>
                                        </p:anim>
                                        <p:anim calcmode="lin" valueType="num">
                                          <p:cBhvr additive="base">
                                            <p:cTn id="25" dur="750" fill="hold"/>
                                            <p:tgtEl>
                                              <p:spTgt spid="32"/>
                                            </p:tgtEl>
                                            <p:attrNameLst>
                                              <p:attrName>ppt_y</p:attrName>
                                            </p:attrNameLst>
                                          </p:cBhvr>
                                          <p:tavLst>
                                            <p:tav tm="0">
                                              <p:val>
                                                <p:strVal val="#ppt_y"/>
                                              </p:val>
                                            </p:tav>
                                            <p:tav tm="100000">
                                              <p:val>
                                                <p:strVal val="#ppt_y"/>
                                              </p:val>
                                            </p:tav>
                                          </p:tavLst>
                                        </p:anim>
                                      </p:childTnLst>
                                    </p:cTn>
                                  </p:par>
                                  <p:par>
                                    <p:cTn id="26" presetID="41" presetClass="entr" presetSubtype="0" fill="hold" grpId="0" nodeType="withEffect">
                                      <p:stCondLst>
                                        <p:cond delay="1900"/>
                                      </p:stCondLst>
                                      <p:iterate type="lt">
                                        <p:tmPct val="10000"/>
                                      </p:iterate>
                                      <p:childTnLst>
                                        <p:set>
                                          <p:cBhvr>
                                            <p:cTn id="27" dur="1" fill="hold">
                                              <p:stCondLst>
                                                <p:cond delay="0"/>
                                              </p:stCondLst>
                                            </p:cTn>
                                            <p:tgtEl>
                                              <p:spTgt spid="36"/>
                                            </p:tgtEl>
                                            <p:attrNameLst>
                                              <p:attrName>style.visibility</p:attrName>
                                            </p:attrNameLst>
                                          </p:cBhvr>
                                          <p:to>
                                            <p:strVal val="visible"/>
                                          </p:to>
                                        </p:set>
                                        <p:anim calcmode="lin" valueType="num">
                                          <p:cBhvr>
                                            <p:cTn id="28" dur="500" fill="hold"/>
                                            <p:tgtEl>
                                              <p:spTgt spid="36"/>
                                            </p:tgtEl>
                                            <p:attrNameLst>
                                              <p:attrName>ppt_x</p:attrName>
                                            </p:attrNameLst>
                                          </p:cBhvr>
                                          <p:tavLst>
                                            <p:tav tm="0">
                                              <p:val>
                                                <p:strVal val="#ppt_x"/>
                                              </p:val>
                                            </p:tav>
                                            <p:tav tm="50000">
                                              <p:val>
                                                <p:strVal val="#ppt_x+.1"/>
                                              </p:val>
                                            </p:tav>
                                            <p:tav tm="100000">
                                              <p:val>
                                                <p:strVal val="#ppt_x"/>
                                              </p:val>
                                            </p:tav>
                                          </p:tavLst>
                                        </p:anim>
                                        <p:anim calcmode="lin" valueType="num">
                                          <p:cBhvr>
                                            <p:cTn id="29" dur="500" fill="hold"/>
                                            <p:tgtEl>
                                              <p:spTgt spid="36"/>
                                            </p:tgtEl>
                                            <p:attrNameLst>
                                              <p:attrName>ppt_y</p:attrName>
                                            </p:attrNameLst>
                                          </p:cBhvr>
                                          <p:tavLst>
                                            <p:tav tm="0">
                                              <p:val>
                                                <p:strVal val="#ppt_y"/>
                                              </p:val>
                                            </p:tav>
                                            <p:tav tm="100000">
                                              <p:val>
                                                <p:strVal val="#ppt_y"/>
                                              </p:val>
                                            </p:tav>
                                          </p:tavLst>
                                        </p:anim>
                                        <p:anim calcmode="lin" valueType="num">
                                          <p:cBhvr>
                                            <p:cTn id="30" dur="500" fill="hold"/>
                                            <p:tgtEl>
                                              <p:spTgt spid="36"/>
                                            </p:tgtEl>
                                            <p:attrNameLst>
                                              <p:attrName>ppt_h</p:attrName>
                                            </p:attrNameLst>
                                          </p:cBhvr>
                                          <p:tavLst>
                                            <p:tav tm="0">
                                              <p:val>
                                                <p:strVal val="#ppt_h/10"/>
                                              </p:val>
                                            </p:tav>
                                            <p:tav tm="50000">
                                              <p:val>
                                                <p:strVal val="#ppt_h+.01"/>
                                              </p:val>
                                            </p:tav>
                                            <p:tav tm="100000">
                                              <p:val>
                                                <p:strVal val="#ppt_h"/>
                                              </p:val>
                                            </p:tav>
                                          </p:tavLst>
                                        </p:anim>
                                        <p:anim calcmode="lin" valueType="num">
                                          <p:cBhvr>
                                            <p:cTn id="31" dur="500" fill="hold"/>
                                            <p:tgtEl>
                                              <p:spTgt spid="36"/>
                                            </p:tgtEl>
                                            <p:attrNameLst>
                                              <p:attrName>ppt_w</p:attrName>
                                            </p:attrNameLst>
                                          </p:cBhvr>
                                          <p:tavLst>
                                            <p:tav tm="0">
                                              <p:val>
                                                <p:strVal val="#ppt_w/10"/>
                                              </p:val>
                                            </p:tav>
                                            <p:tav tm="50000">
                                              <p:val>
                                                <p:strVal val="#ppt_w+.01"/>
                                              </p:val>
                                            </p:tav>
                                            <p:tav tm="100000">
                                              <p:val>
                                                <p:strVal val="#ppt_w"/>
                                              </p:val>
                                            </p:tav>
                                          </p:tavLst>
                                        </p:anim>
                                        <p:animEffect transition="in" filter="fade">
                                          <p:cBhvr>
                                            <p:cTn id="32" dur="500" tmFilter="0,0; .5, 1; 1, 1"/>
                                            <p:tgtEl>
                                              <p:spTgt spid="36"/>
                                            </p:tgtEl>
                                          </p:cBhvr>
                                        </p:animEffect>
                                      </p:childTnLst>
                                    </p:cTn>
                                  </p:par>
                                  <p:par>
                                    <p:cTn id="33" presetID="53" presetClass="entr" presetSubtype="16" fill="hold" grpId="0" nodeType="withEffect">
                                      <p:stCondLst>
                                        <p:cond delay="1900"/>
                                      </p:stCondLst>
                                      <p:childTnLst>
                                        <p:set>
                                          <p:cBhvr>
                                            <p:cTn id="34" dur="1" fill="hold">
                                              <p:stCondLst>
                                                <p:cond delay="0"/>
                                              </p:stCondLst>
                                            </p:cTn>
                                            <p:tgtEl>
                                              <p:spTgt spid="40"/>
                                            </p:tgtEl>
                                            <p:attrNameLst>
                                              <p:attrName>style.visibility</p:attrName>
                                            </p:attrNameLst>
                                          </p:cBhvr>
                                          <p:to>
                                            <p:strVal val="visible"/>
                                          </p:to>
                                        </p:set>
                                        <p:anim calcmode="lin" valueType="num">
                                          <p:cBhvr>
                                            <p:cTn id="35" dur="300" fill="hold"/>
                                            <p:tgtEl>
                                              <p:spTgt spid="40"/>
                                            </p:tgtEl>
                                            <p:attrNameLst>
                                              <p:attrName>ppt_w</p:attrName>
                                            </p:attrNameLst>
                                          </p:cBhvr>
                                          <p:tavLst>
                                            <p:tav tm="0">
                                              <p:val>
                                                <p:fltVal val="0"/>
                                              </p:val>
                                            </p:tav>
                                            <p:tav tm="100000">
                                              <p:val>
                                                <p:strVal val="#ppt_w"/>
                                              </p:val>
                                            </p:tav>
                                          </p:tavLst>
                                        </p:anim>
                                        <p:anim calcmode="lin" valueType="num">
                                          <p:cBhvr>
                                            <p:cTn id="36" dur="300" fill="hold"/>
                                            <p:tgtEl>
                                              <p:spTgt spid="40"/>
                                            </p:tgtEl>
                                            <p:attrNameLst>
                                              <p:attrName>ppt_h</p:attrName>
                                            </p:attrNameLst>
                                          </p:cBhvr>
                                          <p:tavLst>
                                            <p:tav tm="0">
                                              <p:val>
                                                <p:fltVal val="0"/>
                                              </p:val>
                                            </p:tav>
                                            <p:tav tm="100000">
                                              <p:val>
                                                <p:strVal val="#ppt_h"/>
                                              </p:val>
                                            </p:tav>
                                          </p:tavLst>
                                        </p:anim>
                                        <p:animEffect transition="in" filter="fade">
                                          <p:cBhvr>
                                            <p:cTn id="37" dur="300"/>
                                            <p:tgtEl>
                                              <p:spTgt spid="40"/>
                                            </p:tgtEl>
                                          </p:cBhvr>
                                        </p:animEffect>
                                      </p:childTnLst>
                                    </p:cTn>
                                  </p:par>
                                  <p:par>
                                    <p:cTn id="38" presetID="6" presetClass="emph" presetSubtype="0" autoRev="1" fill="hold" grpId="1" nodeType="withEffect">
                                      <p:stCondLst>
                                        <p:cond delay="2200"/>
                                      </p:stCondLst>
                                      <p:childTnLst>
                                        <p:animScale>
                                          <p:cBhvr>
                                            <p:cTn id="39" dur="150" fill="hold"/>
                                            <p:tgtEl>
                                              <p:spTgt spid="40"/>
                                            </p:tgtEl>
                                          </p:cBhvr>
                                          <p:by x="110000" y="110000"/>
                                        </p:animScale>
                                      </p:childTnLst>
                                    </p:cTn>
                                  </p:par>
                                  <p:par>
                                    <p:cTn id="40" presetID="2" presetClass="entr" presetSubtype="2" fill="hold" nodeType="withEffect">
                                      <p:stCondLst>
                                        <p:cond delay="2600"/>
                                      </p:stCondLst>
                                      <p:childTnLst>
                                        <p:set>
                                          <p:cBhvr>
                                            <p:cTn id="41" dur="1" fill="hold">
                                              <p:stCondLst>
                                                <p:cond delay="0"/>
                                              </p:stCondLst>
                                            </p:cTn>
                                            <p:tgtEl>
                                              <p:spTgt spid="37"/>
                                            </p:tgtEl>
                                            <p:attrNameLst>
                                              <p:attrName>style.visibility</p:attrName>
                                            </p:attrNameLst>
                                          </p:cBhvr>
                                          <p:to>
                                            <p:strVal val="visible"/>
                                          </p:to>
                                        </p:set>
                                        <p:anim calcmode="lin" valueType="num">
                                          <p:cBhvr additive="base">
                                            <p:cTn id="42" dur="750" fill="hold"/>
                                            <p:tgtEl>
                                              <p:spTgt spid="37"/>
                                            </p:tgtEl>
                                            <p:attrNameLst>
                                              <p:attrName>ppt_x</p:attrName>
                                            </p:attrNameLst>
                                          </p:cBhvr>
                                          <p:tavLst>
                                            <p:tav tm="0">
                                              <p:val>
                                                <p:strVal val="1+#ppt_w/2"/>
                                              </p:val>
                                            </p:tav>
                                            <p:tav tm="100000">
                                              <p:val>
                                                <p:strVal val="#ppt_x"/>
                                              </p:val>
                                            </p:tav>
                                          </p:tavLst>
                                        </p:anim>
                                        <p:anim calcmode="lin" valueType="num">
                                          <p:cBhvr additive="base">
                                            <p:cTn id="43" dur="750" fill="hold"/>
                                            <p:tgtEl>
                                              <p:spTgt spid="37"/>
                                            </p:tgtEl>
                                            <p:attrNameLst>
                                              <p:attrName>ppt_y</p:attrName>
                                            </p:attrNameLst>
                                          </p:cBhvr>
                                          <p:tavLst>
                                            <p:tav tm="0">
                                              <p:val>
                                                <p:strVal val="#ppt_y"/>
                                              </p:val>
                                            </p:tav>
                                            <p:tav tm="100000">
                                              <p:val>
                                                <p:strVal val="#ppt_y"/>
                                              </p:val>
                                            </p:tav>
                                          </p:tavLst>
                                        </p:anim>
                                      </p:childTnLst>
                                    </p:cTn>
                                  </p:par>
                                  <p:par>
                                    <p:cTn id="44" presetID="41" presetClass="entr" presetSubtype="0" fill="hold" grpId="0" nodeType="withEffect">
                                      <p:stCondLst>
                                        <p:cond delay="2900"/>
                                      </p:stCondLst>
                                      <p:iterate type="lt">
                                        <p:tmPct val="10000"/>
                                      </p:iterate>
                                      <p:childTnLst>
                                        <p:set>
                                          <p:cBhvr>
                                            <p:cTn id="45" dur="1" fill="hold">
                                              <p:stCondLst>
                                                <p:cond delay="0"/>
                                              </p:stCondLst>
                                            </p:cTn>
                                            <p:tgtEl>
                                              <p:spTgt spid="41"/>
                                            </p:tgtEl>
                                            <p:attrNameLst>
                                              <p:attrName>style.visibility</p:attrName>
                                            </p:attrNameLst>
                                          </p:cBhvr>
                                          <p:to>
                                            <p:strVal val="visible"/>
                                          </p:to>
                                        </p:set>
                                        <p:anim calcmode="lin" valueType="num">
                                          <p:cBhvr>
                                            <p:cTn id="46" dur="500" fill="hold"/>
                                            <p:tgtEl>
                                              <p:spTgt spid="41"/>
                                            </p:tgtEl>
                                            <p:attrNameLst>
                                              <p:attrName>ppt_x</p:attrName>
                                            </p:attrNameLst>
                                          </p:cBhvr>
                                          <p:tavLst>
                                            <p:tav tm="0">
                                              <p:val>
                                                <p:strVal val="#ppt_x"/>
                                              </p:val>
                                            </p:tav>
                                            <p:tav tm="50000">
                                              <p:val>
                                                <p:strVal val="#ppt_x+.1"/>
                                              </p:val>
                                            </p:tav>
                                            <p:tav tm="100000">
                                              <p:val>
                                                <p:strVal val="#ppt_x"/>
                                              </p:val>
                                            </p:tav>
                                          </p:tavLst>
                                        </p:anim>
                                        <p:anim calcmode="lin" valueType="num">
                                          <p:cBhvr>
                                            <p:cTn id="47" dur="500" fill="hold"/>
                                            <p:tgtEl>
                                              <p:spTgt spid="41"/>
                                            </p:tgtEl>
                                            <p:attrNameLst>
                                              <p:attrName>ppt_y</p:attrName>
                                            </p:attrNameLst>
                                          </p:cBhvr>
                                          <p:tavLst>
                                            <p:tav tm="0">
                                              <p:val>
                                                <p:strVal val="#ppt_y"/>
                                              </p:val>
                                            </p:tav>
                                            <p:tav tm="100000">
                                              <p:val>
                                                <p:strVal val="#ppt_y"/>
                                              </p:val>
                                            </p:tav>
                                          </p:tavLst>
                                        </p:anim>
                                        <p:anim calcmode="lin" valueType="num">
                                          <p:cBhvr>
                                            <p:cTn id="48" dur="500" fill="hold"/>
                                            <p:tgtEl>
                                              <p:spTgt spid="41"/>
                                            </p:tgtEl>
                                            <p:attrNameLst>
                                              <p:attrName>ppt_h</p:attrName>
                                            </p:attrNameLst>
                                          </p:cBhvr>
                                          <p:tavLst>
                                            <p:tav tm="0">
                                              <p:val>
                                                <p:strVal val="#ppt_h/10"/>
                                              </p:val>
                                            </p:tav>
                                            <p:tav tm="50000">
                                              <p:val>
                                                <p:strVal val="#ppt_h+.01"/>
                                              </p:val>
                                            </p:tav>
                                            <p:tav tm="100000">
                                              <p:val>
                                                <p:strVal val="#ppt_h"/>
                                              </p:val>
                                            </p:tav>
                                          </p:tavLst>
                                        </p:anim>
                                        <p:anim calcmode="lin" valueType="num">
                                          <p:cBhvr>
                                            <p:cTn id="49" dur="500" fill="hold"/>
                                            <p:tgtEl>
                                              <p:spTgt spid="41"/>
                                            </p:tgtEl>
                                            <p:attrNameLst>
                                              <p:attrName>ppt_w</p:attrName>
                                            </p:attrNameLst>
                                          </p:cBhvr>
                                          <p:tavLst>
                                            <p:tav tm="0">
                                              <p:val>
                                                <p:strVal val="#ppt_w/10"/>
                                              </p:val>
                                            </p:tav>
                                            <p:tav tm="50000">
                                              <p:val>
                                                <p:strVal val="#ppt_w+.01"/>
                                              </p:val>
                                            </p:tav>
                                            <p:tav tm="100000">
                                              <p:val>
                                                <p:strVal val="#ppt_w"/>
                                              </p:val>
                                            </p:tav>
                                          </p:tavLst>
                                        </p:anim>
                                        <p:animEffect transition="in" filter="fade">
                                          <p:cBhvr>
                                            <p:cTn id="50" dur="500" tmFilter="0,0; .5, 1; 1, 1"/>
                                            <p:tgtEl>
                                              <p:spTgt spid="41"/>
                                            </p:tgtEl>
                                          </p:cBhvr>
                                        </p:animEffect>
                                      </p:childTnLst>
                                    </p:cTn>
                                  </p:par>
                                  <p:par>
                                    <p:cTn id="51" presetID="53" presetClass="entr" presetSubtype="16" fill="hold" grpId="0" nodeType="withEffect">
                                      <p:stCondLst>
                                        <p:cond delay="2900"/>
                                      </p:stCondLst>
                                      <p:childTnLst>
                                        <p:set>
                                          <p:cBhvr>
                                            <p:cTn id="52" dur="1" fill="hold">
                                              <p:stCondLst>
                                                <p:cond delay="0"/>
                                              </p:stCondLst>
                                            </p:cTn>
                                            <p:tgtEl>
                                              <p:spTgt spid="45"/>
                                            </p:tgtEl>
                                            <p:attrNameLst>
                                              <p:attrName>style.visibility</p:attrName>
                                            </p:attrNameLst>
                                          </p:cBhvr>
                                          <p:to>
                                            <p:strVal val="visible"/>
                                          </p:to>
                                        </p:set>
                                        <p:anim calcmode="lin" valueType="num">
                                          <p:cBhvr>
                                            <p:cTn id="53" dur="300" fill="hold"/>
                                            <p:tgtEl>
                                              <p:spTgt spid="45"/>
                                            </p:tgtEl>
                                            <p:attrNameLst>
                                              <p:attrName>ppt_w</p:attrName>
                                            </p:attrNameLst>
                                          </p:cBhvr>
                                          <p:tavLst>
                                            <p:tav tm="0">
                                              <p:val>
                                                <p:fltVal val="0"/>
                                              </p:val>
                                            </p:tav>
                                            <p:tav tm="100000">
                                              <p:val>
                                                <p:strVal val="#ppt_w"/>
                                              </p:val>
                                            </p:tav>
                                          </p:tavLst>
                                        </p:anim>
                                        <p:anim calcmode="lin" valueType="num">
                                          <p:cBhvr>
                                            <p:cTn id="54" dur="300" fill="hold"/>
                                            <p:tgtEl>
                                              <p:spTgt spid="45"/>
                                            </p:tgtEl>
                                            <p:attrNameLst>
                                              <p:attrName>ppt_h</p:attrName>
                                            </p:attrNameLst>
                                          </p:cBhvr>
                                          <p:tavLst>
                                            <p:tav tm="0">
                                              <p:val>
                                                <p:fltVal val="0"/>
                                              </p:val>
                                            </p:tav>
                                            <p:tav tm="100000">
                                              <p:val>
                                                <p:strVal val="#ppt_h"/>
                                              </p:val>
                                            </p:tav>
                                          </p:tavLst>
                                        </p:anim>
                                        <p:animEffect transition="in" filter="fade">
                                          <p:cBhvr>
                                            <p:cTn id="55" dur="300"/>
                                            <p:tgtEl>
                                              <p:spTgt spid="45"/>
                                            </p:tgtEl>
                                          </p:cBhvr>
                                        </p:animEffect>
                                      </p:childTnLst>
                                    </p:cTn>
                                  </p:par>
                                  <p:par>
                                    <p:cTn id="56" presetID="6" presetClass="emph" presetSubtype="0" autoRev="1" fill="hold" grpId="1" nodeType="withEffect">
                                      <p:stCondLst>
                                        <p:cond delay="3200"/>
                                      </p:stCondLst>
                                      <p:childTnLst>
                                        <p:animScale>
                                          <p:cBhvr>
                                            <p:cTn id="57" dur="150" fill="hold"/>
                                            <p:tgtEl>
                                              <p:spTgt spid="45"/>
                                            </p:tgtEl>
                                          </p:cBhvr>
                                          <p:by x="110000" y="110000"/>
                                        </p:animScale>
                                      </p:childTnLst>
                                    </p:cTn>
                                  </p:par>
                                  <p:par>
                                    <p:cTn id="58" presetID="2" presetClass="entr" presetSubtype="2" fill="hold" nodeType="withEffect">
                                      <p:stCondLst>
                                        <p:cond delay="3600"/>
                                      </p:stCondLst>
                                      <p:childTnLst>
                                        <p:set>
                                          <p:cBhvr>
                                            <p:cTn id="59" dur="1" fill="hold">
                                              <p:stCondLst>
                                                <p:cond delay="0"/>
                                              </p:stCondLst>
                                            </p:cTn>
                                            <p:tgtEl>
                                              <p:spTgt spid="42"/>
                                            </p:tgtEl>
                                            <p:attrNameLst>
                                              <p:attrName>style.visibility</p:attrName>
                                            </p:attrNameLst>
                                          </p:cBhvr>
                                          <p:to>
                                            <p:strVal val="visible"/>
                                          </p:to>
                                        </p:set>
                                        <p:anim calcmode="lin" valueType="num">
                                          <p:cBhvr additive="base">
                                            <p:cTn id="60" dur="750" fill="hold"/>
                                            <p:tgtEl>
                                              <p:spTgt spid="42"/>
                                            </p:tgtEl>
                                            <p:attrNameLst>
                                              <p:attrName>ppt_x</p:attrName>
                                            </p:attrNameLst>
                                          </p:cBhvr>
                                          <p:tavLst>
                                            <p:tav tm="0">
                                              <p:val>
                                                <p:strVal val="1+#ppt_w/2"/>
                                              </p:val>
                                            </p:tav>
                                            <p:tav tm="100000">
                                              <p:val>
                                                <p:strVal val="#ppt_x"/>
                                              </p:val>
                                            </p:tav>
                                          </p:tavLst>
                                        </p:anim>
                                        <p:anim calcmode="lin" valueType="num">
                                          <p:cBhvr additive="base">
                                            <p:cTn id="61" dur="750" fill="hold"/>
                                            <p:tgtEl>
                                              <p:spTgt spid="42"/>
                                            </p:tgtEl>
                                            <p:attrNameLst>
                                              <p:attrName>ppt_y</p:attrName>
                                            </p:attrNameLst>
                                          </p:cBhvr>
                                          <p:tavLst>
                                            <p:tav tm="0">
                                              <p:val>
                                                <p:strVal val="#ppt_y"/>
                                              </p:val>
                                            </p:tav>
                                            <p:tav tm="100000">
                                              <p:val>
                                                <p:strVal val="#ppt_y"/>
                                              </p:val>
                                            </p:tav>
                                          </p:tavLst>
                                        </p:anim>
                                      </p:childTnLst>
                                    </p:cTn>
                                  </p:par>
                                  <p:par>
                                    <p:cTn id="62" presetID="41" presetClass="entr" presetSubtype="0" fill="hold" grpId="0" nodeType="withEffect">
                                      <p:stCondLst>
                                        <p:cond delay="3900"/>
                                      </p:stCondLst>
                                      <p:iterate type="lt">
                                        <p:tmPct val="10000"/>
                                      </p:iterate>
                                      <p:childTnLst>
                                        <p:set>
                                          <p:cBhvr>
                                            <p:cTn id="63" dur="1" fill="hold">
                                              <p:stCondLst>
                                                <p:cond delay="0"/>
                                              </p:stCondLst>
                                            </p:cTn>
                                            <p:tgtEl>
                                              <p:spTgt spid="46"/>
                                            </p:tgtEl>
                                            <p:attrNameLst>
                                              <p:attrName>style.visibility</p:attrName>
                                            </p:attrNameLst>
                                          </p:cBhvr>
                                          <p:to>
                                            <p:strVal val="visible"/>
                                          </p:to>
                                        </p:set>
                                        <p:anim calcmode="lin" valueType="num">
                                          <p:cBhvr>
                                            <p:cTn id="64" dur="500" fill="hold"/>
                                            <p:tgtEl>
                                              <p:spTgt spid="46"/>
                                            </p:tgtEl>
                                            <p:attrNameLst>
                                              <p:attrName>ppt_x</p:attrName>
                                            </p:attrNameLst>
                                          </p:cBhvr>
                                          <p:tavLst>
                                            <p:tav tm="0">
                                              <p:val>
                                                <p:strVal val="#ppt_x"/>
                                              </p:val>
                                            </p:tav>
                                            <p:tav tm="50000">
                                              <p:val>
                                                <p:strVal val="#ppt_x+.1"/>
                                              </p:val>
                                            </p:tav>
                                            <p:tav tm="100000">
                                              <p:val>
                                                <p:strVal val="#ppt_x"/>
                                              </p:val>
                                            </p:tav>
                                          </p:tavLst>
                                        </p:anim>
                                        <p:anim calcmode="lin" valueType="num">
                                          <p:cBhvr>
                                            <p:cTn id="65" dur="500" fill="hold"/>
                                            <p:tgtEl>
                                              <p:spTgt spid="46"/>
                                            </p:tgtEl>
                                            <p:attrNameLst>
                                              <p:attrName>ppt_y</p:attrName>
                                            </p:attrNameLst>
                                          </p:cBhvr>
                                          <p:tavLst>
                                            <p:tav tm="0">
                                              <p:val>
                                                <p:strVal val="#ppt_y"/>
                                              </p:val>
                                            </p:tav>
                                            <p:tav tm="100000">
                                              <p:val>
                                                <p:strVal val="#ppt_y"/>
                                              </p:val>
                                            </p:tav>
                                          </p:tavLst>
                                        </p:anim>
                                        <p:anim calcmode="lin" valueType="num">
                                          <p:cBhvr>
                                            <p:cTn id="66" dur="500" fill="hold"/>
                                            <p:tgtEl>
                                              <p:spTgt spid="46"/>
                                            </p:tgtEl>
                                            <p:attrNameLst>
                                              <p:attrName>ppt_h</p:attrName>
                                            </p:attrNameLst>
                                          </p:cBhvr>
                                          <p:tavLst>
                                            <p:tav tm="0">
                                              <p:val>
                                                <p:strVal val="#ppt_h/10"/>
                                              </p:val>
                                            </p:tav>
                                            <p:tav tm="50000">
                                              <p:val>
                                                <p:strVal val="#ppt_h+.01"/>
                                              </p:val>
                                            </p:tav>
                                            <p:tav tm="100000">
                                              <p:val>
                                                <p:strVal val="#ppt_h"/>
                                              </p:val>
                                            </p:tav>
                                          </p:tavLst>
                                        </p:anim>
                                        <p:anim calcmode="lin" valueType="num">
                                          <p:cBhvr>
                                            <p:cTn id="67" dur="500" fill="hold"/>
                                            <p:tgtEl>
                                              <p:spTgt spid="46"/>
                                            </p:tgtEl>
                                            <p:attrNameLst>
                                              <p:attrName>ppt_w</p:attrName>
                                            </p:attrNameLst>
                                          </p:cBhvr>
                                          <p:tavLst>
                                            <p:tav tm="0">
                                              <p:val>
                                                <p:strVal val="#ppt_w/10"/>
                                              </p:val>
                                            </p:tav>
                                            <p:tav tm="50000">
                                              <p:val>
                                                <p:strVal val="#ppt_w+.01"/>
                                              </p:val>
                                            </p:tav>
                                            <p:tav tm="100000">
                                              <p:val>
                                                <p:strVal val="#ppt_w"/>
                                              </p:val>
                                            </p:tav>
                                          </p:tavLst>
                                        </p:anim>
                                        <p:animEffect transition="in" filter="fade">
                                          <p:cBhvr>
                                            <p:cTn id="68" dur="500" tmFilter="0,0; .5, 1; 1, 1"/>
                                            <p:tgtEl>
                                              <p:spTgt spid="46"/>
                                            </p:tgtEl>
                                          </p:cBhvr>
                                        </p:animEffect>
                                      </p:childTnLst>
                                    </p:cTn>
                                  </p:par>
                                  <p:par>
                                    <p:cTn id="69" presetID="53" presetClass="entr" presetSubtype="16" fill="hold" grpId="0" nodeType="withEffect">
                                      <p:stCondLst>
                                        <p:cond delay="3900"/>
                                      </p:stCondLst>
                                      <p:childTnLst>
                                        <p:set>
                                          <p:cBhvr>
                                            <p:cTn id="70" dur="1" fill="hold">
                                              <p:stCondLst>
                                                <p:cond delay="0"/>
                                              </p:stCondLst>
                                            </p:cTn>
                                            <p:tgtEl>
                                              <p:spTgt spid="51"/>
                                            </p:tgtEl>
                                            <p:attrNameLst>
                                              <p:attrName>style.visibility</p:attrName>
                                            </p:attrNameLst>
                                          </p:cBhvr>
                                          <p:to>
                                            <p:strVal val="visible"/>
                                          </p:to>
                                        </p:set>
                                        <p:anim calcmode="lin" valueType="num">
                                          <p:cBhvr>
                                            <p:cTn id="71" dur="300" fill="hold"/>
                                            <p:tgtEl>
                                              <p:spTgt spid="51"/>
                                            </p:tgtEl>
                                            <p:attrNameLst>
                                              <p:attrName>ppt_w</p:attrName>
                                            </p:attrNameLst>
                                          </p:cBhvr>
                                          <p:tavLst>
                                            <p:tav tm="0">
                                              <p:val>
                                                <p:fltVal val="0"/>
                                              </p:val>
                                            </p:tav>
                                            <p:tav tm="100000">
                                              <p:val>
                                                <p:strVal val="#ppt_w"/>
                                              </p:val>
                                            </p:tav>
                                          </p:tavLst>
                                        </p:anim>
                                        <p:anim calcmode="lin" valueType="num">
                                          <p:cBhvr>
                                            <p:cTn id="72" dur="300" fill="hold"/>
                                            <p:tgtEl>
                                              <p:spTgt spid="51"/>
                                            </p:tgtEl>
                                            <p:attrNameLst>
                                              <p:attrName>ppt_h</p:attrName>
                                            </p:attrNameLst>
                                          </p:cBhvr>
                                          <p:tavLst>
                                            <p:tav tm="0">
                                              <p:val>
                                                <p:fltVal val="0"/>
                                              </p:val>
                                            </p:tav>
                                            <p:tav tm="100000">
                                              <p:val>
                                                <p:strVal val="#ppt_h"/>
                                              </p:val>
                                            </p:tav>
                                          </p:tavLst>
                                        </p:anim>
                                        <p:animEffect transition="in" filter="fade">
                                          <p:cBhvr>
                                            <p:cTn id="73" dur="300"/>
                                            <p:tgtEl>
                                              <p:spTgt spid="51"/>
                                            </p:tgtEl>
                                          </p:cBhvr>
                                        </p:animEffect>
                                      </p:childTnLst>
                                    </p:cTn>
                                  </p:par>
                                  <p:par>
                                    <p:cTn id="74" presetID="6" presetClass="emph" presetSubtype="0" autoRev="1" fill="hold" grpId="1" nodeType="withEffect">
                                      <p:stCondLst>
                                        <p:cond delay="4200"/>
                                      </p:stCondLst>
                                      <p:childTnLst>
                                        <p:animScale>
                                          <p:cBhvr>
                                            <p:cTn id="75" dur="150" fill="hold"/>
                                            <p:tgtEl>
                                              <p:spTgt spid="51"/>
                                            </p:tgtEl>
                                          </p:cBhvr>
                                          <p:by x="110000" y="110000"/>
                                        </p:animScale>
                                      </p:childTnLst>
                                    </p:cTn>
                                  </p:par>
                                  <p:par>
                                    <p:cTn id="76" presetID="2" presetClass="entr" presetSubtype="2" fill="hold" nodeType="withEffect">
                                      <p:stCondLst>
                                        <p:cond delay="4600"/>
                                      </p:stCondLst>
                                      <p:childTnLst>
                                        <p:set>
                                          <p:cBhvr>
                                            <p:cTn id="77" dur="1" fill="hold">
                                              <p:stCondLst>
                                                <p:cond delay="0"/>
                                              </p:stCondLst>
                                            </p:cTn>
                                            <p:tgtEl>
                                              <p:spTgt spid="48"/>
                                            </p:tgtEl>
                                            <p:attrNameLst>
                                              <p:attrName>style.visibility</p:attrName>
                                            </p:attrNameLst>
                                          </p:cBhvr>
                                          <p:to>
                                            <p:strVal val="visible"/>
                                          </p:to>
                                        </p:set>
                                        <p:anim calcmode="lin" valueType="num">
                                          <p:cBhvr additive="base">
                                            <p:cTn id="78" dur="750" fill="hold"/>
                                            <p:tgtEl>
                                              <p:spTgt spid="48"/>
                                            </p:tgtEl>
                                            <p:attrNameLst>
                                              <p:attrName>ppt_x</p:attrName>
                                            </p:attrNameLst>
                                          </p:cBhvr>
                                          <p:tavLst>
                                            <p:tav tm="0">
                                              <p:val>
                                                <p:strVal val="1+#ppt_w/2"/>
                                              </p:val>
                                            </p:tav>
                                            <p:tav tm="100000">
                                              <p:val>
                                                <p:strVal val="#ppt_x"/>
                                              </p:val>
                                            </p:tav>
                                          </p:tavLst>
                                        </p:anim>
                                        <p:anim calcmode="lin" valueType="num">
                                          <p:cBhvr additive="base">
                                            <p:cTn id="79" dur="750" fill="hold"/>
                                            <p:tgtEl>
                                              <p:spTgt spid="48"/>
                                            </p:tgtEl>
                                            <p:attrNameLst>
                                              <p:attrName>ppt_y</p:attrName>
                                            </p:attrNameLst>
                                          </p:cBhvr>
                                          <p:tavLst>
                                            <p:tav tm="0">
                                              <p:val>
                                                <p:strVal val="#ppt_y"/>
                                              </p:val>
                                            </p:tav>
                                            <p:tav tm="100000">
                                              <p:val>
                                                <p:strVal val="#ppt_y"/>
                                              </p:val>
                                            </p:tav>
                                          </p:tavLst>
                                        </p:anim>
                                      </p:childTnLst>
                                    </p:cTn>
                                  </p:par>
                                  <p:par>
                                    <p:cTn id="80" presetID="41" presetClass="entr" presetSubtype="0" fill="hold" grpId="0" nodeType="withEffect">
                                      <p:stCondLst>
                                        <p:cond delay="4900"/>
                                      </p:stCondLst>
                                      <p:iterate type="lt">
                                        <p:tmPct val="10000"/>
                                      </p:iterate>
                                      <p:childTnLst>
                                        <p:set>
                                          <p:cBhvr>
                                            <p:cTn id="81" dur="1" fill="hold">
                                              <p:stCondLst>
                                                <p:cond delay="0"/>
                                              </p:stCondLst>
                                            </p:cTn>
                                            <p:tgtEl>
                                              <p:spTgt spid="52"/>
                                            </p:tgtEl>
                                            <p:attrNameLst>
                                              <p:attrName>style.visibility</p:attrName>
                                            </p:attrNameLst>
                                          </p:cBhvr>
                                          <p:to>
                                            <p:strVal val="visible"/>
                                          </p:to>
                                        </p:set>
                                        <p:anim calcmode="lin" valueType="num">
                                          <p:cBhvr>
                                            <p:cTn id="82" dur="500" fill="hold"/>
                                            <p:tgtEl>
                                              <p:spTgt spid="52"/>
                                            </p:tgtEl>
                                            <p:attrNameLst>
                                              <p:attrName>ppt_x</p:attrName>
                                            </p:attrNameLst>
                                          </p:cBhvr>
                                          <p:tavLst>
                                            <p:tav tm="0">
                                              <p:val>
                                                <p:strVal val="#ppt_x"/>
                                              </p:val>
                                            </p:tav>
                                            <p:tav tm="50000">
                                              <p:val>
                                                <p:strVal val="#ppt_x+.1"/>
                                              </p:val>
                                            </p:tav>
                                            <p:tav tm="100000">
                                              <p:val>
                                                <p:strVal val="#ppt_x"/>
                                              </p:val>
                                            </p:tav>
                                          </p:tavLst>
                                        </p:anim>
                                        <p:anim calcmode="lin" valueType="num">
                                          <p:cBhvr>
                                            <p:cTn id="83" dur="500" fill="hold"/>
                                            <p:tgtEl>
                                              <p:spTgt spid="52"/>
                                            </p:tgtEl>
                                            <p:attrNameLst>
                                              <p:attrName>ppt_y</p:attrName>
                                            </p:attrNameLst>
                                          </p:cBhvr>
                                          <p:tavLst>
                                            <p:tav tm="0">
                                              <p:val>
                                                <p:strVal val="#ppt_y"/>
                                              </p:val>
                                            </p:tav>
                                            <p:tav tm="100000">
                                              <p:val>
                                                <p:strVal val="#ppt_y"/>
                                              </p:val>
                                            </p:tav>
                                          </p:tavLst>
                                        </p:anim>
                                        <p:anim calcmode="lin" valueType="num">
                                          <p:cBhvr>
                                            <p:cTn id="84" dur="500" fill="hold"/>
                                            <p:tgtEl>
                                              <p:spTgt spid="52"/>
                                            </p:tgtEl>
                                            <p:attrNameLst>
                                              <p:attrName>ppt_h</p:attrName>
                                            </p:attrNameLst>
                                          </p:cBhvr>
                                          <p:tavLst>
                                            <p:tav tm="0">
                                              <p:val>
                                                <p:strVal val="#ppt_h/10"/>
                                              </p:val>
                                            </p:tav>
                                            <p:tav tm="50000">
                                              <p:val>
                                                <p:strVal val="#ppt_h+.01"/>
                                              </p:val>
                                            </p:tav>
                                            <p:tav tm="100000">
                                              <p:val>
                                                <p:strVal val="#ppt_h"/>
                                              </p:val>
                                            </p:tav>
                                          </p:tavLst>
                                        </p:anim>
                                        <p:anim calcmode="lin" valueType="num">
                                          <p:cBhvr>
                                            <p:cTn id="85" dur="500" fill="hold"/>
                                            <p:tgtEl>
                                              <p:spTgt spid="52"/>
                                            </p:tgtEl>
                                            <p:attrNameLst>
                                              <p:attrName>ppt_w</p:attrName>
                                            </p:attrNameLst>
                                          </p:cBhvr>
                                          <p:tavLst>
                                            <p:tav tm="0">
                                              <p:val>
                                                <p:strVal val="#ppt_w/10"/>
                                              </p:val>
                                            </p:tav>
                                            <p:tav tm="50000">
                                              <p:val>
                                                <p:strVal val="#ppt_w+.01"/>
                                              </p:val>
                                            </p:tav>
                                            <p:tav tm="100000">
                                              <p:val>
                                                <p:strVal val="#ppt_w"/>
                                              </p:val>
                                            </p:tav>
                                          </p:tavLst>
                                        </p:anim>
                                        <p:animEffect transition="in" filter="fade">
                                          <p:cBhvr>
                                            <p:cTn id="86" dur="500" tmFilter="0,0; .5, 1; 1, 1"/>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35" grpId="0" animBg="1"/>
          <p:bldP spid="35" grpId="1" animBg="1"/>
          <p:bldP spid="36" grpId="0"/>
          <p:bldP spid="40" grpId="0" animBg="1"/>
          <p:bldP spid="40" grpId="1" animBg="1"/>
          <p:bldP spid="41" grpId="0"/>
          <p:bldP spid="45" grpId="0" animBg="1"/>
          <p:bldP spid="45" grpId="1" animBg="1"/>
          <p:bldP spid="46" grpId="0"/>
          <p:bldP spid="51" grpId="0" animBg="1"/>
          <p:bldP spid="51" grpId="1" animBg="1"/>
          <p:bldP spid="52" grpId="0"/>
        </p:bldLst>
      </p:timing>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任意多边形 14"/>
          <p:cNvSpPr/>
          <p:nvPr/>
        </p:nvSpPr>
        <p:spPr>
          <a:xfrm>
            <a:off x="1201692" y="1857833"/>
            <a:ext cx="3741644" cy="3360060"/>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 name="组合 4"/>
          <p:cNvGrpSpPr/>
          <p:nvPr/>
        </p:nvGrpSpPr>
        <p:grpSpPr>
          <a:xfrm>
            <a:off x="1658286" y="2087870"/>
            <a:ext cx="2828456" cy="2719993"/>
            <a:chOff x="4706287" y="1267811"/>
            <a:chExt cx="2828456" cy="2719993"/>
          </a:xfrm>
        </p:grpSpPr>
        <p:sp>
          <p:nvSpPr>
            <p:cNvPr id="3" name="任意多边形 2"/>
            <p:cNvSpPr/>
            <p:nvPr/>
          </p:nvSpPr>
          <p:spPr>
            <a:xfrm>
              <a:off x="4706287" y="1447803"/>
              <a:ext cx="2828456" cy="2540001"/>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文本框 15"/>
            <p:cNvSpPr txBox="1"/>
            <p:nvPr/>
          </p:nvSpPr>
          <p:spPr>
            <a:xfrm>
              <a:off x="5464726" y="1267811"/>
              <a:ext cx="1311578" cy="2215991"/>
            </a:xfrm>
            <a:prstGeom prst="rect">
              <a:avLst/>
            </a:prstGeom>
            <a:noFill/>
          </p:spPr>
          <p:txBody>
            <a:bodyPr wrap="none" rtlCol="0">
              <a:spAutoFit/>
            </a:bodyPr>
            <a:lstStyle/>
            <a:p>
              <a:r>
                <a:rPr lang="en-US" altLang="zh-CN" sz="13800" dirty="0" smtClean="0">
                  <a:solidFill>
                    <a:srgbClr val="2FA598"/>
                  </a:solidFill>
                  <a:latin typeface="Agency FB" panose="020B0503020202020204" pitchFamily="34" charset="0"/>
                </a:rPr>
                <a:t>01</a:t>
              </a:r>
              <a:endParaRPr lang="zh-CN" altLang="en-US" sz="13800" dirty="0">
                <a:solidFill>
                  <a:srgbClr val="2FA598"/>
                </a:solidFill>
                <a:latin typeface="Agency FB" panose="020B0503020202020204" pitchFamily="34" charset="0"/>
              </a:endParaRPr>
            </a:p>
          </p:txBody>
        </p:sp>
        <p:sp>
          <p:nvSpPr>
            <p:cNvPr id="19" name="文本框 18"/>
            <p:cNvSpPr txBox="1"/>
            <p:nvPr/>
          </p:nvSpPr>
          <p:spPr>
            <a:xfrm>
              <a:off x="5379480" y="3195033"/>
              <a:ext cx="1549207" cy="523220"/>
            </a:xfrm>
            <a:prstGeom prst="rect">
              <a:avLst/>
            </a:prstGeom>
            <a:noFill/>
          </p:spPr>
          <p:txBody>
            <a:bodyPr wrap="none" rtlCol="0">
              <a:spAutoFit/>
            </a:bodyPr>
            <a:lstStyle/>
            <a:p>
              <a:r>
                <a:rPr lang="en-US" altLang="zh-CN" sz="2800" b="1" dirty="0" smtClean="0">
                  <a:solidFill>
                    <a:srgbClr val="2FA598"/>
                  </a:solidFill>
                  <a:latin typeface="Segoe UI Semilight" panose="020B0402040204020203" pitchFamily="34" charset="0"/>
                  <a:ea typeface="Kozuka Gothic Pro L" panose="020B0200000000000000" pitchFamily="34" charset="-128"/>
                  <a:cs typeface="Segoe UI Semilight" panose="020B0402040204020203" pitchFamily="34" charset="0"/>
                </a:rPr>
                <a:t>Part One</a:t>
              </a:r>
              <a:endParaRPr lang="zh-CN" altLang="en-US" sz="2800" b="1" dirty="0">
                <a:solidFill>
                  <a:srgbClr val="2FA598"/>
                </a:solidFill>
                <a:latin typeface="Segoe UI Semilight" panose="020B0402040204020203" pitchFamily="34" charset="0"/>
                <a:ea typeface="Kozuka Gothic Pro L" panose="020B0200000000000000" pitchFamily="34" charset="-128"/>
                <a:cs typeface="Segoe UI Semilight" panose="020B0402040204020203" pitchFamily="34" charset="0"/>
              </a:endParaRPr>
            </a:p>
          </p:txBody>
        </p:sp>
      </p:grpSp>
      <p:sp>
        <p:nvSpPr>
          <p:cNvPr id="21" name="文本框 20"/>
          <p:cNvSpPr txBox="1"/>
          <p:nvPr/>
        </p:nvSpPr>
        <p:spPr>
          <a:xfrm>
            <a:off x="6445751" y="3008553"/>
            <a:ext cx="3877985" cy="646331"/>
          </a:xfrm>
          <a:prstGeom prst="rect">
            <a:avLst/>
          </a:prstGeom>
          <a:noFill/>
          <a:effectLst>
            <a:outerShdw blurRad="63500" dist="38100" dir="5400000" algn="t" rotWithShape="0">
              <a:prstClr val="black">
                <a:alpha val="27000"/>
              </a:prstClr>
            </a:outerShdw>
          </a:effectLst>
        </p:spPr>
        <p:txBody>
          <a:bodyPr wrap="none" rtlCol="0">
            <a:spAutoFit/>
          </a:bodyPr>
          <a:lstStyle/>
          <a:p>
            <a:r>
              <a:rPr lang="zh-CN" altLang="en-US" sz="3600" b="1" dirty="0">
                <a:solidFill>
                  <a:schemeClr val="bg1"/>
                </a:solidFill>
                <a:latin typeface="方正正纤黑简体" panose="02000000000000000000" pitchFamily="2" charset="-122"/>
                <a:ea typeface="方正正纤黑简体" panose="02000000000000000000" pitchFamily="2" charset="-122"/>
              </a:rPr>
              <a:t>点击此处添加</a:t>
            </a:r>
            <a:r>
              <a:rPr lang="zh-CN" altLang="en-US" sz="3600" b="1" dirty="0" smtClean="0">
                <a:solidFill>
                  <a:schemeClr val="bg1"/>
                </a:solidFill>
                <a:latin typeface="方正正纤黑简体" panose="02000000000000000000" pitchFamily="2" charset="-122"/>
                <a:ea typeface="方正正纤黑简体" panose="02000000000000000000" pitchFamily="2" charset="-122"/>
              </a:rPr>
              <a:t>文本</a:t>
            </a:r>
            <a:endParaRPr lang="zh-CN" altLang="en-US" sz="3600" b="1" dirty="0">
              <a:solidFill>
                <a:schemeClr val="bg1"/>
              </a:solidFill>
              <a:latin typeface="方正正纤黑简体" panose="02000000000000000000" pitchFamily="2" charset="-122"/>
              <a:ea typeface="方正正纤黑简体" panose="02000000000000000000" pitchFamily="2" charset="-122"/>
            </a:endParaRPr>
          </a:p>
        </p:txBody>
      </p:sp>
      <p:sp>
        <p:nvSpPr>
          <p:cNvPr id="22" name="文本框 21"/>
          <p:cNvSpPr txBox="1"/>
          <p:nvPr/>
        </p:nvSpPr>
        <p:spPr>
          <a:xfrm>
            <a:off x="6317511" y="3612558"/>
            <a:ext cx="4134465" cy="646331"/>
          </a:xfrm>
          <a:prstGeom prst="rect">
            <a:avLst/>
          </a:prstGeom>
          <a:noFill/>
          <a:effectLst>
            <a:outerShdw blurRad="63500" dist="38100" dir="5400000" algn="t" rotWithShape="0">
              <a:prstClr val="black">
                <a:alpha val="27000"/>
              </a:prstClr>
            </a:outerShdw>
          </a:effectLst>
        </p:spPr>
        <p:txBody>
          <a:bodyPr wrap="none" rtlCol="0">
            <a:spAutoFit/>
          </a:bodyPr>
          <a:lstStyle/>
          <a:p>
            <a:r>
              <a:rPr lang="en-US" altLang="zh-CN" sz="3600" dirty="0" smtClean="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rPr>
              <a:t>In the add directory</a:t>
            </a:r>
            <a:endParaRPr lang="zh-CN" altLang="en-US" sz="360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cxnSp>
        <p:nvCxnSpPr>
          <p:cNvPr id="4" name="直接连接符 3"/>
          <p:cNvCxnSpPr/>
          <p:nvPr/>
        </p:nvCxnSpPr>
        <p:spPr>
          <a:xfrm>
            <a:off x="5574101" y="1551529"/>
            <a:ext cx="0" cy="412205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16191911"/>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par>
                                <p:cTn id="10" presetID="47" presetClass="entr" presetSubtype="0" fill="hold" grpId="0" nodeType="with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fade">
                                      <p:cBhvr>
                                        <p:cTn id="12" dur="600"/>
                                        <p:tgtEl>
                                          <p:spTgt spid="21"/>
                                        </p:tgtEl>
                                      </p:cBhvr>
                                    </p:animEffect>
                                    <p:anim calcmode="lin" valueType="num">
                                      <p:cBhvr>
                                        <p:cTn id="13" dur="600" fill="hold"/>
                                        <p:tgtEl>
                                          <p:spTgt spid="21"/>
                                        </p:tgtEl>
                                        <p:attrNameLst>
                                          <p:attrName>ppt_x</p:attrName>
                                        </p:attrNameLst>
                                      </p:cBhvr>
                                      <p:tavLst>
                                        <p:tav tm="0">
                                          <p:val>
                                            <p:strVal val="#ppt_x"/>
                                          </p:val>
                                        </p:tav>
                                        <p:tav tm="100000">
                                          <p:val>
                                            <p:strVal val="#ppt_x"/>
                                          </p:val>
                                        </p:tav>
                                      </p:tavLst>
                                    </p:anim>
                                    <p:anim calcmode="lin" valueType="num">
                                      <p:cBhvr>
                                        <p:cTn id="14" dur="600" fill="hold"/>
                                        <p:tgtEl>
                                          <p:spTgt spid="21"/>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wipe(down)">
                                      <p:cBhvr>
                                        <p:cTn id="19" dur="500"/>
                                        <p:tgtEl>
                                          <p:spTgt spid="4"/>
                                        </p:tgtEl>
                                      </p:cBhvr>
                                    </p:animEffect>
                                  </p:childTnLst>
                                </p:cTn>
                              </p:par>
                              <p:par>
                                <p:cTn id="20" presetID="50" presetClass="entr" presetSubtype="0" decel="100000" fill="hold" grpId="0" nodeType="withEffect">
                                  <p:stCondLst>
                                    <p:cond delay="0"/>
                                  </p:stCondLst>
                                  <p:childTnLst>
                                    <p:set>
                                      <p:cBhvr>
                                        <p:cTn id="21" dur="1" fill="hold">
                                          <p:stCondLst>
                                            <p:cond delay="0"/>
                                          </p:stCondLst>
                                        </p:cTn>
                                        <p:tgtEl>
                                          <p:spTgt spid="22"/>
                                        </p:tgtEl>
                                        <p:attrNameLst>
                                          <p:attrName>style.visibility</p:attrName>
                                        </p:attrNameLst>
                                      </p:cBhvr>
                                      <p:to>
                                        <p:strVal val="visible"/>
                                      </p:to>
                                    </p:set>
                                    <p:anim calcmode="lin" valueType="num">
                                      <p:cBhvr>
                                        <p:cTn id="22" dur="600" fill="hold"/>
                                        <p:tgtEl>
                                          <p:spTgt spid="22"/>
                                        </p:tgtEl>
                                        <p:attrNameLst>
                                          <p:attrName>ppt_w</p:attrName>
                                        </p:attrNameLst>
                                      </p:cBhvr>
                                      <p:tavLst>
                                        <p:tav tm="0">
                                          <p:val>
                                            <p:strVal val="#ppt_w+.3"/>
                                          </p:val>
                                        </p:tav>
                                        <p:tav tm="100000">
                                          <p:val>
                                            <p:strVal val="#ppt_w"/>
                                          </p:val>
                                        </p:tav>
                                      </p:tavLst>
                                    </p:anim>
                                    <p:anim calcmode="lin" valueType="num">
                                      <p:cBhvr>
                                        <p:cTn id="23" dur="600" fill="hold"/>
                                        <p:tgtEl>
                                          <p:spTgt spid="22"/>
                                        </p:tgtEl>
                                        <p:attrNameLst>
                                          <p:attrName>ppt_h</p:attrName>
                                        </p:attrNameLst>
                                      </p:cBhvr>
                                      <p:tavLst>
                                        <p:tav tm="0">
                                          <p:val>
                                            <p:strVal val="#ppt_h"/>
                                          </p:val>
                                        </p:tav>
                                        <p:tav tm="100000">
                                          <p:val>
                                            <p:strVal val="#ppt_h"/>
                                          </p:val>
                                        </p:tav>
                                      </p:tavLst>
                                    </p:anim>
                                    <p:animEffect transition="in" filter="fade">
                                      <p:cBhvr>
                                        <p:cTn id="24" dur="600"/>
                                        <p:tgtEl>
                                          <p:spTgt spid="22"/>
                                        </p:tgtEl>
                                      </p:cBhvr>
                                    </p:animEffect>
                                  </p:childTnLst>
                                </p:cTn>
                              </p:par>
                              <p:par>
                                <p:cTn id="25" presetID="49" presetClass="entr" presetSubtype="0" decel="100000" fill="hold" grpId="0" nodeType="withEffect">
                                  <p:stCondLst>
                                    <p:cond delay="0"/>
                                  </p:stCondLst>
                                  <p:childTnLst>
                                    <p:set>
                                      <p:cBhvr>
                                        <p:cTn id="26" dur="1" fill="hold">
                                          <p:stCondLst>
                                            <p:cond delay="0"/>
                                          </p:stCondLst>
                                        </p:cTn>
                                        <p:tgtEl>
                                          <p:spTgt spid="15"/>
                                        </p:tgtEl>
                                        <p:attrNameLst>
                                          <p:attrName>style.visibility</p:attrName>
                                        </p:attrNameLst>
                                      </p:cBhvr>
                                      <p:to>
                                        <p:strVal val="visible"/>
                                      </p:to>
                                    </p:set>
                                    <p:anim calcmode="lin" valueType="num">
                                      <p:cBhvr>
                                        <p:cTn id="27" dur="500" fill="hold"/>
                                        <p:tgtEl>
                                          <p:spTgt spid="15"/>
                                        </p:tgtEl>
                                        <p:attrNameLst>
                                          <p:attrName>ppt_w</p:attrName>
                                        </p:attrNameLst>
                                      </p:cBhvr>
                                      <p:tavLst>
                                        <p:tav tm="0">
                                          <p:val>
                                            <p:fltVal val="0"/>
                                          </p:val>
                                        </p:tav>
                                        <p:tav tm="100000">
                                          <p:val>
                                            <p:strVal val="#ppt_w"/>
                                          </p:val>
                                        </p:tav>
                                      </p:tavLst>
                                    </p:anim>
                                    <p:anim calcmode="lin" valueType="num">
                                      <p:cBhvr>
                                        <p:cTn id="28" dur="500" fill="hold"/>
                                        <p:tgtEl>
                                          <p:spTgt spid="15"/>
                                        </p:tgtEl>
                                        <p:attrNameLst>
                                          <p:attrName>ppt_h</p:attrName>
                                        </p:attrNameLst>
                                      </p:cBhvr>
                                      <p:tavLst>
                                        <p:tav tm="0">
                                          <p:val>
                                            <p:fltVal val="0"/>
                                          </p:val>
                                        </p:tav>
                                        <p:tav tm="100000">
                                          <p:val>
                                            <p:strVal val="#ppt_h"/>
                                          </p:val>
                                        </p:tav>
                                      </p:tavLst>
                                    </p:anim>
                                    <p:anim calcmode="lin" valueType="num">
                                      <p:cBhvr>
                                        <p:cTn id="29" dur="500" fill="hold"/>
                                        <p:tgtEl>
                                          <p:spTgt spid="15"/>
                                        </p:tgtEl>
                                        <p:attrNameLst>
                                          <p:attrName>style.rotation</p:attrName>
                                        </p:attrNameLst>
                                      </p:cBhvr>
                                      <p:tavLst>
                                        <p:tav tm="0">
                                          <p:val>
                                            <p:fltVal val="360"/>
                                          </p:val>
                                        </p:tav>
                                        <p:tav tm="100000">
                                          <p:val>
                                            <p:fltVal val="0"/>
                                          </p:val>
                                        </p:tav>
                                      </p:tavLst>
                                    </p:anim>
                                    <p:animEffect transition="in" filter="fade">
                                      <p:cBhvr>
                                        <p:cTn id="30"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21" grpId="0"/>
      <p:bldP spid="2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876300" y="3373519"/>
            <a:ext cx="11165840" cy="3484481"/>
            <a:chOff x="571500" y="2568238"/>
            <a:chExt cx="8374380" cy="2613361"/>
          </a:xfrm>
        </p:grpSpPr>
        <p:sp>
          <p:nvSpPr>
            <p:cNvPr id="7" name="任意多边形 6"/>
            <p:cNvSpPr/>
            <p:nvPr/>
          </p:nvSpPr>
          <p:spPr>
            <a:xfrm>
              <a:off x="571500" y="2568238"/>
              <a:ext cx="8001000" cy="2613361"/>
            </a:xfrm>
            <a:custGeom>
              <a:avLst/>
              <a:gdLst>
                <a:gd name="connsiteX0" fmla="*/ 0 w 8001000"/>
                <a:gd name="connsiteY0" fmla="*/ 2542126 h 2542126"/>
                <a:gd name="connsiteX1" fmla="*/ 1009650 w 8001000"/>
                <a:gd name="connsiteY1" fmla="*/ 1265776 h 2542126"/>
                <a:gd name="connsiteX2" fmla="*/ 2400300 w 8001000"/>
                <a:gd name="connsiteY2" fmla="*/ 446626 h 2542126"/>
                <a:gd name="connsiteX3" fmla="*/ 4114800 w 8001000"/>
                <a:gd name="connsiteY3" fmla="*/ 27526 h 2542126"/>
                <a:gd name="connsiteX4" fmla="*/ 6324600 w 8001000"/>
                <a:gd name="connsiteY4" fmla="*/ 103726 h 2542126"/>
                <a:gd name="connsiteX5" fmla="*/ 8001000 w 8001000"/>
                <a:gd name="connsiteY5" fmla="*/ 618076 h 2542126"/>
                <a:gd name="connsiteX0" fmla="*/ 0 w 8001000"/>
                <a:gd name="connsiteY0" fmla="*/ 2542126 h 2542126"/>
                <a:gd name="connsiteX1" fmla="*/ 1066800 w 8001000"/>
                <a:gd name="connsiteY1" fmla="*/ 1284826 h 2542126"/>
                <a:gd name="connsiteX2" fmla="*/ 2400300 w 8001000"/>
                <a:gd name="connsiteY2" fmla="*/ 446626 h 2542126"/>
                <a:gd name="connsiteX3" fmla="*/ 4114800 w 8001000"/>
                <a:gd name="connsiteY3" fmla="*/ 27526 h 2542126"/>
                <a:gd name="connsiteX4" fmla="*/ 6324600 w 8001000"/>
                <a:gd name="connsiteY4" fmla="*/ 103726 h 2542126"/>
                <a:gd name="connsiteX5" fmla="*/ 8001000 w 8001000"/>
                <a:gd name="connsiteY5" fmla="*/ 618076 h 2542126"/>
                <a:gd name="connsiteX0" fmla="*/ 0 w 8001000"/>
                <a:gd name="connsiteY0" fmla="*/ 2600659 h 2600659"/>
                <a:gd name="connsiteX1" fmla="*/ 1066800 w 8001000"/>
                <a:gd name="connsiteY1" fmla="*/ 1343359 h 2600659"/>
                <a:gd name="connsiteX2" fmla="*/ 2400300 w 8001000"/>
                <a:gd name="connsiteY2" fmla="*/ 505159 h 2600659"/>
                <a:gd name="connsiteX3" fmla="*/ 4191000 w 8001000"/>
                <a:gd name="connsiteY3" fmla="*/ 17479 h 2600659"/>
                <a:gd name="connsiteX4" fmla="*/ 6324600 w 8001000"/>
                <a:gd name="connsiteY4" fmla="*/ 162259 h 2600659"/>
                <a:gd name="connsiteX5" fmla="*/ 8001000 w 8001000"/>
                <a:gd name="connsiteY5" fmla="*/ 676609 h 2600659"/>
                <a:gd name="connsiteX0" fmla="*/ 0 w 8001000"/>
                <a:gd name="connsiteY0" fmla="*/ 2613361 h 2613361"/>
                <a:gd name="connsiteX1" fmla="*/ 1066800 w 8001000"/>
                <a:gd name="connsiteY1" fmla="*/ 1356061 h 2613361"/>
                <a:gd name="connsiteX2" fmla="*/ 2400300 w 8001000"/>
                <a:gd name="connsiteY2" fmla="*/ 517861 h 2613361"/>
                <a:gd name="connsiteX3" fmla="*/ 4191000 w 8001000"/>
                <a:gd name="connsiteY3" fmla="*/ 30181 h 2613361"/>
                <a:gd name="connsiteX4" fmla="*/ 6339840 w 8001000"/>
                <a:gd name="connsiteY4" fmla="*/ 121621 h 2613361"/>
                <a:gd name="connsiteX5" fmla="*/ 8001000 w 8001000"/>
                <a:gd name="connsiteY5" fmla="*/ 689311 h 26133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001000" h="2613361">
                  <a:moveTo>
                    <a:pt x="0" y="2613361"/>
                  </a:moveTo>
                  <a:cubicBezTo>
                    <a:pt x="304800" y="2149811"/>
                    <a:pt x="666750" y="1705311"/>
                    <a:pt x="1066800" y="1356061"/>
                  </a:cubicBezTo>
                  <a:cubicBezTo>
                    <a:pt x="1466850" y="1006811"/>
                    <a:pt x="1879600" y="738841"/>
                    <a:pt x="2400300" y="517861"/>
                  </a:cubicBezTo>
                  <a:cubicBezTo>
                    <a:pt x="2921000" y="296881"/>
                    <a:pt x="3534410" y="96221"/>
                    <a:pt x="4191000" y="30181"/>
                  </a:cubicBezTo>
                  <a:cubicBezTo>
                    <a:pt x="4847590" y="-35859"/>
                    <a:pt x="5704840" y="11766"/>
                    <a:pt x="6339840" y="121621"/>
                  </a:cubicBezTo>
                  <a:cubicBezTo>
                    <a:pt x="6974840" y="231476"/>
                    <a:pt x="7486650" y="481348"/>
                    <a:pt x="8001000" y="689311"/>
                  </a:cubicBezTo>
                </a:path>
              </a:pathLst>
            </a:custGeom>
            <a:noFill/>
            <a:ln>
              <a:solidFill>
                <a:srgbClr val="2FA5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cxnSp>
          <p:nvCxnSpPr>
            <p:cNvPr id="8" name="直接箭头连接符 7"/>
            <p:cNvCxnSpPr/>
            <p:nvPr/>
          </p:nvCxnSpPr>
          <p:spPr>
            <a:xfrm flipV="1">
              <a:off x="8557260" y="2686050"/>
              <a:ext cx="388620" cy="571500"/>
            </a:xfrm>
            <a:prstGeom prst="straightConnector1">
              <a:avLst/>
            </a:prstGeom>
            <a:ln w="19050">
              <a:solidFill>
                <a:srgbClr val="2FA598"/>
              </a:solidFill>
              <a:tailEnd type="arrow"/>
            </a:ln>
          </p:spPr>
          <p:style>
            <a:lnRef idx="1">
              <a:schemeClr val="accent1"/>
            </a:lnRef>
            <a:fillRef idx="0">
              <a:schemeClr val="accent1"/>
            </a:fillRef>
            <a:effectRef idx="0">
              <a:schemeClr val="accent1"/>
            </a:effectRef>
            <a:fontRef idx="minor">
              <a:schemeClr val="tx1"/>
            </a:fontRef>
          </p:style>
        </p:cxnSp>
      </p:grpSp>
      <p:grpSp>
        <p:nvGrpSpPr>
          <p:cNvPr id="9" name="组合 8"/>
          <p:cNvGrpSpPr/>
          <p:nvPr/>
        </p:nvGrpSpPr>
        <p:grpSpPr>
          <a:xfrm rot="18958258">
            <a:off x="2068739" y="4798238"/>
            <a:ext cx="649792" cy="412359"/>
            <a:chOff x="2903220" y="280488"/>
            <a:chExt cx="746760" cy="473892"/>
          </a:xfrm>
          <a:solidFill>
            <a:srgbClr val="2FA598"/>
          </a:solidFill>
        </p:grpSpPr>
        <p:sp>
          <p:nvSpPr>
            <p:cNvPr id="10" name="矩形 9"/>
            <p:cNvSpPr/>
            <p:nvPr/>
          </p:nvSpPr>
          <p:spPr>
            <a:xfrm>
              <a:off x="2903220" y="480060"/>
              <a:ext cx="746760" cy="27432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467" dirty="0">
                  <a:latin typeface="Arial" panose="020B0604020202020204" pitchFamily="34" charset="0"/>
                  <a:ea typeface="微软雅黑" panose="020B0503020204020204" pitchFamily="34" charset="-122"/>
                  <a:sym typeface="Arial" panose="020B0604020202020204" pitchFamily="34" charset="0"/>
                </a:rPr>
                <a:t>2012</a:t>
              </a:r>
              <a:endParaRPr lang="zh-CN" altLang="en-US" sz="2400" dirty="0">
                <a:latin typeface="Arial" panose="020B0604020202020204" pitchFamily="34" charset="0"/>
                <a:ea typeface="微软雅黑" panose="020B0503020204020204" pitchFamily="34" charset="-122"/>
                <a:sym typeface="Arial" panose="020B0604020202020204" pitchFamily="34" charset="0"/>
              </a:endParaRPr>
            </a:p>
          </p:txBody>
        </p:sp>
        <p:sp>
          <p:nvSpPr>
            <p:cNvPr id="11" name="等腰三角形 10"/>
            <p:cNvSpPr/>
            <p:nvPr/>
          </p:nvSpPr>
          <p:spPr>
            <a:xfrm>
              <a:off x="3089910" y="280488"/>
              <a:ext cx="373380" cy="266701"/>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2" name="组合 11"/>
          <p:cNvGrpSpPr/>
          <p:nvPr/>
        </p:nvGrpSpPr>
        <p:grpSpPr>
          <a:xfrm rot="8938009">
            <a:off x="3580084" y="4049592"/>
            <a:ext cx="649792" cy="412356"/>
            <a:chOff x="2903220" y="280488"/>
            <a:chExt cx="746760" cy="473892"/>
          </a:xfrm>
          <a:solidFill>
            <a:srgbClr val="2FA598"/>
          </a:solidFill>
        </p:grpSpPr>
        <p:sp>
          <p:nvSpPr>
            <p:cNvPr id="13" name="矩形 12"/>
            <p:cNvSpPr/>
            <p:nvPr/>
          </p:nvSpPr>
          <p:spPr>
            <a:xfrm>
              <a:off x="2903220" y="480060"/>
              <a:ext cx="746760" cy="27432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467" dirty="0">
                  <a:latin typeface="Arial" panose="020B0604020202020204" pitchFamily="34" charset="0"/>
                  <a:ea typeface="微软雅黑" panose="020B0503020204020204" pitchFamily="34" charset="-122"/>
                  <a:sym typeface="Arial" panose="020B0604020202020204" pitchFamily="34" charset="0"/>
                </a:rPr>
                <a:t>2013</a:t>
              </a:r>
              <a:endParaRPr lang="zh-CN" altLang="en-US" sz="1467" dirty="0">
                <a:latin typeface="Arial" panose="020B0604020202020204" pitchFamily="34" charset="0"/>
                <a:ea typeface="微软雅黑" panose="020B0503020204020204" pitchFamily="34" charset="-122"/>
                <a:sym typeface="Arial" panose="020B0604020202020204" pitchFamily="34" charset="0"/>
              </a:endParaRPr>
            </a:p>
          </p:txBody>
        </p:sp>
        <p:sp>
          <p:nvSpPr>
            <p:cNvPr id="14" name="等腰三角形 13"/>
            <p:cNvSpPr/>
            <p:nvPr/>
          </p:nvSpPr>
          <p:spPr>
            <a:xfrm>
              <a:off x="3089910" y="280488"/>
              <a:ext cx="373380" cy="266701"/>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3" dirty="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5" name="组合 14"/>
          <p:cNvGrpSpPr/>
          <p:nvPr/>
        </p:nvGrpSpPr>
        <p:grpSpPr>
          <a:xfrm rot="20658534">
            <a:off x="5416373" y="3196562"/>
            <a:ext cx="649792" cy="412359"/>
            <a:chOff x="2903220" y="280488"/>
            <a:chExt cx="746760" cy="473892"/>
          </a:xfrm>
          <a:solidFill>
            <a:srgbClr val="2FA598"/>
          </a:solidFill>
        </p:grpSpPr>
        <p:sp>
          <p:nvSpPr>
            <p:cNvPr id="16" name="矩形 15"/>
            <p:cNvSpPr/>
            <p:nvPr/>
          </p:nvSpPr>
          <p:spPr>
            <a:xfrm>
              <a:off x="2903220" y="480060"/>
              <a:ext cx="746760" cy="27432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467" dirty="0">
                  <a:latin typeface="Arial" panose="020B0604020202020204" pitchFamily="34" charset="0"/>
                  <a:ea typeface="微软雅黑" panose="020B0503020204020204" pitchFamily="34" charset="-122"/>
                  <a:sym typeface="Arial" panose="020B0604020202020204" pitchFamily="34" charset="0"/>
                </a:rPr>
                <a:t>2014</a:t>
              </a:r>
              <a:endParaRPr lang="zh-CN" altLang="en-US" sz="1467" dirty="0">
                <a:latin typeface="Arial" panose="020B0604020202020204" pitchFamily="34" charset="0"/>
                <a:ea typeface="微软雅黑" panose="020B0503020204020204" pitchFamily="34" charset="-122"/>
                <a:sym typeface="Arial" panose="020B0604020202020204" pitchFamily="34" charset="0"/>
              </a:endParaRPr>
            </a:p>
          </p:txBody>
        </p:sp>
        <p:sp>
          <p:nvSpPr>
            <p:cNvPr id="17" name="等腰三角形 16"/>
            <p:cNvSpPr/>
            <p:nvPr/>
          </p:nvSpPr>
          <p:spPr>
            <a:xfrm>
              <a:off x="3089910" y="280488"/>
              <a:ext cx="373380" cy="266701"/>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8" name="组合 17"/>
          <p:cNvGrpSpPr/>
          <p:nvPr/>
        </p:nvGrpSpPr>
        <p:grpSpPr>
          <a:xfrm rot="10800000">
            <a:off x="7412069" y="3315955"/>
            <a:ext cx="649792" cy="412359"/>
            <a:chOff x="2903220" y="280488"/>
            <a:chExt cx="746760" cy="473892"/>
          </a:xfrm>
          <a:solidFill>
            <a:srgbClr val="2FA598"/>
          </a:solidFill>
        </p:grpSpPr>
        <p:sp>
          <p:nvSpPr>
            <p:cNvPr id="19" name="矩形 18"/>
            <p:cNvSpPr/>
            <p:nvPr/>
          </p:nvSpPr>
          <p:spPr>
            <a:xfrm>
              <a:off x="2903220" y="480060"/>
              <a:ext cx="746760" cy="27432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467" dirty="0">
                  <a:latin typeface="Arial" panose="020B0604020202020204" pitchFamily="34" charset="0"/>
                  <a:ea typeface="微软雅黑" panose="020B0503020204020204" pitchFamily="34" charset="-122"/>
                  <a:sym typeface="Arial" panose="020B0604020202020204" pitchFamily="34" charset="0"/>
                </a:rPr>
                <a:t>2015</a:t>
              </a:r>
              <a:endParaRPr lang="zh-CN" altLang="en-US" sz="1467" dirty="0">
                <a:latin typeface="Arial" panose="020B0604020202020204" pitchFamily="34" charset="0"/>
                <a:ea typeface="微软雅黑" panose="020B0503020204020204" pitchFamily="34" charset="-122"/>
                <a:sym typeface="Arial" panose="020B0604020202020204" pitchFamily="34" charset="0"/>
              </a:endParaRPr>
            </a:p>
          </p:txBody>
        </p:sp>
        <p:sp>
          <p:nvSpPr>
            <p:cNvPr id="20" name="等腰三角形 19"/>
            <p:cNvSpPr/>
            <p:nvPr/>
          </p:nvSpPr>
          <p:spPr>
            <a:xfrm>
              <a:off x="3089910" y="280488"/>
              <a:ext cx="373380" cy="266701"/>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533" dirty="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1" name="组合 20"/>
          <p:cNvGrpSpPr/>
          <p:nvPr/>
        </p:nvGrpSpPr>
        <p:grpSpPr>
          <a:xfrm rot="1114118">
            <a:off x="9464389" y="3358496"/>
            <a:ext cx="649792" cy="412359"/>
            <a:chOff x="2903220" y="280488"/>
            <a:chExt cx="746760" cy="473892"/>
          </a:xfrm>
          <a:solidFill>
            <a:srgbClr val="2FA598"/>
          </a:solidFill>
        </p:grpSpPr>
        <p:sp>
          <p:nvSpPr>
            <p:cNvPr id="22" name="矩形 21"/>
            <p:cNvSpPr/>
            <p:nvPr/>
          </p:nvSpPr>
          <p:spPr>
            <a:xfrm>
              <a:off x="2903220" y="480060"/>
              <a:ext cx="746760" cy="27432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467" dirty="0">
                  <a:latin typeface="Arial" panose="020B0604020202020204" pitchFamily="34" charset="0"/>
                  <a:ea typeface="微软雅黑" panose="020B0503020204020204" pitchFamily="34" charset="-122"/>
                  <a:sym typeface="Arial" panose="020B0604020202020204" pitchFamily="34" charset="0"/>
                </a:rPr>
                <a:t>2016</a:t>
              </a:r>
              <a:endParaRPr lang="zh-CN" altLang="en-US" sz="1467" dirty="0">
                <a:latin typeface="Arial" panose="020B0604020202020204" pitchFamily="34" charset="0"/>
                <a:ea typeface="微软雅黑" panose="020B0503020204020204" pitchFamily="34" charset="-122"/>
                <a:sym typeface="Arial" panose="020B0604020202020204" pitchFamily="34" charset="0"/>
              </a:endParaRPr>
            </a:p>
          </p:txBody>
        </p:sp>
        <p:sp>
          <p:nvSpPr>
            <p:cNvPr id="23" name="等腰三角形 22"/>
            <p:cNvSpPr/>
            <p:nvPr/>
          </p:nvSpPr>
          <p:spPr>
            <a:xfrm>
              <a:off x="3089910" y="280488"/>
              <a:ext cx="373380" cy="266701"/>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4" name="组合 23"/>
          <p:cNvGrpSpPr/>
          <p:nvPr/>
        </p:nvGrpSpPr>
        <p:grpSpPr>
          <a:xfrm>
            <a:off x="1283734" y="4028484"/>
            <a:ext cx="825500" cy="845296"/>
            <a:chOff x="877075" y="3059462"/>
            <a:chExt cx="619125" cy="633972"/>
          </a:xfrm>
        </p:grpSpPr>
        <p:grpSp>
          <p:nvGrpSpPr>
            <p:cNvPr id="25" name="组合 24"/>
            <p:cNvGrpSpPr/>
            <p:nvPr/>
          </p:nvGrpSpPr>
          <p:grpSpPr>
            <a:xfrm>
              <a:off x="877075" y="3059462"/>
              <a:ext cx="619125" cy="633972"/>
              <a:chOff x="304800" y="673100"/>
              <a:chExt cx="4000500" cy="4000500"/>
            </a:xfrm>
            <a:effectLst>
              <a:outerShdw blurRad="444500" dist="254000" dir="8100000" algn="tr" rotWithShape="0">
                <a:prstClr val="black">
                  <a:alpha val="50000"/>
                </a:prstClr>
              </a:outerShdw>
            </a:effectLst>
          </p:grpSpPr>
          <p:sp>
            <p:nvSpPr>
              <p:cNvPr id="27" name="同心圆 2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sp>
            <p:nvSpPr>
              <p:cNvPr id="28" name="椭圆 27"/>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26" name="TextBox 42"/>
            <p:cNvSpPr txBox="1"/>
            <p:nvPr/>
          </p:nvSpPr>
          <p:spPr>
            <a:xfrm rot="20085162">
              <a:off x="923848" y="3218736"/>
              <a:ext cx="549670" cy="315423"/>
            </a:xfrm>
            <a:prstGeom prst="rect">
              <a:avLst/>
            </a:prstGeom>
            <a:noFill/>
          </p:spPr>
          <p:txBody>
            <a:bodyPr wrap="none" rtlCol="0">
              <a:spAutoFit/>
            </a:bodyPr>
            <a:lstStyle/>
            <a:p>
              <a:r>
                <a:rPr lang="zh-CN" altLang="en-US" sz="2133" dirty="0">
                  <a:solidFill>
                    <a:srgbClr val="2FA598"/>
                  </a:solidFill>
                  <a:latin typeface="Arial" panose="020B0604020202020204" pitchFamily="34" charset="0"/>
                  <a:ea typeface="微软雅黑" panose="020B0503020204020204" pitchFamily="34" charset="-122"/>
                  <a:sym typeface="Arial" panose="020B0604020202020204" pitchFamily="34" charset="0"/>
                </a:rPr>
                <a:t>启航</a:t>
              </a:r>
              <a:endParaRPr lang="zh-CN" altLang="en-US" sz="2400" dirty="0">
                <a:solidFill>
                  <a:srgbClr val="2FA598"/>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9" name="组合 28"/>
          <p:cNvGrpSpPr/>
          <p:nvPr/>
        </p:nvGrpSpPr>
        <p:grpSpPr>
          <a:xfrm>
            <a:off x="3951451" y="4556236"/>
            <a:ext cx="825500" cy="845296"/>
            <a:chOff x="2877864" y="3455276"/>
            <a:chExt cx="619125" cy="633972"/>
          </a:xfrm>
        </p:grpSpPr>
        <p:grpSp>
          <p:nvGrpSpPr>
            <p:cNvPr id="30" name="组合 29"/>
            <p:cNvGrpSpPr/>
            <p:nvPr/>
          </p:nvGrpSpPr>
          <p:grpSpPr>
            <a:xfrm>
              <a:off x="2877864" y="3455276"/>
              <a:ext cx="619125" cy="633972"/>
              <a:chOff x="304800" y="673100"/>
              <a:chExt cx="4000500" cy="4000500"/>
            </a:xfrm>
            <a:effectLst>
              <a:outerShdw blurRad="444500" dist="254000" dir="8100000" algn="tr" rotWithShape="0">
                <a:prstClr val="black">
                  <a:alpha val="50000"/>
                </a:prstClr>
              </a:outerShdw>
            </a:effectLst>
          </p:grpSpPr>
          <p:sp>
            <p:nvSpPr>
              <p:cNvPr id="32" name="同心圆 3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sp>
            <p:nvSpPr>
              <p:cNvPr id="33" name="椭圆 32"/>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31" name="TextBox 43"/>
            <p:cNvSpPr txBox="1"/>
            <p:nvPr/>
          </p:nvSpPr>
          <p:spPr>
            <a:xfrm rot="19571467">
              <a:off x="2937063" y="3585090"/>
              <a:ext cx="549670" cy="315423"/>
            </a:xfrm>
            <a:prstGeom prst="rect">
              <a:avLst/>
            </a:prstGeom>
            <a:noFill/>
          </p:spPr>
          <p:txBody>
            <a:bodyPr wrap="none" rtlCol="0">
              <a:spAutoFit/>
            </a:bodyPr>
            <a:lstStyle/>
            <a:p>
              <a:r>
                <a:rPr lang="zh-CN" altLang="en-US" sz="2133" dirty="0">
                  <a:solidFill>
                    <a:srgbClr val="2FA598"/>
                  </a:solidFill>
                  <a:latin typeface="Arial" panose="020B0604020202020204" pitchFamily="34" charset="0"/>
                  <a:ea typeface="微软雅黑" panose="020B0503020204020204" pitchFamily="34" charset="-122"/>
                  <a:sym typeface="Arial" panose="020B0604020202020204" pitchFamily="34" charset="0"/>
                </a:rPr>
                <a:t>拼搏</a:t>
              </a:r>
            </a:p>
          </p:txBody>
        </p:sp>
      </p:grpSp>
      <p:grpSp>
        <p:nvGrpSpPr>
          <p:cNvPr id="34" name="组合 33"/>
          <p:cNvGrpSpPr/>
          <p:nvPr/>
        </p:nvGrpSpPr>
        <p:grpSpPr>
          <a:xfrm>
            <a:off x="5079166" y="2134769"/>
            <a:ext cx="825500" cy="845296"/>
            <a:chOff x="3723650" y="1639176"/>
            <a:chExt cx="619125" cy="633972"/>
          </a:xfrm>
        </p:grpSpPr>
        <p:grpSp>
          <p:nvGrpSpPr>
            <p:cNvPr id="35" name="组合 34"/>
            <p:cNvGrpSpPr/>
            <p:nvPr/>
          </p:nvGrpSpPr>
          <p:grpSpPr>
            <a:xfrm>
              <a:off x="3723650" y="1639176"/>
              <a:ext cx="619125" cy="633972"/>
              <a:chOff x="304800" y="673100"/>
              <a:chExt cx="4000500" cy="4000500"/>
            </a:xfrm>
            <a:effectLst>
              <a:outerShdw blurRad="444500" dist="254000" dir="8100000" algn="tr" rotWithShape="0">
                <a:prstClr val="black">
                  <a:alpha val="50000"/>
                </a:prstClr>
              </a:outerShdw>
            </a:effectLst>
          </p:grpSpPr>
          <p:sp>
            <p:nvSpPr>
              <p:cNvPr id="37" name="同心圆 3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椭圆 37"/>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36" name="TextBox 44"/>
            <p:cNvSpPr txBox="1"/>
            <p:nvPr/>
          </p:nvSpPr>
          <p:spPr>
            <a:xfrm rot="20721555">
              <a:off x="3733129" y="1818312"/>
              <a:ext cx="600164" cy="346249"/>
            </a:xfrm>
            <a:prstGeom prst="rect">
              <a:avLst/>
            </a:prstGeom>
            <a:noFill/>
          </p:spPr>
          <p:txBody>
            <a:bodyPr wrap="none" rtlCol="0">
              <a:spAutoFit/>
            </a:bodyPr>
            <a:lstStyle/>
            <a:p>
              <a:r>
                <a:rPr lang="zh-CN" altLang="en-US" sz="2400" dirty="0">
                  <a:solidFill>
                    <a:srgbClr val="2FA598"/>
                  </a:solidFill>
                  <a:latin typeface="Arial" panose="020B0604020202020204" pitchFamily="34" charset="0"/>
                  <a:ea typeface="微软雅黑" panose="020B0503020204020204" pitchFamily="34" charset="-122"/>
                  <a:sym typeface="Arial" panose="020B0604020202020204" pitchFamily="34" charset="0"/>
                </a:rPr>
                <a:t>飞跃</a:t>
              </a:r>
              <a:endParaRPr lang="zh-CN" altLang="en-US" sz="2133" dirty="0">
                <a:solidFill>
                  <a:srgbClr val="2FA598"/>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9" name="组合 38"/>
          <p:cNvGrpSpPr/>
          <p:nvPr/>
        </p:nvGrpSpPr>
        <p:grpSpPr>
          <a:xfrm>
            <a:off x="7412071" y="3911606"/>
            <a:ext cx="832339" cy="845296"/>
            <a:chOff x="5473327" y="2971804"/>
            <a:chExt cx="624254" cy="633972"/>
          </a:xfrm>
        </p:grpSpPr>
        <p:grpSp>
          <p:nvGrpSpPr>
            <p:cNvPr id="40" name="组合 39"/>
            <p:cNvGrpSpPr/>
            <p:nvPr/>
          </p:nvGrpSpPr>
          <p:grpSpPr>
            <a:xfrm>
              <a:off x="5473327" y="2971804"/>
              <a:ext cx="619125" cy="633972"/>
              <a:chOff x="304800" y="673100"/>
              <a:chExt cx="4000500" cy="4000500"/>
            </a:xfrm>
            <a:effectLst>
              <a:outerShdw blurRad="444500" dist="254000" dir="8100000" algn="tr" rotWithShape="0">
                <a:prstClr val="black">
                  <a:alpha val="50000"/>
                </a:prstClr>
              </a:outerShdw>
            </a:effectLst>
          </p:grpSpPr>
          <p:sp>
            <p:nvSpPr>
              <p:cNvPr id="42" name="同心圆 4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sp>
            <p:nvSpPr>
              <p:cNvPr id="43" name="椭圆 42"/>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41" name="TextBox 45"/>
            <p:cNvSpPr txBox="1"/>
            <p:nvPr/>
          </p:nvSpPr>
          <p:spPr>
            <a:xfrm>
              <a:off x="5497417" y="3118580"/>
              <a:ext cx="600164" cy="346249"/>
            </a:xfrm>
            <a:prstGeom prst="rect">
              <a:avLst/>
            </a:prstGeom>
            <a:noFill/>
          </p:spPr>
          <p:txBody>
            <a:bodyPr wrap="none" rtlCol="0">
              <a:spAutoFit/>
            </a:bodyPr>
            <a:lstStyle/>
            <a:p>
              <a:r>
                <a:rPr lang="zh-CN" altLang="en-US" sz="2400" dirty="0">
                  <a:solidFill>
                    <a:srgbClr val="2FA598"/>
                  </a:solidFill>
                  <a:latin typeface="Arial" panose="020B0604020202020204" pitchFamily="34" charset="0"/>
                  <a:ea typeface="微软雅黑" panose="020B0503020204020204" pitchFamily="34" charset="-122"/>
                  <a:sym typeface="Arial" panose="020B0604020202020204" pitchFamily="34" charset="0"/>
                </a:rPr>
                <a:t>创新</a:t>
              </a:r>
              <a:endParaRPr lang="zh-CN" altLang="en-US" sz="2133" dirty="0">
                <a:solidFill>
                  <a:srgbClr val="2FA598"/>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4" name="组合 43"/>
          <p:cNvGrpSpPr/>
          <p:nvPr/>
        </p:nvGrpSpPr>
        <p:grpSpPr>
          <a:xfrm>
            <a:off x="9732014" y="2315013"/>
            <a:ext cx="825500" cy="845296"/>
            <a:chOff x="7213287" y="1774359"/>
            <a:chExt cx="619125" cy="633972"/>
          </a:xfrm>
        </p:grpSpPr>
        <p:grpSp>
          <p:nvGrpSpPr>
            <p:cNvPr id="45" name="组合 44"/>
            <p:cNvGrpSpPr/>
            <p:nvPr/>
          </p:nvGrpSpPr>
          <p:grpSpPr>
            <a:xfrm>
              <a:off x="7213287" y="1774359"/>
              <a:ext cx="619125" cy="633972"/>
              <a:chOff x="304800" y="673100"/>
              <a:chExt cx="4000500" cy="4000500"/>
            </a:xfrm>
            <a:effectLst>
              <a:outerShdw blurRad="444500" dist="254000" dir="8100000" algn="tr" rotWithShape="0">
                <a:prstClr val="black">
                  <a:alpha val="50000"/>
                </a:prstClr>
              </a:outerShdw>
            </a:effectLst>
          </p:grpSpPr>
          <p:sp>
            <p:nvSpPr>
              <p:cNvPr id="47" name="同心圆 4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sp>
            <p:nvSpPr>
              <p:cNvPr id="48" name="椭圆 47"/>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46" name="TextBox 46"/>
            <p:cNvSpPr txBox="1"/>
            <p:nvPr/>
          </p:nvSpPr>
          <p:spPr>
            <a:xfrm rot="1067031">
              <a:off x="7222766" y="1946825"/>
              <a:ext cx="600164" cy="346249"/>
            </a:xfrm>
            <a:prstGeom prst="rect">
              <a:avLst/>
            </a:prstGeom>
            <a:noFill/>
          </p:spPr>
          <p:txBody>
            <a:bodyPr wrap="none" rtlCol="0">
              <a:spAutoFit/>
            </a:bodyPr>
            <a:lstStyle/>
            <a:p>
              <a:r>
                <a:rPr lang="zh-CN" altLang="en-US" sz="2400" dirty="0">
                  <a:solidFill>
                    <a:srgbClr val="2FA598"/>
                  </a:solidFill>
                  <a:latin typeface="Arial" panose="020B0604020202020204" pitchFamily="34" charset="0"/>
                  <a:ea typeface="微软雅黑" panose="020B0503020204020204" pitchFamily="34" charset="-122"/>
                  <a:sym typeface="Arial" panose="020B0604020202020204" pitchFamily="34" charset="0"/>
                </a:rPr>
                <a:t>辉煌</a:t>
              </a:r>
            </a:p>
          </p:txBody>
        </p:sp>
      </p:grpSp>
      <p:sp>
        <p:nvSpPr>
          <p:cNvPr id="51" name="TextBox 54"/>
          <p:cNvSpPr txBox="1"/>
          <p:nvPr/>
        </p:nvSpPr>
        <p:spPr>
          <a:xfrm>
            <a:off x="7116561" y="1600908"/>
            <a:ext cx="1416515" cy="1323054"/>
          </a:xfrm>
          <a:prstGeom prst="rect">
            <a:avLst/>
          </a:prstGeom>
          <a:noFill/>
        </p:spPr>
        <p:txBody>
          <a:bodyPr wrap="square" rtlCol="0">
            <a:spAutoFit/>
          </a:bodyPr>
          <a:lstStyle/>
          <a:p>
            <a:r>
              <a:rPr lang="zh-CN" altLang="en-US" sz="1333" dirty="0">
                <a:solidFill>
                  <a:schemeClr val="bg1"/>
                </a:solidFill>
                <a:latin typeface="Arial" panose="020B0604020202020204" pitchFamily="34" charset="0"/>
                <a:ea typeface="微软雅黑" panose="020B0503020204020204" pitchFamily="34" charset="-122"/>
                <a:cs typeface="方正兰亭细黑_GBK_M" pitchFamily="2" charset="2"/>
                <a:sym typeface="Arial" panose="020B0604020202020204" pitchFamily="34" charset="0"/>
              </a:rPr>
              <a:t>您的内容打在这里，或者通过复制您的文本后，在此框中选择粘贴，并选择只保留文字。</a:t>
            </a:r>
          </a:p>
        </p:txBody>
      </p:sp>
      <p:sp>
        <p:nvSpPr>
          <p:cNvPr id="52" name="TextBox 55"/>
          <p:cNvSpPr txBox="1"/>
          <p:nvPr/>
        </p:nvSpPr>
        <p:spPr>
          <a:xfrm rot="19800000">
            <a:off x="2666869" y="3022768"/>
            <a:ext cx="1416515" cy="1015663"/>
          </a:xfrm>
          <a:prstGeom prst="rect">
            <a:avLst/>
          </a:prstGeom>
          <a:noFill/>
        </p:spPr>
        <p:txBody>
          <a:bodyPr wrap="square" rtlCol="0">
            <a:spAutoFit/>
          </a:bodyPr>
          <a:lstStyle/>
          <a:p>
            <a:r>
              <a:rPr lang="zh-CN" altLang="en-US" sz="1200" dirty="0">
                <a:solidFill>
                  <a:schemeClr val="bg1"/>
                </a:solidFill>
                <a:latin typeface="Arial" panose="020B0604020202020204" pitchFamily="34" charset="0"/>
                <a:ea typeface="微软雅黑" panose="020B0503020204020204" pitchFamily="34" charset="-122"/>
                <a:cs typeface="方正兰亭细黑_GBK_M" pitchFamily="2" charset="2"/>
                <a:sym typeface="Arial" panose="020B0604020202020204" pitchFamily="34" charset="0"/>
              </a:rPr>
              <a:t>您的内容打在这里，或者通过复制您的文本后，在此框中选择粘贴，并选择只保留文字</a:t>
            </a:r>
            <a:r>
              <a:rPr lang="zh-CN" altLang="en-US" sz="1200" dirty="0">
                <a:solidFill>
                  <a:schemeClr val="tx1">
                    <a:lumMod val="85000"/>
                    <a:lumOff val="15000"/>
                  </a:schemeClr>
                </a:solidFill>
                <a:latin typeface="Arial" panose="020B0604020202020204" pitchFamily="34" charset="0"/>
                <a:ea typeface="微软雅黑" panose="020B0503020204020204" pitchFamily="34" charset="-122"/>
                <a:cs typeface="方正兰亭细黑_GBK_M" pitchFamily="2" charset="2"/>
                <a:sym typeface="Arial" panose="020B0604020202020204" pitchFamily="34" charset="0"/>
              </a:rPr>
              <a:t>。</a:t>
            </a:r>
          </a:p>
        </p:txBody>
      </p:sp>
      <p:sp>
        <p:nvSpPr>
          <p:cNvPr id="53" name="TextBox 56"/>
          <p:cNvSpPr txBox="1"/>
          <p:nvPr/>
        </p:nvSpPr>
        <p:spPr>
          <a:xfrm rot="18900000">
            <a:off x="2337051" y="5084952"/>
            <a:ext cx="1416515" cy="1015663"/>
          </a:xfrm>
          <a:prstGeom prst="rect">
            <a:avLst/>
          </a:prstGeom>
          <a:noFill/>
        </p:spPr>
        <p:txBody>
          <a:bodyPr wrap="square" rtlCol="0">
            <a:spAutoFit/>
          </a:bodyPr>
          <a:lstStyle/>
          <a:p>
            <a:r>
              <a:rPr lang="zh-CN" altLang="en-US" sz="1200" dirty="0">
                <a:solidFill>
                  <a:schemeClr val="bg1"/>
                </a:solidFill>
                <a:latin typeface="Arial" panose="020B0604020202020204" pitchFamily="34" charset="0"/>
                <a:ea typeface="微软雅黑" panose="020B0503020204020204" pitchFamily="34" charset="-122"/>
                <a:cs typeface="方正兰亭细黑_GBK_M" pitchFamily="2" charset="2"/>
                <a:sym typeface="Arial" panose="020B0604020202020204" pitchFamily="34" charset="0"/>
              </a:rPr>
              <a:t>您的内容打在这里，或者通过复制您的文本后，在此框中选择粘贴，并选择只保留文字</a:t>
            </a:r>
            <a:r>
              <a:rPr lang="zh-CN" altLang="en-US" sz="1200" dirty="0">
                <a:solidFill>
                  <a:schemeClr val="tx1">
                    <a:lumMod val="75000"/>
                    <a:lumOff val="25000"/>
                  </a:schemeClr>
                </a:solidFill>
                <a:latin typeface="Arial" panose="020B0604020202020204" pitchFamily="34" charset="0"/>
                <a:ea typeface="微软雅黑" panose="020B0503020204020204" pitchFamily="34" charset="-122"/>
                <a:cs typeface="方正兰亭细黑_GBK_M" pitchFamily="2" charset="2"/>
                <a:sym typeface="Arial" panose="020B0604020202020204" pitchFamily="34" charset="0"/>
              </a:rPr>
              <a:t>。</a:t>
            </a:r>
          </a:p>
        </p:txBody>
      </p:sp>
      <p:sp>
        <p:nvSpPr>
          <p:cNvPr id="54" name="TextBox 57"/>
          <p:cNvSpPr txBox="1"/>
          <p:nvPr/>
        </p:nvSpPr>
        <p:spPr>
          <a:xfrm rot="20700000">
            <a:off x="5325001" y="3824710"/>
            <a:ext cx="1416515" cy="1015663"/>
          </a:xfrm>
          <a:prstGeom prst="rect">
            <a:avLst/>
          </a:prstGeom>
          <a:noFill/>
        </p:spPr>
        <p:txBody>
          <a:bodyPr wrap="square" rtlCol="0">
            <a:spAutoFit/>
          </a:bodyPr>
          <a:lstStyle/>
          <a:p>
            <a:r>
              <a:rPr lang="zh-CN" altLang="en-US" sz="1200" dirty="0">
                <a:solidFill>
                  <a:schemeClr val="bg1"/>
                </a:solidFill>
                <a:latin typeface="Arial" panose="020B0604020202020204" pitchFamily="34" charset="0"/>
                <a:ea typeface="微软雅黑" panose="020B0503020204020204" pitchFamily="34" charset="-122"/>
                <a:cs typeface="方正兰亭细黑_GBK_M" pitchFamily="2" charset="2"/>
                <a:sym typeface="Arial" panose="020B0604020202020204" pitchFamily="34" charset="0"/>
              </a:rPr>
              <a:t>您的内容打在这里，或者通过复制您的文本后，在此框中选择粘贴，并选择只保留文字。</a:t>
            </a:r>
          </a:p>
        </p:txBody>
      </p:sp>
      <p:sp>
        <p:nvSpPr>
          <p:cNvPr id="55" name="TextBox 58"/>
          <p:cNvSpPr txBox="1"/>
          <p:nvPr/>
        </p:nvSpPr>
        <p:spPr>
          <a:xfrm rot="900000">
            <a:off x="8843520" y="3977060"/>
            <a:ext cx="1416515" cy="1015663"/>
          </a:xfrm>
          <a:prstGeom prst="rect">
            <a:avLst/>
          </a:prstGeom>
          <a:noFill/>
        </p:spPr>
        <p:txBody>
          <a:bodyPr wrap="square" rtlCol="0">
            <a:spAutoFit/>
          </a:bodyPr>
          <a:lstStyle/>
          <a:p>
            <a:r>
              <a:rPr lang="zh-CN" altLang="en-US" sz="1200" dirty="0">
                <a:solidFill>
                  <a:schemeClr val="bg1"/>
                </a:solidFill>
                <a:latin typeface="Arial" panose="020B0604020202020204" pitchFamily="34" charset="0"/>
                <a:ea typeface="微软雅黑" panose="020B0503020204020204" pitchFamily="34" charset="-122"/>
                <a:cs typeface="方正兰亭细黑_GBK_M" pitchFamily="2" charset="2"/>
                <a:sym typeface="Arial" panose="020B0604020202020204" pitchFamily="34" charset="0"/>
              </a:rPr>
              <a:t>您的内容打在这里，或者通过复制您的文本后，在此框中选择粘贴，并选择只保留文字</a:t>
            </a:r>
            <a:r>
              <a:rPr lang="zh-CN" altLang="en-US" sz="1200" dirty="0">
                <a:solidFill>
                  <a:schemeClr val="tx1">
                    <a:lumMod val="75000"/>
                    <a:lumOff val="25000"/>
                  </a:schemeClr>
                </a:solidFill>
                <a:latin typeface="Arial" panose="020B0604020202020204" pitchFamily="34" charset="0"/>
                <a:ea typeface="微软雅黑" panose="020B0503020204020204" pitchFamily="34" charset="-122"/>
                <a:cs typeface="方正兰亭细黑_GBK_M" pitchFamily="2" charset="2"/>
                <a:sym typeface="Arial" panose="020B0604020202020204" pitchFamily="34" charset="0"/>
              </a:rPr>
              <a:t>。</a:t>
            </a:r>
          </a:p>
        </p:txBody>
      </p:sp>
      <p:sp>
        <p:nvSpPr>
          <p:cNvPr id="56" name="文本框 55"/>
          <p:cNvSpPr txBox="1"/>
          <p:nvPr/>
        </p:nvSpPr>
        <p:spPr>
          <a:xfrm>
            <a:off x="13425201" y="7905750"/>
            <a:ext cx="877163" cy="369332"/>
          </a:xfrm>
          <a:prstGeom prst="rect">
            <a:avLst/>
          </a:prstGeom>
          <a:noFill/>
        </p:spPr>
        <p:txBody>
          <a:bodyPr wrap="none" rtlCol="0">
            <a:spAutoFit/>
          </a:bodyPr>
          <a:lstStyle/>
          <a:p>
            <a:r>
              <a:rPr lang="zh-CN" altLang="en-US" dirty="0" smtClean="0"/>
              <a:t>延迟符</a:t>
            </a:r>
            <a:endParaRPr lang="zh-CN" altLang="en-US" dirty="0"/>
          </a:p>
        </p:txBody>
      </p:sp>
      <p:sp>
        <p:nvSpPr>
          <p:cNvPr id="58" name="文本框 57"/>
          <p:cNvSpPr txBox="1"/>
          <p:nvPr/>
        </p:nvSpPr>
        <p:spPr>
          <a:xfrm>
            <a:off x="1158975" y="167204"/>
            <a:ext cx="2236510" cy="400110"/>
          </a:xfrm>
          <a:prstGeom prst="rect">
            <a:avLst/>
          </a:prstGeom>
          <a:noFill/>
        </p:spPr>
        <p:txBody>
          <a:bodyPr wrap="none" rtlCol="0">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a:t>
            </a:r>
            <a:r>
              <a:rPr lang="zh-CN" altLang="en-US" sz="2000" b="1" dirty="0" smtClean="0">
                <a:solidFill>
                  <a:schemeClr val="bg1"/>
                </a:solidFill>
                <a:latin typeface="方正正纤黑简体" panose="02000000000000000000" pitchFamily="2" charset="-122"/>
                <a:ea typeface="方正正纤黑简体" panose="02000000000000000000" pitchFamily="2" charset="-122"/>
              </a:rPr>
              <a:t>文本</a:t>
            </a:r>
            <a:endParaRPr lang="zh-CN" altLang="en-US" sz="2000" b="1" dirty="0">
              <a:solidFill>
                <a:schemeClr val="bg1"/>
              </a:solidFill>
              <a:latin typeface="方正正纤黑简体" panose="02000000000000000000" pitchFamily="2" charset="-122"/>
              <a:ea typeface="方正正纤黑简体" panose="02000000000000000000" pitchFamily="2" charset="-122"/>
            </a:endParaRPr>
          </a:p>
        </p:txBody>
      </p:sp>
      <p:sp>
        <p:nvSpPr>
          <p:cNvPr id="59" name="文本框 58"/>
          <p:cNvSpPr txBox="1"/>
          <p:nvPr/>
        </p:nvSpPr>
        <p:spPr>
          <a:xfrm>
            <a:off x="1098029" y="501753"/>
            <a:ext cx="2358403" cy="400110"/>
          </a:xfrm>
          <a:prstGeom prst="rect">
            <a:avLst/>
          </a:prstGeom>
          <a:noFill/>
        </p:spPr>
        <p:txBody>
          <a:bodyPr wrap="none" rtlCol="0">
            <a:spAutoFit/>
          </a:bodyPr>
          <a:lstStyle/>
          <a:p>
            <a:r>
              <a:rPr lang="en-US" altLang="zh-CN" sz="2000" dirty="0" smtClean="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rPr>
              <a:t>In the add directory</a:t>
            </a:r>
            <a:endParaRPr lang="zh-CN" altLang="en-US" sz="2000" dirty="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endParaRPr>
          </a:p>
        </p:txBody>
      </p:sp>
      <p:grpSp>
        <p:nvGrpSpPr>
          <p:cNvPr id="60" name="组合 59"/>
          <p:cNvGrpSpPr/>
          <p:nvPr/>
        </p:nvGrpSpPr>
        <p:grpSpPr>
          <a:xfrm>
            <a:off x="207780" y="101257"/>
            <a:ext cx="866605" cy="778226"/>
            <a:chOff x="283980" y="301282"/>
            <a:chExt cx="866605" cy="778226"/>
          </a:xfrm>
        </p:grpSpPr>
        <p:grpSp>
          <p:nvGrpSpPr>
            <p:cNvPr id="61" name="组合 60"/>
            <p:cNvGrpSpPr/>
            <p:nvPr/>
          </p:nvGrpSpPr>
          <p:grpSpPr>
            <a:xfrm>
              <a:off x="283980" y="301282"/>
              <a:ext cx="866605" cy="778226"/>
              <a:chOff x="225922" y="165203"/>
              <a:chExt cx="1038215" cy="932335"/>
            </a:xfrm>
          </p:grpSpPr>
          <p:sp>
            <p:nvSpPr>
              <p:cNvPr id="63" name="任意多边形 62"/>
              <p:cNvSpPr/>
              <p:nvPr/>
            </p:nvSpPr>
            <p:spPr>
              <a:xfrm>
                <a:off x="365209" y="290285"/>
                <a:ext cx="759642" cy="68217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任意多边形 63"/>
              <p:cNvSpPr/>
              <p:nvPr/>
            </p:nvSpPr>
            <p:spPr>
              <a:xfrm>
                <a:off x="225922" y="165203"/>
                <a:ext cx="1038215" cy="932335"/>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2" name="文本框 61"/>
            <p:cNvSpPr txBox="1"/>
            <p:nvPr/>
          </p:nvSpPr>
          <p:spPr>
            <a:xfrm>
              <a:off x="477473" y="367229"/>
              <a:ext cx="479618" cy="646331"/>
            </a:xfrm>
            <a:prstGeom prst="rect">
              <a:avLst/>
            </a:prstGeom>
            <a:noFill/>
          </p:spPr>
          <p:txBody>
            <a:bodyPr wrap="none" rtlCol="0">
              <a:spAutoFit/>
            </a:bodyPr>
            <a:lstStyle/>
            <a:p>
              <a:r>
                <a:rPr lang="en-US" altLang="zh-CN" sz="3600" dirty="0" smtClean="0">
                  <a:solidFill>
                    <a:srgbClr val="2FA598"/>
                  </a:solidFill>
                  <a:latin typeface="Agency FB" panose="020B0503020202020204" pitchFamily="34" charset="0"/>
                </a:rPr>
                <a:t>01</a:t>
              </a:r>
              <a:endParaRPr lang="zh-CN" altLang="en-US" sz="3600" dirty="0">
                <a:solidFill>
                  <a:srgbClr val="2FA598"/>
                </a:solidFill>
                <a:latin typeface="Agency FB" panose="020B0503020202020204" pitchFamily="34" charset="0"/>
              </a:endParaRPr>
            </a:p>
          </p:txBody>
        </p:sp>
      </p:grpSp>
    </p:spTree>
    <p:extLst>
      <p:ext uri="{BB962C8B-B14F-4D97-AF65-F5344CB8AC3E}">
        <p14:creationId xmlns:p14="http://schemas.microsoft.com/office/powerpoint/2010/main" val="3665943385"/>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1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p:cTn id="12" dur="500" fill="hold"/>
                                        <p:tgtEl>
                                          <p:spTgt spid="9"/>
                                        </p:tgtEl>
                                        <p:attrNameLst>
                                          <p:attrName>ppt_w</p:attrName>
                                        </p:attrNameLst>
                                      </p:cBhvr>
                                      <p:tavLst>
                                        <p:tav tm="0">
                                          <p:val>
                                            <p:fltVal val="0"/>
                                          </p:val>
                                        </p:tav>
                                        <p:tav tm="100000">
                                          <p:val>
                                            <p:strVal val="#ppt_w"/>
                                          </p:val>
                                        </p:tav>
                                      </p:tavLst>
                                    </p:anim>
                                    <p:anim calcmode="lin" valueType="num">
                                      <p:cBhvr>
                                        <p:cTn id="13" dur="500" fill="hold"/>
                                        <p:tgtEl>
                                          <p:spTgt spid="9"/>
                                        </p:tgtEl>
                                        <p:attrNameLst>
                                          <p:attrName>ppt_h</p:attrName>
                                        </p:attrNameLst>
                                      </p:cBhvr>
                                      <p:tavLst>
                                        <p:tav tm="0">
                                          <p:val>
                                            <p:fltVal val="0"/>
                                          </p:val>
                                        </p:tav>
                                        <p:tav tm="100000">
                                          <p:val>
                                            <p:strVal val="#ppt_h"/>
                                          </p:val>
                                        </p:tav>
                                      </p:tavLst>
                                    </p:anim>
                                    <p:animEffect transition="in" filter="fade">
                                      <p:cBhvr>
                                        <p:cTn id="14" dur="500"/>
                                        <p:tgtEl>
                                          <p:spTgt spid="9"/>
                                        </p:tgtEl>
                                      </p:cBhvr>
                                    </p:animEffect>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nodeType="clickEffect">
                                  <p:stCondLst>
                                    <p:cond delay="0"/>
                                  </p:stCondLst>
                                  <p:childTnLst>
                                    <p:set>
                                      <p:cBhvr>
                                        <p:cTn id="18" dur="1" fill="hold">
                                          <p:stCondLst>
                                            <p:cond delay="0"/>
                                          </p:stCondLst>
                                        </p:cTn>
                                        <p:tgtEl>
                                          <p:spTgt spid="24"/>
                                        </p:tgtEl>
                                        <p:attrNameLst>
                                          <p:attrName>style.visibility</p:attrName>
                                        </p:attrNameLst>
                                      </p:cBhvr>
                                      <p:to>
                                        <p:strVal val="visible"/>
                                      </p:to>
                                    </p:set>
                                    <p:anim calcmode="lin" valueType="num">
                                      <p:cBhvr additive="base">
                                        <p:cTn id="19" dur="500" fill="hold"/>
                                        <p:tgtEl>
                                          <p:spTgt spid="24"/>
                                        </p:tgtEl>
                                        <p:attrNameLst>
                                          <p:attrName>ppt_x</p:attrName>
                                        </p:attrNameLst>
                                      </p:cBhvr>
                                      <p:tavLst>
                                        <p:tav tm="0">
                                          <p:val>
                                            <p:strVal val="0-#ppt_w/2"/>
                                          </p:val>
                                        </p:tav>
                                        <p:tav tm="100000">
                                          <p:val>
                                            <p:strVal val="#ppt_x"/>
                                          </p:val>
                                        </p:tav>
                                      </p:tavLst>
                                    </p:anim>
                                    <p:anim calcmode="lin" valueType="num">
                                      <p:cBhvr additive="base">
                                        <p:cTn id="20" dur="500" fill="hold"/>
                                        <p:tgtEl>
                                          <p:spTgt spid="24"/>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2" presetClass="entr" presetSubtype="1" fill="hold" grpId="0" nodeType="clickEffect">
                                  <p:stCondLst>
                                    <p:cond delay="0"/>
                                  </p:stCondLst>
                                  <p:childTnLst>
                                    <p:set>
                                      <p:cBhvr>
                                        <p:cTn id="24" dur="1" fill="hold">
                                          <p:stCondLst>
                                            <p:cond delay="0"/>
                                          </p:stCondLst>
                                        </p:cTn>
                                        <p:tgtEl>
                                          <p:spTgt spid="53"/>
                                        </p:tgtEl>
                                        <p:attrNameLst>
                                          <p:attrName>style.visibility</p:attrName>
                                        </p:attrNameLst>
                                      </p:cBhvr>
                                      <p:to>
                                        <p:strVal val="visible"/>
                                      </p:to>
                                    </p:set>
                                    <p:animEffect transition="in" filter="wipe(up)">
                                      <p:cBhvr>
                                        <p:cTn id="25" dur="500"/>
                                        <p:tgtEl>
                                          <p:spTgt spid="53"/>
                                        </p:tgtEl>
                                      </p:cBhvr>
                                    </p:animEffect>
                                  </p:childTnLst>
                                </p:cTn>
                              </p:par>
                            </p:childTnLst>
                          </p:cTn>
                        </p:par>
                      </p:childTnLst>
                    </p:cTn>
                  </p:par>
                  <p:par>
                    <p:cTn id="26" fill="hold">
                      <p:stCondLst>
                        <p:cond delay="indefinite"/>
                      </p:stCondLst>
                      <p:childTnLst>
                        <p:par>
                          <p:cTn id="27" fill="hold">
                            <p:stCondLst>
                              <p:cond delay="0"/>
                            </p:stCondLst>
                            <p:childTnLst>
                              <p:par>
                                <p:cTn id="28" presetID="53" presetClass="entr" presetSubtype="16" fill="hold" nodeType="clickEffect">
                                  <p:stCondLst>
                                    <p:cond delay="0"/>
                                  </p:stCondLst>
                                  <p:childTnLst>
                                    <p:set>
                                      <p:cBhvr>
                                        <p:cTn id="29" dur="1" fill="hold">
                                          <p:stCondLst>
                                            <p:cond delay="0"/>
                                          </p:stCondLst>
                                        </p:cTn>
                                        <p:tgtEl>
                                          <p:spTgt spid="12"/>
                                        </p:tgtEl>
                                        <p:attrNameLst>
                                          <p:attrName>style.visibility</p:attrName>
                                        </p:attrNameLst>
                                      </p:cBhvr>
                                      <p:to>
                                        <p:strVal val="visible"/>
                                      </p:to>
                                    </p:set>
                                    <p:anim calcmode="lin" valueType="num">
                                      <p:cBhvr>
                                        <p:cTn id="30" dur="500" fill="hold"/>
                                        <p:tgtEl>
                                          <p:spTgt spid="12"/>
                                        </p:tgtEl>
                                        <p:attrNameLst>
                                          <p:attrName>ppt_w</p:attrName>
                                        </p:attrNameLst>
                                      </p:cBhvr>
                                      <p:tavLst>
                                        <p:tav tm="0">
                                          <p:val>
                                            <p:fltVal val="0"/>
                                          </p:val>
                                        </p:tav>
                                        <p:tav tm="100000">
                                          <p:val>
                                            <p:strVal val="#ppt_w"/>
                                          </p:val>
                                        </p:tav>
                                      </p:tavLst>
                                    </p:anim>
                                    <p:anim calcmode="lin" valueType="num">
                                      <p:cBhvr>
                                        <p:cTn id="31" dur="500" fill="hold"/>
                                        <p:tgtEl>
                                          <p:spTgt spid="12"/>
                                        </p:tgtEl>
                                        <p:attrNameLst>
                                          <p:attrName>ppt_h</p:attrName>
                                        </p:attrNameLst>
                                      </p:cBhvr>
                                      <p:tavLst>
                                        <p:tav tm="0">
                                          <p:val>
                                            <p:fltVal val="0"/>
                                          </p:val>
                                        </p:tav>
                                        <p:tav tm="100000">
                                          <p:val>
                                            <p:strVal val="#ppt_h"/>
                                          </p:val>
                                        </p:tav>
                                      </p:tavLst>
                                    </p:anim>
                                    <p:animEffect transition="in" filter="fade">
                                      <p:cBhvr>
                                        <p:cTn id="32" dur="500"/>
                                        <p:tgtEl>
                                          <p:spTgt spid="12"/>
                                        </p:tgtEl>
                                      </p:cBhvr>
                                    </p:animEffect>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9"/>
                                        </p:tgtEl>
                                        <p:attrNameLst>
                                          <p:attrName>style.visibility</p:attrName>
                                        </p:attrNameLst>
                                      </p:cBhvr>
                                      <p:to>
                                        <p:strVal val="visible"/>
                                      </p:to>
                                    </p:set>
                                    <p:anim calcmode="lin" valueType="num">
                                      <p:cBhvr additive="base">
                                        <p:cTn id="37" dur="500" fill="hold"/>
                                        <p:tgtEl>
                                          <p:spTgt spid="29"/>
                                        </p:tgtEl>
                                        <p:attrNameLst>
                                          <p:attrName>ppt_x</p:attrName>
                                        </p:attrNameLst>
                                      </p:cBhvr>
                                      <p:tavLst>
                                        <p:tav tm="0">
                                          <p:val>
                                            <p:strVal val="#ppt_x"/>
                                          </p:val>
                                        </p:tav>
                                        <p:tav tm="100000">
                                          <p:val>
                                            <p:strVal val="#ppt_x"/>
                                          </p:val>
                                        </p:tav>
                                      </p:tavLst>
                                    </p:anim>
                                    <p:anim calcmode="lin" valueType="num">
                                      <p:cBhvr additive="base">
                                        <p:cTn id="38" dur="500" fill="hold"/>
                                        <p:tgtEl>
                                          <p:spTgt spid="29"/>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2" presetClass="entr" presetSubtype="4" fill="hold" grpId="0" nodeType="clickEffect">
                                  <p:stCondLst>
                                    <p:cond delay="0"/>
                                  </p:stCondLst>
                                  <p:childTnLst>
                                    <p:set>
                                      <p:cBhvr>
                                        <p:cTn id="42" dur="1" fill="hold">
                                          <p:stCondLst>
                                            <p:cond delay="0"/>
                                          </p:stCondLst>
                                        </p:cTn>
                                        <p:tgtEl>
                                          <p:spTgt spid="52"/>
                                        </p:tgtEl>
                                        <p:attrNameLst>
                                          <p:attrName>style.visibility</p:attrName>
                                        </p:attrNameLst>
                                      </p:cBhvr>
                                      <p:to>
                                        <p:strVal val="visible"/>
                                      </p:to>
                                    </p:set>
                                    <p:animEffect transition="in" filter="wipe(down)">
                                      <p:cBhvr>
                                        <p:cTn id="43" dur="500"/>
                                        <p:tgtEl>
                                          <p:spTgt spid="52"/>
                                        </p:tgtEl>
                                      </p:cBhvr>
                                    </p:animEffect>
                                  </p:childTnLst>
                                </p:cTn>
                              </p:par>
                            </p:childTnLst>
                          </p:cTn>
                        </p:par>
                      </p:childTnLst>
                    </p:cTn>
                  </p:par>
                  <p:par>
                    <p:cTn id="44" fill="hold">
                      <p:stCondLst>
                        <p:cond delay="indefinite"/>
                      </p:stCondLst>
                      <p:childTnLst>
                        <p:par>
                          <p:cTn id="45" fill="hold">
                            <p:stCondLst>
                              <p:cond delay="0"/>
                            </p:stCondLst>
                            <p:childTnLst>
                              <p:par>
                                <p:cTn id="46" presetID="53" presetClass="entr" presetSubtype="16" fill="hold" nodeType="clickEffect">
                                  <p:stCondLst>
                                    <p:cond delay="0"/>
                                  </p:stCondLst>
                                  <p:childTnLst>
                                    <p:set>
                                      <p:cBhvr>
                                        <p:cTn id="47" dur="1" fill="hold">
                                          <p:stCondLst>
                                            <p:cond delay="0"/>
                                          </p:stCondLst>
                                        </p:cTn>
                                        <p:tgtEl>
                                          <p:spTgt spid="15"/>
                                        </p:tgtEl>
                                        <p:attrNameLst>
                                          <p:attrName>style.visibility</p:attrName>
                                        </p:attrNameLst>
                                      </p:cBhvr>
                                      <p:to>
                                        <p:strVal val="visible"/>
                                      </p:to>
                                    </p:set>
                                    <p:anim calcmode="lin" valueType="num">
                                      <p:cBhvr>
                                        <p:cTn id="48" dur="500" fill="hold"/>
                                        <p:tgtEl>
                                          <p:spTgt spid="15"/>
                                        </p:tgtEl>
                                        <p:attrNameLst>
                                          <p:attrName>ppt_w</p:attrName>
                                        </p:attrNameLst>
                                      </p:cBhvr>
                                      <p:tavLst>
                                        <p:tav tm="0">
                                          <p:val>
                                            <p:fltVal val="0"/>
                                          </p:val>
                                        </p:tav>
                                        <p:tav tm="100000">
                                          <p:val>
                                            <p:strVal val="#ppt_w"/>
                                          </p:val>
                                        </p:tav>
                                      </p:tavLst>
                                    </p:anim>
                                    <p:anim calcmode="lin" valueType="num">
                                      <p:cBhvr>
                                        <p:cTn id="49" dur="500" fill="hold"/>
                                        <p:tgtEl>
                                          <p:spTgt spid="15"/>
                                        </p:tgtEl>
                                        <p:attrNameLst>
                                          <p:attrName>ppt_h</p:attrName>
                                        </p:attrNameLst>
                                      </p:cBhvr>
                                      <p:tavLst>
                                        <p:tav tm="0">
                                          <p:val>
                                            <p:fltVal val="0"/>
                                          </p:val>
                                        </p:tav>
                                        <p:tav tm="100000">
                                          <p:val>
                                            <p:strVal val="#ppt_h"/>
                                          </p:val>
                                        </p:tav>
                                      </p:tavLst>
                                    </p:anim>
                                    <p:animEffect transition="in" filter="fade">
                                      <p:cBhvr>
                                        <p:cTn id="50" dur="500"/>
                                        <p:tgtEl>
                                          <p:spTgt spid="15"/>
                                        </p:tgtEl>
                                      </p:cBhvr>
                                    </p:animEffect>
                                  </p:childTnLst>
                                </p:cTn>
                              </p:par>
                            </p:childTnLst>
                          </p:cTn>
                        </p:par>
                      </p:childTnLst>
                    </p:cTn>
                  </p:par>
                  <p:par>
                    <p:cTn id="51" fill="hold">
                      <p:stCondLst>
                        <p:cond delay="indefinite"/>
                      </p:stCondLst>
                      <p:childTnLst>
                        <p:par>
                          <p:cTn id="52" fill="hold">
                            <p:stCondLst>
                              <p:cond delay="0"/>
                            </p:stCondLst>
                            <p:childTnLst>
                              <p:par>
                                <p:cTn id="53" presetID="2" presetClass="entr" presetSubtype="1" fill="hold" nodeType="clickEffect">
                                  <p:stCondLst>
                                    <p:cond delay="0"/>
                                  </p:stCondLst>
                                  <p:childTnLst>
                                    <p:set>
                                      <p:cBhvr>
                                        <p:cTn id="54" dur="1" fill="hold">
                                          <p:stCondLst>
                                            <p:cond delay="0"/>
                                          </p:stCondLst>
                                        </p:cTn>
                                        <p:tgtEl>
                                          <p:spTgt spid="34"/>
                                        </p:tgtEl>
                                        <p:attrNameLst>
                                          <p:attrName>style.visibility</p:attrName>
                                        </p:attrNameLst>
                                      </p:cBhvr>
                                      <p:to>
                                        <p:strVal val="visible"/>
                                      </p:to>
                                    </p:set>
                                    <p:anim calcmode="lin" valueType="num">
                                      <p:cBhvr additive="base">
                                        <p:cTn id="55" dur="500" fill="hold"/>
                                        <p:tgtEl>
                                          <p:spTgt spid="34"/>
                                        </p:tgtEl>
                                        <p:attrNameLst>
                                          <p:attrName>ppt_x</p:attrName>
                                        </p:attrNameLst>
                                      </p:cBhvr>
                                      <p:tavLst>
                                        <p:tav tm="0">
                                          <p:val>
                                            <p:strVal val="#ppt_x"/>
                                          </p:val>
                                        </p:tav>
                                        <p:tav tm="100000">
                                          <p:val>
                                            <p:strVal val="#ppt_x"/>
                                          </p:val>
                                        </p:tav>
                                      </p:tavLst>
                                    </p:anim>
                                    <p:anim calcmode="lin" valueType="num">
                                      <p:cBhvr additive="base">
                                        <p:cTn id="56" dur="500" fill="hold"/>
                                        <p:tgtEl>
                                          <p:spTgt spid="34"/>
                                        </p:tgtEl>
                                        <p:attrNameLst>
                                          <p:attrName>ppt_y</p:attrName>
                                        </p:attrNameLst>
                                      </p:cBhvr>
                                      <p:tavLst>
                                        <p:tav tm="0">
                                          <p:val>
                                            <p:strVal val="0-#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2" presetClass="entr" presetSubtype="1" fill="hold" grpId="0" nodeType="clickEffect">
                                  <p:stCondLst>
                                    <p:cond delay="0"/>
                                  </p:stCondLst>
                                  <p:childTnLst>
                                    <p:set>
                                      <p:cBhvr>
                                        <p:cTn id="60" dur="1" fill="hold">
                                          <p:stCondLst>
                                            <p:cond delay="0"/>
                                          </p:stCondLst>
                                        </p:cTn>
                                        <p:tgtEl>
                                          <p:spTgt spid="54"/>
                                        </p:tgtEl>
                                        <p:attrNameLst>
                                          <p:attrName>style.visibility</p:attrName>
                                        </p:attrNameLst>
                                      </p:cBhvr>
                                      <p:to>
                                        <p:strVal val="visible"/>
                                      </p:to>
                                    </p:set>
                                    <p:animEffect transition="in" filter="wipe(up)">
                                      <p:cBhvr>
                                        <p:cTn id="61" dur="500"/>
                                        <p:tgtEl>
                                          <p:spTgt spid="54"/>
                                        </p:tgtEl>
                                      </p:cBhvr>
                                    </p:animEffect>
                                  </p:childTnLst>
                                </p:cTn>
                              </p:par>
                            </p:childTnLst>
                          </p:cTn>
                        </p:par>
                      </p:childTnLst>
                    </p:cTn>
                  </p:par>
                  <p:par>
                    <p:cTn id="62" fill="hold">
                      <p:stCondLst>
                        <p:cond delay="indefinite"/>
                      </p:stCondLst>
                      <p:childTnLst>
                        <p:par>
                          <p:cTn id="63" fill="hold">
                            <p:stCondLst>
                              <p:cond delay="0"/>
                            </p:stCondLst>
                            <p:childTnLst>
                              <p:par>
                                <p:cTn id="64" presetID="53" presetClass="entr" presetSubtype="16" fill="hold" nodeType="clickEffect">
                                  <p:stCondLst>
                                    <p:cond delay="0"/>
                                  </p:stCondLst>
                                  <p:childTnLst>
                                    <p:set>
                                      <p:cBhvr>
                                        <p:cTn id="65" dur="1" fill="hold">
                                          <p:stCondLst>
                                            <p:cond delay="0"/>
                                          </p:stCondLst>
                                        </p:cTn>
                                        <p:tgtEl>
                                          <p:spTgt spid="18"/>
                                        </p:tgtEl>
                                        <p:attrNameLst>
                                          <p:attrName>style.visibility</p:attrName>
                                        </p:attrNameLst>
                                      </p:cBhvr>
                                      <p:to>
                                        <p:strVal val="visible"/>
                                      </p:to>
                                    </p:set>
                                    <p:anim calcmode="lin" valueType="num">
                                      <p:cBhvr>
                                        <p:cTn id="66" dur="500" fill="hold"/>
                                        <p:tgtEl>
                                          <p:spTgt spid="18"/>
                                        </p:tgtEl>
                                        <p:attrNameLst>
                                          <p:attrName>ppt_w</p:attrName>
                                        </p:attrNameLst>
                                      </p:cBhvr>
                                      <p:tavLst>
                                        <p:tav tm="0">
                                          <p:val>
                                            <p:fltVal val="0"/>
                                          </p:val>
                                        </p:tav>
                                        <p:tav tm="100000">
                                          <p:val>
                                            <p:strVal val="#ppt_w"/>
                                          </p:val>
                                        </p:tav>
                                      </p:tavLst>
                                    </p:anim>
                                    <p:anim calcmode="lin" valueType="num">
                                      <p:cBhvr>
                                        <p:cTn id="67" dur="500" fill="hold"/>
                                        <p:tgtEl>
                                          <p:spTgt spid="18"/>
                                        </p:tgtEl>
                                        <p:attrNameLst>
                                          <p:attrName>ppt_h</p:attrName>
                                        </p:attrNameLst>
                                      </p:cBhvr>
                                      <p:tavLst>
                                        <p:tav tm="0">
                                          <p:val>
                                            <p:fltVal val="0"/>
                                          </p:val>
                                        </p:tav>
                                        <p:tav tm="100000">
                                          <p:val>
                                            <p:strVal val="#ppt_h"/>
                                          </p:val>
                                        </p:tav>
                                      </p:tavLst>
                                    </p:anim>
                                    <p:animEffect transition="in" filter="fade">
                                      <p:cBhvr>
                                        <p:cTn id="68" dur="500"/>
                                        <p:tgtEl>
                                          <p:spTgt spid="18"/>
                                        </p:tgtEl>
                                      </p:cBhvr>
                                    </p:animEffect>
                                  </p:childTnLst>
                                </p:cTn>
                              </p:par>
                            </p:childTnLst>
                          </p:cTn>
                        </p:par>
                      </p:childTnLst>
                    </p:cTn>
                  </p:par>
                  <p:par>
                    <p:cTn id="69" fill="hold">
                      <p:stCondLst>
                        <p:cond delay="indefinite"/>
                      </p:stCondLst>
                      <p:childTnLst>
                        <p:par>
                          <p:cTn id="70" fill="hold">
                            <p:stCondLst>
                              <p:cond delay="0"/>
                            </p:stCondLst>
                            <p:childTnLst>
                              <p:par>
                                <p:cTn id="71" presetID="2" presetClass="entr" presetSubtype="4" fill="hold" nodeType="clickEffect">
                                  <p:stCondLst>
                                    <p:cond delay="0"/>
                                  </p:stCondLst>
                                  <p:childTnLst>
                                    <p:set>
                                      <p:cBhvr>
                                        <p:cTn id="72" dur="1" fill="hold">
                                          <p:stCondLst>
                                            <p:cond delay="0"/>
                                          </p:stCondLst>
                                        </p:cTn>
                                        <p:tgtEl>
                                          <p:spTgt spid="39"/>
                                        </p:tgtEl>
                                        <p:attrNameLst>
                                          <p:attrName>style.visibility</p:attrName>
                                        </p:attrNameLst>
                                      </p:cBhvr>
                                      <p:to>
                                        <p:strVal val="visible"/>
                                      </p:to>
                                    </p:set>
                                    <p:anim calcmode="lin" valueType="num">
                                      <p:cBhvr additive="base">
                                        <p:cTn id="73" dur="500" fill="hold"/>
                                        <p:tgtEl>
                                          <p:spTgt spid="39"/>
                                        </p:tgtEl>
                                        <p:attrNameLst>
                                          <p:attrName>ppt_x</p:attrName>
                                        </p:attrNameLst>
                                      </p:cBhvr>
                                      <p:tavLst>
                                        <p:tav tm="0">
                                          <p:val>
                                            <p:strVal val="#ppt_x"/>
                                          </p:val>
                                        </p:tav>
                                        <p:tav tm="100000">
                                          <p:val>
                                            <p:strVal val="#ppt_x"/>
                                          </p:val>
                                        </p:tav>
                                      </p:tavLst>
                                    </p:anim>
                                    <p:anim calcmode="lin" valueType="num">
                                      <p:cBhvr additive="base">
                                        <p:cTn id="74" dur="500" fill="hold"/>
                                        <p:tgtEl>
                                          <p:spTgt spid="39"/>
                                        </p:tgtEl>
                                        <p:attrNameLst>
                                          <p:attrName>ppt_y</p:attrName>
                                        </p:attrNameLst>
                                      </p:cBhvr>
                                      <p:tavLst>
                                        <p:tav tm="0">
                                          <p:val>
                                            <p:strVal val="1+#ppt_h/2"/>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22" presetClass="entr" presetSubtype="4" fill="hold" grpId="0" nodeType="clickEffect">
                                  <p:stCondLst>
                                    <p:cond delay="0"/>
                                  </p:stCondLst>
                                  <p:childTnLst>
                                    <p:set>
                                      <p:cBhvr>
                                        <p:cTn id="78" dur="1" fill="hold">
                                          <p:stCondLst>
                                            <p:cond delay="0"/>
                                          </p:stCondLst>
                                        </p:cTn>
                                        <p:tgtEl>
                                          <p:spTgt spid="51"/>
                                        </p:tgtEl>
                                        <p:attrNameLst>
                                          <p:attrName>style.visibility</p:attrName>
                                        </p:attrNameLst>
                                      </p:cBhvr>
                                      <p:to>
                                        <p:strVal val="visible"/>
                                      </p:to>
                                    </p:set>
                                    <p:animEffect transition="in" filter="wipe(down)">
                                      <p:cBhvr>
                                        <p:cTn id="79" dur="500"/>
                                        <p:tgtEl>
                                          <p:spTgt spid="51"/>
                                        </p:tgtEl>
                                      </p:cBhvr>
                                    </p:animEffect>
                                  </p:childTnLst>
                                </p:cTn>
                              </p:par>
                            </p:childTnLst>
                          </p:cTn>
                        </p:par>
                      </p:childTnLst>
                    </p:cTn>
                  </p:par>
                  <p:par>
                    <p:cTn id="80" fill="hold">
                      <p:stCondLst>
                        <p:cond delay="indefinite"/>
                      </p:stCondLst>
                      <p:childTnLst>
                        <p:par>
                          <p:cTn id="81" fill="hold">
                            <p:stCondLst>
                              <p:cond delay="0"/>
                            </p:stCondLst>
                            <p:childTnLst>
                              <p:par>
                                <p:cTn id="82" presetID="53" presetClass="entr" presetSubtype="16" fill="hold" nodeType="clickEffect">
                                  <p:stCondLst>
                                    <p:cond delay="0"/>
                                  </p:stCondLst>
                                  <p:childTnLst>
                                    <p:set>
                                      <p:cBhvr>
                                        <p:cTn id="83" dur="1" fill="hold">
                                          <p:stCondLst>
                                            <p:cond delay="0"/>
                                          </p:stCondLst>
                                        </p:cTn>
                                        <p:tgtEl>
                                          <p:spTgt spid="21"/>
                                        </p:tgtEl>
                                        <p:attrNameLst>
                                          <p:attrName>style.visibility</p:attrName>
                                        </p:attrNameLst>
                                      </p:cBhvr>
                                      <p:to>
                                        <p:strVal val="visible"/>
                                      </p:to>
                                    </p:set>
                                    <p:anim calcmode="lin" valueType="num">
                                      <p:cBhvr>
                                        <p:cTn id="84" dur="500" fill="hold"/>
                                        <p:tgtEl>
                                          <p:spTgt spid="21"/>
                                        </p:tgtEl>
                                        <p:attrNameLst>
                                          <p:attrName>ppt_w</p:attrName>
                                        </p:attrNameLst>
                                      </p:cBhvr>
                                      <p:tavLst>
                                        <p:tav tm="0">
                                          <p:val>
                                            <p:fltVal val="0"/>
                                          </p:val>
                                        </p:tav>
                                        <p:tav tm="100000">
                                          <p:val>
                                            <p:strVal val="#ppt_w"/>
                                          </p:val>
                                        </p:tav>
                                      </p:tavLst>
                                    </p:anim>
                                    <p:anim calcmode="lin" valueType="num">
                                      <p:cBhvr>
                                        <p:cTn id="85" dur="500" fill="hold"/>
                                        <p:tgtEl>
                                          <p:spTgt spid="21"/>
                                        </p:tgtEl>
                                        <p:attrNameLst>
                                          <p:attrName>ppt_h</p:attrName>
                                        </p:attrNameLst>
                                      </p:cBhvr>
                                      <p:tavLst>
                                        <p:tav tm="0">
                                          <p:val>
                                            <p:fltVal val="0"/>
                                          </p:val>
                                        </p:tav>
                                        <p:tav tm="100000">
                                          <p:val>
                                            <p:strVal val="#ppt_h"/>
                                          </p:val>
                                        </p:tav>
                                      </p:tavLst>
                                    </p:anim>
                                    <p:animEffect transition="in" filter="fade">
                                      <p:cBhvr>
                                        <p:cTn id="86" dur="500"/>
                                        <p:tgtEl>
                                          <p:spTgt spid="21"/>
                                        </p:tgtEl>
                                      </p:cBhvr>
                                    </p:animEffect>
                                  </p:childTnLst>
                                </p:cTn>
                              </p:par>
                            </p:childTnLst>
                          </p:cTn>
                        </p:par>
                      </p:childTnLst>
                    </p:cTn>
                  </p:par>
                  <p:par>
                    <p:cTn id="87" fill="hold">
                      <p:stCondLst>
                        <p:cond delay="indefinite"/>
                      </p:stCondLst>
                      <p:childTnLst>
                        <p:par>
                          <p:cTn id="88" fill="hold">
                            <p:stCondLst>
                              <p:cond delay="0"/>
                            </p:stCondLst>
                            <p:childTnLst>
                              <p:par>
                                <p:cTn id="89" presetID="2" presetClass="entr" presetSubtype="3" fill="hold" nodeType="clickEffect">
                                  <p:stCondLst>
                                    <p:cond delay="0"/>
                                  </p:stCondLst>
                                  <p:childTnLst>
                                    <p:set>
                                      <p:cBhvr>
                                        <p:cTn id="90" dur="1" fill="hold">
                                          <p:stCondLst>
                                            <p:cond delay="0"/>
                                          </p:stCondLst>
                                        </p:cTn>
                                        <p:tgtEl>
                                          <p:spTgt spid="44"/>
                                        </p:tgtEl>
                                        <p:attrNameLst>
                                          <p:attrName>style.visibility</p:attrName>
                                        </p:attrNameLst>
                                      </p:cBhvr>
                                      <p:to>
                                        <p:strVal val="visible"/>
                                      </p:to>
                                    </p:set>
                                    <p:anim calcmode="lin" valueType="num">
                                      <p:cBhvr additive="base">
                                        <p:cTn id="91" dur="500" fill="hold"/>
                                        <p:tgtEl>
                                          <p:spTgt spid="44"/>
                                        </p:tgtEl>
                                        <p:attrNameLst>
                                          <p:attrName>ppt_x</p:attrName>
                                        </p:attrNameLst>
                                      </p:cBhvr>
                                      <p:tavLst>
                                        <p:tav tm="0">
                                          <p:val>
                                            <p:strVal val="1+#ppt_w/2"/>
                                          </p:val>
                                        </p:tav>
                                        <p:tav tm="100000">
                                          <p:val>
                                            <p:strVal val="#ppt_x"/>
                                          </p:val>
                                        </p:tav>
                                      </p:tavLst>
                                    </p:anim>
                                    <p:anim calcmode="lin" valueType="num">
                                      <p:cBhvr additive="base">
                                        <p:cTn id="92" dur="500" fill="hold"/>
                                        <p:tgtEl>
                                          <p:spTgt spid="44"/>
                                        </p:tgtEl>
                                        <p:attrNameLst>
                                          <p:attrName>ppt_y</p:attrName>
                                        </p:attrNameLst>
                                      </p:cBhvr>
                                      <p:tavLst>
                                        <p:tav tm="0">
                                          <p:val>
                                            <p:strVal val="0-#ppt_h/2"/>
                                          </p:val>
                                        </p:tav>
                                        <p:tav tm="100000">
                                          <p:val>
                                            <p:strVal val="#ppt_y"/>
                                          </p:val>
                                        </p:tav>
                                      </p:tavLst>
                                    </p:anim>
                                  </p:childTnLst>
                                </p:cTn>
                              </p:par>
                            </p:childTnLst>
                          </p:cTn>
                        </p:par>
                      </p:childTnLst>
                    </p:cTn>
                  </p:par>
                  <p:par>
                    <p:cTn id="93" fill="hold">
                      <p:stCondLst>
                        <p:cond delay="indefinite"/>
                      </p:stCondLst>
                      <p:childTnLst>
                        <p:par>
                          <p:cTn id="94" fill="hold">
                            <p:stCondLst>
                              <p:cond delay="0"/>
                            </p:stCondLst>
                            <p:childTnLst>
                              <p:par>
                                <p:cTn id="95" presetID="22" presetClass="entr" presetSubtype="1" fill="hold" grpId="0" nodeType="clickEffect">
                                  <p:stCondLst>
                                    <p:cond delay="0"/>
                                  </p:stCondLst>
                                  <p:childTnLst>
                                    <p:set>
                                      <p:cBhvr>
                                        <p:cTn id="96" dur="1" fill="hold">
                                          <p:stCondLst>
                                            <p:cond delay="0"/>
                                          </p:stCondLst>
                                        </p:cTn>
                                        <p:tgtEl>
                                          <p:spTgt spid="55"/>
                                        </p:tgtEl>
                                        <p:attrNameLst>
                                          <p:attrName>style.visibility</p:attrName>
                                        </p:attrNameLst>
                                      </p:cBhvr>
                                      <p:to>
                                        <p:strVal val="visible"/>
                                      </p:to>
                                    </p:set>
                                    <p:animEffect transition="in" filter="wipe(up)">
                                      <p:cBhvr>
                                        <p:cTn id="97" dur="500"/>
                                        <p:tgtEl>
                                          <p:spTgt spid="55"/>
                                        </p:tgtEl>
                                      </p:cBhvr>
                                    </p:animEffect>
                                  </p:childTnLst>
                                </p:cTn>
                              </p:par>
                            </p:childTnLst>
                          </p:cTn>
                        </p:par>
                      </p:childTnLst>
                    </p:cTn>
                  </p:par>
                  <p:par>
                    <p:cTn id="98" fill="hold">
                      <p:stCondLst>
                        <p:cond delay="indefinite"/>
                      </p:stCondLst>
                      <p:childTnLst>
                        <p:par>
                          <p:cTn id="99" fill="hold">
                            <p:stCondLst>
                              <p:cond delay="0"/>
                            </p:stCondLst>
                            <p:childTnLst>
                              <p:par>
                                <p:cTn id="100" presetID="22" presetClass="entr" presetSubtype="4" fill="hold" grpId="0" nodeType="clickEffect">
                                  <p:stCondLst>
                                    <p:cond delay="0"/>
                                  </p:stCondLst>
                                  <p:childTnLst>
                                    <p:set>
                                      <p:cBhvr>
                                        <p:cTn id="101" dur="1" fill="hold">
                                          <p:stCondLst>
                                            <p:cond delay="0"/>
                                          </p:stCondLst>
                                        </p:cTn>
                                        <p:tgtEl>
                                          <p:spTgt spid="56"/>
                                        </p:tgtEl>
                                        <p:attrNameLst>
                                          <p:attrName>style.visibility</p:attrName>
                                        </p:attrNameLst>
                                      </p:cBhvr>
                                      <p:to>
                                        <p:strVal val="visible"/>
                                      </p:to>
                                    </p:set>
                                    <p:animEffect transition="in" filter="wipe(down)">
                                      <p:cBhvr>
                                        <p:cTn id="102" dur="750"/>
                                        <p:tgtEl>
                                          <p:spTgt spid="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p:bldP spid="52" grpId="0"/>
      <p:bldP spid="53" grpId="0"/>
      <p:bldP spid="54" grpId="0"/>
      <p:bldP spid="55" grpId="0"/>
      <p:bldP spid="5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7" name="组合 66"/>
          <p:cNvGrpSpPr/>
          <p:nvPr/>
        </p:nvGrpSpPr>
        <p:grpSpPr>
          <a:xfrm>
            <a:off x="1450230" y="3977814"/>
            <a:ext cx="1482762" cy="1651152"/>
            <a:chOff x="520864" y="3966264"/>
            <a:chExt cx="1482762" cy="1651152"/>
          </a:xfrm>
          <a:effectLst>
            <a:outerShdw blurRad="431800" dist="203200" dir="2700000" algn="tl" rotWithShape="0">
              <a:prstClr val="black">
                <a:alpha val="27000"/>
              </a:prstClr>
            </a:outerShdw>
          </a:effectLst>
        </p:grpSpPr>
        <p:pic>
          <p:nvPicPr>
            <p:cNvPr id="66" name="图片 65"/>
            <p:cNvPicPr>
              <a:picLocks noChangeAspect="1"/>
            </p:cNvPicPr>
            <p:nvPr/>
          </p:nvPicPr>
          <p:blipFill>
            <a:blip r:embed="rId3" cstate="print">
              <a:extLst>
                <a:ext uri="{28A0092B-C50C-407E-A947-70E740481C1C}">
                  <a14:useLocalDpi xmlns:a14="http://schemas.microsoft.com/office/drawing/2010/main" val="0"/>
                </a:ext>
              </a:extLst>
            </a:blip>
            <a:srcRect l="1314" t="5323" r="1242" b="8844"/>
            <a:stretch>
              <a:fillRect/>
            </a:stretch>
          </p:blipFill>
          <p:spPr>
            <a:xfrm>
              <a:off x="532889" y="3975790"/>
              <a:ext cx="1468234" cy="1634974"/>
            </a:xfrm>
            <a:custGeom>
              <a:avLst/>
              <a:gdLst>
                <a:gd name="connsiteX0" fmla="*/ 729003 w 1468234"/>
                <a:gd name="connsiteY0" fmla="*/ 0 h 1634974"/>
                <a:gd name="connsiteX1" fmla="*/ 734916 w 1468234"/>
                <a:gd name="connsiteY1" fmla="*/ 155 h 1634974"/>
                <a:gd name="connsiteX2" fmla="*/ 740831 w 1468234"/>
                <a:gd name="connsiteY2" fmla="*/ 0 h 1634974"/>
                <a:gd name="connsiteX3" fmla="*/ 743031 w 1468234"/>
                <a:gd name="connsiteY3" fmla="*/ 369 h 1634974"/>
                <a:gd name="connsiteX4" fmla="*/ 758703 w 1468234"/>
                <a:gd name="connsiteY4" fmla="*/ 782 h 1634974"/>
                <a:gd name="connsiteX5" fmla="*/ 816562 w 1468234"/>
                <a:gd name="connsiteY5" fmla="*/ 20238 h 1634974"/>
                <a:gd name="connsiteX6" fmla="*/ 1386593 w 1468234"/>
                <a:gd name="connsiteY6" fmla="*/ 349346 h 1634974"/>
                <a:gd name="connsiteX7" fmla="*/ 1398036 w 1468234"/>
                <a:gd name="connsiteY7" fmla="*/ 357585 h 1634974"/>
                <a:gd name="connsiteX8" fmla="*/ 1400460 w 1468234"/>
                <a:gd name="connsiteY8" fmla="*/ 358900 h 1634974"/>
                <a:gd name="connsiteX9" fmla="*/ 1404551 w 1468234"/>
                <a:gd name="connsiteY9" fmla="*/ 362276 h 1634974"/>
                <a:gd name="connsiteX10" fmla="*/ 1411861 w 1468234"/>
                <a:gd name="connsiteY10" fmla="*/ 367540 h 1634974"/>
                <a:gd name="connsiteX11" fmla="*/ 1414854 w 1468234"/>
                <a:gd name="connsiteY11" fmla="*/ 370777 h 1634974"/>
                <a:gd name="connsiteX12" fmla="*/ 1423210 w 1468234"/>
                <a:gd name="connsiteY12" fmla="*/ 377671 h 1634974"/>
                <a:gd name="connsiteX13" fmla="*/ 1468234 w 1468234"/>
                <a:gd name="connsiteY13" fmla="*/ 486369 h 1634974"/>
                <a:gd name="connsiteX14" fmla="*/ 1468234 w 1468234"/>
                <a:gd name="connsiteY14" fmla="*/ 1144584 h 1634974"/>
                <a:gd name="connsiteX15" fmla="*/ 1441981 w 1468234"/>
                <a:gd name="connsiteY15" fmla="*/ 1230532 h 1634974"/>
                <a:gd name="connsiteX16" fmla="*/ 1438788 w 1468234"/>
                <a:gd name="connsiteY16" fmla="*/ 1234401 h 1634974"/>
                <a:gd name="connsiteX17" fmla="*/ 1432373 w 1468234"/>
                <a:gd name="connsiteY17" fmla="*/ 1244867 h 1634974"/>
                <a:gd name="connsiteX18" fmla="*/ 1386594 w 1468234"/>
                <a:gd name="connsiteY18" fmla="*/ 1285246 h 1634974"/>
                <a:gd name="connsiteX19" fmla="*/ 816563 w 1468234"/>
                <a:gd name="connsiteY19" fmla="*/ 1614354 h 1634974"/>
                <a:gd name="connsiteX20" fmla="*/ 699916 w 1468234"/>
                <a:gd name="connsiteY20" fmla="*/ 1629711 h 1634974"/>
                <a:gd name="connsiteX21" fmla="*/ 688403 w 1468234"/>
                <a:gd name="connsiteY21" fmla="*/ 1625412 h 1634974"/>
                <a:gd name="connsiteX22" fmla="*/ 681663 w 1468234"/>
                <a:gd name="connsiteY22" fmla="*/ 1623887 h 1634974"/>
                <a:gd name="connsiteX23" fmla="*/ 653272 w 1468234"/>
                <a:gd name="connsiteY23" fmla="*/ 1611101 h 1634974"/>
                <a:gd name="connsiteX24" fmla="*/ 83241 w 1468234"/>
                <a:gd name="connsiteY24" fmla="*/ 1281993 h 1634974"/>
                <a:gd name="connsiteX25" fmla="*/ 73426 w 1468234"/>
                <a:gd name="connsiteY25" fmla="*/ 1274926 h 1634974"/>
                <a:gd name="connsiteX26" fmla="*/ 67774 w 1468234"/>
                <a:gd name="connsiteY26" fmla="*/ 1271859 h 1634974"/>
                <a:gd name="connsiteX27" fmla="*/ 58234 w 1468234"/>
                <a:gd name="connsiteY27" fmla="*/ 1263987 h 1634974"/>
                <a:gd name="connsiteX28" fmla="*/ 57972 w 1468234"/>
                <a:gd name="connsiteY28" fmla="*/ 1263799 h 1634974"/>
                <a:gd name="connsiteX29" fmla="*/ 57866 w 1468234"/>
                <a:gd name="connsiteY29" fmla="*/ 1263683 h 1634974"/>
                <a:gd name="connsiteX30" fmla="*/ 45024 w 1468234"/>
                <a:gd name="connsiteY30" fmla="*/ 1253088 h 1634974"/>
                <a:gd name="connsiteX31" fmla="*/ 0 w 1468234"/>
                <a:gd name="connsiteY31" fmla="*/ 1144390 h 1634974"/>
                <a:gd name="connsiteX32" fmla="*/ 0 w 1468234"/>
                <a:gd name="connsiteY32" fmla="*/ 486175 h 1634974"/>
                <a:gd name="connsiteX33" fmla="*/ 67774 w 1468234"/>
                <a:gd name="connsiteY33" fmla="*/ 358706 h 1634974"/>
                <a:gd name="connsiteX34" fmla="*/ 77789 w 1468234"/>
                <a:gd name="connsiteY34" fmla="*/ 353271 h 1634974"/>
                <a:gd name="connsiteX35" fmla="*/ 83240 w 1468234"/>
                <a:gd name="connsiteY35" fmla="*/ 349346 h 1634974"/>
                <a:gd name="connsiteX36" fmla="*/ 653271 w 1468234"/>
                <a:gd name="connsiteY36" fmla="*/ 20238 h 1634974"/>
                <a:gd name="connsiteX37" fmla="*/ 711131 w 1468234"/>
                <a:gd name="connsiteY37" fmla="*/ 782 h 1634974"/>
                <a:gd name="connsiteX38" fmla="*/ 726803 w 1468234"/>
                <a:gd name="connsiteY38" fmla="*/ 369 h 16349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468234" h="1634974">
                  <a:moveTo>
                    <a:pt x="729003" y="0"/>
                  </a:moveTo>
                  <a:lnTo>
                    <a:pt x="734916" y="155"/>
                  </a:lnTo>
                  <a:lnTo>
                    <a:pt x="740831" y="0"/>
                  </a:lnTo>
                  <a:lnTo>
                    <a:pt x="743031" y="369"/>
                  </a:lnTo>
                  <a:lnTo>
                    <a:pt x="758703" y="782"/>
                  </a:lnTo>
                  <a:cubicBezTo>
                    <a:pt x="778519" y="3241"/>
                    <a:pt x="798181" y="9625"/>
                    <a:pt x="816562" y="20238"/>
                  </a:cubicBezTo>
                  <a:lnTo>
                    <a:pt x="1386593" y="349346"/>
                  </a:lnTo>
                  <a:lnTo>
                    <a:pt x="1398036" y="357585"/>
                  </a:lnTo>
                  <a:lnTo>
                    <a:pt x="1400460" y="358900"/>
                  </a:lnTo>
                  <a:lnTo>
                    <a:pt x="1404551" y="362276"/>
                  </a:lnTo>
                  <a:lnTo>
                    <a:pt x="1411861" y="367540"/>
                  </a:lnTo>
                  <a:lnTo>
                    <a:pt x="1414854" y="370777"/>
                  </a:lnTo>
                  <a:lnTo>
                    <a:pt x="1423210" y="377671"/>
                  </a:lnTo>
                  <a:cubicBezTo>
                    <a:pt x="1451028" y="405489"/>
                    <a:pt x="1468234" y="443920"/>
                    <a:pt x="1468234" y="486369"/>
                  </a:cubicBezTo>
                  <a:lnTo>
                    <a:pt x="1468234" y="1144584"/>
                  </a:lnTo>
                  <a:cubicBezTo>
                    <a:pt x="1468234" y="1176421"/>
                    <a:pt x="1458556" y="1205997"/>
                    <a:pt x="1441981" y="1230532"/>
                  </a:cubicBezTo>
                  <a:lnTo>
                    <a:pt x="1438788" y="1234401"/>
                  </a:lnTo>
                  <a:lnTo>
                    <a:pt x="1432373" y="1244867"/>
                  </a:lnTo>
                  <a:cubicBezTo>
                    <a:pt x="1420335" y="1260799"/>
                    <a:pt x="1404975" y="1274634"/>
                    <a:pt x="1386594" y="1285246"/>
                  </a:cubicBezTo>
                  <a:lnTo>
                    <a:pt x="816563" y="1614354"/>
                  </a:lnTo>
                  <a:cubicBezTo>
                    <a:pt x="779801" y="1635578"/>
                    <a:pt x="737916" y="1639893"/>
                    <a:pt x="699916" y="1629711"/>
                  </a:cubicBezTo>
                  <a:lnTo>
                    <a:pt x="688403" y="1625412"/>
                  </a:lnTo>
                  <a:lnTo>
                    <a:pt x="681663" y="1623887"/>
                  </a:lnTo>
                  <a:cubicBezTo>
                    <a:pt x="671973" y="1620656"/>
                    <a:pt x="662462" y="1616407"/>
                    <a:pt x="653272" y="1611101"/>
                  </a:cubicBezTo>
                  <a:lnTo>
                    <a:pt x="83241" y="1281993"/>
                  </a:lnTo>
                  <a:lnTo>
                    <a:pt x="73426" y="1274926"/>
                  </a:lnTo>
                  <a:lnTo>
                    <a:pt x="67774" y="1271859"/>
                  </a:lnTo>
                  <a:lnTo>
                    <a:pt x="58234" y="1263987"/>
                  </a:lnTo>
                  <a:lnTo>
                    <a:pt x="57972" y="1263799"/>
                  </a:lnTo>
                  <a:lnTo>
                    <a:pt x="57866" y="1263683"/>
                  </a:lnTo>
                  <a:lnTo>
                    <a:pt x="45024" y="1253088"/>
                  </a:lnTo>
                  <a:cubicBezTo>
                    <a:pt x="17206" y="1225270"/>
                    <a:pt x="0" y="1186839"/>
                    <a:pt x="0" y="1144390"/>
                  </a:cubicBezTo>
                  <a:lnTo>
                    <a:pt x="0" y="486175"/>
                  </a:lnTo>
                  <a:cubicBezTo>
                    <a:pt x="0" y="433113"/>
                    <a:pt x="26884" y="386331"/>
                    <a:pt x="67774" y="358706"/>
                  </a:cubicBezTo>
                  <a:lnTo>
                    <a:pt x="77789" y="353271"/>
                  </a:lnTo>
                  <a:lnTo>
                    <a:pt x="83240" y="349346"/>
                  </a:lnTo>
                  <a:lnTo>
                    <a:pt x="653271" y="20238"/>
                  </a:lnTo>
                  <a:cubicBezTo>
                    <a:pt x="671652" y="9625"/>
                    <a:pt x="691314" y="3241"/>
                    <a:pt x="711131" y="782"/>
                  </a:cubicBezTo>
                  <a:lnTo>
                    <a:pt x="726803" y="369"/>
                  </a:lnTo>
                  <a:close/>
                </a:path>
              </a:pathLst>
            </a:custGeom>
          </p:spPr>
        </p:pic>
        <p:sp>
          <p:nvSpPr>
            <p:cNvPr id="28" name="任意多边形 27"/>
            <p:cNvSpPr/>
            <p:nvPr/>
          </p:nvSpPr>
          <p:spPr>
            <a:xfrm rot="5400000">
              <a:off x="436669" y="4050459"/>
              <a:ext cx="1651152" cy="148276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9" name="组合 18"/>
          <p:cNvGrpSpPr/>
          <p:nvPr/>
        </p:nvGrpSpPr>
        <p:grpSpPr>
          <a:xfrm>
            <a:off x="1439871" y="1571516"/>
            <a:ext cx="2218672" cy="2470634"/>
            <a:chOff x="1908523" y="2762122"/>
            <a:chExt cx="1869208" cy="2081482"/>
          </a:xfrm>
          <a:effectLst>
            <a:outerShdw blurRad="431800" dist="203200" dir="2700000" algn="tl" rotWithShape="0">
              <a:prstClr val="black">
                <a:alpha val="27000"/>
              </a:prstClr>
            </a:outerShdw>
          </a:effectLst>
        </p:grpSpPr>
        <p:pic>
          <p:nvPicPr>
            <p:cNvPr id="17" name="图片 16"/>
            <p:cNvPicPr>
              <a:picLocks noChangeAspect="1"/>
            </p:cNvPicPr>
            <p:nvPr/>
          </p:nvPicPr>
          <p:blipFill>
            <a:blip r:embed="rId4" cstate="print">
              <a:extLst>
                <a:ext uri="{28A0092B-C50C-407E-A947-70E740481C1C}">
                  <a14:useLocalDpi xmlns:a14="http://schemas.microsoft.com/office/drawing/2010/main" val="0"/>
                </a:ext>
              </a:extLst>
            </a:blip>
            <a:srcRect l="22800" r="19162" b="3104"/>
            <a:stretch>
              <a:fillRect/>
            </a:stretch>
          </p:blipFill>
          <p:spPr>
            <a:xfrm>
              <a:off x="1908524" y="2762122"/>
              <a:ext cx="1869206" cy="2081482"/>
            </a:xfrm>
            <a:custGeom>
              <a:avLst/>
              <a:gdLst>
                <a:gd name="connsiteX0" fmla="*/ 928093 w 1869206"/>
                <a:gd name="connsiteY0" fmla="*/ 0 h 2081482"/>
                <a:gd name="connsiteX1" fmla="*/ 935621 w 1869206"/>
                <a:gd name="connsiteY1" fmla="*/ 198 h 2081482"/>
                <a:gd name="connsiteX2" fmla="*/ 943150 w 1869206"/>
                <a:gd name="connsiteY2" fmla="*/ 0 h 2081482"/>
                <a:gd name="connsiteX3" fmla="*/ 945951 w 1869206"/>
                <a:gd name="connsiteY3" fmla="*/ 470 h 2081482"/>
                <a:gd name="connsiteX4" fmla="*/ 965904 w 1869206"/>
                <a:gd name="connsiteY4" fmla="*/ 995 h 2081482"/>
                <a:gd name="connsiteX5" fmla="*/ 1039564 w 1869206"/>
                <a:gd name="connsiteY5" fmla="*/ 25765 h 2081482"/>
                <a:gd name="connsiteX6" fmla="*/ 1765269 w 1869206"/>
                <a:gd name="connsiteY6" fmla="*/ 444751 h 2081482"/>
                <a:gd name="connsiteX7" fmla="*/ 1779837 w 1869206"/>
                <a:gd name="connsiteY7" fmla="*/ 455241 h 2081482"/>
                <a:gd name="connsiteX8" fmla="*/ 1782923 w 1869206"/>
                <a:gd name="connsiteY8" fmla="*/ 456915 h 2081482"/>
                <a:gd name="connsiteX9" fmla="*/ 1788131 w 1869206"/>
                <a:gd name="connsiteY9" fmla="*/ 461213 h 2081482"/>
                <a:gd name="connsiteX10" fmla="*/ 1797438 w 1869206"/>
                <a:gd name="connsiteY10" fmla="*/ 467915 h 2081482"/>
                <a:gd name="connsiteX11" fmla="*/ 1801248 w 1869206"/>
                <a:gd name="connsiteY11" fmla="*/ 472035 h 2081482"/>
                <a:gd name="connsiteX12" fmla="*/ 1811886 w 1869206"/>
                <a:gd name="connsiteY12" fmla="*/ 480812 h 2081482"/>
                <a:gd name="connsiteX13" fmla="*/ 1869206 w 1869206"/>
                <a:gd name="connsiteY13" fmla="*/ 619195 h 2081482"/>
                <a:gd name="connsiteX14" fmla="*/ 1869206 w 1869206"/>
                <a:gd name="connsiteY14" fmla="*/ 1457167 h 2081482"/>
                <a:gd name="connsiteX15" fmla="*/ 1835783 w 1869206"/>
                <a:gd name="connsiteY15" fmla="*/ 1566587 h 2081482"/>
                <a:gd name="connsiteX16" fmla="*/ 1831718 w 1869206"/>
                <a:gd name="connsiteY16" fmla="*/ 1571514 h 2081482"/>
                <a:gd name="connsiteX17" fmla="*/ 1823551 w 1869206"/>
                <a:gd name="connsiteY17" fmla="*/ 1584837 h 2081482"/>
                <a:gd name="connsiteX18" fmla="*/ 1765270 w 1869206"/>
                <a:gd name="connsiteY18" fmla="*/ 1636244 h 2081482"/>
                <a:gd name="connsiteX19" fmla="*/ 1039565 w 1869206"/>
                <a:gd name="connsiteY19" fmla="*/ 2055231 h 2081482"/>
                <a:gd name="connsiteX20" fmla="*/ 891061 w 1869206"/>
                <a:gd name="connsiteY20" fmla="*/ 2074781 h 2081482"/>
                <a:gd name="connsiteX21" fmla="*/ 876405 w 1869206"/>
                <a:gd name="connsiteY21" fmla="*/ 2069309 h 2081482"/>
                <a:gd name="connsiteX22" fmla="*/ 867824 w 1869206"/>
                <a:gd name="connsiteY22" fmla="*/ 2067367 h 2081482"/>
                <a:gd name="connsiteX23" fmla="*/ 831679 w 1869206"/>
                <a:gd name="connsiteY23" fmla="*/ 2051089 h 2081482"/>
                <a:gd name="connsiteX24" fmla="*/ 105974 w 1869206"/>
                <a:gd name="connsiteY24" fmla="*/ 1632103 h 2081482"/>
                <a:gd name="connsiteX25" fmla="*/ 93478 w 1869206"/>
                <a:gd name="connsiteY25" fmla="*/ 1623106 h 2081482"/>
                <a:gd name="connsiteX26" fmla="*/ 86284 w 1869206"/>
                <a:gd name="connsiteY26" fmla="*/ 1619201 h 2081482"/>
                <a:gd name="connsiteX27" fmla="*/ 74137 w 1869206"/>
                <a:gd name="connsiteY27" fmla="*/ 1609179 h 2081482"/>
                <a:gd name="connsiteX28" fmla="*/ 73804 w 1869206"/>
                <a:gd name="connsiteY28" fmla="*/ 1608939 h 2081482"/>
                <a:gd name="connsiteX29" fmla="*/ 73669 w 1869206"/>
                <a:gd name="connsiteY29" fmla="*/ 1608792 h 2081482"/>
                <a:gd name="connsiteX30" fmla="*/ 57320 w 1869206"/>
                <a:gd name="connsiteY30" fmla="*/ 1595303 h 2081482"/>
                <a:gd name="connsiteX31" fmla="*/ 0 w 1869206"/>
                <a:gd name="connsiteY31" fmla="*/ 1456920 h 2081482"/>
                <a:gd name="connsiteX32" fmla="*/ 0 w 1869206"/>
                <a:gd name="connsiteY32" fmla="*/ 618948 h 2081482"/>
                <a:gd name="connsiteX33" fmla="*/ 86284 w 1869206"/>
                <a:gd name="connsiteY33" fmla="*/ 456668 h 2081482"/>
                <a:gd name="connsiteX34" fmla="*/ 99033 w 1869206"/>
                <a:gd name="connsiteY34" fmla="*/ 449748 h 2081482"/>
                <a:gd name="connsiteX35" fmla="*/ 105973 w 1869206"/>
                <a:gd name="connsiteY35" fmla="*/ 444751 h 2081482"/>
                <a:gd name="connsiteX36" fmla="*/ 831678 w 1869206"/>
                <a:gd name="connsiteY36" fmla="*/ 25765 h 2081482"/>
                <a:gd name="connsiteX37" fmla="*/ 905339 w 1869206"/>
                <a:gd name="connsiteY37" fmla="*/ 995 h 2081482"/>
                <a:gd name="connsiteX38" fmla="*/ 925292 w 1869206"/>
                <a:gd name="connsiteY38" fmla="*/ 470 h 20814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869206" h="2081482">
                  <a:moveTo>
                    <a:pt x="928093" y="0"/>
                  </a:moveTo>
                  <a:lnTo>
                    <a:pt x="935621" y="198"/>
                  </a:lnTo>
                  <a:lnTo>
                    <a:pt x="943150" y="0"/>
                  </a:lnTo>
                  <a:lnTo>
                    <a:pt x="945951" y="470"/>
                  </a:lnTo>
                  <a:lnTo>
                    <a:pt x="965904" y="995"/>
                  </a:lnTo>
                  <a:cubicBezTo>
                    <a:pt x="991132" y="4126"/>
                    <a:pt x="1016163" y="12254"/>
                    <a:pt x="1039564" y="25765"/>
                  </a:cubicBezTo>
                  <a:lnTo>
                    <a:pt x="1765269" y="444751"/>
                  </a:lnTo>
                  <a:lnTo>
                    <a:pt x="1779837" y="455241"/>
                  </a:lnTo>
                  <a:lnTo>
                    <a:pt x="1782923" y="456915"/>
                  </a:lnTo>
                  <a:lnTo>
                    <a:pt x="1788131" y="461213"/>
                  </a:lnTo>
                  <a:lnTo>
                    <a:pt x="1797438" y="467915"/>
                  </a:lnTo>
                  <a:lnTo>
                    <a:pt x="1801248" y="472035"/>
                  </a:lnTo>
                  <a:lnTo>
                    <a:pt x="1811886" y="480812"/>
                  </a:lnTo>
                  <a:cubicBezTo>
                    <a:pt x="1847301" y="516228"/>
                    <a:pt x="1869206" y="565154"/>
                    <a:pt x="1869206" y="619195"/>
                  </a:cubicBezTo>
                  <a:lnTo>
                    <a:pt x="1869206" y="1457167"/>
                  </a:lnTo>
                  <a:cubicBezTo>
                    <a:pt x="1869206" y="1497699"/>
                    <a:pt x="1856885" y="1535352"/>
                    <a:pt x="1835783" y="1566587"/>
                  </a:cubicBezTo>
                  <a:lnTo>
                    <a:pt x="1831718" y="1571514"/>
                  </a:lnTo>
                  <a:lnTo>
                    <a:pt x="1823551" y="1584837"/>
                  </a:lnTo>
                  <a:cubicBezTo>
                    <a:pt x="1808226" y="1605120"/>
                    <a:pt x="1788671" y="1622734"/>
                    <a:pt x="1765270" y="1636244"/>
                  </a:cubicBezTo>
                  <a:lnTo>
                    <a:pt x="1039565" y="2055231"/>
                  </a:lnTo>
                  <a:cubicBezTo>
                    <a:pt x="992763" y="2082251"/>
                    <a:pt x="939440" y="2087744"/>
                    <a:pt x="891061" y="2074781"/>
                  </a:cubicBezTo>
                  <a:lnTo>
                    <a:pt x="876405" y="2069309"/>
                  </a:lnTo>
                  <a:lnTo>
                    <a:pt x="867824" y="2067367"/>
                  </a:lnTo>
                  <a:cubicBezTo>
                    <a:pt x="855488" y="2063254"/>
                    <a:pt x="843380" y="2057844"/>
                    <a:pt x="831679" y="2051089"/>
                  </a:cubicBezTo>
                  <a:lnTo>
                    <a:pt x="105974" y="1632103"/>
                  </a:lnTo>
                  <a:lnTo>
                    <a:pt x="93478" y="1623106"/>
                  </a:lnTo>
                  <a:lnTo>
                    <a:pt x="86284" y="1619201"/>
                  </a:lnTo>
                  <a:lnTo>
                    <a:pt x="74137" y="1609179"/>
                  </a:lnTo>
                  <a:lnTo>
                    <a:pt x="73804" y="1608939"/>
                  </a:lnTo>
                  <a:lnTo>
                    <a:pt x="73669" y="1608792"/>
                  </a:lnTo>
                  <a:lnTo>
                    <a:pt x="57320" y="1595303"/>
                  </a:lnTo>
                  <a:cubicBezTo>
                    <a:pt x="21904" y="1559888"/>
                    <a:pt x="0" y="1510963"/>
                    <a:pt x="0" y="1456920"/>
                  </a:cubicBezTo>
                  <a:lnTo>
                    <a:pt x="0" y="618948"/>
                  </a:lnTo>
                  <a:cubicBezTo>
                    <a:pt x="0" y="551396"/>
                    <a:pt x="34226" y="491837"/>
                    <a:pt x="86284" y="456668"/>
                  </a:cubicBezTo>
                  <a:lnTo>
                    <a:pt x="99033" y="449748"/>
                  </a:lnTo>
                  <a:lnTo>
                    <a:pt x="105973" y="444751"/>
                  </a:lnTo>
                  <a:lnTo>
                    <a:pt x="831678" y="25765"/>
                  </a:lnTo>
                  <a:cubicBezTo>
                    <a:pt x="855079" y="12254"/>
                    <a:pt x="880111" y="4126"/>
                    <a:pt x="905339" y="995"/>
                  </a:cubicBezTo>
                  <a:lnTo>
                    <a:pt x="925292" y="470"/>
                  </a:lnTo>
                  <a:close/>
                </a:path>
              </a:pathLst>
            </a:custGeom>
          </p:spPr>
        </p:pic>
        <p:sp>
          <p:nvSpPr>
            <p:cNvPr id="18" name="任意多边形 17"/>
            <p:cNvSpPr/>
            <p:nvPr/>
          </p:nvSpPr>
          <p:spPr>
            <a:xfrm rot="5400000">
              <a:off x="1802386" y="2868259"/>
              <a:ext cx="2081482" cy="1869208"/>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8" name="组合 57"/>
          <p:cNvGrpSpPr/>
          <p:nvPr/>
        </p:nvGrpSpPr>
        <p:grpSpPr>
          <a:xfrm>
            <a:off x="3772747" y="2262422"/>
            <a:ext cx="1609126" cy="1788949"/>
            <a:chOff x="3258517" y="1857700"/>
            <a:chExt cx="1609126" cy="1788949"/>
          </a:xfrm>
          <a:effectLst>
            <a:outerShdw blurRad="431800" dist="203200" dir="2700000" algn="tl" rotWithShape="0">
              <a:prstClr val="black">
                <a:alpha val="27000"/>
              </a:prstClr>
            </a:outerShdw>
          </a:effectLst>
        </p:grpSpPr>
        <p:pic>
          <p:nvPicPr>
            <p:cNvPr id="56" name="图片 55"/>
            <p:cNvPicPr>
              <a:picLocks noChangeAspect="1"/>
            </p:cNvPicPr>
            <p:nvPr/>
          </p:nvPicPr>
          <p:blipFill>
            <a:blip r:embed="rId5" cstate="print">
              <a:extLst>
                <a:ext uri="{28A0092B-C50C-407E-A947-70E740481C1C}">
                  <a14:useLocalDpi xmlns:a14="http://schemas.microsoft.com/office/drawing/2010/main" val="0"/>
                </a:ext>
              </a:extLst>
            </a:blip>
            <a:srcRect l="42720" r="1201" b="7218"/>
            <a:stretch>
              <a:fillRect/>
            </a:stretch>
          </p:blipFill>
          <p:spPr>
            <a:xfrm>
              <a:off x="3258517" y="1870936"/>
              <a:ext cx="1609126" cy="1775713"/>
            </a:xfrm>
            <a:custGeom>
              <a:avLst/>
              <a:gdLst>
                <a:gd name="connsiteX0" fmla="*/ 733882 w 1609126"/>
                <a:gd name="connsiteY0" fmla="*/ 0 h 1775713"/>
                <a:gd name="connsiteX1" fmla="*/ 876998 w 1609126"/>
                <a:gd name="connsiteY1" fmla="*/ 0 h 1775713"/>
                <a:gd name="connsiteX2" fmla="*/ 894920 w 1609126"/>
                <a:gd name="connsiteY2" fmla="*/ 6027 h 1775713"/>
                <a:gd name="connsiteX3" fmla="*/ 1519651 w 1609126"/>
                <a:gd name="connsiteY3" fmla="*/ 366716 h 1775713"/>
                <a:gd name="connsiteX4" fmla="*/ 1532192 w 1609126"/>
                <a:gd name="connsiteY4" fmla="*/ 375746 h 1775713"/>
                <a:gd name="connsiteX5" fmla="*/ 1534848 w 1609126"/>
                <a:gd name="connsiteY5" fmla="*/ 377187 h 1775713"/>
                <a:gd name="connsiteX6" fmla="*/ 1539332 w 1609126"/>
                <a:gd name="connsiteY6" fmla="*/ 380887 h 1775713"/>
                <a:gd name="connsiteX7" fmla="*/ 1547344 w 1609126"/>
                <a:gd name="connsiteY7" fmla="*/ 386656 h 1775713"/>
                <a:gd name="connsiteX8" fmla="*/ 1550624 w 1609126"/>
                <a:gd name="connsiteY8" fmla="*/ 390203 h 1775713"/>
                <a:gd name="connsiteX9" fmla="*/ 1559782 w 1609126"/>
                <a:gd name="connsiteY9" fmla="*/ 397760 h 1775713"/>
                <a:gd name="connsiteX10" fmla="*/ 1609126 w 1609126"/>
                <a:gd name="connsiteY10" fmla="*/ 516888 h 1775713"/>
                <a:gd name="connsiteX11" fmla="*/ 1609126 w 1609126"/>
                <a:gd name="connsiteY11" fmla="*/ 1238265 h 1775713"/>
                <a:gd name="connsiteX12" fmla="*/ 1580354 w 1609126"/>
                <a:gd name="connsiteY12" fmla="*/ 1332460 h 1775713"/>
                <a:gd name="connsiteX13" fmla="*/ 1576854 w 1609126"/>
                <a:gd name="connsiteY13" fmla="*/ 1336701 h 1775713"/>
                <a:gd name="connsiteX14" fmla="*/ 1569824 w 1609126"/>
                <a:gd name="connsiteY14" fmla="*/ 1348171 h 1775713"/>
                <a:gd name="connsiteX15" fmla="*/ 1519652 w 1609126"/>
                <a:gd name="connsiteY15" fmla="*/ 1392425 h 1775713"/>
                <a:gd name="connsiteX16" fmla="*/ 894920 w 1609126"/>
                <a:gd name="connsiteY16" fmla="*/ 1753114 h 1775713"/>
                <a:gd name="connsiteX17" fmla="*/ 767080 w 1609126"/>
                <a:gd name="connsiteY17" fmla="*/ 1769945 h 1775713"/>
                <a:gd name="connsiteX18" fmla="*/ 754462 w 1609126"/>
                <a:gd name="connsiteY18" fmla="*/ 1765234 h 1775713"/>
                <a:gd name="connsiteX19" fmla="*/ 747076 w 1609126"/>
                <a:gd name="connsiteY19" fmla="*/ 1763562 h 1775713"/>
                <a:gd name="connsiteX20" fmla="*/ 715960 w 1609126"/>
                <a:gd name="connsiteY20" fmla="*/ 1749549 h 1775713"/>
                <a:gd name="connsiteX21" fmla="*/ 91229 w 1609126"/>
                <a:gd name="connsiteY21" fmla="*/ 1388860 h 1775713"/>
                <a:gd name="connsiteX22" fmla="*/ 80472 w 1609126"/>
                <a:gd name="connsiteY22" fmla="*/ 1381115 h 1775713"/>
                <a:gd name="connsiteX23" fmla="*/ 74278 w 1609126"/>
                <a:gd name="connsiteY23" fmla="*/ 1377753 h 1775713"/>
                <a:gd name="connsiteX24" fmla="*/ 63822 w 1609126"/>
                <a:gd name="connsiteY24" fmla="*/ 1369126 h 1775713"/>
                <a:gd name="connsiteX25" fmla="*/ 63535 w 1609126"/>
                <a:gd name="connsiteY25" fmla="*/ 1368920 h 1775713"/>
                <a:gd name="connsiteX26" fmla="*/ 63419 w 1609126"/>
                <a:gd name="connsiteY26" fmla="*/ 1368793 h 1775713"/>
                <a:gd name="connsiteX27" fmla="*/ 49345 w 1609126"/>
                <a:gd name="connsiteY27" fmla="*/ 1357181 h 1775713"/>
                <a:gd name="connsiteX28" fmla="*/ 0 w 1609126"/>
                <a:gd name="connsiteY28" fmla="*/ 1238052 h 1775713"/>
                <a:gd name="connsiteX29" fmla="*/ 0 w 1609126"/>
                <a:gd name="connsiteY29" fmla="*/ 516675 h 1775713"/>
                <a:gd name="connsiteX30" fmla="*/ 74278 w 1609126"/>
                <a:gd name="connsiteY30" fmla="*/ 376974 h 1775713"/>
                <a:gd name="connsiteX31" fmla="*/ 85254 w 1609126"/>
                <a:gd name="connsiteY31" fmla="*/ 371018 h 1775713"/>
                <a:gd name="connsiteX32" fmla="*/ 91228 w 1609126"/>
                <a:gd name="connsiteY32" fmla="*/ 366716 h 1775713"/>
                <a:gd name="connsiteX33" fmla="*/ 715959 w 1609126"/>
                <a:gd name="connsiteY33" fmla="*/ 6027 h 1775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1609126" h="1775713">
                  <a:moveTo>
                    <a:pt x="733882" y="0"/>
                  </a:moveTo>
                  <a:lnTo>
                    <a:pt x="876998" y="0"/>
                  </a:lnTo>
                  <a:lnTo>
                    <a:pt x="894920" y="6027"/>
                  </a:lnTo>
                  <a:lnTo>
                    <a:pt x="1519651" y="366716"/>
                  </a:lnTo>
                  <a:lnTo>
                    <a:pt x="1532192" y="375746"/>
                  </a:lnTo>
                  <a:lnTo>
                    <a:pt x="1534848" y="377187"/>
                  </a:lnTo>
                  <a:lnTo>
                    <a:pt x="1539332" y="380887"/>
                  </a:lnTo>
                  <a:lnTo>
                    <a:pt x="1547344" y="386656"/>
                  </a:lnTo>
                  <a:lnTo>
                    <a:pt x="1550624" y="390203"/>
                  </a:lnTo>
                  <a:lnTo>
                    <a:pt x="1559782" y="397760"/>
                  </a:lnTo>
                  <a:cubicBezTo>
                    <a:pt x="1590269" y="428247"/>
                    <a:pt x="1609126" y="470366"/>
                    <a:pt x="1609126" y="516888"/>
                  </a:cubicBezTo>
                  <a:lnTo>
                    <a:pt x="1609126" y="1238265"/>
                  </a:lnTo>
                  <a:cubicBezTo>
                    <a:pt x="1609126" y="1273157"/>
                    <a:pt x="1598519" y="1305571"/>
                    <a:pt x="1580354" y="1332460"/>
                  </a:cubicBezTo>
                  <a:lnTo>
                    <a:pt x="1576854" y="1336701"/>
                  </a:lnTo>
                  <a:lnTo>
                    <a:pt x="1569824" y="1348171"/>
                  </a:lnTo>
                  <a:cubicBezTo>
                    <a:pt x="1556631" y="1365632"/>
                    <a:pt x="1539797" y="1380795"/>
                    <a:pt x="1519652" y="1392425"/>
                  </a:cubicBezTo>
                  <a:lnTo>
                    <a:pt x="894920" y="1753114"/>
                  </a:lnTo>
                  <a:cubicBezTo>
                    <a:pt x="854630" y="1776375"/>
                    <a:pt x="808727" y="1781104"/>
                    <a:pt x="767080" y="1769945"/>
                  </a:cubicBezTo>
                  <a:lnTo>
                    <a:pt x="754462" y="1765234"/>
                  </a:lnTo>
                  <a:lnTo>
                    <a:pt x="747076" y="1763562"/>
                  </a:lnTo>
                  <a:cubicBezTo>
                    <a:pt x="736456" y="1760021"/>
                    <a:pt x="726032" y="1755364"/>
                    <a:pt x="715960" y="1749549"/>
                  </a:cubicBezTo>
                  <a:lnTo>
                    <a:pt x="91229" y="1388860"/>
                  </a:lnTo>
                  <a:lnTo>
                    <a:pt x="80472" y="1381115"/>
                  </a:lnTo>
                  <a:lnTo>
                    <a:pt x="74278" y="1377753"/>
                  </a:lnTo>
                  <a:lnTo>
                    <a:pt x="63822" y="1369126"/>
                  </a:lnTo>
                  <a:lnTo>
                    <a:pt x="63535" y="1368920"/>
                  </a:lnTo>
                  <a:lnTo>
                    <a:pt x="63419" y="1368793"/>
                  </a:lnTo>
                  <a:lnTo>
                    <a:pt x="49345" y="1357181"/>
                  </a:lnTo>
                  <a:cubicBezTo>
                    <a:pt x="18857" y="1326693"/>
                    <a:pt x="0" y="1284575"/>
                    <a:pt x="0" y="1238052"/>
                  </a:cubicBezTo>
                  <a:lnTo>
                    <a:pt x="0" y="516675"/>
                  </a:lnTo>
                  <a:cubicBezTo>
                    <a:pt x="0" y="458522"/>
                    <a:pt x="29464" y="407250"/>
                    <a:pt x="74278" y="376974"/>
                  </a:cubicBezTo>
                  <a:lnTo>
                    <a:pt x="85254" y="371018"/>
                  </a:lnTo>
                  <a:lnTo>
                    <a:pt x="91228" y="366716"/>
                  </a:lnTo>
                  <a:lnTo>
                    <a:pt x="715959" y="6027"/>
                  </a:lnTo>
                  <a:close/>
                </a:path>
              </a:pathLst>
            </a:custGeom>
          </p:spPr>
        </p:pic>
        <p:sp>
          <p:nvSpPr>
            <p:cNvPr id="22" name="任意多边形 21"/>
            <p:cNvSpPr/>
            <p:nvPr/>
          </p:nvSpPr>
          <p:spPr>
            <a:xfrm rot="5400000">
              <a:off x="3174024" y="1948700"/>
              <a:ext cx="1784619" cy="1602619"/>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3" name="组合 62"/>
          <p:cNvGrpSpPr/>
          <p:nvPr/>
        </p:nvGrpSpPr>
        <p:grpSpPr>
          <a:xfrm>
            <a:off x="4265078" y="3906046"/>
            <a:ext cx="1482564" cy="1650932"/>
            <a:chOff x="4039021" y="3501446"/>
            <a:chExt cx="1482564" cy="1650932"/>
          </a:xfrm>
          <a:effectLst>
            <a:outerShdw blurRad="431800" dist="203200" dir="2700000" algn="tl" rotWithShape="0">
              <a:prstClr val="black">
                <a:alpha val="27000"/>
              </a:prstClr>
            </a:outerShdw>
          </a:effectLst>
        </p:grpSpPr>
        <p:pic>
          <p:nvPicPr>
            <p:cNvPr id="62" name="图片 61"/>
            <p:cNvPicPr>
              <a:picLocks noChangeAspect="1"/>
            </p:cNvPicPr>
            <p:nvPr/>
          </p:nvPicPr>
          <p:blipFill>
            <a:blip r:embed="rId6" cstate="print">
              <a:extLst>
                <a:ext uri="{28A0092B-C50C-407E-A947-70E740481C1C}">
                  <a14:useLocalDpi xmlns:a14="http://schemas.microsoft.com/office/drawing/2010/main" val="0"/>
                </a:ext>
              </a:extLst>
            </a:blip>
            <a:srcRect l="43476" t="10614" b="12472"/>
            <a:stretch>
              <a:fillRect/>
            </a:stretch>
          </p:blipFill>
          <p:spPr>
            <a:xfrm>
              <a:off x="4048740" y="3509032"/>
              <a:ext cx="1470050" cy="1636996"/>
            </a:xfrm>
            <a:custGeom>
              <a:avLst/>
              <a:gdLst>
                <a:gd name="connsiteX0" fmla="*/ 729905 w 1470050"/>
                <a:gd name="connsiteY0" fmla="*/ 0 h 1636996"/>
                <a:gd name="connsiteX1" fmla="*/ 735825 w 1470050"/>
                <a:gd name="connsiteY1" fmla="*/ 156 h 1636996"/>
                <a:gd name="connsiteX2" fmla="*/ 741747 w 1470050"/>
                <a:gd name="connsiteY2" fmla="*/ 0 h 1636996"/>
                <a:gd name="connsiteX3" fmla="*/ 743950 w 1470050"/>
                <a:gd name="connsiteY3" fmla="*/ 369 h 1636996"/>
                <a:gd name="connsiteX4" fmla="*/ 759642 w 1470050"/>
                <a:gd name="connsiteY4" fmla="*/ 783 h 1636996"/>
                <a:gd name="connsiteX5" fmla="*/ 817572 w 1470050"/>
                <a:gd name="connsiteY5" fmla="*/ 20263 h 1636996"/>
                <a:gd name="connsiteX6" fmla="*/ 1388308 w 1470050"/>
                <a:gd name="connsiteY6" fmla="*/ 349777 h 1636996"/>
                <a:gd name="connsiteX7" fmla="*/ 1399765 w 1470050"/>
                <a:gd name="connsiteY7" fmla="*/ 358027 h 1636996"/>
                <a:gd name="connsiteX8" fmla="*/ 1402192 w 1470050"/>
                <a:gd name="connsiteY8" fmla="*/ 359344 h 1636996"/>
                <a:gd name="connsiteX9" fmla="*/ 1406289 w 1470050"/>
                <a:gd name="connsiteY9" fmla="*/ 362724 h 1636996"/>
                <a:gd name="connsiteX10" fmla="*/ 1413608 w 1470050"/>
                <a:gd name="connsiteY10" fmla="*/ 367995 h 1636996"/>
                <a:gd name="connsiteX11" fmla="*/ 1416604 w 1470050"/>
                <a:gd name="connsiteY11" fmla="*/ 371235 h 1636996"/>
                <a:gd name="connsiteX12" fmla="*/ 1424970 w 1470050"/>
                <a:gd name="connsiteY12" fmla="*/ 378138 h 1636996"/>
                <a:gd name="connsiteX13" fmla="*/ 1470050 w 1470050"/>
                <a:gd name="connsiteY13" fmla="*/ 486971 h 1636996"/>
                <a:gd name="connsiteX14" fmla="*/ 1470050 w 1470050"/>
                <a:gd name="connsiteY14" fmla="*/ 1146000 h 1636996"/>
                <a:gd name="connsiteX15" fmla="*/ 1443765 w 1470050"/>
                <a:gd name="connsiteY15" fmla="*/ 1232053 h 1636996"/>
                <a:gd name="connsiteX16" fmla="*/ 1440568 w 1470050"/>
                <a:gd name="connsiteY16" fmla="*/ 1235928 h 1636996"/>
                <a:gd name="connsiteX17" fmla="*/ 1434145 w 1470050"/>
                <a:gd name="connsiteY17" fmla="*/ 1246406 h 1636996"/>
                <a:gd name="connsiteX18" fmla="*/ 1388309 w 1470050"/>
                <a:gd name="connsiteY18" fmla="*/ 1286836 h 1636996"/>
                <a:gd name="connsiteX19" fmla="*/ 817573 w 1470050"/>
                <a:gd name="connsiteY19" fmla="*/ 1616350 h 1636996"/>
                <a:gd name="connsiteX20" fmla="*/ 700781 w 1470050"/>
                <a:gd name="connsiteY20" fmla="*/ 1631726 h 1636996"/>
                <a:gd name="connsiteX21" fmla="*/ 689255 w 1470050"/>
                <a:gd name="connsiteY21" fmla="*/ 1627422 h 1636996"/>
                <a:gd name="connsiteX22" fmla="*/ 682506 w 1470050"/>
                <a:gd name="connsiteY22" fmla="*/ 1625895 h 1636996"/>
                <a:gd name="connsiteX23" fmla="*/ 654080 w 1470050"/>
                <a:gd name="connsiteY23" fmla="*/ 1613094 h 1636996"/>
                <a:gd name="connsiteX24" fmla="*/ 83344 w 1470050"/>
                <a:gd name="connsiteY24" fmla="*/ 1283579 h 1636996"/>
                <a:gd name="connsiteX25" fmla="*/ 73517 w 1470050"/>
                <a:gd name="connsiteY25" fmla="*/ 1276503 h 1636996"/>
                <a:gd name="connsiteX26" fmla="*/ 67858 w 1470050"/>
                <a:gd name="connsiteY26" fmla="*/ 1273432 h 1636996"/>
                <a:gd name="connsiteX27" fmla="*/ 58306 w 1470050"/>
                <a:gd name="connsiteY27" fmla="*/ 1265550 h 1636996"/>
                <a:gd name="connsiteX28" fmla="*/ 58044 w 1470050"/>
                <a:gd name="connsiteY28" fmla="*/ 1265362 h 1636996"/>
                <a:gd name="connsiteX29" fmla="*/ 57937 w 1470050"/>
                <a:gd name="connsiteY29" fmla="*/ 1265246 h 1636996"/>
                <a:gd name="connsiteX30" fmla="*/ 45080 w 1470050"/>
                <a:gd name="connsiteY30" fmla="*/ 1254637 h 1636996"/>
                <a:gd name="connsiteX31" fmla="*/ 0 w 1470050"/>
                <a:gd name="connsiteY31" fmla="*/ 1145805 h 1636996"/>
                <a:gd name="connsiteX32" fmla="*/ 0 w 1470050"/>
                <a:gd name="connsiteY32" fmla="*/ 486776 h 1636996"/>
                <a:gd name="connsiteX33" fmla="*/ 67858 w 1470050"/>
                <a:gd name="connsiteY33" fmla="*/ 359150 h 1636996"/>
                <a:gd name="connsiteX34" fmla="*/ 77885 w 1470050"/>
                <a:gd name="connsiteY34" fmla="*/ 353708 h 1636996"/>
                <a:gd name="connsiteX35" fmla="*/ 83343 w 1470050"/>
                <a:gd name="connsiteY35" fmla="*/ 349777 h 1636996"/>
                <a:gd name="connsiteX36" fmla="*/ 654079 w 1470050"/>
                <a:gd name="connsiteY36" fmla="*/ 20263 h 1636996"/>
                <a:gd name="connsiteX37" fmla="*/ 712010 w 1470050"/>
                <a:gd name="connsiteY37" fmla="*/ 783 h 1636996"/>
                <a:gd name="connsiteX38" fmla="*/ 727702 w 1470050"/>
                <a:gd name="connsiteY38" fmla="*/ 369 h 16369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470050" h="1636996">
                  <a:moveTo>
                    <a:pt x="729905" y="0"/>
                  </a:moveTo>
                  <a:lnTo>
                    <a:pt x="735825" y="156"/>
                  </a:lnTo>
                  <a:lnTo>
                    <a:pt x="741747" y="0"/>
                  </a:lnTo>
                  <a:lnTo>
                    <a:pt x="743950" y="369"/>
                  </a:lnTo>
                  <a:lnTo>
                    <a:pt x="759642" y="783"/>
                  </a:lnTo>
                  <a:cubicBezTo>
                    <a:pt x="779482" y="3245"/>
                    <a:pt x="799169" y="9637"/>
                    <a:pt x="817572" y="20263"/>
                  </a:cubicBezTo>
                  <a:lnTo>
                    <a:pt x="1388308" y="349777"/>
                  </a:lnTo>
                  <a:lnTo>
                    <a:pt x="1399765" y="358027"/>
                  </a:lnTo>
                  <a:lnTo>
                    <a:pt x="1402192" y="359344"/>
                  </a:lnTo>
                  <a:lnTo>
                    <a:pt x="1406289" y="362724"/>
                  </a:lnTo>
                  <a:lnTo>
                    <a:pt x="1413608" y="367995"/>
                  </a:lnTo>
                  <a:lnTo>
                    <a:pt x="1416604" y="371235"/>
                  </a:lnTo>
                  <a:lnTo>
                    <a:pt x="1424970" y="378138"/>
                  </a:lnTo>
                  <a:cubicBezTo>
                    <a:pt x="1452823" y="405991"/>
                    <a:pt x="1470050" y="444469"/>
                    <a:pt x="1470050" y="486971"/>
                  </a:cubicBezTo>
                  <a:lnTo>
                    <a:pt x="1470050" y="1146000"/>
                  </a:lnTo>
                  <a:cubicBezTo>
                    <a:pt x="1470050" y="1177876"/>
                    <a:pt x="1460360" y="1207489"/>
                    <a:pt x="1443765" y="1232053"/>
                  </a:cubicBezTo>
                  <a:lnTo>
                    <a:pt x="1440568" y="1235928"/>
                  </a:lnTo>
                  <a:lnTo>
                    <a:pt x="1434145" y="1246406"/>
                  </a:lnTo>
                  <a:cubicBezTo>
                    <a:pt x="1422092" y="1262358"/>
                    <a:pt x="1406713" y="1276210"/>
                    <a:pt x="1388309" y="1286836"/>
                  </a:cubicBezTo>
                  <a:lnTo>
                    <a:pt x="817573" y="1616350"/>
                  </a:lnTo>
                  <a:cubicBezTo>
                    <a:pt x="780765" y="1637601"/>
                    <a:pt x="738829" y="1641921"/>
                    <a:pt x="700781" y="1631726"/>
                  </a:cubicBezTo>
                  <a:lnTo>
                    <a:pt x="689255" y="1627422"/>
                  </a:lnTo>
                  <a:lnTo>
                    <a:pt x="682506" y="1625895"/>
                  </a:lnTo>
                  <a:cubicBezTo>
                    <a:pt x="672804" y="1622661"/>
                    <a:pt x="663282" y="1618406"/>
                    <a:pt x="654080" y="1613094"/>
                  </a:cubicBezTo>
                  <a:lnTo>
                    <a:pt x="83344" y="1283579"/>
                  </a:lnTo>
                  <a:lnTo>
                    <a:pt x="73517" y="1276503"/>
                  </a:lnTo>
                  <a:lnTo>
                    <a:pt x="67858" y="1273432"/>
                  </a:lnTo>
                  <a:lnTo>
                    <a:pt x="58306" y="1265550"/>
                  </a:lnTo>
                  <a:lnTo>
                    <a:pt x="58044" y="1265362"/>
                  </a:lnTo>
                  <a:lnTo>
                    <a:pt x="57937" y="1265246"/>
                  </a:lnTo>
                  <a:lnTo>
                    <a:pt x="45080" y="1254637"/>
                  </a:lnTo>
                  <a:cubicBezTo>
                    <a:pt x="17227" y="1226785"/>
                    <a:pt x="0" y="1188307"/>
                    <a:pt x="0" y="1145805"/>
                  </a:cubicBezTo>
                  <a:lnTo>
                    <a:pt x="0" y="486776"/>
                  </a:lnTo>
                  <a:cubicBezTo>
                    <a:pt x="0" y="433649"/>
                    <a:pt x="26918" y="386809"/>
                    <a:pt x="67858" y="359150"/>
                  </a:cubicBezTo>
                  <a:lnTo>
                    <a:pt x="77885" y="353708"/>
                  </a:lnTo>
                  <a:lnTo>
                    <a:pt x="83343" y="349777"/>
                  </a:lnTo>
                  <a:lnTo>
                    <a:pt x="654079" y="20263"/>
                  </a:lnTo>
                  <a:cubicBezTo>
                    <a:pt x="672483" y="9637"/>
                    <a:pt x="692169" y="3245"/>
                    <a:pt x="712010" y="783"/>
                  </a:cubicBezTo>
                  <a:lnTo>
                    <a:pt x="727702" y="369"/>
                  </a:lnTo>
                  <a:close/>
                </a:path>
              </a:pathLst>
            </a:custGeom>
          </p:spPr>
        </p:pic>
        <p:sp>
          <p:nvSpPr>
            <p:cNvPr id="26" name="任意多边形 25"/>
            <p:cNvSpPr/>
            <p:nvPr/>
          </p:nvSpPr>
          <p:spPr>
            <a:xfrm rot="5400000">
              <a:off x="3954837" y="3585630"/>
              <a:ext cx="1650932" cy="1482564"/>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6" name="矩形 35"/>
          <p:cNvSpPr/>
          <p:nvPr/>
        </p:nvSpPr>
        <p:spPr>
          <a:xfrm>
            <a:off x="7626581" y="1674993"/>
            <a:ext cx="2236510"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37" name="矩形 36"/>
          <p:cNvSpPr/>
          <p:nvPr/>
        </p:nvSpPr>
        <p:spPr>
          <a:xfrm>
            <a:off x="7583039" y="2093091"/>
            <a:ext cx="4902877" cy="683264"/>
          </a:xfrm>
          <a:prstGeom prst="rect">
            <a:avLst/>
          </a:prstGeom>
        </p:spPr>
        <p:txBody>
          <a:bodyPr wrap="square">
            <a:spAutoFit/>
          </a:bodyPr>
          <a:lstStyle/>
          <a:p>
            <a:pPr>
              <a:lnSpc>
                <a:spcPct val="120000"/>
              </a:lnSpc>
            </a:pPr>
            <a:r>
              <a:rPr lang="zh-CN" altLang="en-US" sz="1600" dirty="0">
                <a:solidFill>
                  <a:schemeClr val="bg1"/>
                </a:solidFill>
                <a:latin typeface="微软雅黑" panose="020B0503020204020204" pitchFamily="34" charset="-122"/>
                <a:ea typeface="微软雅黑" panose="020B0503020204020204" pitchFamily="34" charset="-122"/>
              </a:rPr>
              <a:t>点击此处添加文本点击此处添加文本</a:t>
            </a:r>
          </a:p>
          <a:p>
            <a:pPr>
              <a:lnSpc>
                <a:spcPct val="120000"/>
              </a:lnSpc>
            </a:pPr>
            <a:r>
              <a:rPr lang="zh-CN" altLang="en-US" sz="1600" dirty="0">
                <a:solidFill>
                  <a:schemeClr val="bg1"/>
                </a:solidFill>
                <a:latin typeface="微软雅黑" panose="020B0503020204020204" pitchFamily="34" charset="-122"/>
                <a:ea typeface="微软雅黑" panose="020B0503020204020204" pitchFamily="34" charset="-122"/>
              </a:rPr>
              <a:t>点击此处添加</a:t>
            </a:r>
            <a:r>
              <a:rPr lang="zh-CN" altLang="en-US" sz="1600" dirty="0" smtClean="0">
                <a:solidFill>
                  <a:schemeClr val="bg1"/>
                </a:solidFill>
                <a:latin typeface="微软雅黑" panose="020B0503020204020204" pitchFamily="34" charset="-122"/>
                <a:ea typeface="微软雅黑" panose="020B0503020204020204" pitchFamily="34" charset="-122"/>
              </a:rPr>
              <a:t>文本点击</a:t>
            </a:r>
            <a:r>
              <a:rPr lang="zh-CN" altLang="en-US" sz="1600" dirty="0">
                <a:solidFill>
                  <a:schemeClr val="bg1"/>
                </a:solidFill>
                <a:latin typeface="微软雅黑" panose="020B0503020204020204" pitchFamily="34" charset="-122"/>
                <a:ea typeface="微软雅黑" panose="020B0503020204020204" pitchFamily="34" charset="-122"/>
              </a:rPr>
              <a:t>此处添加</a:t>
            </a:r>
            <a:r>
              <a:rPr lang="zh-CN" altLang="en-US" sz="1600" dirty="0" smtClean="0">
                <a:solidFill>
                  <a:schemeClr val="bg1"/>
                </a:solidFill>
                <a:latin typeface="微软雅黑" panose="020B0503020204020204" pitchFamily="34" charset="-122"/>
                <a:ea typeface="微软雅黑" panose="020B0503020204020204" pitchFamily="34" charset="-122"/>
              </a:rPr>
              <a:t>文本</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40" name="矩形 39"/>
          <p:cNvSpPr/>
          <p:nvPr/>
        </p:nvSpPr>
        <p:spPr>
          <a:xfrm>
            <a:off x="7626581" y="3324657"/>
            <a:ext cx="2236510"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41" name="矩形 40"/>
          <p:cNvSpPr/>
          <p:nvPr/>
        </p:nvSpPr>
        <p:spPr>
          <a:xfrm>
            <a:off x="7583039" y="3742755"/>
            <a:ext cx="4902877" cy="683264"/>
          </a:xfrm>
          <a:prstGeom prst="rect">
            <a:avLst/>
          </a:prstGeom>
        </p:spPr>
        <p:txBody>
          <a:bodyPr wrap="square">
            <a:spAutoFit/>
          </a:bodyPr>
          <a:lstStyle/>
          <a:p>
            <a:pPr>
              <a:lnSpc>
                <a:spcPct val="120000"/>
              </a:lnSpc>
            </a:pPr>
            <a:r>
              <a:rPr lang="zh-CN" altLang="en-US" sz="1600" dirty="0">
                <a:solidFill>
                  <a:schemeClr val="bg1"/>
                </a:solidFill>
                <a:latin typeface="微软雅黑" panose="020B0503020204020204" pitchFamily="34" charset="-122"/>
                <a:ea typeface="微软雅黑" panose="020B0503020204020204" pitchFamily="34" charset="-122"/>
              </a:rPr>
              <a:t>点击此处添加文本点击此处添加文本</a:t>
            </a:r>
          </a:p>
          <a:p>
            <a:pPr>
              <a:lnSpc>
                <a:spcPct val="120000"/>
              </a:lnSpc>
            </a:pPr>
            <a:r>
              <a:rPr lang="zh-CN" altLang="en-US" sz="1600" dirty="0">
                <a:solidFill>
                  <a:schemeClr val="bg1"/>
                </a:solidFill>
                <a:latin typeface="微软雅黑" panose="020B0503020204020204" pitchFamily="34" charset="-122"/>
                <a:ea typeface="微软雅黑" panose="020B0503020204020204" pitchFamily="34" charset="-122"/>
              </a:rPr>
              <a:t>点击此处添加</a:t>
            </a:r>
            <a:r>
              <a:rPr lang="zh-CN" altLang="en-US" sz="1600" dirty="0" smtClean="0">
                <a:solidFill>
                  <a:schemeClr val="bg1"/>
                </a:solidFill>
                <a:latin typeface="微软雅黑" panose="020B0503020204020204" pitchFamily="34" charset="-122"/>
                <a:ea typeface="微软雅黑" panose="020B0503020204020204" pitchFamily="34" charset="-122"/>
              </a:rPr>
              <a:t>文本点击</a:t>
            </a:r>
            <a:r>
              <a:rPr lang="zh-CN" altLang="en-US" sz="1600" dirty="0">
                <a:solidFill>
                  <a:schemeClr val="bg1"/>
                </a:solidFill>
                <a:latin typeface="微软雅黑" panose="020B0503020204020204" pitchFamily="34" charset="-122"/>
                <a:ea typeface="微软雅黑" panose="020B0503020204020204" pitchFamily="34" charset="-122"/>
              </a:rPr>
              <a:t>此处添加</a:t>
            </a:r>
            <a:r>
              <a:rPr lang="zh-CN" altLang="en-US" sz="1600" dirty="0" smtClean="0">
                <a:solidFill>
                  <a:schemeClr val="bg1"/>
                </a:solidFill>
                <a:latin typeface="微软雅黑" panose="020B0503020204020204" pitchFamily="34" charset="-122"/>
                <a:ea typeface="微软雅黑" panose="020B0503020204020204" pitchFamily="34" charset="-122"/>
              </a:rPr>
              <a:t>文本</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42" name="矩形 41"/>
          <p:cNvSpPr/>
          <p:nvPr/>
        </p:nvSpPr>
        <p:spPr>
          <a:xfrm>
            <a:off x="7626581" y="4965560"/>
            <a:ext cx="2236510"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43" name="矩形 42"/>
          <p:cNvSpPr/>
          <p:nvPr/>
        </p:nvSpPr>
        <p:spPr>
          <a:xfrm>
            <a:off x="7626581" y="5383658"/>
            <a:ext cx="3465965" cy="683264"/>
          </a:xfrm>
          <a:prstGeom prst="rect">
            <a:avLst/>
          </a:prstGeom>
        </p:spPr>
        <p:txBody>
          <a:bodyPr wrap="square">
            <a:spAutoFit/>
          </a:bodyPr>
          <a:lstStyle/>
          <a:p>
            <a:pPr>
              <a:lnSpc>
                <a:spcPct val="120000"/>
              </a:lnSpc>
            </a:pPr>
            <a:r>
              <a:rPr lang="zh-CN" altLang="en-US" sz="1600" dirty="0">
                <a:solidFill>
                  <a:schemeClr val="bg1"/>
                </a:solidFill>
                <a:latin typeface="微软雅黑" panose="020B0503020204020204" pitchFamily="34" charset="-122"/>
                <a:ea typeface="微软雅黑" panose="020B0503020204020204" pitchFamily="34" charset="-122"/>
              </a:rPr>
              <a:t>点击此处添加文本点击此处添加文本</a:t>
            </a:r>
          </a:p>
          <a:p>
            <a:pPr>
              <a:lnSpc>
                <a:spcPct val="120000"/>
              </a:lnSpc>
            </a:pPr>
            <a:r>
              <a:rPr lang="zh-CN" altLang="en-US" sz="1600" dirty="0">
                <a:solidFill>
                  <a:schemeClr val="bg1"/>
                </a:solidFill>
                <a:latin typeface="微软雅黑" panose="020B0503020204020204" pitchFamily="34" charset="-122"/>
                <a:ea typeface="微软雅黑" panose="020B0503020204020204" pitchFamily="34" charset="-122"/>
              </a:rPr>
              <a:t>点击此处添加</a:t>
            </a:r>
            <a:r>
              <a:rPr lang="zh-CN" altLang="en-US" sz="1600" dirty="0" smtClean="0">
                <a:solidFill>
                  <a:schemeClr val="bg1"/>
                </a:solidFill>
                <a:latin typeface="微软雅黑" panose="020B0503020204020204" pitchFamily="34" charset="-122"/>
                <a:ea typeface="微软雅黑" panose="020B0503020204020204" pitchFamily="34" charset="-122"/>
              </a:rPr>
              <a:t>文本点击</a:t>
            </a:r>
            <a:r>
              <a:rPr lang="zh-CN" altLang="en-US" sz="1600" dirty="0">
                <a:solidFill>
                  <a:schemeClr val="bg1"/>
                </a:solidFill>
                <a:latin typeface="微软雅黑" panose="020B0503020204020204" pitchFamily="34" charset="-122"/>
                <a:ea typeface="微软雅黑" panose="020B0503020204020204" pitchFamily="34" charset="-122"/>
              </a:rPr>
              <a:t>此处添加</a:t>
            </a:r>
            <a:r>
              <a:rPr lang="zh-CN" altLang="en-US" sz="1600" dirty="0" smtClean="0">
                <a:solidFill>
                  <a:schemeClr val="bg1"/>
                </a:solidFill>
                <a:latin typeface="微软雅黑" panose="020B0503020204020204" pitchFamily="34" charset="-122"/>
                <a:ea typeface="微软雅黑" panose="020B0503020204020204" pitchFamily="34" charset="-122"/>
              </a:rPr>
              <a:t>文本</a:t>
            </a:r>
            <a:endParaRPr lang="zh-CN" altLang="en-US" sz="1600" dirty="0">
              <a:solidFill>
                <a:schemeClr val="bg1"/>
              </a:solidFill>
              <a:latin typeface="微软雅黑" panose="020B0503020204020204" pitchFamily="34" charset="-122"/>
              <a:ea typeface="微软雅黑" panose="020B0503020204020204" pitchFamily="34" charset="-122"/>
            </a:endParaRPr>
          </a:p>
        </p:txBody>
      </p:sp>
      <p:grpSp>
        <p:nvGrpSpPr>
          <p:cNvPr id="53" name="组合 52"/>
          <p:cNvGrpSpPr/>
          <p:nvPr/>
        </p:nvGrpSpPr>
        <p:grpSpPr>
          <a:xfrm>
            <a:off x="6707083" y="1774375"/>
            <a:ext cx="732098" cy="769441"/>
            <a:chOff x="6489367" y="1774375"/>
            <a:chExt cx="732098" cy="769441"/>
          </a:xfrm>
        </p:grpSpPr>
        <p:sp>
          <p:nvSpPr>
            <p:cNvPr id="32" name="任意多边形 31"/>
            <p:cNvSpPr/>
            <p:nvPr/>
          </p:nvSpPr>
          <p:spPr>
            <a:xfrm>
              <a:off x="6489367" y="1830376"/>
              <a:ext cx="732098" cy="657439"/>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p>
          </p:txBody>
        </p:sp>
        <p:sp>
          <p:nvSpPr>
            <p:cNvPr id="45" name="文本框 44"/>
            <p:cNvSpPr txBox="1"/>
            <p:nvPr/>
          </p:nvSpPr>
          <p:spPr>
            <a:xfrm>
              <a:off x="6582745" y="1774375"/>
              <a:ext cx="545342" cy="769441"/>
            </a:xfrm>
            <a:prstGeom prst="rect">
              <a:avLst/>
            </a:prstGeom>
            <a:noFill/>
          </p:spPr>
          <p:txBody>
            <a:bodyPr wrap="none" rtlCol="0">
              <a:spAutoFit/>
            </a:bodyPr>
            <a:lstStyle/>
            <a:p>
              <a:r>
                <a:rPr lang="en-US" altLang="zh-CN" sz="4400" dirty="0" smtClean="0">
                  <a:solidFill>
                    <a:srgbClr val="2FA598"/>
                  </a:solidFill>
                  <a:latin typeface="Agency FB" panose="020B0503020202020204" pitchFamily="34" charset="0"/>
                </a:rPr>
                <a:t>01</a:t>
              </a:r>
              <a:endParaRPr lang="zh-CN" altLang="en-US" sz="4400" dirty="0">
                <a:solidFill>
                  <a:srgbClr val="2FA598"/>
                </a:solidFill>
                <a:latin typeface="Agency FB" panose="020B0503020202020204" pitchFamily="34" charset="0"/>
              </a:endParaRPr>
            </a:p>
          </p:txBody>
        </p:sp>
      </p:grpSp>
      <p:grpSp>
        <p:nvGrpSpPr>
          <p:cNvPr id="51" name="组合 50"/>
          <p:cNvGrpSpPr/>
          <p:nvPr/>
        </p:nvGrpSpPr>
        <p:grpSpPr>
          <a:xfrm>
            <a:off x="6707083" y="3414636"/>
            <a:ext cx="732098" cy="769441"/>
            <a:chOff x="6489367" y="3414635"/>
            <a:chExt cx="732098" cy="769441"/>
          </a:xfrm>
        </p:grpSpPr>
        <p:sp>
          <p:nvSpPr>
            <p:cNvPr id="38" name="任意多边形 37"/>
            <p:cNvSpPr/>
            <p:nvPr/>
          </p:nvSpPr>
          <p:spPr>
            <a:xfrm>
              <a:off x="6489367" y="3470636"/>
              <a:ext cx="732098" cy="657438"/>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p>
          </p:txBody>
        </p:sp>
        <p:sp>
          <p:nvSpPr>
            <p:cNvPr id="46" name="文本框 45"/>
            <p:cNvSpPr txBox="1"/>
            <p:nvPr/>
          </p:nvSpPr>
          <p:spPr>
            <a:xfrm>
              <a:off x="6530648" y="3414635"/>
              <a:ext cx="649537" cy="769441"/>
            </a:xfrm>
            <a:prstGeom prst="rect">
              <a:avLst/>
            </a:prstGeom>
            <a:noFill/>
          </p:spPr>
          <p:txBody>
            <a:bodyPr wrap="none" rtlCol="0">
              <a:spAutoFit/>
            </a:bodyPr>
            <a:lstStyle/>
            <a:p>
              <a:r>
                <a:rPr lang="en-US" altLang="zh-CN" sz="4400" dirty="0" smtClean="0">
                  <a:solidFill>
                    <a:srgbClr val="2FA598"/>
                  </a:solidFill>
                  <a:latin typeface="Agency FB" panose="020B0503020202020204" pitchFamily="34" charset="0"/>
                </a:rPr>
                <a:t>02</a:t>
              </a:r>
              <a:endParaRPr lang="zh-CN" altLang="en-US" sz="4400" dirty="0">
                <a:solidFill>
                  <a:srgbClr val="2FA598"/>
                </a:solidFill>
                <a:latin typeface="Agency FB" panose="020B0503020202020204" pitchFamily="34" charset="0"/>
              </a:endParaRPr>
            </a:p>
          </p:txBody>
        </p:sp>
      </p:grpSp>
      <p:grpSp>
        <p:nvGrpSpPr>
          <p:cNvPr id="52" name="组合 51"/>
          <p:cNvGrpSpPr/>
          <p:nvPr/>
        </p:nvGrpSpPr>
        <p:grpSpPr>
          <a:xfrm>
            <a:off x="6707083" y="5054897"/>
            <a:ext cx="732098" cy="769441"/>
            <a:chOff x="6489367" y="5054897"/>
            <a:chExt cx="732098" cy="769441"/>
          </a:xfrm>
        </p:grpSpPr>
        <p:sp>
          <p:nvSpPr>
            <p:cNvPr id="39" name="任意多边形 38"/>
            <p:cNvSpPr/>
            <p:nvPr/>
          </p:nvSpPr>
          <p:spPr>
            <a:xfrm>
              <a:off x="6489367" y="5110898"/>
              <a:ext cx="732098" cy="657438"/>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p>
          </p:txBody>
        </p:sp>
        <p:sp>
          <p:nvSpPr>
            <p:cNvPr id="47" name="文本框 46"/>
            <p:cNvSpPr txBox="1"/>
            <p:nvPr/>
          </p:nvSpPr>
          <p:spPr>
            <a:xfrm>
              <a:off x="6521030" y="5054897"/>
              <a:ext cx="668773" cy="769441"/>
            </a:xfrm>
            <a:prstGeom prst="rect">
              <a:avLst/>
            </a:prstGeom>
            <a:noFill/>
          </p:spPr>
          <p:txBody>
            <a:bodyPr wrap="none" rtlCol="0">
              <a:spAutoFit/>
            </a:bodyPr>
            <a:lstStyle/>
            <a:p>
              <a:r>
                <a:rPr lang="en-US" altLang="zh-CN" sz="4400" dirty="0" smtClean="0">
                  <a:solidFill>
                    <a:srgbClr val="2FA598"/>
                  </a:solidFill>
                  <a:latin typeface="Agency FB" panose="020B0503020202020204" pitchFamily="34" charset="0"/>
                </a:rPr>
                <a:t>03</a:t>
              </a:r>
              <a:endParaRPr lang="zh-CN" altLang="en-US" sz="4400" dirty="0">
                <a:solidFill>
                  <a:srgbClr val="2FA598"/>
                </a:solidFill>
                <a:latin typeface="Agency FB" panose="020B0503020202020204" pitchFamily="34" charset="0"/>
              </a:endParaRPr>
            </a:p>
          </p:txBody>
        </p:sp>
      </p:grpSp>
      <p:sp>
        <p:nvSpPr>
          <p:cNvPr id="68" name="文本框 67"/>
          <p:cNvSpPr txBox="1"/>
          <p:nvPr/>
        </p:nvSpPr>
        <p:spPr>
          <a:xfrm>
            <a:off x="1158975" y="167204"/>
            <a:ext cx="2236510" cy="400110"/>
          </a:xfrm>
          <a:prstGeom prst="rect">
            <a:avLst/>
          </a:prstGeom>
          <a:noFill/>
        </p:spPr>
        <p:txBody>
          <a:bodyPr wrap="none" rtlCol="0">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a:t>
            </a:r>
            <a:r>
              <a:rPr lang="zh-CN" altLang="en-US" sz="2000" b="1" dirty="0" smtClean="0">
                <a:solidFill>
                  <a:schemeClr val="bg1"/>
                </a:solidFill>
                <a:latin typeface="方正正纤黑简体" panose="02000000000000000000" pitchFamily="2" charset="-122"/>
                <a:ea typeface="方正正纤黑简体" panose="02000000000000000000" pitchFamily="2" charset="-122"/>
              </a:rPr>
              <a:t>文本</a:t>
            </a:r>
            <a:endParaRPr lang="zh-CN" altLang="en-US" sz="2000" b="1" dirty="0">
              <a:solidFill>
                <a:schemeClr val="bg1"/>
              </a:solidFill>
              <a:latin typeface="方正正纤黑简体" panose="02000000000000000000" pitchFamily="2" charset="-122"/>
              <a:ea typeface="方正正纤黑简体" panose="02000000000000000000" pitchFamily="2" charset="-122"/>
            </a:endParaRPr>
          </a:p>
        </p:txBody>
      </p:sp>
      <p:sp>
        <p:nvSpPr>
          <p:cNvPr id="69" name="文本框 68"/>
          <p:cNvSpPr txBox="1"/>
          <p:nvPr/>
        </p:nvSpPr>
        <p:spPr>
          <a:xfrm>
            <a:off x="1098029" y="501753"/>
            <a:ext cx="2358403" cy="400110"/>
          </a:xfrm>
          <a:prstGeom prst="rect">
            <a:avLst/>
          </a:prstGeom>
          <a:noFill/>
        </p:spPr>
        <p:txBody>
          <a:bodyPr wrap="none" rtlCol="0">
            <a:spAutoFit/>
          </a:bodyPr>
          <a:lstStyle/>
          <a:p>
            <a:r>
              <a:rPr lang="en-US" altLang="zh-CN" sz="2000" dirty="0" smtClean="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rPr>
              <a:t>In the add directory</a:t>
            </a:r>
            <a:endParaRPr lang="zh-CN" altLang="en-US" sz="2000" dirty="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endParaRPr>
          </a:p>
        </p:txBody>
      </p:sp>
      <p:grpSp>
        <p:nvGrpSpPr>
          <p:cNvPr id="70" name="组合 69"/>
          <p:cNvGrpSpPr/>
          <p:nvPr/>
        </p:nvGrpSpPr>
        <p:grpSpPr>
          <a:xfrm>
            <a:off x="207780" y="101257"/>
            <a:ext cx="866605" cy="778226"/>
            <a:chOff x="283980" y="301282"/>
            <a:chExt cx="866605" cy="778226"/>
          </a:xfrm>
        </p:grpSpPr>
        <p:grpSp>
          <p:nvGrpSpPr>
            <p:cNvPr id="71" name="组合 70"/>
            <p:cNvGrpSpPr/>
            <p:nvPr/>
          </p:nvGrpSpPr>
          <p:grpSpPr>
            <a:xfrm>
              <a:off x="283980" y="301282"/>
              <a:ext cx="866605" cy="778226"/>
              <a:chOff x="225922" y="165203"/>
              <a:chExt cx="1038215" cy="932335"/>
            </a:xfrm>
          </p:grpSpPr>
          <p:sp>
            <p:nvSpPr>
              <p:cNvPr id="73" name="任意多边形 72"/>
              <p:cNvSpPr/>
              <p:nvPr/>
            </p:nvSpPr>
            <p:spPr>
              <a:xfrm>
                <a:off x="365209" y="290285"/>
                <a:ext cx="759642" cy="68217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任意多边形 73"/>
              <p:cNvSpPr/>
              <p:nvPr/>
            </p:nvSpPr>
            <p:spPr>
              <a:xfrm>
                <a:off x="225922" y="165203"/>
                <a:ext cx="1038215" cy="932335"/>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2" name="文本框 71"/>
            <p:cNvSpPr txBox="1"/>
            <p:nvPr/>
          </p:nvSpPr>
          <p:spPr>
            <a:xfrm>
              <a:off x="477473" y="367229"/>
              <a:ext cx="479618" cy="646331"/>
            </a:xfrm>
            <a:prstGeom prst="rect">
              <a:avLst/>
            </a:prstGeom>
            <a:noFill/>
          </p:spPr>
          <p:txBody>
            <a:bodyPr wrap="none" rtlCol="0">
              <a:spAutoFit/>
            </a:bodyPr>
            <a:lstStyle/>
            <a:p>
              <a:r>
                <a:rPr lang="en-US" altLang="zh-CN" sz="3600" dirty="0" smtClean="0">
                  <a:solidFill>
                    <a:srgbClr val="2FA598"/>
                  </a:solidFill>
                  <a:latin typeface="Agency FB" panose="020B0503020202020204" pitchFamily="34" charset="0"/>
                </a:rPr>
                <a:t>01</a:t>
              </a:r>
              <a:endParaRPr lang="zh-CN" altLang="en-US" sz="3600" dirty="0">
                <a:solidFill>
                  <a:srgbClr val="2FA598"/>
                </a:solidFill>
                <a:latin typeface="Agency FB" panose="020B0503020202020204" pitchFamily="34" charset="0"/>
              </a:endParaRPr>
            </a:p>
          </p:txBody>
        </p:sp>
      </p:grpSp>
    </p:spTree>
    <p:extLst>
      <p:ext uri="{BB962C8B-B14F-4D97-AF65-F5344CB8AC3E}">
        <p14:creationId xmlns:p14="http://schemas.microsoft.com/office/powerpoint/2010/main" val="4177453933"/>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p:cTn id="7" dur="500" fill="hold"/>
                                        <p:tgtEl>
                                          <p:spTgt spid="19"/>
                                        </p:tgtEl>
                                        <p:attrNameLst>
                                          <p:attrName>ppt_w</p:attrName>
                                        </p:attrNameLst>
                                      </p:cBhvr>
                                      <p:tavLst>
                                        <p:tav tm="0">
                                          <p:val>
                                            <p:fltVal val="0"/>
                                          </p:val>
                                        </p:tav>
                                        <p:tav tm="100000">
                                          <p:val>
                                            <p:strVal val="#ppt_w"/>
                                          </p:val>
                                        </p:tav>
                                      </p:tavLst>
                                    </p:anim>
                                    <p:anim calcmode="lin" valueType="num">
                                      <p:cBhvr>
                                        <p:cTn id="8" dur="500" fill="hold"/>
                                        <p:tgtEl>
                                          <p:spTgt spid="19"/>
                                        </p:tgtEl>
                                        <p:attrNameLst>
                                          <p:attrName>ppt_h</p:attrName>
                                        </p:attrNameLst>
                                      </p:cBhvr>
                                      <p:tavLst>
                                        <p:tav tm="0">
                                          <p:val>
                                            <p:fltVal val="0"/>
                                          </p:val>
                                        </p:tav>
                                        <p:tav tm="100000">
                                          <p:val>
                                            <p:strVal val="#ppt_h"/>
                                          </p:val>
                                        </p:tav>
                                      </p:tavLst>
                                    </p:anim>
                                    <p:animEffect transition="in" filter="fade">
                                      <p:cBhvr>
                                        <p:cTn id="9" dur="500"/>
                                        <p:tgtEl>
                                          <p:spTgt spid="19"/>
                                        </p:tgtEl>
                                      </p:cBhvr>
                                    </p:animEffect>
                                  </p:childTnLst>
                                </p:cTn>
                              </p:par>
                            </p:childTnLst>
                          </p:cTn>
                        </p:par>
                        <p:par>
                          <p:cTn id="10" fill="hold">
                            <p:stCondLst>
                              <p:cond delay="500"/>
                            </p:stCondLst>
                            <p:childTnLst>
                              <p:par>
                                <p:cTn id="11" presetID="52" presetClass="entr" presetSubtype="0" fill="hold" nodeType="afterEffect">
                                  <p:stCondLst>
                                    <p:cond delay="0"/>
                                  </p:stCondLst>
                                  <p:childTnLst>
                                    <p:set>
                                      <p:cBhvr>
                                        <p:cTn id="12" dur="1" fill="hold">
                                          <p:stCondLst>
                                            <p:cond delay="0"/>
                                          </p:stCondLst>
                                        </p:cTn>
                                        <p:tgtEl>
                                          <p:spTgt spid="58"/>
                                        </p:tgtEl>
                                        <p:attrNameLst>
                                          <p:attrName>style.visibility</p:attrName>
                                        </p:attrNameLst>
                                      </p:cBhvr>
                                      <p:to>
                                        <p:strVal val="visible"/>
                                      </p:to>
                                    </p:set>
                                    <p:animScale>
                                      <p:cBhvr>
                                        <p:cTn id="13" dur="1000" decel="50000" fill="hold">
                                          <p:stCondLst>
                                            <p:cond delay="0"/>
                                          </p:stCondLst>
                                        </p:cTn>
                                        <p:tgtEl>
                                          <p:spTgt spid="5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4" dur="1000" decel="50000" fill="hold">
                                          <p:stCondLst>
                                            <p:cond delay="0"/>
                                          </p:stCondLst>
                                        </p:cTn>
                                        <p:tgtEl>
                                          <p:spTgt spid="58"/>
                                        </p:tgtEl>
                                        <p:attrNameLst>
                                          <p:attrName>ppt_x</p:attrName>
                                          <p:attrName>ppt_y</p:attrName>
                                        </p:attrNameLst>
                                      </p:cBhvr>
                                    </p:animMotion>
                                    <p:animEffect transition="in" filter="fade">
                                      <p:cBhvr>
                                        <p:cTn id="15" dur="1000"/>
                                        <p:tgtEl>
                                          <p:spTgt spid="58"/>
                                        </p:tgtEl>
                                      </p:cBhvr>
                                    </p:animEffect>
                                  </p:childTnLst>
                                </p:cTn>
                              </p:par>
                            </p:childTnLst>
                          </p:cTn>
                        </p:par>
                        <p:par>
                          <p:cTn id="16" fill="hold">
                            <p:stCondLst>
                              <p:cond delay="1500"/>
                            </p:stCondLst>
                            <p:childTnLst>
                              <p:par>
                                <p:cTn id="17" presetID="42" presetClass="entr" presetSubtype="0" fill="hold" nodeType="afterEffect">
                                  <p:stCondLst>
                                    <p:cond delay="0"/>
                                  </p:stCondLst>
                                  <p:childTnLst>
                                    <p:set>
                                      <p:cBhvr>
                                        <p:cTn id="18" dur="1" fill="hold">
                                          <p:stCondLst>
                                            <p:cond delay="0"/>
                                          </p:stCondLst>
                                        </p:cTn>
                                        <p:tgtEl>
                                          <p:spTgt spid="53"/>
                                        </p:tgtEl>
                                        <p:attrNameLst>
                                          <p:attrName>style.visibility</p:attrName>
                                        </p:attrNameLst>
                                      </p:cBhvr>
                                      <p:to>
                                        <p:strVal val="visible"/>
                                      </p:to>
                                    </p:set>
                                    <p:animEffect transition="in" filter="fade">
                                      <p:cBhvr>
                                        <p:cTn id="19" dur="600"/>
                                        <p:tgtEl>
                                          <p:spTgt spid="53"/>
                                        </p:tgtEl>
                                      </p:cBhvr>
                                    </p:animEffect>
                                    <p:anim calcmode="lin" valueType="num">
                                      <p:cBhvr>
                                        <p:cTn id="20" dur="600" fill="hold"/>
                                        <p:tgtEl>
                                          <p:spTgt spid="53"/>
                                        </p:tgtEl>
                                        <p:attrNameLst>
                                          <p:attrName>ppt_x</p:attrName>
                                        </p:attrNameLst>
                                      </p:cBhvr>
                                      <p:tavLst>
                                        <p:tav tm="0">
                                          <p:val>
                                            <p:strVal val="#ppt_x"/>
                                          </p:val>
                                        </p:tav>
                                        <p:tav tm="100000">
                                          <p:val>
                                            <p:strVal val="#ppt_x"/>
                                          </p:val>
                                        </p:tav>
                                      </p:tavLst>
                                    </p:anim>
                                    <p:anim calcmode="lin" valueType="num">
                                      <p:cBhvr>
                                        <p:cTn id="21" dur="600" fill="hold"/>
                                        <p:tgtEl>
                                          <p:spTgt spid="53"/>
                                        </p:tgtEl>
                                        <p:attrNameLst>
                                          <p:attrName>ppt_y</p:attrName>
                                        </p:attrNameLst>
                                      </p:cBhvr>
                                      <p:tavLst>
                                        <p:tav tm="0">
                                          <p:val>
                                            <p:strVal val="#ppt_y+.1"/>
                                          </p:val>
                                        </p:tav>
                                        <p:tav tm="100000">
                                          <p:val>
                                            <p:strVal val="#ppt_y"/>
                                          </p:val>
                                        </p:tav>
                                      </p:tavLst>
                                    </p:anim>
                                  </p:childTnLst>
                                </p:cTn>
                              </p:par>
                              <p:par>
                                <p:cTn id="22" presetID="53" presetClass="entr" presetSubtype="16" fill="hold" grpId="0" nodeType="withEffect">
                                  <p:stCondLst>
                                    <p:cond delay="0"/>
                                  </p:stCondLst>
                                  <p:childTnLst>
                                    <p:set>
                                      <p:cBhvr>
                                        <p:cTn id="23" dur="1" fill="hold">
                                          <p:stCondLst>
                                            <p:cond delay="0"/>
                                          </p:stCondLst>
                                        </p:cTn>
                                        <p:tgtEl>
                                          <p:spTgt spid="36"/>
                                        </p:tgtEl>
                                        <p:attrNameLst>
                                          <p:attrName>style.visibility</p:attrName>
                                        </p:attrNameLst>
                                      </p:cBhvr>
                                      <p:to>
                                        <p:strVal val="visible"/>
                                      </p:to>
                                    </p:set>
                                    <p:anim calcmode="lin" valueType="num">
                                      <p:cBhvr>
                                        <p:cTn id="24" dur="500" fill="hold"/>
                                        <p:tgtEl>
                                          <p:spTgt spid="36"/>
                                        </p:tgtEl>
                                        <p:attrNameLst>
                                          <p:attrName>ppt_w</p:attrName>
                                        </p:attrNameLst>
                                      </p:cBhvr>
                                      <p:tavLst>
                                        <p:tav tm="0">
                                          <p:val>
                                            <p:fltVal val="0"/>
                                          </p:val>
                                        </p:tav>
                                        <p:tav tm="100000">
                                          <p:val>
                                            <p:strVal val="#ppt_w"/>
                                          </p:val>
                                        </p:tav>
                                      </p:tavLst>
                                    </p:anim>
                                    <p:anim calcmode="lin" valueType="num">
                                      <p:cBhvr>
                                        <p:cTn id="25" dur="500" fill="hold"/>
                                        <p:tgtEl>
                                          <p:spTgt spid="36"/>
                                        </p:tgtEl>
                                        <p:attrNameLst>
                                          <p:attrName>ppt_h</p:attrName>
                                        </p:attrNameLst>
                                      </p:cBhvr>
                                      <p:tavLst>
                                        <p:tav tm="0">
                                          <p:val>
                                            <p:fltVal val="0"/>
                                          </p:val>
                                        </p:tav>
                                        <p:tav tm="100000">
                                          <p:val>
                                            <p:strVal val="#ppt_h"/>
                                          </p:val>
                                        </p:tav>
                                      </p:tavLst>
                                    </p:anim>
                                    <p:animEffect transition="in" filter="fade">
                                      <p:cBhvr>
                                        <p:cTn id="26" dur="500"/>
                                        <p:tgtEl>
                                          <p:spTgt spid="36"/>
                                        </p:tgtEl>
                                      </p:cBhvr>
                                    </p:animEffect>
                                  </p:childTnLst>
                                </p:cTn>
                              </p:par>
                              <p:par>
                                <p:cTn id="27" presetID="12" presetClass="entr" presetSubtype="8" fill="hold" grpId="0" nodeType="withEffect">
                                  <p:stCondLst>
                                    <p:cond delay="0"/>
                                  </p:stCondLst>
                                  <p:childTnLst>
                                    <p:set>
                                      <p:cBhvr>
                                        <p:cTn id="28" dur="1" fill="hold">
                                          <p:stCondLst>
                                            <p:cond delay="0"/>
                                          </p:stCondLst>
                                        </p:cTn>
                                        <p:tgtEl>
                                          <p:spTgt spid="37"/>
                                        </p:tgtEl>
                                        <p:attrNameLst>
                                          <p:attrName>style.visibility</p:attrName>
                                        </p:attrNameLst>
                                      </p:cBhvr>
                                      <p:to>
                                        <p:strVal val="visible"/>
                                      </p:to>
                                    </p:set>
                                    <p:anim calcmode="lin" valueType="num">
                                      <p:cBhvr additive="base">
                                        <p:cTn id="29" dur="500"/>
                                        <p:tgtEl>
                                          <p:spTgt spid="37"/>
                                        </p:tgtEl>
                                        <p:attrNameLst>
                                          <p:attrName>ppt_x</p:attrName>
                                        </p:attrNameLst>
                                      </p:cBhvr>
                                      <p:tavLst>
                                        <p:tav tm="0">
                                          <p:val>
                                            <p:strVal val="#ppt_x-#ppt_w*1.125000"/>
                                          </p:val>
                                        </p:tav>
                                        <p:tav tm="100000">
                                          <p:val>
                                            <p:strVal val="#ppt_x"/>
                                          </p:val>
                                        </p:tav>
                                      </p:tavLst>
                                    </p:anim>
                                    <p:animEffect transition="in" filter="wipe(right)">
                                      <p:cBhvr>
                                        <p:cTn id="30" dur="500"/>
                                        <p:tgtEl>
                                          <p:spTgt spid="37"/>
                                        </p:tgtEl>
                                      </p:cBhvr>
                                    </p:animEffect>
                                  </p:childTnLst>
                                </p:cTn>
                              </p:par>
                            </p:childTnLst>
                          </p:cTn>
                        </p:par>
                        <p:par>
                          <p:cTn id="31" fill="hold">
                            <p:stCondLst>
                              <p:cond delay="2100"/>
                            </p:stCondLst>
                            <p:childTnLst>
                              <p:par>
                                <p:cTn id="32" presetID="52" presetClass="entr" presetSubtype="0" fill="hold" nodeType="afterEffect">
                                  <p:stCondLst>
                                    <p:cond delay="0"/>
                                  </p:stCondLst>
                                  <p:childTnLst>
                                    <p:set>
                                      <p:cBhvr>
                                        <p:cTn id="33" dur="1" fill="hold">
                                          <p:stCondLst>
                                            <p:cond delay="0"/>
                                          </p:stCondLst>
                                        </p:cTn>
                                        <p:tgtEl>
                                          <p:spTgt spid="67"/>
                                        </p:tgtEl>
                                        <p:attrNameLst>
                                          <p:attrName>style.visibility</p:attrName>
                                        </p:attrNameLst>
                                      </p:cBhvr>
                                      <p:to>
                                        <p:strVal val="visible"/>
                                      </p:to>
                                    </p:set>
                                    <p:animScale>
                                      <p:cBhvr>
                                        <p:cTn id="34" dur="1000" decel="50000" fill="hold">
                                          <p:stCondLst>
                                            <p:cond delay="0"/>
                                          </p:stCondLst>
                                        </p:cTn>
                                        <p:tgtEl>
                                          <p:spTgt spid="6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5" dur="1000" decel="50000" fill="hold">
                                          <p:stCondLst>
                                            <p:cond delay="0"/>
                                          </p:stCondLst>
                                        </p:cTn>
                                        <p:tgtEl>
                                          <p:spTgt spid="67"/>
                                        </p:tgtEl>
                                        <p:attrNameLst>
                                          <p:attrName>ppt_x</p:attrName>
                                          <p:attrName>ppt_y</p:attrName>
                                        </p:attrNameLst>
                                      </p:cBhvr>
                                    </p:animMotion>
                                    <p:animEffect transition="in" filter="fade">
                                      <p:cBhvr>
                                        <p:cTn id="36" dur="1000"/>
                                        <p:tgtEl>
                                          <p:spTgt spid="67"/>
                                        </p:tgtEl>
                                      </p:cBhvr>
                                    </p:animEffect>
                                  </p:childTnLst>
                                </p:cTn>
                              </p:par>
                            </p:childTnLst>
                          </p:cTn>
                        </p:par>
                        <p:par>
                          <p:cTn id="37" fill="hold">
                            <p:stCondLst>
                              <p:cond delay="3100"/>
                            </p:stCondLst>
                            <p:childTnLst>
                              <p:par>
                                <p:cTn id="38" presetID="42" presetClass="entr" presetSubtype="0" fill="hold" nodeType="afterEffect">
                                  <p:stCondLst>
                                    <p:cond delay="0"/>
                                  </p:stCondLst>
                                  <p:childTnLst>
                                    <p:set>
                                      <p:cBhvr>
                                        <p:cTn id="39" dur="1" fill="hold">
                                          <p:stCondLst>
                                            <p:cond delay="0"/>
                                          </p:stCondLst>
                                        </p:cTn>
                                        <p:tgtEl>
                                          <p:spTgt spid="51"/>
                                        </p:tgtEl>
                                        <p:attrNameLst>
                                          <p:attrName>style.visibility</p:attrName>
                                        </p:attrNameLst>
                                      </p:cBhvr>
                                      <p:to>
                                        <p:strVal val="visible"/>
                                      </p:to>
                                    </p:set>
                                    <p:animEffect transition="in" filter="fade">
                                      <p:cBhvr>
                                        <p:cTn id="40" dur="600"/>
                                        <p:tgtEl>
                                          <p:spTgt spid="51"/>
                                        </p:tgtEl>
                                      </p:cBhvr>
                                    </p:animEffect>
                                    <p:anim calcmode="lin" valueType="num">
                                      <p:cBhvr>
                                        <p:cTn id="41" dur="600" fill="hold"/>
                                        <p:tgtEl>
                                          <p:spTgt spid="51"/>
                                        </p:tgtEl>
                                        <p:attrNameLst>
                                          <p:attrName>ppt_x</p:attrName>
                                        </p:attrNameLst>
                                      </p:cBhvr>
                                      <p:tavLst>
                                        <p:tav tm="0">
                                          <p:val>
                                            <p:strVal val="#ppt_x"/>
                                          </p:val>
                                        </p:tav>
                                        <p:tav tm="100000">
                                          <p:val>
                                            <p:strVal val="#ppt_x"/>
                                          </p:val>
                                        </p:tav>
                                      </p:tavLst>
                                    </p:anim>
                                    <p:anim calcmode="lin" valueType="num">
                                      <p:cBhvr>
                                        <p:cTn id="42" dur="600" fill="hold"/>
                                        <p:tgtEl>
                                          <p:spTgt spid="51"/>
                                        </p:tgtEl>
                                        <p:attrNameLst>
                                          <p:attrName>ppt_y</p:attrName>
                                        </p:attrNameLst>
                                      </p:cBhvr>
                                      <p:tavLst>
                                        <p:tav tm="0">
                                          <p:val>
                                            <p:strVal val="#ppt_y+.1"/>
                                          </p:val>
                                        </p:tav>
                                        <p:tav tm="100000">
                                          <p:val>
                                            <p:strVal val="#ppt_y"/>
                                          </p:val>
                                        </p:tav>
                                      </p:tavLst>
                                    </p:anim>
                                  </p:childTnLst>
                                </p:cTn>
                              </p:par>
                              <p:par>
                                <p:cTn id="43" presetID="53" presetClass="entr" presetSubtype="16" fill="hold" grpId="0" nodeType="withEffect">
                                  <p:stCondLst>
                                    <p:cond delay="0"/>
                                  </p:stCondLst>
                                  <p:childTnLst>
                                    <p:set>
                                      <p:cBhvr>
                                        <p:cTn id="44" dur="1" fill="hold">
                                          <p:stCondLst>
                                            <p:cond delay="0"/>
                                          </p:stCondLst>
                                        </p:cTn>
                                        <p:tgtEl>
                                          <p:spTgt spid="40"/>
                                        </p:tgtEl>
                                        <p:attrNameLst>
                                          <p:attrName>style.visibility</p:attrName>
                                        </p:attrNameLst>
                                      </p:cBhvr>
                                      <p:to>
                                        <p:strVal val="visible"/>
                                      </p:to>
                                    </p:set>
                                    <p:anim calcmode="lin" valueType="num">
                                      <p:cBhvr>
                                        <p:cTn id="45" dur="500" fill="hold"/>
                                        <p:tgtEl>
                                          <p:spTgt spid="40"/>
                                        </p:tgtEl>
                                        <p:attrNameLst>
                                          <p:attrName>ppt_w</p:attrName>
                                        </p:attrNameLst>
                                      </p:cBhvr>
                                      <p:tavLst>
                                        <p:tav tm="0">
                                          <p:val>
                                            <p:fltVal val="0"/>
                                          </p:val>
                                        </p:tav>
                                        <p:tav tm="100000">
                                          <p:val>
                                            <p:strVal val="#ppt_w"/>
                                          </p:val>
                                        </p:tav>
                                      </p:tavLst>
                                    </p:anim>
                                    <p:anim calcmode="lin" valueType="num">
                                      <p:cBhvr>
                                        <p:cTn id="46" dur="500" fill="hold"/>
                                        <p:tgtEl>
                                          <p:spTgt spid="40"/>
                                        </p:tgtEl>
                                        <p:attrNameLst>
                                          <p:attrName>ppt_h</p:attrName>
                                        </p:attrNameLst>
                                      </p:cBhvr>
                                      <p:tavLst>
                                        <p:tav tm="0">
                                          <p:val>
                                            <p:fltVal val="0"/>
                                          </p:val>
                                        </p:tav>
                                        <p:tav tm="100000">
                                          <p:val>
                                            <p:strVal val="#ppt_h"/>
                                          </p:val>
                                        </p:tav>
                                      </p:tavLst>
                                    </p:anim>
                                    <p:animEffect transition="in" filter="fade">
                                      <p:cBhvr>
                                        <p:cTn id="47" dur="500"/>
                                        <p:tgtEl>
                                          <p:spTgt spid="40"/>
                                        </p:tgtEl>
                                      </p:cBhvr>
                                    </p:animEffect>
                                  </p:childTnLst>
                                </p:cTn>
                              </p:par>
                              <p:par>
                                <p:cTn id="48" presetID="12" presetClass="entr" presetSubtype="8" fill="hold" grpId="0" nodeType="withEffect">
                                  <p:stCondLst>
                                    <p:cond delay="0"/>
                                  </p:stCondLst>
                                  <p:childTnLst>
                                    <p:set>
                                      <p:cBhvr>
                                        <p:cTn id="49" dur="1" fill="hold">
                                          <p:stCondLst>
                                            <p:cond delay="0"/>
                                          </p:stCondLst>
                                        </p:cTn>
                                        <p:tgtEl>
                                          <p:spTgt spid="41"/>
                                        </p:tgtEl>
                                        <p:attrNameLst>
                                          <p:attrName>style.visibility</p:attrName>
                                        </p:attrNameLst>
                                      </p:cBhvr>
                                      <p:to>
                                        <p:strVal val="visible"/>
                                      </p:to>
                                    </p:set>
                                    <p:anim calcmode="lin" valueType="num">
                                      <p:cBhvr additive="base">
                                        <p:cTn id="50" dur="500"/>
                                        <p:tgtEl>
                                          <p:spTgt spid="41"/>
                                        </p:tgtEl>
                                        <p:attrNameLst>
                                          <p:attrName>ppt_x</p:attrName>
                                        </p:attrNameLst>
                                      </p:cBhvr>
                                      <p:tavLst>
                                        <p:tav tm="0">
                                          <p:val>
                                            <p:strVal val="#ppt_x-#ppt_w*1.125000"/>
                                          </p:val>
                                        </p:tav>
                                        <p:tav tm="100000">
                                          <p:val>
                                            <p:strVal val="#ppt_x"/>
                                          </p:val>
                                        </p:tav>
                                      </p:tavLst>
                                    </p:anim>
                                    <p:animEffect transition="in" filter="wipe(right)">
                                      <p:cBhvr>
                                        <p:cTn id="51" dur="500"/>
                                        <p:tgtEl>
                                          <p:spTgt spid="41"/>
                                        </p:tgtEl>
                                      </p:cBhvr>
                                    </p:animEffect>
                                  </p:childTnLst>
                                </p:cTn>
                              </p:par>
                            </p:childTnLst>
                          </p:cTn>
                        </p:par>
                        <p:par>
                          <p:cTn id="52" fill="hold">
                            <p:stCondLst>
                              <p:cond delay="3700"/>
                            </p:stCondLst>
                            <p:childTnLst>
                              <p:par>
                                <p:cTn id="53" presetID="52" presetClass="entr" presetSubtype="0" fill="hold" nodeType="afterEffect">
                                  <p:stCondLst>
                                    <p:cond delay="0"/>
                                  </p:stCondLst>
                                  <p:childTnLst>
                                    <p:set>
                                      <p:cBhvr>
                                        <p:cTn id="54" dur="1" fill="hold">
                                          <p:stCondLst>
                                            <p:cond delay="0"/>
                                          </p:stCondLst>
                                        </p:cTn>
                                        <p:tgtEl>
                                          <p:spTgt spid="63"/>
                                        </p:tgtEl>
                                        <p:attrNameLst>
                                          <p:attrName>style.visibility</p:attrName>
                                        </p:attrNameLst>
                                      </p:cBhvr>
                                      <p:to>
                                        <p:strVal val="visible"/>
                                      </p:to>
                                    </p:set>
                                    <p:animScale>
                                      <p:cBhvr>
                                        <p:cTn id="55" dur="1000" decel="50000" fill="hold">
                                          <p:stCondLst>
                                            <p:cond delay="0"/>
                                          </p:stCondLst>
                                        </p:cTn>
                                        <p:tgtEl>
                                          <p:spTgt spid="6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6" dur="1000" decel="50000" fill="hold">
                                          <p:stCondLst>
                                            <p:cond delay="0"/>
                                          </p:stCondLst>
                                        </p:cTn>
                                        <p:tgtEl>
                                          <p:spTgt spid="63"/>
                                        </p:tgtEl>
                                        <p:attrNameLst>
                                          <p:attrName>ppt_x</p:attrName>
                                          <p:attrName>ppt_y</p:attrName>
                                        </p:attrNameLst>
                                      </p:cBhvr>
                                    </p:animMotion>
                                    <p:animEffect transition="in" filter="fade">
                                      <p:cBhvr>
                                        <p:cTn id="57" dur="1000"/>
                                        <p:tgtEl>
                                          <p:spTgt spid="63"/>
                                        </p:tgtEl>
                                      </p:cBhvr>
                                    </p:animEffect>
                                  </p:childTnLst>
                                </p:cTn>
                              </p:par>
                            </p:childTnLst>
                          </p:cTn>
                        </p:par>
                        <p:par>
                          <p:cTn id="58" fill="hold">
                            <p:stCondLst>
                              <p:cond delay="4700"/>
                            </p:stCondLst>
                            <p:childTnLst>
                              <p:par>
                                <p:cTn id="59" presetID="42" presetClass="entr" presetSubtype="0" fill="hold" nodeType="afterEffect">
                                  <p:stCondLst>
                                    <p:cond delay="0"/>
                                  </p:stCondLst>
                                  <p:childTnLst>
                                    <p:set>
                                      <p:cBhvr>
                                        <p:cTn id="60" dur="1" fill="hold">
                                          <p:stCondLst>
                                            <p:cond delay="0"/>
                                          </p:stCondLst>
                                        </p:cTn>
                                        <p:tgtEl>
                                          <p:spTgt spid="52"/>
                                        </p:tgtEl>
                                        <p:attrNameLst>
                                          <p:attrName>style.visibility</p:attrName>
                                        </p:attrNameLst>
                                      </p:cBhvr>
                                      <p:to>
                                        <p:strVal val="visible"/>
                                      </p:to>
                                    </p:set>
                                    <p:animEffect transition="in" filter="fade">
                                      <p:cBhvr>
                                        <p:cTn id="61" dur="600"/>
                                        <p:tgtEl>
                                          <p:spTgt spid="52"/>
                                        </p:tgtEl>
                                      </p:cBhvr>
                                    </p:animEffect>
                                    <p:anim calcmode="lin" valueType="num">
                                      <p:cBhvr>
                                        <p:cTn id="62" dur="600" fill="hold"/>
                                        <p:tgtEl>
                                          <p:spTgt spid="52"/>
                                        </p:tgtEl>
                                        <p:attrNameLst>
                                          <p:attrName>ppt_x</p:attrName>
                                        </p:attrNameLst>
                                      </p:cBhvr>
                                      <p:tavLst>
                                        <p:tav tm="0">
                                          <p:val>
                                            <p:strVal val="#ppt_x"/>
                                          </p:val>
                                        </p:tav>
                                        <p:tav tm="100000">
                                          <p:val>
                                            <p:strVal val="#ppt_x"/>
                                          </p:val>
                                        </p:tav>
                                      </p:tavLst>
                                    </p:anim>
                                    <p:anim calcmode="lin" valueType="num">
                                      <p:cBhvr>
                                        <p:cTn id="63" dur="600" fill="hold"/>
                                        <p:tgtEl>
                                          <p:spTgt spid="52"/>
                                        </p:tgtEl>
                                        <p:attrNameLst>
                                          <p:attrName>ppt_y</p:attrName>
                                        </p:attrNameLst>
                                      </p:cBhvr>
                                      <p:tavLst>
                                        <p:tav tm="0">
                                          <p:val>
                                            <p:strVal val="#ppt_y+.1"/>
                                          </p:val>
                                        </p:tav>
                                        <p:tav tm="100000">
                                          <p:val>
                                            <p:strVal val="#ppt_y"/>
                                          </p:val>
                                        </p:tav>
                                      </p:tavLst>
                                    </p:anim>
                                  </p:childTnLst>
                                </p:cTn>
                              </p:par>
                              <p:par>
                                <p:cTn id="64" presetID="53" presetClass="entr" presetSubtype="16" fill="hold" grpId="0" nodeType="withEffect">
                                  <p:stCondLst>
                                    <p:cond delay="0"/>
                                  </p:stCondLst>
                                  <p:childTnLst>
                                    <p:set>
                                      <p:cBhvr>
                                        <p:cTn id="65" dur="1" fill="hold">
                                          <p:stCondLst>
                                            <p:cond delay="0"/>
                                          </p:stCondLst>
                                        </p:cTn>
                                        <p:tgtEl>
                                          <p:spTgt spid="42"/>
                                        </p:tgtEl>
                                        <p:attrNameLst>
                                          <p:attrName>style.visibility</p:attrName>
                                        </p:attrNameLst>
                                      </p:cBhvr>
                                      <p:to>
                                        <p:strVal val="visible"/>
                                      </p:to>
                                    </p:set>
                                    <p:anim calcmode="lin" valueType="num">
                                      <p:cBhvr>
                                        <p:cTn id="66" dur="500" fill="hold"/>
                                        <p:tgtEl>
                                          <p:spTgt spid="42"/>
                                        </p:tgtEl>
                                        <p:attrNameLst>
                                          <p:attrName>ppt_w</p:attrName>
                                        </p:attrNameLst>
                                      </p:cBhvr>
                                      <p:tavLst>
                                        <p:tav tm="0">
                                          <p:val>
                                            <p:fltVal val="0"/>
                                          </p:val>
                                        </p:tav>
                                        <p:tav tm="100000">
                                          <p:val>
                                            <p:strVal val="#ppt_w"/>
                                          </p:val>
                                        </p:tav>
                                      </p:tavLst>
                                    </p:anim>
                                    <p:anim calcmode="lin" valueType="num">
                                      <p:cBhvr>
                                        <p:cTn id="67" dur="500" fill="hold"/>
                                        <p:tgtEl>
                                          <p:spTgt spid="42"/>
                                        </p:tgtEl>
                                        <p:attrNameLst>
                                          <p:attrName>ppt_h</p:attrName>
                                        </p:attrNameLst>
                                      </p:cBhvr>
                                      <p:tavLst>
                                        <p:tav tm="0">
                                          <p:val>
                                            <p:fltVal val="0"/>
                                          </p:val>
                                        </p:tav>
                                        <p:tav tm="100000">
                                          <p:val>
                                            <p:strVal val="#ppt_h"/>
                                          </p:val>
                                        </p:tav>
                                      </p:tavLst>
                                    </p:anim>
                                    <p:animEffect transition="in" filter="fade">
                                      <p:cBhvr>
                                        <p:cTn id="68" dur="500"/>
                                        <p:tgtEl>
                                          <p:spTgt spid="42"/>
                                        </p:tgtEl>
                                      </p:cBhvr>
                                    </p:animEffect>
                                  </p:childTnLst>
                                </p:cTn>
                              </p:par>
                              <p:par>
                                <p:cTn id="69" presetID="12" presetClass="entr" presetSubtype="8" fill="hold" grpId="0" nodeType="withEffect">
                                  <p:stCondLst>
                                    <p:cond delay="0"/>
                                  </p:stCondLst>
                                  <p:childTnLst>
                                    <p:set>
                                      <p:cBhvr>
                                        <p:cTn id="70" dur="1" fill="hold">
                                          <p:stCondLst>
                                            <p:cond delay="0"/>
                                          </p:stCondLst>
                                        </p:cTn>
                                        <p:tgtEl>
                                          <p:spTgt spid="43"/>
                                        </p:tgtEl>
                                        <p:attrNameLst>
                                          <p:attrName>style.visibility</p:attrName>
                                        </p:attrNameLst>
                                      </p:cBhvr>
                                      <p:to>
                                        <p:strVal val="visible"/>
                                      </p:to>
                                    </p:set>
                                    <p:anim calcmode="lin" valueType="num">
                                      <p:cBhvr additive="base">
                                        <p:cTn id="71" dur="500"/>
                                        <p:tgtEl>
                                          <p:spTgt spid="43"/>
                                        </p:tgtEl>
                                        <p:attrNameLst>
                                          <p:attrName>ppt_x</p:attrName>
                                        </p:attrNameLst>
                                      </p:cBhvr>
                                      <p:tavLst>
                                        <p:tav tm="0">
                                          <p:val>
                                            <p:strVal val="#ppt_x-#ppt_w*1.125000"/>
                                          </p:val>
                                        </p:tav>
                                        <p:tav tm="100000">
                                          <p:val>
                                            <p:strVal val="#ppt_x"/>
                                          </p:val>
                                        </p:tav>
                                      </p:tavLst>
                                    </p:anim>
                                    <p:animEffect transition="in" filter="wipe(right)">
                                      <p:cBhvr>
                                        <p:cTn id="72"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37" grpId="0"/>
      <p:bldP spid="40" grpId="0"/>
      <p:bldP spid="41" grpId="0"/>
      <p:bldP spid="42" grpId="0"/>
      <p:bldP spid="4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1158975" y="167204"/>
            <a:ext cx="2236510" cy="400110"/>
          </a:xfrm>
          <a:prstGeom prst="rect">
            <a:avLst/>
          </a:prstGeom>
          <a:noFill/>
        </p:spPr>
        <p:txBody>
          <a:bodyPr wrap="none" rtlCol="0">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a:t>
            </a:r>
            <a:r>
              <a:rPr lang="zh-CN" altLang="en-US" sz="2000" b="1" dirty="0" smtClean="0">
                <a:solidFill>
                  <a:schemeClr val="bg1"/>
                </a:solidFill>
                <a:latin typeface="方正正纤黑简体" panose="02000000000000000000" pitchFamily="2" charset="-122"/>
                <a:ea typeface="方正正纤黑简体" panose="02000000000000000000" pitchFamily="2" charset="-122"/>
              </a:rPr>
              <a:t>文本</a:t>
            </a:r>
            <a:endParaRPr lang="zh-CN" altLang="en-US" sz="2000" b="1" dirty="0">
              <a:solidFill>
                <a:schemeClr val="bg1"/>
              </a:solidFill>
              <a:latin typeface="方正正纤黑简体" panose="02000000000000000000" pitchFamily="2" charset="-122"/>
              <a:ea typeface="方正正纤黑简体" panose="02000000000000000000" pitchFamily="2" charset="-122"/>
            </a:endParaRPr>
          </a:p>
        </p:txBody>
      </p:sp>
      <p:sp>
        <p:nvSpPr>
          <p:cNvPr id="4" name="文本框 3"/>
          <p:cNvSpPr txBox="1"/>
          <p:nvPr/>
        </p:nvSpPr>
        <p:spPr>
          <a:xfrm>
            <a:off x="1098029" y="501753"/>
            <a:ext cx="2358403" cy="400110"/>
          </a:xfrm>
          <a:prstGeom prst="rect">
            <a:avLst/>
          </a:prstGeom>
          <a:noFill/>
        </p:spPr>
        <p:txBody>
          <a:bodyPr wrap="none" rtlCol="0">
            <a:spAutoFit/>
          </a:bodyPr>
          <a:lstStyle/>
          <a:p>
            <a:r>
              <a:rPr lang="en-US" altLang="zh-CN" sz="2000" dirty="0" smtClean="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rPr>
              <a:t>In the add directory</a:t>
            </a:r>
            <a:endParaRPr lang="zh-CN" altLang="en-US" sz="2000" dirty="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endParaRPr>
          </a:p>
        </p:txBody>
      </p:sp>
      <p:grpSp>
        <p:nvGrpSpPr>
          <p:cNvPr id="5" name="组合 4"/>
          <p:cNvGrpSpPr/>
          <p:nvPr/>
        </p:nvGrpSpPr>
        <p:grpSpPr>
          <a:xfrm>
            <a:off x="207780" y="101257"/>
            <a:ext cx="866605" cy="778226"/>
            <a:chOff x="283980" y="301282"/>
            <a:chExt cx="866605" cy="778226"/>
          </a:xfrm>
        </p:grpSpPr>
        <p:grpSp>
          <p:nvGrpSpPr>
            <p:cNvPr id="6" name="组合 5"/>
            <p:cNvGrpSpPr/>
            <p:nvPr/>
          </p:nvGrpSpPr>
          <p:grpSpPr>
            <a:xfrm>
              <a:off x="283980" y="301282"/>
              <a:ext cx="866605" cy="778226"/>
              <a:chOff x="225922" y="165203"/>
              <a:chExt cx="1038215" cy="932335"/>
            </a:xfrm>
          </p:grpSpPr>
          <p:sp>
            <p:nvSpPr>
              <p:cNvPr id="8" name="任意多边形 7"/>
              <p:cNvSpPr/>
              <p:nvPr/>
            </p:nvSpPr>
            <p:spPr>
              <a:xfrm>
                <a:off x="365209" y="290285"/>
                <a:ext cx="759642" cy="68217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任意多边形 8"/>
              <p:cNvSpPr/>
              <p:nvPr/>
            </p:nvSpPr>
            <p:spPr>
              <a:xfrm>
                <a:off x="225922" y="165203"/>
                <a:ext cx="1038215" cy="932335"/>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 name="文本框 6"/>
            <p:cNvSpPr txBox="1"/>
            <p:nvPr/>
          </p:nvSpPr>
          <p:spPr>
            <a:xfrm>
              <a:off x="477473" y="367229"/>
              <a:ext cx="479618" cy="646331"/>
            </a:xfrm>
            <a:prstGeom prst="rect">
              <a:avLst/>
            </a:prstGeom>
            <a:noFill/>
          </p:spPr>
          <p:txBody>
            <a:bodyPr wrap="none" rtlCol="0">
              <a:spAutoFit/>
            </a:bodyPr>
            <a:lstStyle/>
            <a:p>
              <a:r>
                <a:rPr lang="en-US" altLang="zh-CN" sz="3600" dirty="0" smtClean="0">
                  <a:solidFill>
                    <a:srgbClr val="2FA598"/>
                  </a:solidFill>
                  <a:latin typeface="Agency FB" panose="020B0503020202020204" pitchFamily="34" charset="0"/>
                </a:rPr>
                <a:t>01</a:t>
              </a:r>
              <a:endParaRPr lang="zh-CN" altLang="en-US" sz="3600" dirty="0">
                <a:solidFill>
                  <a:srgbClr val="2FA598"/>
                </a:solidFill>
                <a:latin typeface="Agency FB" panose="020B0503020202020204" pitchFamily="34" charset="0"/>
              </a:endParaRPr>
            </a:p>
          </p:txBody>
        </p:sp>
      </p:grpSp>
      <p:grpSp>
        <p:nvGrpSpPr>
          <p:cNvPr id="27" name="组合 26"/>
          <p:cNvGrpSpPr/>
          <p:nvPr/>
        </p:nvGrpSpPr>
        <p:grpSpPr>
          <a:xfrm>
            <a:off x="4367587" y="2339373"/>
            <a:ext cx="1430659" cy="1593132"/>
            <a:chOff x="4566926" y="2539398"/>
            <a:chExt cx="1430659" cy="1593132"/>
          </a:xfrm>
        </p:grpSpPr>
        <p:sp>
          <p:nvSpPr>
            <p:cNvPr id="10" name="任意多边形 9"/>
            <p:cNvSpPr/>
            <p:nvPr/>
          </p:nvSpPr>
          <p:spPr>
            <a:xfrm rot="5400000">
              <a:off x="4485690" y="2620634"/>
              <a:ext cx="1593132" cy="1430659"/>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Freeform 803"/>
            <p:cNvSpPr>
              <a:spLocks/>
            </p:cNvSpPr>
            <p:nvPr/>
          </p:nvSpPr>
          <p:spPr bwMode="auto">
            <a:xfrm>
              <a:off x="4861296" y="2935438"/>
              <a:ext cx="841920" cy="801050"/>
            </a:xfrm>
            <a:custGeom>
              <a:avLst/>
              <a:gdLst>
                <a:gd name="T0" fmla="*/ 174 w 174"/>
                <a:gd name="T1" fmla="*/ 139 h 166"/>
                <a:gd name="T2" fmla="*/ 153 w 174"/>
                <a:gd name="T3" fmla="*/ 126 h 166"/>
                <a:gd name="T4" fmla="*/ 126 w 174"/>
                <a:gd name="T5" fmla="*/ 115 h 166"/>
                <a:gd name="T6" fmla="*/ 118 w 174"/>
                <a:gd name="T7" fmla="*/ 112 h 166"/>
                <a:gd name="T8" fmla="*/ 111 w 174"/>
                <a:gd name="T9" fmla="*/ 100 h 166"/>
                <a:gd name="T10" fmla="*/ 106 w 174"/>
                <a:gd name="T11" fmla="*/ 100 h 166"/>
                <a:gd name="T12" fmla="*/ 111 w 174"/>
                <a:gd name="T13" fmla="*/ 90 h 166"/>
                <a:gd name="T14" fmla="*/ 113 w 174"/>
                <a:gd name="T15" fmla="*/ 79 h 166"/>
                <a:gd name="T16" fmla="*/ 118 w 174"/>
                <a:gd name="T17" fmla="*/ 74 h 166"/>
                <a:gd name="T18" fmla="*/ 121 w 174"/>
                <a:gd name="T19" fmla="*/ 67 h 166"/>
                <a:gd name="T20" fmla="*/ 120 w 174"/>
                <a:gd name="T21" fmla="*/ 54 h 166"/>
                <a:gd name="T22" fmla="*/ 118 w 174"/>
                <a:gd name="T23" fmla="*/ 49 h 166"/>
                <a:gd name="T24" fmla="*/ 119 w 174"/>
                <a:gd name="T25" fmla="*/ 32 h 166"/>
                <a:gd name="T26" fmla="*/ 118 w 174"/>
                <a:gd name="T27" fmla="*/ 20 h 166"/>
                <a:gd name="T28" fmla="*/ 113 w 174"/>
                <a:gd name="T29" fmla="*/ 13 h 166"/>
                <a:gd name="T30" fmla="*/ 108 w 174"/>
                <a:gd name="T31" fmla="*/ 12 h 166"/>
                <a:gd name="T32" fmla="*/ 104 w 174"/>
                <a:gd name="T33" fmla="*/ 9 h 166"/>
                <a:gd name="T34" fmla="*/ 67 w 174"/>
                <a:gd name="T35" fmla="*/ 9 h 166"/>
                <a:gd name="T36" fmla="*/ 54 w 174"/>
                <a:gd name="T37" fmla="*/ 48 h 166"/>
                <a:gd name="T38" fmla="*/ 52 w 174"/>
                <a:gd name="T39" fmla="*/ 57 h 166"/>
                <a:gd name="T40" fmla="*/ 57 w 174"/>
                <a:gd name="T41" fmla="*/ 76 h 166"/>
                <a:gd name="T42" fmla="*/ 60 w 174"/>
                <a:gd name="T43" fmla="*/ 77 h 166"/>
                <a:gd name="T44" fmla="*/ 62 w 174"/>
                <a:gd name="T45" fmla="*/ 91 h 166"/>
                <a:gd name="T46" fmla="*/ 67 w 174"/>
                <a:gd name="T47" fmla="*/ 99 h 166"/>
                <a:gd name="T48" fmla="*/ 63 w 174"/>
                <a:gd name="T49" fmla="*/ 100 h 166"/>
                <a:gd name="T50" fmla="*/ 56 w 174"/>
                <a:gd name="T51" fmla="*/ 112 h 166"/>
                <a:gd name="T52" fmla="*/ 48 w 174"/>
                <a:gd name="T53" fmla="*/ 115 h 166"/>
                <a:gd name="T54" fmla="*/ 21 w 174"/>
                <a:gd name="T55" fmla="*/ 126 h 166"/>
                <a:gd name="T56" fmla="*/ 0 w 174"/>
                <a:gd name="T57" fmla="*/ 139 h 166"/>
                <a:gd name="T58" fmla="*/ 0 w 174"/>
                <a:gd name="T59" fmla="*/ 166 h 166"/>
                <a:gd name="T60" fmla="*/ 76 w 174"/>
                <a:gd name="T61" fmla="*/ 166 h 166"/>
                <a:gd name="T62" fmla="*/ 82 w 174"/>
                <a:gd name="T63" fmla="*/ 127 h 166"/>
                <a:gd name="T64" fmla="*/ 77 w 174"/>
                <a:gd name="T65" fmla="*/ 117 h 166"/>
                <a:gd name="T66" fmla="*/ 88 w 174"/>
                <a:gd name="T67" fmla="*/ 112 h 166"/>
                <a:gd name="T68" fmla="*/ 97 w 174"/>
                <a:gd name="T69" fmla="*/ 117 h 166"/>
                <a:gd name="T70" fmla="*/ 92 w 174"/>
                <a:gd name="T71" fmla="*/ 128 h 166"/>
                <a:gd name="T72" fmla="*/ 101 w 174"/>
                <a:gd name="T73" fmla="*/ 166 h 166"/>
                <a:gd name="T74" fmla="*/ 174 w 174"/>
                <a:gd name="T75" fmla="*/ 166 h 166"/>
                <a:gd name="T76" fmla="*/ 174 w 174"/>
                <a:gd name="T77" fmla="*/ 139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74" h="166">
                  <a:moveTo>
                    <a:pt x="174" y="139"/>
                  </a:moveTo>
                  <a:cubicBezTo>
                    <a:pt x="171" y="131"/>
                    <a:pt x="161" y="129"/>
                    <a:pt x="153" y="126"/>
                  </a:cubicBezTo>
                  <a:cubicBezTo>
                    <a:pt x="144" y="122"/>
                    <a:pt x="135" y="118"/>
                    <a:pt x="126" y="115"/>
                  </a:cubicBezTo>
                  <a:cubicBezTo>
                    <a:pt x="123" y="114"/>
                    <a:pt x="121" y="113"/>
                    <a:pt x="118" y="112"/>
                  </a:cubicBezTo>
                  <a:cubicBezTo>
                    <a:pt x="115" y="110"/>
                    <a:pt x="113" y="104"/>
                    <a:pt x="111" y="100"/>
                  </a:cubicBezTo>
                  <a:cubicBezTo>
                    <a:pt x="109" y="100"/>
                    <a:pt x="108" y="100"/>
                    <a:pt x="106" y="100"/>
                  </a:cubicBezTo>
                  <a:cubicBezTo>
                    <a:pt x="106" y="94"/>
                    <a:pt x="110" y="94"/>
                    <a:pt x="111" y="90"/>
                  </a:cubicBezTo>
                  <a:cubicBezTo>
                    <a:pt x="112" y="86"/>
                    <a:pt x="111" y="82"/>
                    <a:pt x="113" y="79"/>
                  </a:cubicBezTo>
                  <a:cubicBezTo>
                    <a:pt x="114" y="76"/>
                    <a:pt x="117" y="76"/>
                    <a:pt x="118" y="74"/>
                  </a:cubicBezTo>
                  <a:cubicBezTo>
                    <a:pt x="120" y="73"/>
                    <a:pt x="120" y="69"/>
                    <a:pt x="121" y="67"/>
                  </a:cubicBezTo>
                  <a:cubicBezTo>
                    <a:pt x="122" y="63"/>
                    <a:pt x="122" y="58"/>
                    <a:pt x="120" y="54"/>
                  </a:cubicBezTo>
                  <a:cubicBezTo>
                    <a:pt x="119" y="52"/>
                    <a:pt x="119" y="51"/>
                    <a:pt x="118" y="49"/>
                  </a:cubicBezTo>
                  <a:cubicBezTo>
                    <a:pt x="118" y="45"/>
                    <a:pt x="119" y="35"/>
                    <a:pt x="119" y="32"/>
                  </a:cubicBezTo>
                  <a:cubicBezTo>
                    <a:pt x="119" y="26"/>
                    <a:pt x="119" y="26"/>
                    <a:pt x="118" y="20"/>
                  </a:cubicBezTo>
                  <a:cubicBezTo>
                    <a:pt x="118" y="20"/>
                    <a:pt x="116" y="14"/>
                    <a:pt x="113" y="13"/>
                  </a:cubicBezTo>
                  <a:cubicBezTo>
                    <a:pt x="108" y="12"/>
                    <a:pt x="108" y="12"/>
                    <a:pt x="108" y="12"/>
                  </a:cubicBezTo>
                  <a:cubicBezTo>
                    <a:pt x="104" y="9"/>
                    <a:pt x="104" y="9"/>
                    <a:pt x="104" y="9"/>
                  </a:cubicBezTo>
                  <a:cubicBezTo>
                    <a:pt x="90" y="0"/>
                    <a:pt x="75" y="6"/>
                    <a:pt x="67" y="9"/>
                  </a:cubicBezTo>
                  <a:cubicBezTo>
                    <a:pt x="56" y="13"/>
                    <a:pt x="49" y="24"/>
                    <a:pt x="54" y="48"/>
                  </a:cubicBezTo>
                  <a:cubicBezTo>
                    <a:pt x="55" y="52"/>
                    <a:pt x="51" y="54"/>
                    <a:pt x="52" y="57"/>
                  </a:cubicBezTo>
                  <a:cubicBezTo>
                    <a:pt x="52" y="61"/>
                    <a:pt x="52" y="73"/>
                    <a:pt x="57" y="76"/>
                  </a:cubicBezTo>
                  <a:cubicBezTo>
                    <a:pt x="57" y="76"/>
                    <a:pt x="61" y="77"/>
                    <a:pt x="60" y="77"/>
                  </a:cubicBezTo>
                  <a:cubicBezTo>
                    <a:pt x="61" y="82"/>
                    <a:pt x="61" y="87"/>
                    <a:pt x="62" y="91"/>
                  </a:cubicBezTo>
                  <a:cubicBezTo>
                    <a:pt x="63" y="94"/>
                    <a:pt x="66" y="95"/>
                    <a:pt x="67" y="99"/>
                  </a:cubicBezTo>
                  <a:cubicBezTo>
                    <a:pt x="63" y="100"/>
                    <a:pt x="63" y="100"/>
                    <a:pt x="63" y="100"/>
                  </a:cubicBezTo>
                  <a:cubicBezTo>
                    <a:pt x="61" y="104"/>
                    <a:pt x="59" y="110"/>
                    <a:pt x="56" y="112"/>
                  </a:cubicBezTo>
                  <a:cubicBezTo>
                    <a:pt x="53" y="113"/>
                    <a:pt x="51" y="114"/>
                    <a:pt x="48" y="115"/>
                  </a:cubicBezTo>
                  <a:cubicBezTo>
                    <a:pt x="39" y="118"/>
                    <a:pt x="30" y="122"/>
                    <a:pt x="21" y="126"/>
                  </a:cubicBezTo>
                  <a:cubicBezTo>
                    <a:pt x="13" y="129"/>
                    <a:pt x="3" y="131"/>
                    <a:pt x="0" y="139"/>
                  </a:cubicBezTo>
                  <a:cubicBezTo>
                    <a:pt x="0" y="145"/>
                    <a:pt x="0" y="158"/>
                    <a:pt x="0" y="166"/>
                  </a:cubicBezTo>
                  <a:cubicBezTo>
                    <a:pt x="76" y="166"/>
                    <a:pt x="76" y="166"/>
                    <a:pt x="76" y="166"/>
                  </a:cubicBezTo>
                  <a:cubicBezTo>
                    <a:pt x="82" y="127"/>
                    <a:pt x="82" y="127"/>
                    <a:pt x="82" y="127"/>
                  </a:cubicBezTo>
                  <a:cubicBezTo>
                    <a:pt x="77" y="117"/>
                    <a:pt x="77" y="117"/>
                    <a:pt x="77" y="117"/>
                  </a:cubicBezTo>
                  <a:cubicBezTo>
                    <a:pt x="88" y="112"/>
                    <a:pt x="88" y="112"/>
                    <a:pt x="88" y="112"/>
                  </a:cubicBezTo>
                  <a:cubicBezTo>
                    <a:pt x="97" y="117"/>
                    <a:pt x="97" y="117"/>
                    <a:pt x="97" y="117"/>
                  </a:cubicBezTo>
                  <a:cubicBezTo>
                    <a:pt x="92" y="128"/>
                    <a:pt x="92" y="128"/>
                    <a:pt x="92" y="128"/>
                  </a:cubicBezTo>
                  <a:cubicBezTo>
                    <a:pt x="101" y="166"/>
                    <a:pt x="101" y="166"/>
                    <a:pt x="101" y="166"/>
                  </a:cubicBezTo>
                  <a:cubicBezTo>
                    <a:pt x="174" y="166"/>
                    <a:pt x="174" y="166"/>
                    <a:pt x="174" y="166"/>
                  </a:cubicBezTo>
                  <a:cubicBezTo>
                    <a:pt x="174" y="158"/>
                    <a:pt x="174" y="145"/>
                    <a:pt x="174" y="139"/>
                  </a:cubicBezTo>
                  <a:close/>
                </a:path>
              </a:pathLst>
            </a:custGeom>
            <a:solidFill>
              <a:srgbClr val="2FA598"/>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6" name="组合 25"/>
          <p:cNvGrpSpPr/>
          <p:nvPr/>
        </p:nvGrpSpPr>
        <p:grpSpPr>
          <a:xfrm>
            <a:off x="6003327" y="2518483"/>
            <a:ext cx="792381" cy="882368"/>
            <a:chOff x="6202666" y="2718508"/>
            <a:chExt cx="792381" cy="882368"/>
          </a:xfrm>
        </p:grpSpPr>
        <p:sp>
          <p:nvSpPr>
            <p:cNvPr id="13" name="任意多边形 12"/>
            <p:cNvSpPr/>
            <p:nvPr/>
          </p:nvSpPr>
          <p:spPr>
            <a:xfrm rot="5400000">
              <a:off x="6157673" y="2763501"/>
              <a:ext cx="882368" cy="792381"/>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5" name="组合 24"/>
            <p:cNvGrpSpPr/>
            <p:nvPr/>
          </p:nvGrpSpPr>
          <p:grpSpPr>
            <a:xfrm>
              <a:off x="6343274" y="2947322"/>
              <a:ext cx="521320" cy="424738"/>
              <a:chOff x="8323263" y="-182563"/>
              <a:chExt cx="754063" cy="614364"/>
            </a:xfrm>
            <a:solidFill>
              <a:srgbClr val="2FA598"/>
            </a:solidFill>
          </p:grpSpPr>
          <p:sp>
            <p:nvSpPr>
              <p:cNvPr id="19" name="Freeform 786"/>
              <p:cNvSpPr>
                <a:spLocks noEditPoints="1"/>
              </p:cNvSpPr>
              <p:nvPr/>
            </p:nvSpPr>
            <p:spPr bwMode="auto">
              <a:xfrm>
                <a:off x="8650288" y="255588"/>
                <a:ext cx="427038" cy="168275"/>
              </a:xfrm>
              <a:custGeom>
                <a:avLst/>
                <a:gdLst>
                  <a:gd name="T0" fmla="*/ 105 w 114"/>
                  <a:gd name="T1" fmla="*/ 4 h 45"/>
                  <a:gd name="T2" fmla="*/ 85 w 114"/>
                  <a:gd name="T3" fmla="*/ 4 h 45"/>
                  <a:gd name="T4" fmla="*/ 69 w 114"/>
                  <a:gd name="T5" fmla="*/ 11 h 45"/>
                  <a:gd name="T6" fmla="*/ 64 w 114"/>
                  <a:gd name="T7" fmla="*/ 12 h 45"/>
                  <a:gd name="T8" fmla="*/ 69 w 114"/>
                  <a:gd name="T9" fmla="*/ 20 h 45"/>
                  <a:gd name="T10" fmla="*/ 65 w 114"/>
                  <a:gd name="T11" fmla="*/ 27 h 45"/>
                  <a:gd name="T12" fmla="*/ 58 w 114"/>
                  <a:gd name="T13" fmla="*/ 8 h 45"/>
                  <a:gd name="T14" fmla="*/ 63 w 114"/>
                  <a:gd name="T15" fmla="*/ 15 h 45"/>
                  <a:gd name="T16" fmla="*/ 58 w 114"/>
                  <a:gd name="T17" fmla="*/ 16 h 45"/>
                  <a:gd name="T18" fmla="*/ 63 w 114"/>
                  <a:gd name="T19" fmla="*/ 24 h 45"/>
                  <a:gd name="T20" fmla="*/ 58 w 114"/>
                  <a:gd name="T21" fmla="*/ 30 h 45"/>
                  <a:gd name="T22" fmla="*/ 52 w 114"/>
                  <a:gd name="T23" fmla="*/ 12 h 45"/>
                  <a:gd name="T24" fmla="*/ 56 w 114"/>
                  <a:gd name="T25" fmla="*/ 19 h 45"/>
                  <a:gd name="T26" fmla="*/ 52 w 114"/>
                  <a:gd name="T27" fmla="*/ 20 h 45"/>
                  <a:gd name="T28" fmla="*/ 56 w 114"/>
                  <a:gd name="T29" fmla="*/ 28 h 45"/>
                  <a:gd name="T30" fmla="*/ 46 w 114"/>
                  <a:gd name="T31" fmla="*/ 11 h 45"/>
                  <a:gd name="T32" fmla="*/ 45 w 114"/>
                  <a:gd name="T33" fmla="*/ 16 h 45"/>
                  <a:gd name="T34" fmla="*/ 50 w 114"/>
                  <a:gd name="T35" fmla="*/ 23 h 45"/>
                  <a:gd name="T36" fmla="*/ 45 w 114"/>
                  <a:gd name="T37" fmla="*/ 24 h 45"/>
                  <a:gd name="T38" fmla="*/ 17 w 114"/>
                  <a:gd name="T39" fmla="*/ 30 h 45"/>
                  <a:gd name="T40" fmla="*/ 23 w 114"/>
                  <a:gd name="T41" fmla="*/ 24 h 45"/>
                  <a:gd name="T42" fmla="*/ 24 w 114"/>
                  <a:gd name="T43" fmla="*/ 19 h 45"/>
                  <a:gd name="T44" fmla="*/ 21 w 114"/>
                  <a:gd name="T45" fmla="*/ 12 h 45"/>
                  <a:gd name="T46" fmla="*/ 25 w 114"/>
                  <a:gd name="T47" fmla="*/ 11 h 45"/>
                  <a:gd name="T48" fmla="*/ 25 w 114"/>
                  <a:gd name="T49" fmla="*/ 26 h 45"/>
                  <a:gd name="T50" fmla="*/ 30 w 114"/>
                  <a:gd name="T51" fmla="*/ 20 h 45"/>
                  <a:gd name="T52" fmla="*/ 31 w 114"/>
                  <a:gd name="T53" fmla="*/ 15 h 45"/>
                  <a:gd name="T54" fmla="*/ 28 w 114"/>
                  <a:gd name="T55" fmla="*/ 8 h 45"/>
                  <a:gd name="T56" fmla="*/ 36 w 114"/>
                  <a:gd name="T57" fmla="*/ 30 h 45"/>
                  <a:gd name="T58" fmla="*/ 32 w 114"/>
                  <a:gd name="T59" fmla="*/ 22 h 45"/>
                  <a:gd name="T60" fmla="*/ 37 w 114"/>
                  <a:gd name="T61" fmla="*/ 16 h 45"/>
                  <a:gd name="T62" fmla="*/ 38 w 114"/>
                  <a:gd name="T63" fmla="*/ 11 h 45"/>
                  <a:gd name="T64" fmla="*/ 38 w 114"/>
                  <a:gd name="T65" fmla="*/ 28 h 45"/>
                  <a:gd name="T66" fmla="*/ 43 w 114"/>
                  <a:gd name="T67" fmla="*/ 26 h 45"/>
                  <a:gd name="T68" fmla="*/ 39 w 114"/>
                  <a:gd name="T69" fmla="*/ 19 h 45"/>
                  <a:gd name="T70" fmla="*/ 44 w 114"/>
                  <a:gd name="T71" fmla="*/ 12 h 45"/>
                  <a:gd name="T72" fmla="*/ 71 w 114"/>
                  <a:gd name="T73" fmla="*/ 43 h 45"/>
                  <a:gd name="T74" fmla="*/ 71 w 114"/>
                  <a:gd name="T75" fmla="*/ 33 h 45"/>
                  <a:gd name="T76" fmla="*/ 76 w 114"/>
                  <a:gd name="T77" fmla="*/ 27 h 45"/>
                  <a:gd name="T78" fmla="*/ 71 w 114"/>
                  <a:gd name="T79" fmla="*/ 20 h 45"/>
                  <a:gd name="T80" fmla="*/ 76 w 114"/>
                  <a:gd name="T81" fmla="*/ 19 h 45"/>
                  <a:gd name="T82" fmla="*/ 71 w 114"/>
                  <a:gd name="T83" fmla="*/ 11 h 45"/>
                  <a:gd name="T84" fmla="*/ 71 w 114"/>
                  <a:gd name="T85" fmla="*/ 3 h 45"/>
                  <a:gd name="T86" fmla="*/ 79 w 114"/>
                  <a:gd name="T87" fmla="*/ 31 h 45"/>
                  <a:gd name="T88" fmla="*/ 83 w 114"/>
                  <a:gd name="T89" fmla="*/ 24 h 45"/>
                  <a:gd name="T90" fmla="*/ 82 w 114"/>
                  <a:gd name="T91" fmla="*/ 19 h 45"/>
                  <a:gd name="T92" fmla="*/ 77 w 114"/>
                  <a:gd name="T93" fmla="*/ 12 h 45"/>
                  <a:gd name="T94" fmla="*/ 81 w 114"/>
                  <a:gd name="T95" fmla="*/ 11 h 45"/>
                  <a:gd name="T96" fmla="*/ 85 w 114"/>
                  <a:gd name="T97" fmla="*/ 27 h 45"/>
                  <a:gd name="T98" fmla="*/ 89 w 114"/>
                  <a:gd name="T99" fmla="*/ 20 h 45"/>
                  <a:gd name="T100" fmla="*/ 88 w 114"/>
                  <a:gd name="T101" fmla="*/ 15 h 45"/>
                  <a:gd name="T102" fmla="*/ 83 w 114"/>
                  <a:gd name="T103" fmla="*/ 8 h 45"/>
                  <a:gd name="T104" fmla="*/ 97 w 114"/>
                  <a:gd name="T105" fmla="*/ 31 h 45"/>
                  <a:gd name="T106" fmla="*/ 91 w 114"/>
                  <a:gd name="T107" fmla="*/ 23 h 45"/>
                  <a:gd name="T108" fmla="*/ 95 w 114"/>
                  <a:gd name="T109" fmla="*/ 16 h 45"/>
                  <a:gd name="T110" fmla="*/ 94 w 114"/>
                  <a:gd name="T111" fmla="*/ 11 h 45"/>
                  <a:gd name="T112" fmla="*/ 89 w 114"/>
                  <a:gd name="T113" fmla="*/ 5 h 45"/>
                  <a:gd name="T114" fmla="*/ 101 w 114"/>
                  <a:gd name="T115" fmla="*/ 4 h 45"/>
                  <a:gd name="T116" fmla="*/ 101 w 114"/>
                  <a:gd name="T117" fmla="*/ 3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14" h="45">
                    <a:moveTo>
                      <a:pt x="16" y="0"/>
                    </a:moveTo>
                    <a:cubicBezTo>
                      <a:pt x="13" y="0"/>
                      <a:pt x="11" y="2"/>
                      <a:pt x="10" y="4"/>
                    </a:cubicBezTo>
                    <a:cubicBezTo>
                      <a:pt x="1" y="41"/>
                      <a:pt x="1" y="41"/>
                      <a:pt x="1" y="41"/>
                    </a:cubicBezTo>
                    <a:cubicBezTo>
                      <a:pt x="0" y="43"/>
                      <a:pt x="3" y="45"/>
                      <a:pt x="6" y="45"/>
                    </a:cubicBezTo>
                    <a:cubicBezTo>
                      <a:pt x="108" y="45"/>
                      <a:pt x="108" y="45"/>
                      <a:pt x="108" y="45"/>
                    </a:cubicBezTo>
                    <a:cubicBezTo>
                      <a:pt x="112" y="45"/>
                      <a:pt x="114" y="43"/>
                      <a:pt x="113" y="41"/>
                    </a:cubicBezTo>
                    <a:cubicBezTo>
                      <a:pt x="105" y="4"/>
                      <a:pt x="105" y="4"/>
                      <a:pt x="105" y="4"/>
                    </a:cubicBezTo>
                    <a:cubicBezTo>
                      <a:pt x="104" y="2"/>
                      <a:pt x="101" y="0"/>
                      <a:pt x="99" y="0"/>
                    </a:cubicBezTo>
                    <a:lnTo>
                      <a:pt x="16" y="0"/>
                    </a:lnTo>
                    <a:close/>
                    <a:moveTo>
                      <a:pt x="79" y="3"/>
                    </a:moveTo>
                    <a:cubicBezTo>
                      <a:pt x="79" y="3"/>
                      <a:pt x="79" y="2"/>
                      <a:pt x="80" y="2"/>
                    </a:cubicBezTo>
                    <a:cubicBezTo>
                      <a:pt x="83" y="2"/>
                      <a:pt x="83" y="2"/>
                      <a:pt x="83" y="2"/>
                    </a:cubicBezTo>
                    <a:cubicBezTo>
                      <a:pt x="84" y="2"/>
                      <a:pt x="84" y="3"/>
                      <a:pt x="85" y="3"/>
                    </a:cubicBezTo>
                    <a:cubicBezTo>
                      <a:pt x="85" y="4"/>
                      <a:pt x="85" y="4"/>
                      <a:pt x="85" y="4"/>
                    </a:cubicBezTo>
                    <a:cubicBezTo>
                      <a:pt x="85" y="5"/>
                      <a:pt x="84" y="5"/>
                      <a:pt x="83" y="5"/>
                    </a:cubicBezTo>
                    <a:cubicBezTo>
                      <a:pt x="81" y="5"/>
                      <a:pt x="81" y="5"/>
                      <a:pt x="81" y="5"/>
                    </a:cubicBezTo>
                    <a:cubicBezTo>
                      <a:pt x="80" y="5"/>
                      <a:pt x="79" y="5"/>
                      <a:pt x="79" y="4"/>
                    </a:cubicBezTo>
                    <a:lnTo>
                      <a:pt x="79" y="3"/>
                    </a:lnTo>
                    <a:close/>
                    <a:moveTo>
                      <a:pt x="64" y="8"/>
                    </a:moveTo>
                    <a:cubicBezTo>
                      <a:pt x="69" y="8"/>
                      <a:pt x="69" y="8"/>
                      <a:pt x="69" y="8"/>
                    </a:cubicBezTo>
                    <a:cubicBezTo>
                      <a:pt x="69" y="11"/>
                      <a:pt x="69" y="11"/>
                      <a:pt x="69" y="11"/>
                    </a:cubicBezTo>
                    <a:cubicBezTo>
                      <a:pt x="64" y="11"/>
                      <a:pt x="64" y="11"/>
                      <a:pt x="64" y="11"/>
                    </a:cubicBezTo>
                    <a:lnTo>
                      <a:pt x="64" y="8"/>
                    </a:lnTo>
                    <a:close/>
                    <a:moveTo>
                      <a:pt x="64" y="12"/>
                    </a:moveTo>
                    <a:cubicBezTo>
                      <a:pt x="69" y="12"/>
                      <a:pt x="69" y="12"/>
                      <a:pt x="69" y="12"/>
                    </a:cubicBezTo>
                    <a:cubicBezTo>
                      <a:pt x="69" y="15"/>
                      <a:pt x="69" y="15"/>
                      <a:pt x="69" y="15"/>
                    </a:cubicBezTo>
                    <a:cubicBezTo>
                      <a:pt x="65" y="15"/>
                      <a:pt x="65" y="15"/>
                      <a:pt x="65" y="15"/>
                    </a:cubicBezTo>
                    <a:lnTo>
                      <a:pt x="64" y="12"/>
                    </a:lnTo>
                    <a:close/>
                    <a:moveTo>
                      <a:pt x="65" y="16"/>
                    </a:moveTo>
                    <a:cubicBezTo>
                      <a:pt x="69" y="16"/>
                      <a:pt x="69" y="16"/>
                      <a:pt x="69" y="16"/>
                    </a:cubicBezTo>
                    <a:cubicBezTo>
                      <a:pt x="69" y="19"/>
                      <a:pt x="69" y="19"/>
                      <a:pt x="69" y="19"/>
                    </a:cubicBezTo>
                    <a:cubicBezTo>
                      <a:pt x="65" y="19"/>
                      <a:pt x="65" y="19"/>
                      <a:pt x="65" y="19"/>
                    </a:cubicBezTo>
                    <a:lnTo>
                      <a:pt x="65" y="16"/>
                    </a:lnTo>
                    <a:close/>
                    <a:moveTo>
                      <a:pt x="65" y="20"/>
                    </a:moveTo>
                    <a:cubicBezTo>
                      <a:pt x="69" y="20"/>
                      <a:pt x="69" y="20"/>
                      <a:pt x="69" y="20"/>
                    </a:cubicBezTo>
                    <a:cubicBezTo>
                      <a:pt x="70" y="23"/>
                      <a:pt x="70" y="23"/>
                      <a:pt x="70" y="23"/>
                    </a:cubicBezTo>
                    <a:cubicBezTo>
                      <a:pt x="65" y="23"/>
                      <a:pt x="65" y="23"/>
                      <a:pt x="65" y="23"/>
                    </a:cubicBezTo>
                    <a:lnTo>
                      <a:pt x="65" y="20"/>
                    </a:lnTo>
                    <a:close/>
                    <a:moveTo>
                      <a:pt x="65" y="24"/>
                    </a:moveTo>
                    <a:cubicBezTo>
                      <a:pt x="70" y="24"/>
                      <a:pt x="70" y="24"/>
                      <a:pt x="70" y="24"/>
                    </a:cubicBezTo>
                    <a:cubicBezTo>
                      <a:pt x="70" y="27"/>
                      <a:pt x="70" y="27"/>
                      <a:pt x="70" y="27"/>
                    </a:cubicBezTo>
                    <a:cubicBezTo>
                      <a:pt x="65" y="27"/>
                      <a:pt x="65" y="27"/>
                      <a:pt x="65" y="27"/>
                    </a:cubicBezTo>
                    <a:lnTo>
                      <a:pt x="65" y="24"/>
                    </a:lnTo>
                    <a:close/>
                    <a:moveTo>
                      <a:pt x="65" y="28"/>
                    </a:moveTo>
                    <a:cubicBezTo>
                      <a:pt x="70" y="28"/>
                      <a:pt x="70" y="28"/>
                      <a:pt x="70" y="28"/>
                    </a:cubicBezTo>
                    <a:cubicBezTo>
                      <a:pt x="70" y="31"/>
                      <a:pt x="70" y="31"/>
                      <a:pt x="70" y="31"/>
                    </a:cubicBezTo>
                    <a:cubicBezTo>
                      <a:pt x="65" y="31"/>
                      <a:pt x="65" y="31"/>
                      <a:pt x="65" y="31"/>
                    </a:cubicBezTo>
                    <a:lnTo>
                      <a:pt x="65" y="28"/>
                    </a:lnTo>
                    <a:close/>
                    <a:moveTo>
                      <a:pt x="58" y="8"/>
                    </a:moveTo>
                    <a:cubicBezTo>
                      <a:pt x="63" y="8"/>
                      <a:pt x="63" y="8"/>
                      <a:pt x="63" y="8"/>
                    </a:cubicBezTo>
                    <a:cubicBezTo>
                      <a:pt x="63" y="11"/>
                      <a:pt x="63" y="11"/>
                      <a:pt x="63" y="11"/>
                    </a:cubicBezTo>
                    <a:cubicBezTo>
                      <a:pt x="58" y="11"/>
                      <a:pt x="58" y="11"/>
                      <a:pt x="58" y="11"/>
                    </a:cubicBezTo>
                    <a:lnTo>
                      <a:pt x="58" y="8"/>
                    </a:lnTo>
                    <a:close/>
                    <a:moveTo>
                      <a:pt x="58" y="12"/>
                    </a:moveTo>
                    <a:cubicBezTo>
                      <a:pt x="63" y="12"/>
                      <a:pt x="63" y="12"/>
                      <a:pt x="63" y="12"/>
                    </a:cubicBezTo>
                    <a:cubicBezTo>
                      <a:pt x="63" y="15"/>
                      <a:pt x="63" y="15"/>
                      <a:pt x="63" y="15"/>
                    </a:cubicBezTo>
                    <a:cubicBezTo>
                      <a:pt x="58" y="15"/>
                      <a:pt x="58" y="15"/>
                      <a:pt x="58" y="15"/>
                    </a:cubicBezTo>
                    <a:lnTo>
                      <a:pt x="58" y="12"/>
                    </a:lnTo>
                    <a:close/>
                    <a:moveTo>
                      <a:pt x="58" y="16"/>
                    </a:moveTo>
                    <a:cubicBezTo>
                      <a:pt x="63" y="16"/>
                      <a:pt x="63" y="16"/>
                      <a:pt x="63" y="16"/>
                    </a:cubicBezTo>
                    <a:cubicBezTo>
                      <a:pt x="63" y="19"/>
                      <a:pt x="63" y="19"/>
                      <a:pt x="63" y="19"/>
                    </a:cubicBezTo>
                    <a:cubicBezTo>
                      <a:pt x="58" y="19"/>
                      <a:pt x="58" y="19"/>
                      <a:pt x="58" y="19"/>
                    </a:cubicBezTo>
                    <a:lnTo>
                      <a:pt x="58" y="16"/>
                    </a:lnTo>
                    <a:close/>
                    <a:moveTo>
                      <a:pt x="58" y="20"/>
                    </a:moveTo>
                    <a:cubicBezTo>
                      <a:pt x="63" y="20"/>
                      <a:pt x="63" y="20"/>
                      <a:pt x="63" y="20"/>
                    </a:cubicBezTo>
                    <a:cubicBezTo>
                      <a:pt x="63" y="23"/>
                      <a:pt x="63" y="23"/>
                      <a:pt x="63" y="23"/>
                    </a:cubicBezTo>
                    <a:cubicBezTo>
                      <a:pt x="58" y="23"/>
                      <a:pt x="58" y="23"/>
                      <a:pt x="58" y="23"/>
                    </a:cubicBezTo>
                    <a:lnTo>
                      <a:pt x="58" y="20"/>
                    </a:lnTo>
                    <a:close/>
                    <a:moveTo>
                      <a:pt x="58" y="24"/>
                    </a:moveTo>
                    <a:cubicBezTo>
                      <a:pt x="63" y="24"/>
                      <a:pt x="63" y="24"/>
                      <a:pt x="63" y="24"/>
                    </a:cubicBezTo>
                    <a:cubicBezTo>
                      <a:pt x="63" y="27"/>
                      <a:pt x="63" y="27"/>
                      <a:pt x="63" y="27"/>
                    </a:cubicBezTo>
                    <a:cubicBezTo>
                      <a:pt x="58" y="27"/>
                      <a:pt x="58" y="27"/>
                      <a:pt x="58" y="27"/>
                    </a:cubicBezTo>
                    <a:lnTo>
                      <a:pt x="58" y="24"/>
                    </a:lnTo>
                    <a:close/>
                    <a:moveTo>
                      <a:pt x="58" y="28"/>
                    </a:moveTo>
                    <a:cubicBezTo>
                      <a:pt x="63" y="28"/>
                      <a:pt x="63" y="28"/>
                      <a:pt x="63" y="28"/>
                    </a:cubicBezTo>
                    <a:cubicBezTo>
                      <a:pt x="63" y="31"/>
                      <a:pt x="63" y="31"/>
                      <a:pt x="63" y="31"/>
                    </a:cubicBezTo>
                    <a:cubicBezTo>
                      <a:pt x="58" y="30"/>
                      <a:pt x="58" y="30"/>
                      <a:pt x="58" y="30"/>
                    </a:cubicBezTo>
                    <a:lnTo>
                      <a:pt x="58" y="28"/>
                    </a:lnTo>
                    <a:close/>
                    <a:moveTo>
                      <a:pt x="52" y="8"/>
                    </a:moveTo>
                    <a:cubicBezTo>
                      <a:pt x="57" y="8"/>
                      <a:pt x="57" y="8"/>
                      <a:pt x="57" y="8"/>
                    </a:cubicBezTo>
                    <a:cubicBezTo>
                      <a:pt x="57" y="11"/>
                      <a:pt x="57" y="11"/>
                      <a:pt x="57" y="11"/>
                    </a:cubicBezTo>
                    <a:cubicBezTo>
                      <a:pt x="52" y="11"/>
                      <a:pt x="52" y="11"/>
                      <a:pt x="52" y="11"/>
                    </a:cubicBezTo>
                    <a:lnTo>
                      <a:pt x="52" y="8"/>
                    </a:lnTo>
                    <a:close/>
                    <a:moveTo>
                      <a:pt x="52" y="12"/>
                    </a:moveTo>
                    <a:cubicBezTo>
                      <a:pt x="56" y="12"/>
                      <a:pt x="56" y="12"/>
                      <a:pt x="56" y="12"/>
                    </a:cubicBezTo>
                    <a:cubicBezTo>
                      <a:pt x="56" y="15"/>
                      <a:pt x="56" y="15"/>
                      <a:pt x="56" y="15"/>
                    </a:cubicBezTo>
                    <a:cubicBezTo>
                      <a:pt x="52" y="15"/>
                      <a:pt x="52" y="15"/>
                      <a:pt x="52" y="15"/>
                    </a:cubicBezTo>
                    <a:lnTo>
                      <a:pt x="52" y="12"/>
                    </a:lnTo>
                    <a:close/>
                    <a:moveTo>
                      <a:pt x="52" y="16"/>
                    </a:moveTo>
                    <a:cubicBezTo>
                      <a:pt x="56" y="16"/>
                      <a:pt x="56" y="16"/>
                      <a:pt x="56" y="16"/>
                    </a:cubicBezTo>
                    <a:cubicBezTo>
                      <a:pt x="56" y="19"/>
                      <a:pt x="56" y="19"/>
                      <a:pt x="56" y="19"/>
                    </a:cubicBezTo>
                    <a:cubicBezTo>
                      <a:pt x="52" y="19"/>
                      <a:pt x="52" y="19"/>
                      <a:pt x="52" y="19"/>
                    </a:cubicBezTo>
                    <a:lnTo>
                      <a:pt x="52" y="16"/>
                    </a:lnTo>
                    <a:close/>
                    <a:moveTo>
                      <a:pt x="52" y="20"/>
                    </a:moveTo>
                    <a:cubicBezTo>
                      <a:pt x="56" y="20"/>
                      <a:pt x="56" y="20"/>
                      <a:pt x="56" y="20"/>
                    </a:cubicBezTo>
                    <a:cubicBezTo>
                      <a:pt x="56" y="23"/>
                      <a:pt x="56" y="23"/>
                      <a:pt x="56" y="23"/>
                    </a:cubicBezTo>
                    <a:cubicBezTo>
                      <a:pt x="52" y="23"/>
                      <a:pt x="52" y="23"/>
                      <a:pt x="52" y="23"/>
                    </a:cubicBezTo>
                    <a:lnTo>
                      <a:pt x="52" y="20"/>
                    </a:lnTo>
                    <a:close/>
                    <a:moveTo>
                      <a:pt x="52" y="24"/>
                    </a:moveTo>
                    <a:cubicBezTo>
                      <a:pt x="56" y="24"/>
                      <a:pt x="56" y="24"/>
                      <a:pt x="56" y="24"/>
                    </a:cubicBezTo>
                    <a:cubicBezTo>
                      <a:pt x="56" y="27"/>
                      <a:pt x="56" y="27"/>
                      <a:pt x="56" y="27"/>
                    </a:cubicBezTo>
                    <a:cubicBezTo>
                      <a:pt x="51" y="26"/>
                      <a:pt x="51" y="26"/>
                      <a:pt x="51" y="26"/>
                    </a:cubicBezTo>
                    <a:lnTo>
                      <a:pt x="52" y="24"/>
                    </a:lnTo>
                    <a:close/>
                    <a:moveTo>
                      <a:pt x="51" y="28"/>
                    </a:moveTo>
                    <a:cubicBezTo>
                      <a:pt x="56" y="28"/>
                      <a:pt x="56" y="28"/>
                      <a:pt x="56" y="28"/>
                    </a:cubicBezTo>
                    <a:cubicBezTo>
                      <a:pt x="56" y="30"/>
                      <a:pt x="56" y="30"/>
                      <a:pt x="56" y="30"/>
                    </a:cubicBezTo>
                    <a:cubicBezTo>
                      <a:pt x="51" y="30"/>
                      <a:pt x="51" y="30"/>
                      <a:pt x="51" y="30"/>
                    </a:cubicBezTo>
                    <a:lnTo>
                      <a:pt x="51" y="28"/>
                    </a:lnTo>
                    <a:close/>
                    <a:moveTo>
                      <a:pt x="46" y="8"/>
                    </a:moveTo>
                    <a:cubicBezTo>
                      <a:pt x="50" y="8"/>
                      <a:pt x="50" y="8"/>
                      <a:pt x="50" y="8"/>
                    </a:cubicBezTo>
                    <a:cubicBezTo>
                      <a:pt x="50" y="11"/>
                      <a:pt x="50" y="11"/>
                      <a:pt x="50" y="11"/>
                    </a:cubicBezTo>
                    <a:cubicBezTo>
                      <a:pt x="46" y="11"/>
                      <a:pt x="46" y="11"/>
                      <a:pt x="46" y="11"/>
                    </a:cubicBezTo>
                    <a:lnTo>
                      <a:pt x="46" y="8"/>
                    </a:lnTo>
                    <a:close/>
                    <a:moveTo>
                      <a:pt x="46" y="12"/>
                    </a:moveTo>
                    <a:cubicBezTo>
                      <a:pt x="50" y="12"/>
                      <a:pt x="50" y="12"/>
                      <a:pt x="50" y="12"/>
                    </a:cubicBezTo>
                    <a:cubicBezTo>
                      <a:pt x="50" y="15"/>
                      <a:pt x="50" y="15"/>
                      <a:pt x="50" y="15"/>
                    </a:cubicBezTo>
                    <a:cubicBezTo>
                      <a:pt x="46" y="15"/>
                      <a:pt x="46" y="15"/>
                      <a:pt x="46" y="15"/>
                    </a:cubicBezTo>
                    <a:lnTo>
                      <a:pt x="46" y="12"/>
                    </a:lnTo>
                    <a:close/>
                    <a:moveTo>
                      <a:pt x="45" y="16"/>
                    </a:moveTo>
                    <a:cubicBezTo>
                      <a:pt x="50" y="16"/>
                      <a:pt x="50" y="16"/>
                      <a:pt x="50" y="16"/>
                    </a:cubicBezTo>
                    <a:cubicBezTo>
                      <a:pt x="50" y="19"/>
                      <a:pt x="50" y="19"/>
                      <a:pt x="50" y="19"/>
                    </a:cubicBezTo>
                    <a:cubicBezTo>
                      <a:pt x="45" y="19"/>
                      <a:pt x="45" y="19"/>
                      <a:pt x="45" y="19"/>
                    </a:cubicBezTo>
                    <a:lnTo>
                      <a:pt x="45" y="16"/>
                    </a:lnTo>
                    <a:close/>
                    <a:moveTo>
                      <a:pt x="45" y="20"/>
                    </a:moveTo>
                    <a:cubicBezTo>
                      <a:pt x="50" y="20"/>
                      <a:pt x="50" y="20"/>
                      <a:pt x="50" y="20"/>
                    </a:cubicBezTo>
                    <a:cubicBezTo>
                      <a:pt x="50" y="23"/>
                      <a:pt x="50" y="23"/>
                      <a:pt x="50" y="23"/>
                    </a:cubicBezTo>
                    <a:cubicBezTo>
                      <a:pt x="45" y="23"/>
                      <a:pt x="45" y="23"/>
                      <a:pt x="45" y="23"/>
                    </a:cubicBezTo>
                    <a:lnTo>
                      <a:pt x="45" y="20"/>
                    </a:lnTo>
                    <a:close/>
                    <a:moveTo>
                      <a:pt x="45" y="24"/>
                    </a:moveTo>
                    <a:cubicBezTo>
                      <a:pt x="50" y="24"/>
                      <a:pt x="50" y="24"/>
                      <a:pt x="50" y="24"/>
                    </a:cubicBezTo>
                    <a:cubicBezTo>
                      <a:pt x="50" y="26"/>
                      <a:pt x="50" y="26"/>
                      <a:pt x="50" y="26"/>
                    </a:cubicBezTo>
                    <a:cubicBezTo>
                      <a:pt x="45" y="26"/>
                      <a:pt x="45" y="26"/>
                      <a:pt x="45" y="26"/>
                    </a:cubicBezTo>
                    <a:lnTo>
                      <a:pt x="45" y="24"/>
                    </a:lnTo>
                    <a:close/>
                    <a:moveTo>
                      <a:pt x="45" y="28"/>
                    </a:moveTo>
                    <a:cubicBezTo>
                      <a:pt x="50" y="28"/>
                      <a:pt x="50" y="28"/>
                      <a:pt x="50" y="28"/>
                    </a:cubicBezTo>
                    <a:cubicBezTo>
                      <a:pt x="49" y="30"/>
                      <a:pt x="49" y="30"/>
                      <a:pt x="49" y="30"/>
                    </a:cubicBezTo>
                    <a:cubicBezTo>
                      <a:pt x="44" y="30"/>
                      <a:pt x="44" y="30"/>
                      <a:pt x="44" y="30"/>
                    </a:cubicBezTo>
                    <a:lnTo>
                      <a:pt x="45" y="28"/>
                    </a:lnTo>
                    <a:close/>
                    <a:moveTo>
                      <a:pt x="22" y="30"/>
                    </a:moveTo>
                    <a:cubicBezTo>
                      <a:pt x="17" y="30"/>
                      <a:pt x="17" y="30"/>
                      <a:pt x="17" y="30"/>
                    </a:cubicBezTo>
                    <a:cubicBezTo>
                      <a:pt x="18" y="27"/>
                      <a:pt x="18" y="27"/>
                      <a:pt x="18" y="27"/>
                    </a:cubicBezTo>
                    <a:cubicBezTo>
                      <a:pt x="23" y="27"/>
                      <a:pt x="23" y="27"/>
                      <a:pt x="23" y="27"/>
                    </a:cubicBezTo>
                    <a:lnTo>
                      <a:pt x="22" y="30"/>
                    </a:lnTo>
                    <a:close/>
                    <a:moveTo>
                      <a:pt x="23" y="26"/>
                    </a:moveTo>
                    <a:cubicBezTo>
                      <a:pt x="18" y="26"/>
                      <a:pt x="18" y="26"/>
                      <a:pt x="18" y="26"/>
                    </a:cubicBezTo>
                    <a:cubicBezTo>
                      <a:pt x="18" y="24"/>
                      <a:pt x="18" y="24"/>
                      <a:pt x="18" y="24"/>
                    </a:cubicBezTo>
                    <a:cubicBezTo>
                      <a:pt x="23" y="24"/>
                      <a:pt x="23" y="24"/>
                      <a:pt x="23" y="24"/>
                    </a:cubicBezTo>
                    <a:lnTo>
                      <a:pt x="23" y="26"/>
                    </a:lnTo>
                    <a:close/>
                    <a:moveTo>
                      <a:pt x="23" y="22"/>
                    </a:moveTo>
                    <a:cubicBezTo>
                      <a:pt x="19" y="22"/>
                      <a:pt x="19" y="22"/>
                      <a:pt x="19" y="22"/>
                    </a:cubicBezTo>
                    <a:cubicBezTo>
                      <a:pt x="19" y="20"/>
                      <a:pt x="19" y="20"/>
                      <a:pt x="19" y="20"/>
                    </a:cubicBezTo>
                    <a:cubicBezTo>
                      <a:pt x="24" y="20"/>
                      <a:pt x="24" y="20"/>
                      <a:pt x="24" y="20"/>
                    </a:cubicBezTo>
                    <a:lnTo>
                      <a:pt x="23" y="22"/>
                    </a:lnTo>
                    <a:close/>
                    <a:moveTo>
                      <a:pt x="24" y="19"/>
                    </a:moveTo>
                    <a:cubicBezTo>
                      <a:pt x="19" y="18"/>
                      <a:pt x="19" y="18"/>
                      <a:pt x="19" y="18"/>
                    </a:cubicBezTo>
                    <a:cubicBezTo>
                      <a:pt x="20" y="16"/>
                      <a:pt x="20" y="16"/>
                      <a:pt x="20" y="16"/>
                    </a:cubicBezTo>
                    <a:cubicBezTo>
                      <a:pt x="25" y="16"/>
                      <a:pt x="25" y="16"/>
                      <a:pt x="25" y="16"/>
                    </a:cubicBezTo>
                    <a:lnTo>
                      <a:pt x="24" y="19"/>
                    </a:lnTo>
                    <a:close/>
                    <a:moveTo>
                      <a:pt x="25" y="15"/>
                    </a:moveTo>
                    <a:cubicBezTo>
                      <a:pt x="20" y="15"/>
                      <a:pt x="20" y="15"/>
                      <a:pt x="20" y="15"/>
                    </a:cubicBezTo>
                    <a:cubicBezTo>
                      <a:pt x="21" y="12"/>
                      <a:pt x="21" y="12"/>
                      <a:pt x="21" y="12"/>
                    </a:cubicBezTo>
                    <a:cubicBezTo>
                      <a:pt x="25" y="12"/>
                      <a:pt x="25" y="12"/>
                      <a:pt x="25" y="12"/>
                    </a:cubicBezTo>
                    <a:lnTo>
                      <a:pt x="25" y="15"/>
                    </a:lnTo>
                    <a:close/>
                    <a:moveTo>
                      <a:pt x="25" y="11"/>
                    </a:moveTo>
                    <a:cubicBezTo>
                      <a:pt x="21" y="11"/>
                      <a:pt x="21" y="11"/>
                      <a:pt x="21" y="11"/>
                    </a:cubicBezTo>
                    <a:cubicBezTo>
                      <a:pt x="21" y="8"/>
                      <a:pt x="21" y="8"/>
                      <a:pt x="21" y="8"/>
                    </a:cubicBezTo>
                    <a:cubicBezTo>
                      <a:pt x="26" y="8"/>
                      <a:pt x="26" y="8"/>
                      <a:pt x="26" y="8"/>
                    </a:cubicBezTo>
                    <a:lnTo>
                      <a:pt x="25" y="11"/>
                    </a:lnTo>
                    <a:close/>
                    <a:moveTo>
                      <a:pt x="29" y="30"/>
                    </a:moveTo>
                    <a:cubicBezTo>
                      <a:pt x="24" y="30"/>
                      <a:pt x="24" y="30"/>
                      <a:pt x="24" y="30"/>
                    </a:cubicBezTo>
                    <a:cubicBezTo>
                      <a:pt x="24" y="27"/>
                      <a:pt x="24" y="27"/>
                      <a:pt x="24" y="27"/>
                    </a:cubicBezTo>
                    <a:cubicBezTo>
                      <a:pt x="29" y="28"/>
                      <a:pt x="29" y="28"/>
                      <a:pt x="29" y="28"/>
                    </a:cubicBezTo>
                    <a:lnTo>
                      <a:pt x="29" y="30"/>
                    </a:lnTo>
                    <a:close/>
                    <a:moveTo>
                      <a:pt x="29" y="26"/>
                    </a:moveTo>
                    <a:cubicBezTo>
                      <a:pt x="25" y="26"/>
                      <a:pt x="25" y="26"/>
                      <a:pt x="25" y="26"/>
                    </a:cubicBezTo>
                    <a:cubicBezTo>
                      <a:pt x="25" y="24"/>
                      <a:pt x="25" y="24"/>
                      <a:pt x="25" y="24"/>
                    </a:cubicBezTo>
                    <a:cubicBezTo>
                      <a:pt x="30" y="24"/>
                      <a:pt x="30" y="24"/>
                      <a:pt x="30" y="24"/>
                    </a:cubicBezTo>
                    <a:lnTo>
                      <a:pt x="29" y="26"/>
                    </a:lnTo>
                    <a:close/>
                    <a:moveTo>
                      <a:pt x="30" y="22"/>
                    </a:moveTo>
                    <a:cubicBezTo>
                      <a:pt x="25" y="22"/>
                      <a:pt x="25" y="22"/>
                      <a:pt x="25" y="22"/>
                    </a:cubicBezTo>
                    <a:cubicBezTo>
                      <a:pt x="26" y="20"/>
                      <a:pt x="26" y="20"/>
                      <a:pt x="26" y="20"/>
                    </a:cubicBezTo>
                    <a:cubicBezTo>
                      <a:pt x="30" y="20"/>
                      <a:pt x="30" y="20"/>
                      <a:pt x="30" y="20"/>
                    </a:cubicBezTo>
                    <a:lnTo>
                      <a:pt x="30" y="22"/>
                    </a:lnTo>
                    <a:close/>
                    <a:moveTo>
                      <a:pt x="31" y="19"/>
                    </a:moveTo>
                    <a:cubicBezTo>
                      <a:pt x="26" y="19"/>
                      <a:pt x="26" y="19"/>
                      <a:pt x="26" y="19"/>
                    </a:cubicBezTo>
                    <a:cubicBezTo>
                      <a:pt x="26" y="16"/>
                      <a:pt x="26" y="16"/>
                      <a:pt x="26" y="16"/>
                    </a:cubicBezTo>
                    <a:cubicBezTo>
                      <a:pt x="31" y="16"/>
                      <a:pt x="31" y="16"/>
                      <a:pt x="31" y="16"/>
                    </a:cubicBezTo>
                    <a:lnTo>
                      <a:pt x="31" y="19"/>
                    </a:lnTo>
                    <a:close/>
                    <a:moveTo>
                      <a:pt x="31" y="15"/>
                    </a:moveTo>
                    <a:cubicBezTo>
                      <a:pt x="26" y="15"/>
                      <a:pt x="26" y="15"/>
                      <a:pt x="26" y="15"/>
                    </a:cubicBezTo>
                    <a:cubicBezTo>
                      <a:pt x="27" y="12"/>
                      <a:pt x="27" y="12"/>
                      <a:pt x="27" y="12"/>
                    </a:cubicBezTo>
                    <a:cubicBezTo>
                      <a:pt x="31" y="12"/>
                      <a:pt x="31" y="12"/>
                      <a:pt x="31" y="12"/>
                    </a:cubicBezTo>
                    <a:lnTo>
                      <a:pt x="31" y="15"/>
                    </a:lnTo>
                    <a:close/>
                    <a:moveTo>
                      <a:pt x="32" y="11"/>
                    </a:moveTo>
                    <a:cubicBezTo>
                      <a:pt x="27" y="11"/>
                      <a:pt x="27" y="11"/>
                      <a:pt x="27" y="11"/>
                    </a:cubicBezTo>
                    <a:cubicBezTo>
                      <a:pt x="28" y="8"/>
                      <a:pt x="28" y="8"/>
                      <a:pt x="28" y="8"/>
                    </a:cubicBezTo>
                    <a:cubicBezTo>
                      <a:pt x="32" y="8"/>
                      <a:pt x="32" y="8"/>
                      <a:pt x="32" y="8"/>
                    </a:cubicBezTo>
                    <a:lnTo>
                      <a:pt x="32" y="11"/>
                    </a:lnTo>
                    <a:close/>
                    <a:moveTo>
                      <a:pt x="36" y="30"/>
                    </a:moveTo>
                    <a:cubicBezTo>
                      <a:pt x="31" y="30"/>
                      <a:pt x="31" y="30"/>
                      <a:pt x="31" y="30"/>
                    </a:cubicBezTo>
                    <a:cubicBezTo>
                      <a:pt x="31" y="28"/>
                      <a:pt x="31" y="28"/>
                      <a:pt x="31" y="28"/>
                    </a:cubicBezTo>
                    <a:cubicBezTo>
                      <a:pt x="36" y="28"/>
                      <a:pt x="36" y="28"/>
                      <a:pt x="36" y="28"/>
                    </a:cubicBezTo>
                    <a:lnTo>
                      <a:pt x="36" y="30"/>
                    </a:lnTo>
                    <a:close/>
                    <a:moveTo>
                      <a:pt x="36" y="26"/>
                    </a:moveTo>
                    <a:cubicBezTo>
                      <a:pt x="31" y="26"/>
                      <a:pt x="31" y="26"/>
                      <a:pt x="31" y="26"/>
                    </a:cubicBezTo>
                    <a:cubicBezTo>
                      <a:pt x="32" y="24"/>
                      <a:pt x="32" y="24"/>
                      <a:pt x="32" y="24"/>
                    </a:cubicBezTo>
                    <a:cubicBezTo>
                      <a:pt x="36" y="24"/>
                      <a:pt x="36" y="24"/>
                      <a:pt x="36" y="24"/>
                    </a:cubicBezTo>
                    <a:lnTo>
                      <a:pt x="36" y="26"/>
                    </a:lnTo>
                    <a:close/>
                    <a:moveTo>
                      <a:pt x="37" y="22"/>
                    </a:moveTo>
                    <a:cubicBezTo>
                      <a:pt x="32" y="22"/>
                      <a:pt x="32" y="22"/>
                      <a:pt x="32" y="22"/>
                    </a:cubicBezTo>
                    <a:cubicBezTo>
                      <a:pt x="32" y="20"/>
                      <a:pt x="32" y="20"/>
                      <a:pt x="32" y="20"/>
                    </a:cubicBezTo>
                    <a:cubicBezTo>
                      <a:pt x="37" y="20"/>
                      <a:pt x="37" y="20"/>
                      <a:pt x="37" y="20"/>
                    </a:cubicBezTo>
                    <a:lnTo>
                      <a:pt x="37" y="22"/>
                    </a:lnTo>
                    <a:close/>
                    <a:moveTo>
                      <a:pt x="37" y="19"/>
                    </a:moveTo>
                    <a:cubicBezTo>
                      <a:pt x="32" y="19"/>
                      <a:pt x="32" y="19"/>
                      <a:pt x="32" y="19"/>
                    </a:cubicBezTo>
                    <a:cubicBezTo>
                      <a:pt x="33" y="16"/>
                      <a:pt x="33" y="16"/>
                      <a:pt x="33" y="16"/>
                    </a:cubicBezTo>
                    <a:cubicBezTo>
                      <a:pt x="37" y="16"/>
                      <a:pt x="37" y="16"/>
                      <a:pt x="37" y="16"/>
                    </a:cubicBezTo>
                    <a:lnTo>
                      <a:pt x="37" y="19"/>
                    </a:lnTo>
                    <a:close/>
                    <a:moveTo>
                      <a:pt x="37" y="15"/>
                    </a:moveTo>
                    <a:cubicBezTo>
                      <a:pt x="33" y="15"/>
                      <a:pt x="33" y="15"/>
                      <a:pt x="33" y="15"/>
                    </a:cubicBezTo>
                    <a:cubicBezTo>
                      <a:pt x="33" y="12"/>
                      <a:pt x="33" y="12"/>
                      <a:pt x="33" y="12"/>
                    </a:cubicBezTo>
                    <a:cubicBezTo>
                      <a:pt x="38" y="12"/>
                      <a:pt x="38" y="12"/>
                      <a:pt x="38" y="12"/>
                    </a:cubicBezTo>
                    <a:lnTo>
                      <a:pt x="37" y="15"/>
                    </a:lnTo>
                    <a:close/>
                    <a:moveTo>
                      <a:pt x="38" y="11"/>
                    </a:moveTo>
                    <a:cubicBezTo>
                      <a:pt x="33" y="11"/>
                      <a:pt x="33" y="11"/>
                      <a:pt x="33" y="11"/>
                    </a:cubicBezTo>
                    <a:cubicBezTo>
                      <a:pt x="34" y="8"/>
                      <a:pt x="34" y="8"/>
                      <a:pt x="34" y="8"/>
                    </a:cubicBezTo>
                    <a:cubicBezTo>
                      <a:pt x="38" y="8"/>
                      <a:pt x="38" y="8"/>
                      <a:pt x="38" y="8"/>
                    </a:cubicBezTo>
                    <a:lnTo>
                      <a:pt x="38" y="11"/>
                    </a:lnTo>
                    <a:close/>
                    <a:moveTo>
                      <a:pt x="43" y="30"/>
                    </a:moveTo>
                    <a:cubicBezTo>
                      <a:pt x="38" y="30"/>
                      <a:pt x="38" y="30"/>
                      <a:pt x="38" y="30"/>
                    </a:cubicBezTo>
                    <a:cubicBezTo>
                      <a:pt x="38" y="28"/>
                      <a:pt x="38" y="28"/>
                      <a:pt x="38" y="28"/>
                    </a:cubicBezTo>
                    <a:cubicBezTo>
                      <a:pt x="43" y="28"/>
                      <a:pt x="43" y="28"/>
                      <a:pt x="43" y="28"/>
                    </a:cubicBezTo>
                    <a:lnTo>
                      <a:pt x="43" y="30"/>
                    </a:lnTo>
                    <a:close/>
                    <a:moveTo>
                      <a:pt x="43" y="26"/>
                    </a:moveTo>
                    <a:cubicBezTo>
                      <a:pt x="38" y="26"/>
                      <a:pt x="38" y="26"/>
                      <a:pt x="38" y="26"/>
                    </a:cubicBezTo>
                    <a:cubicBezTo>
                      <a:pt x="38" y="24"/>
                      <a:pt x="38" y="24"/>
                      <a:pt x="38" y="24"/>
                    </a:cubicBezTo>
                    <a:cubicBezTo>
                      <a:pt x="43" y="24"/>
                      <a:pt x="43" y="24"/>
                      <a:pt x="43" y="24"/>
                    </a:cubicBezTo>
                    <a:lnTo>
                      <a:pt x="43" y="26"/>
                    </a:lnTo>
                    <a:close/>
                    <a:moveTo>
                      <a:pt x="43" y="23"/>
                    </a:moveTo>
                    <a:cubicBezTo>
                      <a:pt x="38" y="22"/>
                      <a:pt x="38" y="22"/>
                      <a:pt x="38" y="22"/>
                    </a:cubicBezTo>
                    <a:cubicBezTo>
                      <a:pt x="39" y="20"/>
                      <a:pt x="39" y="20"/>
                      <a:pt x="39" y="20"/>
                    </a:cubicBezTo>
                    <a:cubicBezTo>
                      <a:pt x="43" y="20"/>
                      <a:pt x="43" y="20"/>
                      <a:pt x="43" y="20"/>
                    </a:cubicBezTo>
                    <a:lnTo>
                      <a:pt x="43" y="23"/>
                    </a:lnTo>
                    <a:close/>
                    <a:moveTo>
                      <a:pt x="43" y="19"/>
                    </a:moveTo>
                    <a:cubicBezTo>
                      <a:pt x="39" y="19"/>
                      <a:pt x="39" y="19"/>
                      <a:pt x="39" y="19"/>
                    </a:cubicBezTo>
                    <a:cubicBezTo>
                      <a:pt x="39" y="16"/>
                      <a:pt x="39" y="16"/>
                      <a:pt x="39" y="16"/>
                    </a:cubicBezTo>
                    <a:cubicBezTo>
                      <a:pt x="44" y="16"/>
                      <a:pt x="44" y="16"/>
                      <a:pt x="44" y="16"/>
                    </a:cubicBezTo>
                    <a:lnTo>
                      <a:pt x="43" y="19"/>
                    </a:lnTo>
                    <a:close/>
                    <a:moveTo>
                      <a:pt x="44" y="15"/>
                    </a:moveTo>
                    <a:cubicBezTo>
                      <a:pt x="39" y="15"/>
                      <a:pt x="39" y="15"/>
                      <a:pt x="39" y="15"/>
                    </a:cubicBezTo>
                    <a:cubicBezTo>
                      <a:pt x="39" y="12"/>
                      <a:pt x="39" y="12"/>
                      <a:pt x="39" y="12"/>
                    </a:cubicBezTo>
                    <a:cubicBezTo>
                      <a:pt x="44" y="12"/>
                      <a:pt x="44" y="12"/>
                      <a:pt x="44" y="12"/>
                    </a:cubicBezTo>
                    <a:lnTo>
                      <a:pt x="44" y="15"/>
                    </a:lnTo>
                    <a:close/>
                    <a:moveTo>
                      <a:pt x="44" y="11"/>
                    </a:moveTo>
                    <a:cubicBezTo>
                      <a:pt x="40" y="11"/>
                      <a:pt x="40" y="11"/>
                      <a:pt x="40" y="11"/>
                    </a:cubicBezTo>
                    <a:cubicBezTo>
                      <a:pt x="40" y="8"/>
                      <a:pt x="40" y="8"/>
                      <a:pt x="40" y="8"/>
                    </a:cubicBezTo>
                    <a:cubicBezTo>
                      <a:pt x="44" y="8"/>
                      <a:pt x="44" y="8"/>
                      <a:pt x="44" y="8"/>
                    </a:cubicBezTo>
                    <a:lnTo>
                      <a:pt x="44" y="11"/>
                    </a:lnTo>
                    <a:close/>
                    <a:moveTo>
                      <a:pt x="71" y="43"/>
                    </a:moveTo>
                    <a:cubicBezTo>
                      <a:pt x="71" y="44"/>
                      <a:pt x="71" y="44"/>
                      <a:pt x="70" y="44"/>
                    </a:cubicBezTo>
                    <a:cubicBezTo>
                      <a:pt x="45" y="44"/>
                      <a:pt x="45" y="44"/>
                      <a:pt x="45" y="44"/>
                    </a:cubicBezTo>
                    <a:cubicBezTo>
                      <a:pt x="44" y="44"/>
                      <a:pt x="43" y="44"/>
                      <a:pt x="43" y="43"/>
                    </a:cubicBezTo>
                    <a:cubicBezTo>
                      <a:pt x="44" y="33"/>
                      <a:pt x="44" y="33"/>
                      <a:pt x="44" y="33"/>
                    </a:cubicBezTo>
                    <a:cubicBezTo>
                      <a:pt x="44" y="32"/>
                      <a:pt x="44" y="32"/>
                      <a:pt x="45" y="32"/>
                    </a:cubicBezTo>
                    <a:cubicBezTo>
                      <a:pt x="69" y="32"/>
                      <a:pt x="69" y="32"/>
                      <a:pt x="69" y="32"/>
                    </a:cubicBezTo>
                    <a:cubicBezTo>
                      <a:pt x="70" y="32"/>
                      <a:pt x="71" y="32"/>
                      <a:pt x="71" y="33"/>
                    </a:cubicBezTo>
                    <a:lnTo>
                      <a:pt x="71" y="43"/>
                    </a:lnTo>
                    <a:close/>
                    <a:moveTo>
                      <a:pt x="77" y="31"/>
                    </a:moveTo>
                    <a:cubicBezTo>
                      <a:pt x="72" y="31"/>
                      <a:pt x="72" y="31"/>
                      <a:pt x="72" y="31"/>
                    </a:cubicBezTo>
                    <a:cubicBezTo>
                      <a:pt x="72" y="28"/>
                      <a:pt x="72" y="28"/>
                      <a:pt x="72" y="28"/>
                    </a:cubicBezTo>
                    <a:cubicBezTo>
                      <a:pt x="77" y="28"/>
                      <a:pt x="77" y="28"/>
                      <a:pt x="77" y="28"/>
                    </a:cubicBezTo>
                    <a:lnTo>
                      <a:pt x="77" y="31"/>
                    </a:lnTo>
                    <a:close/>
                    <a:moveTo>
                      <a:pt x="76" y="27"/>
                    </a:moveTo>
                    <a:cubicBezTo>
                      <a:pt x="72" y="27"/>
                      <a:pt x="72" y="27"/>
                      <a:pt x="72" y="27"/>
                    </a:cubicBezTo>
                    <a:cubicBezTo>
                      <a:pt x="71" y="24"/>
                      <a:pt x="71" y="24"/>
                      <a:pt x="71" y="24"/>
                    </a:cubicBezTo>
                    <a:cubicBezTo>
                      <a:pt x="76" y="24"/>
                      <a:pt x="76" y="24"/>
                      <a:pt x="76" y="24"/>
                    </a:cubicBezTo>
                    <a:lnTo>
                      <a:pt x="76" y="27"/>
                    </a:lnTo>
                    <a:close/>
                    <a:moveTo>
                      <a:pt x="76" y="23"/>
                    </a:moveTo>
                    <a:cubicBezTo>
                      <a:pt x="71" y="23"/>
                      <a:pt x="71" y="23"/>
                      <a:pt x="71" y="23"/>
                    </a:cubicBezTo>
                    <a:cubicBezTo>
                      <a:pt x="71" y="20"/>
                      <a:pt x="71" y="20"/>
                      <a:pt x="71" y="20"/>
                    </a:cubicBezTo>
                    <a:cubicBezTo>
                      <a:pt x="76" y="20"/>
                      <a:pt x="76" y="20"/>
                      <a:pt x="76" y="20"/>
                    </a:cubicBezTo>
                    <a:lnTo>
                      <a:pt x="76" y="23"/>
                    </a:lnTo>
                    <a:close/>
                    <a:moveTo>
                      <a:pt x="76" y="19"/>
                    </a:moveTo>
                    <a:cubicBezTo>
                      <a:pt x="71" y="19"/>
                      <a:pt x="71" y="19"/>
                      <a:pt x="71" y="19"/>
                    </a:cubicBezTo>
                    <a:cubicBezTo>
                      <a:pt x="71" y="16"/>
                      <a:pt x="71" y="16"/>
                      <a:pt x="71" y="16"/>
                    </a:cubicBezTo>
                    <a:cubicBezTo>
                      <a:pt x="76" y="16"/>
                      <a:pt x="76" y="16"/>
                      <a:pt x="76" y="16"/>
                    </a:cubicBezTo>
                    <a:lnTo>
                      <a:pt x="76" y="19"/>
                    </a:lnTo>
                    <a:close/>
                    <a:moveTo>
                      <a:pt x="75" y="15"/>
                    </a:moveTo>
                    <a:cubicBezTo>
                      <a:pt x="71" y="15"/>
                      <a:pt x="71" y="15"/>
                      <a:pt x="71" y="15"/>
                    </a:cubicBezTo>
                    <a:cubicBezTo>
                      <a:pt x="71" y="12"/>
                      <a:pt x="71" y="12"/>
                      <a:pt x="71" y="12"/>
                    </a:cubicBezTo>
                    <a:cubicBezTo>
                      <a:pt x="75" y="12"/>
                      <a:pt x="75" y="12"/>
                      <a:pt x="75" y="12"/>
                    </a:cubicBezTo>
                    <a:lnTo>
                      <a:pt x="75" y="15"/>
                    </a:lnTo>
                    <a:close/>
                    <a:moveTo>
                      <a:pt x="75" y="11"/>
                    </a:moveTo>
                    <a:cubicBezTo>
                      <a:pt x="71" y="11"/>
                      <a:pt x="71" y="11"/>
                      <a:pt x="71" y="11"/>
                    </a:cubicBezTo>
                    <a:cubicBezTo>
                      <a:pt x="70" y="8"/>
                      <a:pt x="70" y="8"/>
                      <a:pt x="70" y="8"/>
                    </a:cubicBezTo>
                    <a:cubicBezTo>
                      <a:pt x="75" y="8"/>
                      <a:pt x="75" y="8"/>
                      <a:pt x="75" y="8"/>
                    </a:cubicBezTo>
                    <a:lnTo>
                      <a:pt x="75" y="11"/>
                    </a:lnTo>
                    <a:close/>
                    <a:moveTo>
                      <a:pt x="75" y="5"/>
                    </a:moveTo>
                    <a:cubicBezTo>
                      <a:pt x="72" y="5"/>
                      <a:pt x="72" y="5"/>
                      <a:pt x="72" y="5"/>
                    </a:cubicBezTo>
                    <a:cubicBezTo>
                      <a:pt x="72" y="5"/>
                      <a:pt x="71" y="5"/>
                      <a:pt x="71" y="4"/>
                    </a:cubicBezTo>
                    <a:cubicBezTo>
                      <a:pt x="71" y="3"/>
                      <a:pt x="71" y="3"/>
                      <a:pt x="71" y="3"/>
                    </a:cubicBezTo>
                    <a:cubicBezTo>
                      <a:pt x="71" y="3"/>
                      <a:pt x="71" y="2"/>
                      <a:pt x="72" y="2"/>
                    </a:cubicBezTo>
                    <a:cubicBezTo>
                      <a:pt x="75" y="2"/>
                      <a:pt x="75" y="2"/>
                      <a:pt x="75" y="2"/>
                    </a:cubicBezTo>
                    <a:cubicBezTo>
                      <a:pt x="76" y="2"/>
                      <a:pt x="76" y="3"/>
                      <a:pt x="76" y="3"/>
                    </a:cubicBezTo>
                    <a:cubicBezTo>
                      <a:pt x="77" y="4"/>
                      <a:pt x="77" y="4"/>
                      <a:pt x="77" y="4"/>
                    </a:cubicBezTo>
                    <a:cubicBezTo>
                      <a:pt x="77" y="5"/>
                      <a:pt x="76" y="5"/>
                      <a:pt x="75" y="5"/>
                    </a:cubicBezTo>
                    <a:close/>
                    <a:moveTo>
                      <a:pt x="84" y="31"/>
                    </a:moveTo>
                    <a:cubicBezTo>
                      <a:pt x="79" y="31"/>
                      <a:pt x="79" y="31"/>
                      <a:pt x="79" y="31"/>
                    </a:cubicBezTo>
                    <a:cubicBezTo>
                      <a:pt x="78" y="28"/>
                      <a:pt x="78" y="28"/>
                      <a:pt x="78" y="28"/>
                    </a:cubicBezTo>
                    <a:cubicBezTo>
                      <a:pt x="83" y="28"/>
                      <a:pt x="83" y="28"/>
                      <a:pt x="83" y="28"/>
                    </a:cubicBezTo>
                    <a:lnTo>
                      <a:pt x="84" y="31"/>
                    </a:lnTo>
                    <a:close/>
                    <a:moveTo>
                      <a:pt x="83" y="27"/>
                    </a:moveTo>
                    <a:cubicBezTo>
                      <a:pt x="78" y="27"/>
                      <a:pt x="78" y="27"/>
                      <a:pt x="78" y="27"/>
                    </a:cubicBezTo>
                    <a:cubicBezTo>
                      <a:pt x="78" y="24"/>
                      <a:pt x="78" y="24"/>
                      <a:pt x="78" y="24"/>
                    </a:cubicBezTo>
                    <a:cubicBezTo>
                      <a:pt x="83" y="24"/>
                      <a:pt x="83" y="24"/>
                      <a:pt x="83" y="24"/>
                    </a:cubicBezTo>
                    <a:lnTo>
                      <a:pt x="83" y="27"/>
                    </a:lnTo>
                    <a:close/>
                    <a:moveTo>
                      <a:pt x="83" y="23"/>
                    </a:moveTo>
                    <a:cubicBezTo>
                      <a:pt x="78" y="23"/>
                      <a:pt x="78" y="23"/>
                      <a:pt x="78" y="23"/>
                    </a:cubicBezTo>
                    <a:cubicBezTo>
                      <a:pt x="78" y="20"/>
                      <a:pt x="78" y="20"/>
                      <a:pt x="78" y="20"/>
                    </a:cubicBezTo>
                    <a:cubicBezTo>
                      <a:pt x="82" y="20"/>
                      <a:pt x="82" y="20"/>
                      <a:pt x="82" y="20"/>
                    </a:cubicBezTo>
                    <a:lnTo>
                      <a:pt x="83" y="23"/>
                    </a:lnTo>
                    <a:close/>
                    <a:moveTo>
                      <a:pt x="82" y="19"/>
                    </a:moveTo>
                    <a:cubicBezTo>
                      <a:pt x="78" y="19"/>
                      <a:pt x="78" y="19"/>
                      <a:pt x="78" y="19"/>
                    </a:cubicBezTo>
                    <a:cubicBezTo>
                      <a:pt x="77" y="16"/>
                      <a:pt x="77" y="16"/>
                      <a:pt x="77" y="16"/>
                    </a:cubicBezTo>
                    <a:cubicBezTo>
                      <a:pt x="82" y="16"/>
                      <a:pt x="82" y="16"/>
                      <a:pt x="82" y="16"/>
                    </a:cubicBezTo>
                    <a:lnTo>
                      <a:pt x="82" y="19"/>
                    </a:lnTo>
                    <a:close/>
                    <a:moveTo>
                      <a:pt x="82" y="15"/>
                    </a:moveTo>
                    <a:cubicBezTo>
                      <a:pt x="77" y="15"/>
                      <a:pt x="77" y="15"/>
                      <a:pt x="77" y="15"/>
                    </a:cubicBezTo>
                    <a:cubicBezTo>
                      <a:pt x="77" y="12"/>
                      <a:pt x="77" y="12"/>
                      <a:pt x="77" y="12"/>
                    </a:cubicBezTo>
                    <a:cubicBezTo>
                      <a:pt x="81" y="12"/>
                      <a:pt x="81" y="12"/>
                      <a:pt x="81" y="12"/>
                    </a:cubicBezTo>
                    <a:lnTo>
                      <a:pt x="82" y="15"/>
                    </a:lnTo>
                    <a:close/>
                    <a:moveTo>
                      <a:pt x="81" y="11"/>
                    </a:moveTo>
                    <a:cubicBezTo>
                      <a:pt x="77" y="11"/>
                      <a:pt x="77" y="11"/>
                      <a:pt x="77" y="11"/>
                    </a:cubicBezTo>
                    <a:cubicBezTo>
                      <a:pt x="77" y="8"/>
                      <a:pt x="77" y="8"/>
                      <a:pt x="77" y="8"/>
                    </a:cubicBezTo>
                    <a:cubicBezTo>
                      <a:pt x="81" y="8"/>
                      <a:pt x="81" y="8"/>
                      <a:pt x="81" y="8"/>
                    </a:cubicBezTo>
                    <a:lnTo>
                      <a:pt x="81" y="11"/>
                    </a:lnTo>
                    <a:close/>
                    <a:moveTo>
                      <a:pt x="90" y="31"/>
                    </a:moveTo>
                    <a:cubicBezTo>
                      <a:pt x="85" y="31"/>
                      <a:pt x="85" y="31"/>
                      <a:pt x="85" y="31"/>
                    </a:cubicBezTo>
                    <a:cubicBezTo>
                      <a:pt x="85" y="28"/>
                      <a:pt x="85" y="28"/>
                      <a:pt x="85" y="28"/>
                    </a:cubicBezTo>
                    <a:cubicBezTo>
                      <a:pt x="90" y="28"/>
                      <a:pt x="90" y="28"/>
                      <a:pt x="90" y="28"/>
                    </a:cubicBezTo>
                    <a:lnTo>
                      <a:pt x="90" y="31"/>
                    </a:lnTo>
                    <a:close/>
                    <a:moveTo>
                      <a:pt x="90" y="27"/>
                    </a:moveTo>
                    <a:cubicBezTo>
                      <a:pt x="85" y="27"/>
                      <a:pt x="85" y="27"/>
                      <a:pt x="85" y="27"/>
                    </a:cubicBezTo>
                    <a:cubicBezTo>
                      <a:pt x="85" y="24"/>
                      <a:pt x="85" y="24"/>
                      <a:pt x="85" y="24"/>
                    </a:cubicBezTo>
                    <a:cubicBezTo>
                      <a:pt x="89" y="24"/>
                      <a:pt x="89" y="24"/>
                      <a:pt x="89" y="24"/>
                    </a:cubicBezTo>
                    <a:lnTo>
                      <a:pt x="90" y="27"/>
                    </a:lnTo>
                    <a:close/>
                    <a:moveTo>
                      <a:pt x="89" y="23"/>
                    </a:moveTo>
                    <a:cubicBezTo>
                      <a:pt x="84" y="23"/>
                      <a:pt x="84" y="23"/>
                      <a:pt x="84" y="23"/>
                    </a:cubicBezTo>
                    <a:cubicBezTo>
                      <a:pt x="84" y="20"/>
                      <a:pt x="84" y="20"/>
                      <a:pt x="84" y="20"/>
                    </a:cubicBezTo>
                    <a:cubicBezTo>
                      <a:pt x="89" y="20"/>
                      <a:pt x="89" y="20"/>
                      <a:pt x="89" y="20"/>
                    </a:cubicBezTo>
                    <a:lnTo>
                      <a:pt x="89" y="23"/>
                    </a:lnTo>
                    <a:close/>
                    <a:moveTo>
                      <a:pt x="89" y="19"/>
                    </a:moveTo>
                    <a:cubicBezTo>
                      <a:pt x="84" y="19"/>
                      <a:pt x="84" y="19"/>
                      <a:pt x="84" y="19"/>
                    </a:cubicBezTo>
                    <a:cubicBezTo>
                      <a:pt x="84" y="16"/>
                      <a:pt x="84" y="16"/>
                      <a:pt x="84" y="16"/>
                    </a:cubicBezTo>
                    <a:cubicBezTo>
                      <a:pt x="88" y="16"/>
                      <a:pt x="88" y="16"/>
                      <a:pt x="88" y="16"/>
                    </a:cubicBezTo>
                    <a:lnTo>
                      <a:pt x="89" y="19"/>
                    </a:lnTo>
                    <a:close/>
                    <a:moveTo>
                      <a:pt x="88" y="15"/>
                    </a:moveTo>
                    <a:cubicBezTo>
                      <a:pt x="84" y="15"/>
                      <a:pt x="84" y="15"/>
                      <a:pt x="84" y="15"/>
                    </a:cubicBezTo>
                    <a:cubicBezTo>
                      <a:pt x="83" y="12"/>
                      <a:pt x="83" y="12"/>
                      <a:pt x="83" y="12"/>
                    </a:cubicBezTo>
                    <a:cubicBezTo>
                      <a:pt x="88" y="12"/>
                      <a:pt x="88" y="12"/>
                      <a:pt x="88" y="12"/>
                    </a:cubicBezTo>
                    <a:lnTo>
                      <a:pt x="88" y="15"/>
                    </a:lnTo>
                    <a:close/>
                    <a:moveTo>
                      <a:pt x="88" y="11"/>
                    </a:moveTo>
                    <a:cubicBezTo>
                      <a:pt x="83" y="11"/>
                      <a:pt x="83" y="11"/>
                      <a:pt x="83" y="11"/>
                    </a:cubicBezTo>
                    <a:cubicBezTo>
                      <a:pt x="83" y="8"/>
                      <a:pt x="83" y="8"/>
                      <a:pt x="83" y="8"/>
                    </a:cubicBezTo>
                    <a:cubicBezTo>
                      <a:pt x="87" y="8"/>
                      <a:pt x="87" y="8"/>
                      <a:pt x="87" y="8"/>
                    </a:cubicBezTo>
                    <a:lnTo>
                      <a:pt x="88" y="11"/>
                    </a:lnTo>
                    <a:close/>
                    <a:moveTo>
                      <a:pt x="97" y="31"/>
                    </a:moveTo>
                    <a:cubicBezTo>
                      <a:pt x="92" y="31"/>
                      <a:pt x="92" y="31"/>
                      <a:pt x="92" y="31"/>
                    </a:cubicBezTo>
                    <a:cubicBezTo>
                      <a:pt x="92" y="28"/>
                      <a:pt x="92" y="28"/>
                      <a:pt x="92" y="28"/>
                    </a:cubicBezTo>
                    <a:cubicBezTo>
                      <a:pt x="97" y="28"/>
                      <a:pt x="97" y="28"/>
                      <a:pt x="97" y="28"/>
                    </a:cubicBezTo>
                    <a:lnTo>
                      <a:pt x="97" y="31"/>
                    </a:lnTo>
                    <a:close/>
                    <a:moveTo>
                      <a:pt x="97" y="27"/>
                    </a:moveTo>
                    <a:cubicBezTo>
                      <a:pt x="92" y="27"/>
                      <a:pt x="92" y="27"/>
                      <a:pt x="92" y="27"/>
                    </a:cubicBezTo>
                    <a:cubicBezTo>
                      <a:pt x="91" y="24"/>
                      <a:pt x="91" y="24"/>
                      <a:pt x="91" y="24"/>
                    </a:cubicBezTo>
                    <a:cubicBezTo>
                      <a:pt x="96" y="24"/>
                      <a:pt x="96" y="24"/>
                      <a:pt x="96" y="24"/>
                    </a:cubicBezTo>
                    <a:lnTo>
                      <a:pt x="97" y="27"/>
                    </a:lnTo>
                    <a:close/>
                    <a:moveTo>
                      <a:pt x="96" y="23"/>
                    </a:moveTo>
                    <a:cubicBezTo>
                      <a:pt x="91" y="23"/>
                      <a:pt x="91" y="23"/>
                      <a:pt x="91" y="23"/>
                    </a:cubicBezTo>
                    <a:cubicBezTo>
                      <a:pt x="91" y="20"/>
                      <a:pt x="91" y="20"/>
                      <a:pt x="91" y="20"/>
                    </a:cubicBezTo>
                    <a:cubicBezTo>
                      <a:pt x="95" y="20"/>
                      <a:pt x="95" y="20"/>
                      <a:pt x="95" y="20"/>
                    </a:cubicBezTo>
                    <a:lnTo>
                      <a:pt x="96" y="23"/>
                    </a:lnTo>
                    <a:close/>
                    <a:moveTo>
                      <a:pt x="95" y="19"/>
                    </a:moveTo>
                    <a:cubicBezTo>
                      <a:pt x="90" y="19"/>
                      <a:pt x="90" y="19"/>
                      <a:pt x="90" y="19"/>
                    </a:cubicBezTo>
                    <a:cubicBezTo>
                      <a:pt x="90" y="16"/>
                      <a:pt x="90" y="16"/>
                      <a:pt x="90" y="16"/>
                    </a:cubicBezTo>
                    <a:cubicBezTo>
                      <a:pt x="95" y="16"/>
                      <a:pt x="95" y="16"/>
                      <a:pt x="95" y="16"/>
                    </a:cubicBezTo>
                    <a:lnTo>
                      <a:pt x="95" y="19"/>
                    </a:lnTo>
                    <a:close/>
                    <a:moveTo>
                      <a:pt x="94" y="15"/>
                    </a:moveTo>
                    <a:cubicBezTo>
                      <a:pt x="90" y="15"/>
                      <a:pt x="90" y="15"/>
                      <a:pt x="90" y="15"/>
                    </a:cubicBezTo>
                    <a:cubicBezTo>
                      <a:pt x="89" y="12"/>
                      <a:pt x="89" y="12"/>
                      <a:pt x="89" y="12"/>
                    </a:cubicBezTo>
                    <a:cubicBezTo>
                      <a:pt x="94" y="12"/>
                      <a:pt x="94" y="12"/>
                      <a:pt x="94" y="12"/>
                    </a:cubicBezTo>
                    <a:lnTo>
                      <a:pt x="94" y="15"/>
                    </a:lnTo>
                    <a:close/>
                    <a:moveTo>
                      <a:pt x="94" y="11"/>
                    </a:moveTo>
                    <a:cubicBezTo>
                      <a:pt x="89" y="11"/>
                      <a:pt x="89" y="11"/>
                      <a:pt x="89" y="11"/>
                    </a:cubicBezTo>
                    <a:cubicBezTo>
                      <a:pt x="89" y="8"/>
                      <a:pt x="89" y="8"/>
                      <a:pt x="89" y="8"/>
                    </a:cubicBezTo>
                    <a:cubicBezTo>
                      <a:pt x="93" y="8"/>
                      <a:pt x="93" y="8"/>
                      <a:pt x="93" y="8"/>
                    </a:cubicBezTo>
                    <a:lnTo>
                      <a:pt x="94" y="11"/>
                    </a:lnTo>
                    <a:close/>
                    <a:moveTo>
                      <a:pt x="93" y="4"/>
                    </a:moveTo>
                    <a:cubicBezTo>
                      <a:pt x="93" y="5"/>
                      <a:pt x="92" y="5"/>
                      <a:pt x="91" y="5"/>
                    </a:cubicBezTo>
                    <a:cubicBezTo>
                      <a:pt x="89" y="5"/>
                      <a:pt x="89" y="5"/>
                      <a:pt x="89" y="5"/>
                    </a:cubicBezTo>
                    <a:cubicBezTo>
                      <a:pt x="88" y="5"/>
                      <a:pt x="87" y="5"/>
                      <a:pt x="87" y="4"/>
                    </a:cubicBezTo>
                    <a:cubicBezTo>
                      <a:pt x="87" y="3"/>
                      <a:pt x="87" y="3"/>
                      <a:pt x="87" y="3"/>
                    </a:cubicBezTo>
                    <a:cubicBezTo>
                      <a:pt x="87" y="3"/>
                      <a:pt x="87" y="2"/>
                      <a:pt x="88" y="2"/>
                    </a:cubicBezTo>
                    <a:cubicBezTo>
                      <a:pt x="91" y="2"/>
                      <a:pt x="91" y="2"/>
                      <a:pt x="91" y="2"/>
                    </a:cubicBezTo>
                    <a:cubicBezTo>
                      <a:pt x="92" y="2"/>
                      <a:pt x="92" y="3"/>
                      <a:pt x="92" y="3"/>
                    </a:cubicBezTo>
                    <a:lnTo>
                      <a:pt x="93" y="4"/>
                    </a:lnTo>
                    <a:close/>
                    <a:moveTo>
                      <a:pt x="101" y="4"/>
                    </a:moveTo>
                    <a:cubicBezTo>
                      <a:pt x="101" y="5"/>
                      <a:pt x="100" y="5"/>
                      <a:pt x="100" y="5"/>
                    </a:cubicBezTo>
                    <a:cubicBezTo>
                      <a:pt x="97" y="5"/>
                      <a:pt x="97" y="5"/>
                      <a:pt x="97" y="5"/>
                    </a:cubicBezTo>
                    <a:cubicBezTo>
                      <a:pt x="96" y="5"/>
                      <a:pt x="95" y="5"/>
                      <a:pt x="95" y="4"/>
                    </a:cubicBezTo>
                    <a:cubicBezTo>
                      <a:pt x="95" y="3"/>
                      <a:pt x="95" y="3"/>
                      <a:pt x="95" y="3"/>
                    </a:cubicBezTo>
                    <a:cubicBezTo>
                      <a:pt x="95" y="3"/>
                      <a:pt x="95" y="2"/>
                      <a:pt x="96" y="2"/>
                    </a:cubicBezTo>
                    <a:cubicBezTo>
                      <a:pt x="99" y="2"/>
                      <a:pt x="99" y="2"/>
                      <a:pt x="99" y="2"/>
                    </a:cubicBezTo>
                    <a:cubicBezTo>
                      <a:pt x="100" y="2"/>
                      <a:pt x="100" y="3"/>
                      <a:pt x="101" y="3"/>
                    </a:cubicBezTo>
                    <a:lnTo>
                      <a:pt x="101"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 name="Freeform 787"/>
              <p:cNvSpPr>
                <a:spLocks noEditPoints="1"/>
              </p:cNvSpPr>
              <p:nvPr/>
            </p:nvSpPr>
            <p:spPr bwMode="auto">
              <a:xfrm>
                <a:off x="8694738" y="4763"/>
                <a:ext cx="341313" cy="242888"/>
              </a:xfrm>
              <a:custGeom>
                <a:avLst/>
                <a:gdLst>
                  <a:gd name="T0" fmla="*/ 89 w 91"/>
                  <a:gd name="T1" fmla="*/ 0 h 65"/>
                  <a:gd name="T2" fmla="*/ 2 w 91"/>
                  <a:gd name="T3" fmla="*/ 0 h 65"/>
                  <a:gd name="T4" fmla="*/ 0 w 91"/>
                  <a:gd name="T5" fmla="*/ 2 h 65"/>
                  <a:gd name="T6" fmla="*/ 0 w 91"/>
                  <a:gd name="T7" fmla="*/ 63 h 65"/>
                  <a:gd name="T8" fmla="*/ 2 w 91"/>
                  <a:gd name="T9" fmla="*/ 65 h 65"/>
                  <a:gd name="T10" fmla="*/ 89 w 91"/>
                  <a:gd name="T11" fmla="*/ 65 h 65"/>
                  <a:gd name="T12" fmla="*/ 91 w 91"/>
                  <a:gd name="T13" fmla="*/ 63 h 65"/>
                  <a:gd name="T14" fmla="*/ 91 w 91"/>
                  <a:gd name="T15" fmla="*/ 2 h 65"/>
                  <a:gd name="T16" fmla="*/ 89 w 91"/>
                  <a:gd name="T17" fmla="*/ 0 h 65"/>
                  <a:gd name="T18" fmla="*/ 87 w 91"/>
                  <a:gd name="T19" fmla="*/ 59 h 65"/>
                  <a:gd name="T20" fmla="*/ 85 w 91"/>
                  <a:gd name="T21" fmla="*/ 61 h 65"/>
                  <a:gd name="T22" fmla="*/ 6 w 91"/>
                  <a:gd name="T23" fmla="*/ 61 h 65"/>
                  <a:gd name="T24" fmla="*/ 4 w 91"/>
                  <a:gd name="T25" fmla="*/ 59 h 65"/>
                  <a:gd name="T26" fmla="*/ 4 w 91"/>
                  <a:gd name="T27" fmla="*/ 6 h 65"/>
                  <a:gd name="T28" fmla="*/ 6 w 91"/>
                  <a:gd name="T29" fmla="*/ 4 h 65"/>
                  <a:gd name="T30" fmla="*/ 85 w 91"/>
                  <a:gd name="T31" fmla="*/ 4 h 65"/>
                  <a:gd name="T32" fmla="*/ 87 w 91"/>
                  <a:gd name="T33" fmla="*/ 6 h 65"/>
                  <a:gd name="T34" fmla="*/ 87 w 91"/>
                  <a:gd name="T35" fmla="*/ 59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1" h="65">
                    <a:moveTo>
                      <a:pt x="89" y="0"/>
                    </a:moveTo>
                    <a:cubicBezTo>
                      <a:pt x="2" y="0"/>
                      <a:pt x="2" y="0"/>
                      <a:pt x="2" y="0"/>
                    </a:cubicBezTo>
                    <a:cubicBezTo>
                      <a:pt x="1" y="0"/>
                      <a:pt x="0" y="1"/>
                      <a:pt x="0" y="2"/>
                    </a:cubicBezTo>
                    <a:cubicBezTo>
                      <a:pt x="0" y="63"/>
                      <a:pt x="0" y="63"/>
                      <a:pt x="0" y="63"/>
                    </a:cubicBezTo>
                    <a:cubicBezTo>
                      <a:pt x="0" y="64"/>
                      <a:pt x="1" y="65"/>
                      <a:pt x="2" y="65"/>
                    </a:cubicBezTo>
                    <a:cubicBezTo>
                      <a:pt x="89" y="65"/>
                      <a:pt x="89" y="65"/>
                      <a:pt x="89" y="65"/>
                    </a:cubicBezTo>
                    <a:cubicBezTo>
                      <a:pt x="90" y="65"/>
                      <a:pt x="91" y="64"/>
                      <a:pt x="91" y="63"/>
                    </a:cubicBezTo>
                    <a:cubicBezTo>
                      <a:pt x="91" y="2"/>
                      <a:pt x="91" y="2"/>
                      <a:pt x="91" y="2"/>
                    </a:cubicBezTo>
                    <a:cubicBezTo>
                      <a:pt x="91" y="1"/>
                      <a:pt x="90" y="0"/>
                      <a:pt x="89" y="0"/>
                    </a:cubicBezTo>
                    <a:close/>
                    <a:moveTo>
                      <a:pt x="87" y="59"/>
                    </a:moveTo>
                    <a:cubicBezTo>
                      <a:pt x="87" y="60"/>
                      <a:pt x="86" y="61"/>
                      <a:pt x="85" y="61"/>
                    </a:cubicBezTo>
                    <a:cubicBezTo>
                      <a:pt x="6" y="61"/>
                      <a:pt x="6" y="61"/>
                      <a:pt x="6" y="61"/>
                    </a:cubicBezTo>
                    <a:cubicBezTo>
                      <a:pt x="5" y="61"/>
                      <a:pt x="4" y="60"/>
                      <a:pt x="4" y="59"/>
                    </a:cubicBezTo>
                    <a:cubicBezTo>
                      <a:pt x="4" y="6"/>
                      <a:pt x="4" y="6"/>
                      <a:pt x="4" y="6"/>
                    </a:cubicBezTo>
                    <a:cubicBezTo>
                      <a:pt x="4" y="5"/>
                      <a:pt x="5" y="4"/>
                      <a:pt x="6" y="4"/>
                    </a:cubicBezTo>
                    <a:cubicBezTo>
                      <a:pt x="85" y="4"/>
                      <a:pt x="85" y="4"/>
                      <a:pt x="85" y="4"/>
                    </a:cubicBezTo>
                    <a:cubicBezTo>
                      <a:pt x="86" y="4"/>
                      <a:pt x="87" y="5"/>
                      <a:pt x="87" y="6"/>
                    </a:cubicBezTo>
                    <a:lnTo>
                      <a:pt x="87" y="5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 name="Freeform 788"/>
              <p:cNvSpPr>
                <a:spLocks/>
              </p:cNvSpPr>
              <p:nvPr/>
            </p:nvSpPr>
            <p:spPr bwMode="auto">
              <a:xfrm>
                <a:off x="8661400" y="423863"/>
                <a:ext cx="401638" cy="7938"/>
              </a:xfrm>
              <a:custGeom>
                <a:avLst/>
                <a:gdLst>
                  <a:gd name="T0" fmla="*/ 107 w 107"/>
                  <a:gd name="T1" fmla="*/ 2 h 2"/>
                  <a:gd name="T2" fmla="*/ 106 w 107"/>
                  <a:gd name="T3" fmla="*/ 2 h 2"/>
                  <a:gd name="T4" fmla="*/ 2 w 107"/>
                  <a:gd name="T5" fmla="*/ 2 h 2"/>
                  <a:gd name="T6" fmla="*/ 0 w 107"/>
                  <a:gd name="T7" fmla="*/ 2 h 2"/>
                  <a:gd name="T8" fmla="*/ 0 w 107"/>
                  <a:gd name="T9" fmla="*/ 1 h 2"/>
                  <a:gd name="T10" fmla="*/ 2 w 107"/>
                  <a:gd name="T11" fmla="*/ 0 h 2"/>
                  <a:gd name="T12" fmla="*/ 106 w 107"/>
                  <a:gd name="T13" fmla="*/ 0 h 2"/>
                  <a:gd name="T14" fmla="*/ 107 w 107"/>
                  <a:gd name="T15" fmla="*/ 1 h 2"/>
                  <a:gd name="T16" fmla="*/ 107 w 107"/>
                  <a:gd name="T17"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7" h="2">
                    <a:moveTo>
                      <a:pt x="107" y="2"/>
                    </a:moveTo>
                    <a:cubicBezTo>
                      <a:pt x="107" y="2"/>
                      <a:pt x="107" y="2"/>
                      <a:pt x="106" y="2"/>
                    </a:cubicBezTo>
                    <a:cubicBezTo>
                      <a:pt x="2" y="2"/>
                      <a:pt x="2" y="2"/>
                      <a:pt x="2" y="2"/>
                    </a:cubicBezTo>
                    <a:cubicBezTo>
                      <a:pt x="1" y="2"/>
                      <a:pt x="0" y="2"/>
                      <a:pt x="0" y="2"/>
                    </a:cubicBezTo>
                    <a:cubicBezTo>
                      <a:pt x="0" y="1"/>
                      <a:pt x="0" y="1"/>
                      <a:pt x="0" y="1"/>
                    </a:cubicBezTo>
                    <a:cubicBezTo>
                      <a:pt x="0" y="1"/>
                      <a:pt x="1" y="0"/>
                      <a:pt x="2" y="0"/>
                    </a:cubicBezTo>
                    <a:cubicBezTo>
                      <a:pt x="106" y="0"/>
                      <a:pt x="106" y="0"/>
                      <a:pt x="106" y="0"/>
                    </a:cubicBezTo>
                    <a:cubicBezTo>
                      <a:pt x="107" y="0"/>
                      <a:pt x="107" y="1"/>
                      <a:pt x="107" y="1"/>
                    </a:cubicBezTo>
                    <a:lnTo>
                      <a:pt x="107"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 name="Freeform 789"/>
              <p:cNvSpPr>
                <a:spLocks/>
              </p:cNvSpPr>
              <p:nvPr/>
            </p:nvSpPr>
            <p:spPr bwMode="auto">
              <a:xfrm>
                <a:off x="8724900" y="30163"/>
                <a:ext cx="134938" cy="120650"/>
              </a:xfrm>
              <a:custGeom>
                <a:avLst/>
                <a:gdLst>
                  <a:gd name="T0" fmla="*/ 0 w 36"/>
                  <a:gd name="T1" fmla="*/ 32 h 32"/>
                  <a:gd name="T2" fmla="*/ 0 w 36"/>
                  <a:gd name="T3" fmla="*/ 1 h 32"/>
                  <a:gd name="T4" fmla="*/ 36 w 36"/>
                  <a:gd name="T5" fmla="*/ 2 h 32"/>
                  <a:gd name="T6" fmla="*/ 3 w 36"/>
                  <a:gd name="T7" fmla="*/ 5 h 32"/>
                  <a:gd name="T8" fmla="*/ 0 w 36"/>
                  <a:gd name="T9" fmla="*/ 32 h 32"/>
                </a:gdLst>
                <a:ahLst/>
                <a:cxnLst>
                  <a:cxn ang="0">
                    <a:pos x="T0" y="T1"/>
                  </a:cxn>
                  <a:cxn ang="0">
                    <a:pos x="T2" y="T3"/>
                  </a:cxn>
                  <a:cxn ang="0">
                    <a:pos x="T4" y="T5"/>
                  </a:cxn>
                  <a:cxn ang="0">
                    <a:pos x="T6" y="T7"/>
                  </a:cxn>
                  <a:cxn ang="0">
                    <a:pos x="T8" y="T9"/>
                  </a:cxn>
                </a:cxnLst>
                <a:rect l="0" t="0" r="r" b="b"/>
                <a:pathLst>
                  <a:path w="36" h="32">
                    <a:moveTo>
                      <a:pt x="0" y="32"/>
                    </a:moveTo>
                    <a:cubicBezTo>
                      <a:pt x="0" y="32"/>
                      <a:pt x="0" y="3"/>
                      <a:pt x="0" y="1"/>
                    </a:cubicBezTo>
                    <a:cubicBezTo>
                      <a:pt x="1" y="0"/>
                      <a:pt x="36" y="2"/>
                      <a:pt x="36" y="2"/>
                    </a:cubicBezTo>
                    <a:cubicBezTo>
                      <a:pt x="36" y="2"/>
                      <a:pt x="4" y="3"/>
                      <a:pt x="3" y="5"/>
                    </a:cubicBezTo>
                    <a:cubicBezTo>
                      <a:pt x="2" y="7"/>
                      <a:pt x="0" y="32"/>
                      <a:pt x="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 name="Freeform 790"/>
              <p:cNvSpPr>
                <a:spLocks/>
              </p:cNvSpPr>
              <p:nvPr/>
            </p:nvSpPr>
            <p:spPr bwMode="auto">
              <a:xfrm>
                <a:off x="8870950" y="101600"/>
                <a:ext cx="139700" cy="120650"/>
              </a:xfrm>
              <a:custGeom>
                <a:avLst/>
                <a:gdLst>
                  <a:gd name="T0" fmla="*/ 37 w 37"/>
                  <a:gd name="T1" fmla="*/ 0 h 32"/>
                  <a:gd name="T2" fmla="*/ 36 w 37"/>
                  <a:gd name="T3" fmla="*/ 30 h 32"/>
                  <a:gd name="T4" fmla="*/ 0 w 37"/>
                  <a:gd name="T5" fmla="*/ 30 h 32"/>
                  <a:gd name="T6" fmla="*/ 33 w 37"/>
                  <a:gd name="T7" fmla="*/ 27 h 32"/>
                  <a:gd name="T8" fmla="*/ 37 w 37"/>
                  <a:gd name="T9" fmla="*/ 0 h 32"/>
                </a:gdLst>
                <a:ahLst/>
                <a:cxnLst>
                  <a:cxn ang="0">
                    <a:pos x="T0" y="T1"/>
                  </a:cxn>
                  <a:cxn ang="0">
                    <a:pos x="T2" y="T3"/>
                  </a:cxn>
                  <a:cxn ang="0">
                    <a:pos x="T4" y="T5"/>
                  </a:cxn>
                  <a:cxn ang="0">
                    <a:pos x="T6" y="T7"/>
                  </a:cxn>
                  <a:cxn ang="0">
                    <a:pos x="T8" y="T9"/>
                  </a:cxn>
                </a:cxnLst>
                <a:rect l="0" t="0" r="r" b="b"/>
                <a:pathLst>
                  <a:path w="37" h="32">
                    <a:moveTo>
                      <a:pt x="37" y="0"/>
                    </a:moveTo>
                    <a:cubicBezTo>
                      <a:pt x="37" y="0"/>
                      <a:pt x="37" y="29"/>
                      <a:pt x="36" y="30"/>
                    </a:cubicBezTo>
                    <a:cubicBezTo>
                      <a:pt x="36" y="32"/>
                      <a:pt x="0" y="30"/>
                      <a:pt x="0" y="30"/>
                    </a:cubicBezTo>
                    <a:cubicBezTo>
                      <a:pt x="0" y="30"/>
                      <a:pt x="32" y="29"/>
                      <a:pt x="33" y="27"/>
                    </a:cubicBezTo>
                    <a:cubicBezTo>
                      <a:pt x="34" y="25"/>
                      <a:pt x="37" y="0"/>
                      <a:pt x="3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 name="Freeform 791"/>
              <p:cNvSpPr>
                <a:spLocks noEditPoints="1"/>
              </p:cNvSpPr>
              <p:nvPr/>
            </p:nvSpPr>
            <p:spPr bwMode="auto">
              <a:xfrm>
                <a:off x="8323263" y="-182563"/>
                <a:ext cx="577850" cy="606425"/>
              </a:xfrm>
              <a:custGeom>
                <a:avLst/>
                <a:gdLst>
                  <a:gd name="T0" fmla="*/ 84 w 154"/>
                  <a:gd name="T1" fmla="*/ 137 h 162"/>
                  <a:gd name="T2" fmla="*/ 84 w 154"/>
                  <a:gd name="T3" fmla="*/ 130 h 162"/>
                  <a:gd name="T4" fmla="*/ 93 w 154"/>
                  <a:gd name="T5" fmla="*/ 102 h 162"/>
                  <a:gd name="T6" fmla="*/ 93 w 154"/>
                  <a:gd name="T7" fmla="*/ 84 h 162"/>
                  <a:gd name="T8" fmla="*/ 84 w 154"/>
                  <a:gd name="T9" fmla="*/ 61 h 162"/>
                  <a:gd name="T10" fmla="*/ 84 w 154"/>
                  <a:gd name="T11" fmla="*/ 54 h 162"/>
                  <a:gd name="T12" fmla="*/ 104 w 154"/>
                  <a:gd name="T13" fmla="*/ 38 h 162"/>
                  <a:gd name="T14" fmla="*/ 108 w 154"/>
                  <a:gd name="T15" fmla="*/ 30 h 162"/>
                  <a:gd name="T16" fmla="*/ 134 w 154"/>
                  <a:gd name="T17" fmla="*/ 45 h 162"/>
                  <a:gd name="T18" fmla="*/ 134 w 154"/>
                  <a:gd name="T19" fmla="*/ 28 h 162"/>
                  <a:gd name="T20" fmla="*/ 154 w 154"/>
                  <a:gd name="T21" fmla="*/ 45 h 162"/>
                  <a:gd name="T22" fmla="*/ 137 w 154"/>
                  <a:gd name="T23" fmla="*/ 22 h 162"/>
                  <a:gd name="T24" fmla="*/ 30 w 154"/>
                  <a:gd name="T25" fmla="*/ 18 h 162"/>
                  <a:gd name="T26" fmla="*/ 9 w 154"/>
                  <a:gd name="T27" fmla="*/ 43 h 162"/>
                  <a:gd name="T28" fmla="*/ 12 w 154"/>
                  <a:gd name="T29" fmla="*/ 125 h 162"/>
                  <a:gd name="T30" fmla="*/ 81 w 154"/>
                  <a:gd name="T31" fmla="*/ 162 h 162"/>
                  <a:gd name="T32" fmla="*/ 124 w 154"/>
                  <a:gd name="T33" fmla="*/ 20 h 162"/>
                  <a:gd name="T34" fmla="*/ 125 w 154"/>
                  <a:gd name="T35" fmla="*/ 20 h 162"/>
                  <a:gd name="T36" fmla="*/ 98 w 154"/>
                  <a:gd name="T37" fmla="*/ 10 h 162"/>
                  <a:gd name="T38" fmla="*/ 91 w 154"/>
                  <a:gd name="T39" fmla="*/ 11 h 162"/>
                  <a:gd name="T40" fmla="*/ 84 w 154"/>
                  <a:gd name="T41" fmla="*/ 6 h 162"/>
                  <a:gd name="T42" fmla="*/ 48 w 154"/>
                  <a:gd name="T43" fmla="*/ 22 h 162"/>
                  <a:gd name="T44" fmla="*/ 48 w 154"/>
                  <a:gd name="T45" fmla="*/ 104 h 162"/>
                  <a:gd name="T46" fmla="*/ 47 w 154"/>
                  <a:gd name="T47" fmla="*/ 84 h 162"/>
                  <a:gd name="T48" fmla="*/ 36 w 154"/>
                  <a:gd name="T49" fmla="*/ 55 h 162"/>
                  <a:gd name="T50" fmla="*/ 29 w 154"/>
                  <a:gd name="T51" fmla="*/ 78 h 162"/>
                  <a:gd name="T52" fmla="*/ 54 w 154"/>
                  <a:gd name="T53" fmla="*/ 132 h 162"/>
                  <a:gd name="T54" fmla="*/ 38 w 154"/>
                  <a:gd name="T55" fmla="*/ 113 h 162"/>
                  <a:gd name="T56" fmla="*/ 44 w 154"/>
                  <a:gd name="T57" fmla="*/ 28 h 162"/>
                  <a:gd name="T58" fmla="*/ 49 w 154"/>
                  <a:gd name="T59" fmla="*/ 52 h 162"/>
                  <a:gd name="T60" fmla="*/ 37 w 154"/>
                  <a:gd name="T61" fmla="*/ 20 h 162"/>
                  <a:gd name="T62" fmla="*/ 31 w 154"/>
                  <a:gd name="T63" fmla="*/ 25 h 162"/>
                  <a:gd name="T64" fmla="*/ 28 w 154"/>
                  <a:gd name="T65" fmla="*/ 46 h 162"/>
                  <a:gd name="T66" fmla="*/ 28 w 154"/>
                  <a:gd name="T67" fmla="*/ 28 h 162"/>
                  <a:gd name="T68" fmla="*/ 22 w 154"/>
                  <a:gd name="T69" fmla="*/ 78 h 162"/>
                  <a:gd name="T70" fmla="*/ 6 w 154"/>
                  <a:gd name="T71" fmla="*/ 84 h 162"/>
                  <a:gd name="T72" fmla="*/ 25 w 154"/>
                  <a:gd name="T73" fmla="*/ 111 h 162"/>
                  <a:gd name="T74" fmla="*/ 28 w 154"/>
                  <a:gd name="T75" fmla="*/ 134 h 162"/>
                  <a:gd name="T76" fmla="*/ 37 w 154"/>
                  <a:gd name="T77" fmla="*/ 135 h 162"/>
                  <a:gd name="T78" fmla="*/ 37 w 154"/>
                  <a:gd name="T79" fmla="*/ 142 h 162"/>
                  <a:gd name="T80" fmla="*/ 48 w 154"/>
                  <a:gd name="T81" fmla="*/ 149 h 162"/>
                  <a:gd name="T82" fmla="*/ 56 w 154"/>
                  <a:gd name="T83" fmla="*/ 138 h 162"/>
                  <a:gd name="T84" fmla="*/ 78 w 154"/>
                  <a:gd name="T85" fmla="*/ 156 h 162"/>
                  <a:gd name="T86" fmla="*/ 78 w 154"/>
                  <a:gd name="T87" fmla="*/ 137 h 162"/>
                  <a:gd name="T88" fmla="*/ 61 w 154"/>
                  <a:gd name="T89" fmla="*/ 131 h 162"/>
                  <a:gd name="T90" fmla="*/ 78 w 154"/>
                  <a:gd name="T91" fmla="*/ 108 h 162"/>
                  <a:gd name="T92" fmla="*/ 54 w 154"/>
                  <a:gd name="T93" fmla="*/ 103 h 162"/>
                  <a:gd name="T94" fmla="*/ 78 w 154"/>
                  <a:gd name="T95" fmla="*/ 101 h 162"/>
                  <a:gd name="T96" fmla="*/ 54 w 154"/>
                  <a:gd name="T97" fmla="*/ 59 h 162"/>
                  <a:gd name="T98" fmla="*/ 78 w 154"/>
                  <a:gd name="T99" fmla="*/ 54 h 162"/>
                  <a:gd name="T100" fmla="*/ 78 w 154"/>
                  <a:gd name="T101" fmla="*/ 32 h 162"/>
                  <a:gd name="T102" fmla="*/ 71 w 154"/>
                  <a:gd name="T103" fmla="*/ 11 h 162"/>
                  <a:gd name="T104" fmla="*/ 63 w 154"/>
                  <a:gd name="T105" fmla="*/ 25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54" h="162">
                    <a:moveTo>
                      <a:pt x="81" y="162"/>
                    </a:moveTo>
                    <a:cubicBezTo>
                      <a:pt x="84" y="150"/>
                      <a:pt x="84" y="150"/>
                      <a:pt x="84" y="150"/>
                    </a:cubicBezTo>
                    <a:cubicBezTo>
                      <a:pt x="84" y="137"/>
                      <a:pt x="84" y="137"/>
                      <a:pt x="84" y="137"/>
                    </a:cubicBezTo>
                    <a:cubicBezTo>
                      <a:pt x="85" y="137"/>
                      <a:pt x="86" y="137"/>
                      <a:pt x="87" y="137"/>
                    </a:cubicBezTo>
                    <a:cubicBezTo>
                      <a:pt x="89" y="130"/>
                      <a:pt x="89" y="130"/>
                      <a:pt x="89" y="130"/>
                    </a:cubicBezTo>
                    <a:cubicBezTo>
                      <a:pt x="87" y="130"/>
                      <a:pt x="86" y="130"/>
                      <a:pt x="84" y="130"/>
                    </a:cubicBezTo>
                    <a:cubicBezTo>
                      <a:pt x="84" y="108"/>
                      <a:pt x="84" y="108"/>
                      <a:pt x="84" y="108"/>
                    </a:cubicBezTo>
                    <a:cubicBezTo>
                      <a:pt x="87" y="108"/>
                      <a:pt x="90" y="108"/>
                      <a:pt x="93" y="108"/>
                    </a:cubicBezTo>
                    <a:cubicBezTo>
                      <a:pt x="93" y="102"/>
                      <a:pt x="93" y="102"/>
                      <a:pt x="93" y="102"/>
                    </a:cubicBezTo>
                    <a:cubicBezTo>
                      <a:pt x="90" y="102"/>
                      <a:pt x="87" y="101"/>
                      <a:pt x="84" y="101"/>
                    </a:cubicBezTo>
                    <a:cubicBezTo>
                      <a:pt x="84" y="84"/>
                      <a:pt x="84" y="84"/>
                      <a:pt x="84" y="84"/>
                    </a:cubicBezTo>
                    <a:cubicBezTo>
                      <a:pt x="93" y="84"/>
                      <a:pt x="93" y="84"/>
                      <a:pt x="93" y="84"/>
                    </a:cubicBezTo>
                    <a:cubicBezTo>
                      <a:pt x="93" y="78"/>
                      <a:pt x="93" y="78"/>
                      <a:pt x="93" y="78"/>
                    </a:cubicBezTo>
                    <a:cubicBezTo>
                      <a:pt x="84" y="78"/>
                      <a:pt x="84" y="78"/>
                      <a:pt x="84" y="78"/>
                    </a:cubicBezTo>
                    <a:cubicBezTo>
                      <a:pt x="84" y="61"/>
                      <a:pt x="84" y="61"/>
                      <a:pt x="84" y="61"/>
                    </a:cubicBezTo>
                    <a:cubicBezTo>
                      <a:pt x="87" y="60"/>
                      <a:pt x="90" y="60"/>
                      <a:pt x="93" y="60"/>
                    </a:cubicBezTo>
                    <a:cubicBezTo>
                      <a:pt x="93" y="54"/>
                      <a:pt x="93" y="54"/>
                      <a:pt x="93" y="54"/>
                    </a:cubicBezTo>
                    <a:cubicBezTo>
                      <a:pt x="90" y="54"/>
                      <a:pt x="87" y="54"/>
                      <a:pt x="84" y="54"/>
                    </a:cubicBezTo>
                    <a:cubicBezTo>
                      <a:pt x="84" y="32"/>
                      <a:pt x="84" y="32"/>
                      <a:pt x="84" y="32"/>
                    </a:cubicBezTo>
                    <a:cubicBezTo>
                      <a:pt x="90" y="32"/>
                      <a:pt x="96" y="31"/>
                      <a:pt x="101" y="31"/>
                    </a:cubicBezTo>
                    <a:cubicBezTo>
                      <a:pt x="102" y="33"/>
                      <a:pt x="103" y="35"/>
                      <a:pt x="104" y="38"/>
                    </a:cubicBezTo>
                    <a:cubicBezTo>
                      <a:pt x="104" y="40"/>
                      <a:pt x="105" y="42"/>
                      <a:pt x="105" y="45"/>
                    </a:cubicBezTo>
                    <a:cubicBezTo>
                      <a:pt x="112" y="45"/>
                      <a:pt x="112" y="45"/>
                      <a:pt x="112" y="45"/>
                    </a:cubicBezTo>
                    <a:cubicBezTo>
                      <a:pt x="111" y="39"/>
                      <a:pt x="109" y="34"/>
                      <a:pt x="108" y="30"/>
                    </a:cubicBezTo>
                    <a:cubicBezTo>
                      <a:pt x="111" y="29"/>
                      <a:pt x="115" y="29"/>
                      <a:pt x="118" y="28"/>
                    </a:cubicBezTo>
                    <a:cubicBezTo>
                      <a:pt x="122" y="33"/>
                      <a:pt x="125" y="39"/>
                      <a:pt x="127" y="45"/>
                    </a:cubicBezTo>
                    <a:cubicBezTo>
                      <a:pt x="134" y="45"/>
                      <a:pt x="134" y="45"/>
                      <a:pt x="134" y="45"/>
                    </a:cubicBezTo>
                    <a:cubicBezTo>
                      <a:pt x="131" y="38"/>
                      <a:pt x="128" y="32"/>
                      <a:pt x="125" y="26"/>
                    </a:cubicBezTo>
                    <a:cubicBezTo>
                      <a:pt x="127" y="26"/>
                      <a:pt x="129" y="25"/>
                      <a:pt x="131" y="25"/>
                    </a:cubicBezTo>
                    <a:cubicBezTo>
                      <a:pt x="132" y="26"/>
                      <a:pt x="133" y="27"/>
                      <a:pt x="134" y="28"/>
                    </a:cubicBezTo>
                    <a:cubicBezTo>
                      <a:pt x="138" y="32"/>
                      <a:pt x="142" y="36"/>
                      <a:pt x="145" y="41"/>
                    </a:cubicBezTo>
                    <a:cubicBezTo>
                      <a:pt x="142" y="42"/>
                      <a:pt x="140" y="44"/>
                      <a:pt x="137" y="45"/>
                    </a:cubicBezTo>
                    <a:cubicBezTo>
                      <a:pt x="154" y="45"/>
                      <a:pt x="154" y="45"/>
                      <a:pt x="154" y="45"/>
                    </a:cubicBezTo>
                    <a:cubicBezTo>
                      <a:pt x="154" y="44"/>
                      <a:pt x="153" y="43"/>
                      <a:pt x="153" y="43"/>
                    </a:cubicBezTo>
                    <a:cubicBezTo>
                      <a:pt x="152" y="41"/>
                      <a:pt x="151" y="39"/>
                      <a:pt x="150" y="37"/>
                    </a:cubicBezTo>
                    <a:cubicBezTo>
                      <a:pt x="146" y="32"/>
                      <a:pt x="142" y="27"/>
                      <a:pt x="137" y="22"/>
                    </a:cubicBezTo>
                    <a:cubicBezTo>
                      <a:pt x="136" y="21"/>
                      <a:pt x="134" y="19"/>
                      <a:pt x="132" y="18"/>
                    </a:cubicBezTo>
                    <a:cubicBezTo>
                      <a:pt x="118" y="6"/>
                      <a:pt x="100" y="0"/>
                      <a:pt x="81" y="0"/>
                    </a:cubicBezTo>
                    <a:cubicBezTo>
                      <a:pt x="62" y="0"/>
                      <a:pt x="44" y="6"/>
                      <a:pt x="30" y="18"/>
                    </a:cubicBezTo>
                    <a:cubicBezTo>
                      <a:pt x="28" y="19"/>
                      <a:pt x="26" y="21"/>
                      <a:pt x="25" y="22"/>
                    </a:cubicBezTo>
                    <a:cubicBezTo>
                      <a:pt x="20" y="27"/>
                      <a:pt x="16" y="32"/>
                      <a:pt x="12" y="37"/>
                    </a:cubicBezTo>
                    <a:cubicBezTo>
                      <a:pt x="11" y="39"/>
                      <a:pt x="10" y="41"/>
                      <a:pt x="9" y="43"/>
                    </a:cubicBezTo>
                    <a:cubicBezTo>
                      <a:pt x="3" y="54"/>
                      <a:pt x="0" y="67"/>
                      <a:pt x="0" y="81"/>
                    </a:cubicBezTo>
                    <a:cubicBezTo>
                      <a:pt x="0" y="95"/>
                      <a:pt x="3" y="108"/>
                      <a:pt x="9" y="119"/>
                    </a:cubicBezTo>
                    <a:cubicBezTo>
                      <a:pt x="10" y="121"/>
                      <a:pt x="11" y="123"/>
                      <a:pt x="12" y="125"/>
                    </a:cubicBezTo>
                    <a:cubicBezTo>
                      <a:pt x="16" y="130"/>
                      <a:pt x="20" y="135"/>
                      <a:pt x="25" y="140"/>
                    </a:cubicBezTo>
                    <a:cubicBezTo>
                      <a:pt x="26" y="141"/>
                      <a:pt x="28" y="143"/>
                      <a:pt x="30" y="144"/>
                    </a:cubicBezTo>
                    <a:cubicBezTo>
                      <a:pt x="44" y="156"/>
                      <a:pt x="62" y="162"/>
                      <a:pt x="81" y="162"/>
                    </a:cubicBezTo>
                    <a:cubicBezTo>
                      <a:pt x="81" y="162"/>
                      <a:pt x="81" y="162"/>
                      <a:pt x="81" y="162"/>
                    </a:cubicBezTo>
                    <a:close/>
                    <a:moveTo>
                      <a:pt x="125" y="20"/>
                    </a:moveTo>
                    <a:cubicBezTo>
                      <a:pt x="125" y="20"/>
                      <a:pt x="124" y="20"/>
                      <a:pt x="124" y="20"/>
                    </a:cubicBezTo>
                    <a:cubicBezTo>
                      <a:pt x="123" y="21"/>
                      <a:pt x="122" y="21"/>
                      <a:pt x="121" y="21"/>
                    </a:cubicBezTo>
                    <a:cubicBezTo>
                      <a:pt x="119" y="18"/>
                      <a:pt x="116" y="16"/>
                      <a:pt x="114" y="13"/>
                    </a:cubicBezTo>
                    <a:cubicBezTo>
                      <a:pt x="118" y="15"/>
                      <a:pt x="121" y="17"/>
                      <a:pt x="125" y="20"/>
                    </a:cubicBezTo>
                    <a:close/>
                    <a:moveTo>
                      <a:pt x="114" y="22"/>
                    </a:moveTo>
                    <a:cubicBezTo>
                      <a:pt x="111" y="23"/>
                      <a:pt x="108" y="23"/>
                      <a:pt x="106" y="24"/>
                    </a:cubicBezTo>
                    <a:cubicBezTo>
                      <a:pt x="103" y="18"/>
                      <a:pt x="101" y="14"/>
                      <a:pt x="98" y="10"/>
                    </a:cubicBezTo>
                    <a:cubicBezTo>
                      <a:pt x="104" y="13"/>
                      <a:pt x="109" y="17"/>
                      <a:pt x="114" y="22"/>
                    </a:cubicBezTo>
                    <a:close/>
                    <a:moveTo>
                      <a:pt x="84" y="6"/>
                    </a:moveTo>
                    <a:cubicBezTo>
                      <a:pt x="86" y="7"/>
                      <a:pt x="89" y="9"/>
                      <a:pt x="91" y="11"/>
                    </a:cubicBezTo>
                    <a:cubicBezTo>
                      <a:pt x="94" y="14"/>
                      <a:pt x="97" y="19"/>
                      <a:pt x="99" y="25"/>
                    </a:cubicBezTo>
                    <a:cubicBezTo>
                      <a:pt x="94" y="25"/>
                      <a:pt x="89" y="25"/>
                      <a:pt x="84" y="25"/>
                    </a:cubicBezTo>
                    <a:lnTo>
                      <a:pt x="84" y="6"/>
                    </a:lnTo>
                    <a:close/>
                    <a:moveTo>
                      <a:pt x="64" y="10"/>
                    </a:moveTo>
                    <a:cubicBezTo>
                      <a:pt x="61" y="14"/>
                      <a:pt x="59" y="18"/>
                      <a:pt x="56" y="24"/>
                    </a:cubicBezTo>
                    <a:cubicBezTo>
                      <a:pt x="54" y="23"/>
                      <a:pt x="51" y="23"/>
                      <a:pt x="48" y="22"/>
                    </a:cubicBezTo>
                    <a:cubicBezTo>
                      <a:pt x="53" y="17"/>
                      <a:pt x="58" y="13"/>
                      <a:pt x="64" y="10"/>
                    </a:cubicBezTo>
                    <a:close/>
                    <a:moveTo>
                      <a:pt x="47" y="84"/>
                    </a:moveTo>
                    <a:cubicBezTo>
                      <a:pt x="47" y="91"/>
                      <a:pt x="48" y="98"/>
                      <a:pt x="48" y="104"/>
                    </a:cubicBezTo>
                    <a:cubicBezTo>
                      <a:pt x="42" y="105"/>
                      <a:pt x="37" y="107"/>
                      <a:pt x="32" y="108"/>
                    </a:cubicBezTo>
                    <a:cubicBezTo>
                      <a:pt x="30" y="101"/>
                      <a:pt x="29" y="92"/>
                      <a:pt x="29" y="84"/>
                    </a:cubicBezTo>
                    <a:lnTo>
                      <a:pt x="47" y="84"/>
                    </a:lnTo>
                    <a:close/>
                    <a:moveTo>
                      <a:pt x="29" y="78"/>
                    </a:moveTo>
                    <a:cubicBezTo>
                      <a:pt x="29" y="69"/>
                      <a:pt x="30" y="61"/>
                      <a:pt x="32" y="54"/>
                    </a:cubicBezTo>
                    <a:cubicBezTo>
                      <a:pt x="33" y="54"/>
                      <a:pt x="35" y="55"/>
                      <a:pt x="36" y="55"/>
                    </a:cubicBezTo>
                    <a:cubicBezTo>
                      <a:pt x="40" y="56"/>
                      <a:pt x="44" y="57"/>
                      <a:pt x="48" y="58"/>
                    </a:cubicBezTo>
                    <a:cubicBezTo>
                      <a:pt x="48" y="64"/>
                      <a:pt x="47" y="71"/>
                      <a:pt x="47" y="78"/>
                    </a:cubicBezTo>
                    <a:lnTo>
                      <a:pt x="29" y="78"/>
                    </a:lnTo>
                    <a:close/>
                    <a:moveTo>
                      <a:pt x="38" y="113"/>
                    </a:moveTo>
                    <a:cubicBezTo>
                      <a:pt x="42" y="112"/>
                      <a:pt x="45" y="111"/>
                      <a:pt x="49" y="110"/>
                    </a:cubicBezTo>
                    <a:cubicBezTo>
                      <a:pt x="50" y="118"/>
                      <a:pt x="52" y="126"/>
                      <a:pt x="54" y="132"/>
                    </a:cubicBezTo>
                    <a:cubicBezTo>
                      <a:pt x="51" y="133"/>
                      <a:pt x="47" y="133"/>
                      <a:pt x="44" y="134"/>
                    </a:cubicBezTo>
                    <a:cubicBezTo>
                      <a:pt x="40" y="128"/>
                      <a:pt x="36" y="121"/>
                      <a:pt x="34" y="114"/>
                    </a:cubicBezTo>
                    <a:cubicBezTo>
                      <a:pt x="35" y="114"/>
                      <a:pt x="37" y="113"/>
                      <a:pt x="38" y="113"/>
                    </a:cubicBezTo>
                    <a:close/>
                    <a:moveTo>
                      <a:pt x="49" y="52"/>
                    </a:moveTo>
                    <a:cubicBezTo>
                      <a:pt x="44" y="51"/>
                      <a:pt x="38" y="49"/>
                      <a:pt x="34" y="48"/>
                    </a:cubicBezTo>
                    <a:cubicBezTo>
                      <a:pt x="36" y="40"/>
                      <a:pt x="40" y="34"/>
                      <a:pt x="44" y="28"/>
                    </a:cubicBezTo>
                    <a:cubicBezTo>
                      <a:pt x="47" y="29"/>
                      <a:pt x="51" y="29"/>
                      <a:pt x="54" y="30"/>
                    </a:cubicBezTo>
                    <a:cubicBezTo>
                      <a:pt x="54" y="32"/>
                      <a:pt x="53" y="34"/>
                      <a:pt x="52" y="36"/>
                    </a:cubicBezTo>
                    <a:cubicBezTo>
                      <a:pt x="51" y="41"/>
                      <a:pt x="50" y="46"/>
                      <a:pt x="49" y="52"/>
                    </a:cubicBezTo>
                    <a:close/>
                    <a:moveTo>
                      <a:pt x="48" y="13"/>
                    </a:moveTo>
                    <a:cubicBezTo>
                      <a:pt x="46" y="16"/>
                      <a:pt x="43" y="18"/>
                      <a:pt x="41" y="21"/>
                    </a:cubicBezTo>
                    <a:cubicBezTo>
                      <a:pt x="40" y="21"/>
                      <a:pt x="38" y="20"/>
                      <a:pt x="37" y="20"/>
                    </a:cubicBezTo>
                    <a:cubicBezTo>
                      <a:pt x="41" y="17"/>
                      <a:pt x="44" y="15"/>
                      <a:pt x="48" y="13"/>
                    </a:cubicBezTo>
                    <a:close/>
                    <a:moveTo>
                      <a:pt x="28" y="28"/>
                    </a:moveTo>
                    <a:cubicBezTo>
                      <a:pt x="29" y="27"/>
                      <a:pt x="30" y="26"/>
                      <a:pt x="31" y="25"/>
                    </a:cubicBezTo>
                    <a:cubicBezTo>
                      <a:pt x="33" y="25"/>
                      <a:pt x="35" y="26"/>
                      <a:pt x="36" y="26"/>
                    </a:cubicBezTo>
                    <a:cubicBezTo>
                      <a:pt x="37" y="26"/>
                      <a:pt x="37" y="26"/>
                      <a:pt x="37" y="26"/>
                    </a:cubicBezTo>
                    <a:cubicBezTo>
                      <a:pt x="34" y="32"/>
                      <a:pt x="30" y="39"/>
                      <a:pt x="28" y="46"/>
                    </a:cubicBezTo>
                    <a:cubicBezTo>
                      <a:pt x="28" y="46"/>
                      <a:pt x="27" y="46"/>
                      <a:pt x="27" y="46"/>
                    </a:cubicBezTo>
                    <a:cubicBezTo>
                      <a:pt x="23" y="44"/>
                      <a:pt x="20" y="43"/>
                      <a:pt x="17" y="41"/>
                    </a:cubicBezTo>
                    <a:cubicBezTo>
                      <a:pt x="20" y="36"/>
                      <a:pt x="24" y="32"/>
                      <a:pt x="28" y="28"/>
                    </a:cubicBezTo>
                    <a:close/>
                    <a:moveTo>
                      <a:pt x="14" y="46"/>
                    </a:moveTo>
                    <a:cubicBezTo>
                      <a:pt x="18" y="48"/>
                      <a:pt x="22" y="50"/>
                      <a:pt x="26" y="52"/>
                    </a:cubicBezTo>
                    <a:cubicBezTo>
                      <a:pt x="24" y="60"/>
                      <a:pt x="23" y="69"/>
                      <a:pt x="22" y="78"/>
                    </a:cubicBezTo>
                    <a:cubicBezTo>
                      <a:pt x="6" y="78"/>
                      <a:pt x="6" y="78"/>
                      <a:pt x="6" y="78"/>
                    </a:cubicBezTo>
                    <a:cubicBezTo>
                      <a:pt x="6" y="67"/>
                      <a:pt x="9" y="56"/>
                      <a:pt x="14" y="46"/>
                    </a:cubicBezTo>
                    <a:close/>
                    <a:moveTo>
                      <a:pt x="6" y="84"/>
                    </a:moveTo>
                    <a:cubicBezTo>
                      <a:pt x="22" y="84"/>
                      <a:pt x="22" y="84"/>
                      <a:pt x="22" y="84"/>
                    </a:cubicBezTo>
                    <a:cubicBezTo>
                      <a:pt x="23" y="93"/>
                      <a:pt x="24" y="102"/>
                      <a:pt x="26" y="110"/>
                    </a:cubicBezTo>
                    <a:cubicBezTo>
                      <a:pt x="26" y="110"/>
                      <a:pt x="25" y="110"/>
                      <a:pt x="25" y="111"/>
                    </a:cubicBezTo>
                    <a:cubicBezTo>
                      <a:pt x="21" y="112"/>
                      <a:pt x="17" y="114"/>
                      <a:pt x="14" y="116"/>
                    </a:cubicBezTo>
                    <a:cubicBezTo>
                      <a:pt x="9" y="106"/>
                      <a:pt x="6" y="95"/>
                      <a:pt x="6" y="84"/>
                    </a:cubicBezTo>
                    <a:close/>
                    <a:moveTo>
                      <a:pt x="28" y="134"/>
                    </a:moveTo>
                    <a:cubicBezTo>
                      <a:pt x="24" y="130"/>
                      <a:pt x="20" y="126"/>
                      <a:pt x="17" y="121"/>
                    </a:cubicBezTo>
                    <a:cubicBezTo>
                      <a:pt x="20" y="119"/>
                      <a:pt x="24" y="118"/>
                      <a:pt x="28" y="116"/>
                    </a:cubicBezTo>
                    <a:cubicBezTo>
                      <a:pt x="30" y="123"/>
                      <a:pt x="34" y="130"/>
                      <a:pt x="37" y="135"/>
                    </a:cubicBezTo>
                    <a:cubicBezTo>
                      <a:pt x="35" y="136"/>
                      <a:pt x="33" y="137"/>
                      <a:pt x="31" y="137"/>
                    </a:cubicBezTo>
                    <a:cubicBezTo>
                      <a:pt x="30" y="136"/>
                      <a:pt x="29" y="135"/>
                      <a:pt x="28" y="134"/>
                    </a:cubicBezTo>
                    <a:close/>
                    <a:moveTo>
                      <a:pt x="37" y="142"/>
                    </a:moveTo>
                    <a:cubicBezTo>
                      <a:pt x="37" y="142"/>
                      <a:pt x="38" y="142"/>
                      <a:pt x="38" y="142"/>
                    </a:cubicBezTo>
                    <a:cubicBezTo>
                      <a:pt x="39" y="141"/>
                      <a:pt x="40" y="141"/>
                      <a:pt x="41" y="141"/>
                    </a:cubicBezTo>
                    <a:cubicBezTo>
                      <a:pt x="43" y="144"/>
                      <a:pt x="46" y="146"/>
                      <a:pt x="48" y="149"/>
                    </a:cubicBezTo>
                    <a:cubicBezTo>
                      <a:pt x="44" y="147"/>
                      <a:pt x="41" y="145"/>
                      <a:pt x="37" y="142"/>
                    </a:cubicBezTo>
                    <a:close/>
                    <a:moveTo>
                      <a:pt x="48" y="139"/>
                    </a:moveTo>
                    <a:cubicBezTo>
                      <a:pt x="51" y="139"/>
                      <a:pt x="54" y="138"/>
                      <a:pt x="56" y="138"/>
                    </a:cubicBezTo>
                    <a:cubicBezTo>
                      <a:pt x="59" y="144"/>
                      <a:pt x="61" y="148"/>
                      <a:pt x="64" y="152"/>
                    </a:cubicBezTo>
                    <a:cubicBezTo>
                      <a:pt x="58" y="149"/>
                      <a:pt x="53" y="145"/>
                      <a:pt x="48" y="139"/>
                    </a:cubicBezTo>
                    <a:close/>
                    <a:moveTo>
                      <a:pt x="78" y="156"/>
                    </a:moveTo>
                    <a:cubicBezTo>
                      <a:pt x="76" y="155"/>
                      <a:pt x="73" y="153"/>
                      <a:pt x="71" y="151"/>
                    </a:cubicBezTo>
                    <a:cubicBezTo>
                      <a:pt x="68" y="148"/>
                      <a:pt x="65" y="143"/>
                      <a:pt x="63" y="137"/>
                    </a:cubicBezTo>
                    <a:cubicBezTo>
                      <a:pt x="68" y="137"/>
                      <a:pt x="73" y="137"/>
                      <a:pt x="78" y="137"/>
                    </a:cubicBezTo>
                    <a:lnTo>
                      <a:pt x="78" y="156"/>
                    </a:lnTo>
                    <a:close/>
                    <a:moveTo>
                      <a:pt x="78" y="130"/>
                    </a:moveTo>
                    <a:cubicBezTo>
                      <a:pt x="72" y="130"/>
                      <a:pt x="66" y="131"/>
                      <a:pt x="61" y="131"/>
                    </a:cubicBezTo>
                    <a:cubicBezTo>
                      <a:pt x="60" y="129"/>
                      <a:pt x="59" y="127"/>
                      <a:pt x="58" y="124"/>
                    </a:cubicBezTo>
                    <a:cubicBezTo>
                      <a:pt x="57" y="119"/>
                      <a:pt x="56" y="114"/>
                      <a:pt x="55" y="109"/>
                    </a:cubicBezTo>
                    <a:cubicBezTo>
                      <a:pt x="62" y="108"/>
                      <a:pt x="70" y="108"/>
                      <a:pt x="78" y="108"/>
                    </a:cubicBezTo>
                    <a:lnTo>
                      <a:pt x="78" y="130"/>
                    </a:lnTo>
                    <a:close/>
                    <a:moveTo>
                      <a:pt x="78" y="101"/>
                    </a:moveTo>
                    <a:cubicBezTo>
                      <a:pt x="70" y="102"/>
                      <a:pt x="62" y="102"/>
                      <a:pt x="54" y="103"/>
                    </a:cubicBezTo>
                    <a:cubicBezTo>
                      <a:pt x="54" y="97"/>
                      <a:pt x="53" y="91"/>
                      <a:pt x="53" y="84"/>
                    </a:cubicBezTo>
                    <a:cubicBezTo>
                      <a:pt x="78" y="84"/>
                      <a:pt x="78" y="84"/>
                      <a:pt x="78" y="84"/>
                    </a:cubicBezTo>
                    <a:lnTo>
                      <a:pt x="78" y="101"/>
                    </a:lnTo>
                    <a:close/>
                    <a:moveTo>
                      <a:pt x="78" y="78"/>
                    </a:moveTo>
                    <a:cubicBezTo>
                      <a:pt x="53" y="78"/>
                      <a:pt x="53" y="78"/>
                      <a:pt x="53" y="78"/>
                    </a:cubicBezTo>
                    <a:cubicBezTo>
                      <a:pt x="53" y="71"/>
                      <a:pt x="54" y="65"/>
                      <a:pt x="54" y="59"/>
                    </a:cubicBezTo>
                    <a:cubicBezTo>
                      <a:pt x="62" y="60"/>
                      <a:pt x="70" y="60"/>
                      <a:pt x="78" y="61"/>
                    </a:cubicBezTo>
                    <a:lnTo>
                      <a:pt x="78" y="78"/>
                    </a:lnTo>
                    <a:close/>
                    <a:moveTo>
                      <a:pt x="78" y="54"/>
                    </a:moveTo>
                    <a:cubicBezTo>
                      <a:pt x="70" y="54"/>
                      <a:pt x="62" y="54"/>
                      <a:pt x="55" y="53"/>
                    </a:cubicBezTo>
                    <a:cubicBezTo>
                      <a:pt x="57" y="44"/>
                      <a:pt x="58" y="37"/>
                      <a:pt x="61" y="31"/>
                    </a:cubicBezTo>
                    <a:cubicBezTo>
                      <a:pt x="66" y="31"/>
                      <a:pt x="72" y="32"/>
                      <a:pt x="78" y="32"/>
                    </a:cubicBezTo>
                    <a:lnTo>
                      <a:pt x="78" y="54"/>
                    </a:lnTo>
                    <a:close/>
                    <a:moveTo>
                      <a:pt x="63" y="25"/>
                    </a:moveTo>
                    <a:cubicBezTo>
                      <a:pt x="65" y="19"/>
                      <a:pt x="68" y="14"/>
                      <a:pt x="71" y="11"/>
                    </a:cubicBezTo>
                    <a:cubicBezTo>
                      <a:pt x="73" y="9"/>
                      <a:pt x="76" y="7"/>
                      <a:pt x="78" y="6"/>
                    </a:cubicBezTo>
                    <a:cubicBezTo>
                      <a:pt x="78" y="25"/>
                      <a:pt x="78" y="25"/>
                      <a:pt x="78" y="25"/>
                    </a:cubicBezTo>
                    <a:cubicBezTo>
                      <a:pt x="73" y="25"/>
                      <a:pt x="68" y="25"/>
                      <a:pt x="63" y="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29" name="组合 28"/>
          <p:cNvGrpSpPr/>
          <p:nvPr/>
        </p:nvGrpSpPr>
        <p:grpSpPr>
          <a:xfrm>
            <a:off x="8027008" y="3400851"/>
            <a:ext cx="792381" cy="882368"/>
            <a:chOff x="8226347" y="3600876"/>
            <a:chExt cx="792381" cy="882368"/>
          </a:xfrm>
        </p:grpSpPr>
        <p:sp>
          <p:nvSpPr>
            <p:cNvPr id="16" name="任意多边形 15"/>
            <p:cNvSpPr/>
            <p:nvPr/>
          </p:nvSpPr>
          <p:spPr>
            <a:xfrm rot="5400000">
              <a:off x="8181354" y="3645869"/>
              <a:ext cx="882368" cy="792381"/>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Freeform 810"/>
            <p:cNvSpPr>
              <a:spLocks noEditPoints="1"/>
            </p:cNvSpPr>
            <p:nvPr/>
          </p:nvSpPr>
          <p:spPr bwMode="auto">
            <a:xfrm>
              <a:off x="8383880" y="3863791"/>
              <a:ext cx="477316" cy="356536"/>
            </a:xfrm>
            <a:custGeom>
              <a:avLst/>
              <a:gdLst>
                <a:gd name="T0" fmla="*/ 160 w 174"/>
                <a:gd name="T1" fmla="*/ 97 h 130"/>
                <a:gd name="T2" fmla="*/ 14 w 174"/>
                <a:gd name="T3" fmla="*/ 97 h 130"/>
                <a:gd name="T4" fmla="*/ 3 w 174"/>
                <a:gd name="T5" fmla="*/ 118 h 130"/>
                <a:gd name="T6" fmla="*/ 171 w 174"/>
                <a:gd name="T7" fmla="*/ 118 h 130"/>
                <a:gd name="T8" fmla="*/ 160 w 174"/>
                <a:gd name="T9" fmla="*/ 97 h 130"/>
                <a:gd name="T10" fmla="*/ 69 w 174"/>
                <a:gd name="T11" fmla="*/ 113 h 130"/>
                <a:gd name="T12" fmla="*/ 73 w 174"/>
                <a:gd name="T13" fmla="*/ 105 h 130"/>
                <a:gd name="T14" fmla="*/ 101 w 174"/>
                <a:gd name="T15" fmla="*/ 105 h 130"/>
                <a:gd name="T16" fmla="*/ 105 w 174"/>
                <a:gd name="T17" fmla="*/ 113 h 130"/>
                <a:gd name="T18" fmla="*/ 69 w 174"/>
                <a:gd name="T19" fmla="*/ 113 h 130"/>
                <a:gd name="T20" fmla="*/ 157 w 174"/>
                <a:gd name="T21" fmla="*/ 92 h 130"/>
                <a:gd name="T22" fmla="*/ 157 w 174"/>
                <a:gd name="T23" fmla="*/ 92 h 130"/>
                <a:gd name="T24" fmla="*/ 157 w 174"/>
                <a:gd name="T25" fmla="*/ 91 h 130"/>
                <a:gd name="T26" fmla="*/ 157 w 174"/>
                <a:gd name="T27" fmla="*/ 4 h 130"/>
                <a:gd name="T28" fmla="*/ 153 w 174"/>
                <a:gd name="T29" fmla="*/ 0 h 130"/>
                <a:gd name="T30" fmla="*/ 21 w 174"/>
                <a:gd name="T31" fmla="*/ 0 h 130"/>
                <a:gd name="T32" fmla="*/ 17 w 174"/>
                <a:gd name="T33" fmla="*/ 4 h 130"/>
                <a:gd name="T34" fmla="*/ 17 w 174"/>
                <a:gd name="T35" fmla="*/ 91 h 130"/>
                <a:gd name="T36" fmla="*/ 17 w 174"/>
                <a:gd name="T37" fmla="*/ 92 h 130"/>
                <a:gd name="T38" fmla="*/ 17 w 174"/>
                <a:gd name="T39" fmla="*/ 92 h 130"/>
                <a:gd name="T40" fmla="*/ 16 w 174"/>
                <a:gd name="T41" fmla="*/ 92 h 130"/>
                <a:gd name="T42" fmla="*/ 158 w 174"/>
                <a:gd name="T43" fmla="*/ 92 h 130"/>
                <a:gd name="T44" fmla="*/ 157 w 174"/>
                <a:gd name="T45" fmla="*/ 92 h 130"/>
                <a:gd name="T46" fmla="*/ 147 w 174"/>
                <a:gd name="T47" fmla="*/ 85 h 130"/>
                <a:gd name="T48" fmla="*/ 27 w 174"/>
                <a:gd name="T49" fmla="*/ 85 h 130"/>
                <a:gd name="T50" fmla="*/ 27 w 174"/>
                <a:gd name="T51" fmla="*/ 10 h 130"/>
                <a:gd name="T52" fmla="*/ 147 w 174"/>
                <a:gd name="T53" fmla="*/ 10 h 130"/>
                <a:gd name="T54" fmla="*/ 147 w 174"/>
                <a:gd name="T55" fmla="*/ 85 h 130"/>
                <a:gd name="T56" fmla="*/ 173 w 174"/>
                <a:gd name="T57" fmla="*/ 123 h 130"/>
                <a:gd name="T58" fmla="*/ 1 w 174"/>
                <a:gd name="T59" fmla="*/ 123 h 130"/>
                <a:gd name="T60" fmla="*/ 0 w 174"/>
                <a:gd name="T61" fmla="*/ 124 h 130"/>
                <a:gd name="T62" fmla="*/ 4 w 174"/>
                <a:gd name="T63" fmla="*/ 130 h 130"/>
                <a:gd name="T64" fmla="*/ 170 w 174"/>
                <a:gd name="T65" fmla="*/ 130 h 130"/>
                <a:gd name="T66" fmla="*/ 174 w 174"/>
                <a:gd name="T67" fmla="*/ 124 h 130"/>
                <a:gd name="T68" fmla="*/ 173 w 174"/>
                <a:gd name="T69" fmla="*/ 123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74" h="130">
                  <a:moveTo>
                    <a:pt x="160" y="97"/>
                  </a:moveTo>
                  <a:cubicBezTo>
                    <a:pt x="14" y="97"/>
                    <a:pt x="14" y="97"/>
                    <a:pt x="14" y="97"/>
                  </a:cubicBezTo>
                  <a:cubicBezTo>
                    <a:pt x="3" y="118"/>
                    <a:pt x="3" y="118"/>
                    <a:pt x="3" y="118"/>
                  </a:cubicBezTo>
                  <a:cubicBezTo>
                    <a:pt x="171" y="118"/>
                    <a:pt x="171" y="118"/>
                    <a:pt x="171" y="118"/>
                  </a:cubicBezTo>
                  <a:lnTo>
                    <a:pt x="160" y="97"/>
                  </a:lnTo>
                  <a:close/>
                  <a:moveTo>
                    <a:pt x="69" y="113"/>
                  </a:moveTo>
                  <a:cubicBezTo>
                    <a:pt x="73" y="105"/>
                    <a:pt x="73" y="105"/>
                    <a:pt x="73" y="105"/>
                  </a:cubicBezTo>
                  <a:cubicBezTo>
                    <a:pt x="101" y="105"/>
                    <a:pt x="101" y="105"/>
                    <a:pt x="101" y="105"/>
                  </a:cubicBezTo>
                  <a:cubicBezTo>
                    <a:pt x="105" y="113"/>
                    <a:pt x="105" y="113"/>
                    <a:pt x="105" y="113"/>
                  </a:cubicBezTo>
                  <a:lnTo>
                    <a:pt x="69" y="113"/>
                  </a:lnTo>
                  <a:close/>
                  <a:moveTo>
                    <a:pt x="157" y="92"/>
                  </a:moveTo>
                  <a:cubicBezTo>
                    <a:pt x="157" y="92"/>
                    <a:pt x="157" y="92"/>
                    <a:pt x="157" y="92"/>
                  </a:cubicBezTo>
                  <a:cubicBezTo>
                    <a:pt x="157" y="92"/>
                    <a:pt x="157" y="92"/>
                    <a:pt x="157" y="91"/>
                  </a:cubicBezTo>
                  <a:cubicBezTo>
                    <a:pt x="157" y="4"/>
                    <a:pt x="157" y="4"/>
                    <a:pt x="157" y="4"/>
                  </a:cubicBezTo>
                  <a:cubicBezTo>
                    <a:pt x="157" y="2"/>
                    <a:pt x="156" y="0"/>
                    <a:pt x="153" y="0"/>
                  </a:cubicBezTo>
                  <a:cubicBezTo>
                    <a:pt x="21" y="0"/>
                    <a:pt x="21" y="0"/>
                    <a:pt x="21" y="0"/>
                  </a:cubicBezTo>
                  <a:cubicBezTo>
                    <a:pt x="18" y="0"/>
                    <a:pt x="17" y="2"/>
                    <a:pt x="17" y="4"/>
                  </a:cubicBezTo>
                  <a:cubicBezTo>
                    <a:pt x="17" y="91"/>
                    <a:pt x="17" y="91"/>
                    <a:pt x="17" y="91"/>
                  </a:cubicBezTo>
                  <a:cubicBezTo>
                    <a:pt x="17" y="92"/>
                    <a:pt x="17" y="92"/>
                    <a:pt x="17" y="92"/>
                  </a:cubicBezTo>
                  <a:cubicBezTo>
                    <a:pt x="17" y="92"/>
                    <a:pt x="17" y="92"/>
                    <a:pt x="17" y="92"/>
                  </a:cubicBezTo>
                  <a:cubicBezTo>
                    <a:pt x="16" y="92"/>
                    <a:pt x="16" y="92"/>
                    <a:pt x="16" y="92"/>
                  </a:cubicBezTo>
                  <a:cubicBezTo>
                    <a:pt x="158" y="92"/>
                    <a:pt x="158" y="92"/>
                    <a:pt x="158" y="92"/>
                  </a:cubicBezTo>
                  <a:lnTo>
                    <a:pt x="157" y="92"/>
                  </a:lnTo>
                  <a:close/>
                  <a:moveTo>
                    <a:pt x="147" y="85"/>
                  </a:moveTo>
                  <a:cubicBezTo>
                    <a:pt x="27" y="85"/>
                    <a:pt x="27" y="85"/>
                    <a:pt x="27" y="85"/>
                  </a:cubicBezTo>
                  <a:cubicBezTo>
                    <a:pt x="27" y="10"/>
                    <a:pt x="27" y="10"/>
                    <a:pt x="27" y="10"/>
                  </a:cubicBezTo>
                  <a:cubicBezTo>
                    <a:pt x="147" y="10"/>
                    <a:pt x="147" y="10"/>
                    <a:pt x="147" y="10"/>
                  </a:cubicBezTo>
                  <a:lnTo>
                    <a:pt x="147" y="85"/>
                  </a:lnTo>
                  <a:close/>
                  <a:moveTo>
                    <a:pt x="173" y="123"/>
                  </a:moveTo>
                  <a:cubicBezTo>
                    <a:pt x="1" y="123"/>
                    <a:pt x="1" y="123"/>
                    <a:pt x="1" y="123"/>
                  </a:cubicBezTo>
                  <a:cubicBezTo>
                    <a:pt x="0" y="124"/>
                    <a:pt x="0" y="124"/>
                    <a:pt x="0" y="124"/>
                  </a:cubicBezTo>
                  <a:cubicBezTo>
                    <a:pt x="0" y="126"/>
                    <a:pt x="2" y="130"/>
                    <a:pt x="4" y="130"/>
                  </a:cubicBezTo>
                  <a:cubicBezTo>
                    <a:pt x="170" y="130"/>
                    <a:pt x="170" y="130"/>
                    <a:pt x="170" y="130"/>
                  </a:cubicBezTo>
                  <a:cubicBezTo>
                    <a:pt x="172" y="130"/>
                    <a:pt x="174" y="126"/>
                    <a:pt x="174" y="124"/>
                  </a:cubicBezTo>
                  <a:lnTo>
                    <a:pt x="173" y="123"/>
                  </a:lnTo>
                  <a:close/>
                </a:path>
              </a:pathLst>
            </a:custGeom>
            <a:solidFill>
              <a:srgbClr val="2FA598"/>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14" name="组合 13"/>
          <p:cNvGrpSpPr/>
          <p:nvPr/>
        </p:nvGrpSpPr>
        <p:grpSpPr>
          <a:xfrm>
            <a:off x="6438305" y="3166385"/>
            <a:ext cx="1430659" cy="1593132"/>
            <a:chOff x="6438305" y="3166385"/>
            <a:chExt cx="1430659" cy="1593132"/>
          </a:xfrm>
        </p:grpSpPr>
        <p:sp>
          <p:nvSpPr>
            <p:cNvPr id="15" name="任意多边形 14"/>
            <p:cNvSpPr/>
            <p:nvPr/>
          </p:nvSpPr>
          <p:spPr>
            <a:xfrm rot="5400000">
              <a:off x="6357069" y="3247621"/>
              <a:ext cx="1593132" cy="1430659"/>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Freeform 817"/>
            <p:cNvSpPr>
              <a:spLocks noEditPoints="1"/>
            </p:cNvSpPr>
            <p:nvPr/>
          </p:nvSpPr>
          <p:spPr bwMode="auto">
            <a:xfrm>
              <a:off x="6728188" y="3538535"/>
              <a:ext cx="850894" cy="848830"/>
            </a:xfrm>
            <a:custGeom>
              <a:avLst/>
              <a:gdLst>
                <a:gd name="T0" fmla="*/ 85 w 174"/>
                <a:gd name="T1" fmla="*/ 72 h 174"/>
                <a:gd name="T2" fmla="*/ 119 w 174"/>
                <a:gd name="T3" fmla="*/ 109 h 174"/>
                <a:gd name="T4" fmla="*/ 87 w 174"/>
                <a:gd name="T5" fmla="*/ 0 h 174"/>
                <a:gd name="T6" fmla="*/ 87 w 174"/>
                <a:gd name="T7" fmla="*/ 0 h 174"/>
                <a:gd name="T8" fmla="*/ 129 w 174"/>
                <a:gd name="T9" fmla="*/ 38 h 174"/>
                <a:gd name="T10" fmla="*/ 111 w 174"/>
                <a:gd name="T11" fmla="*/ 36 h 174"/>
                <a:gd name="T12" fmla="*/ 113 w 174"/>
                <a:gd name="T13" fmla="*/ 28 h 174"/>
                <a:gd name="T14" fmla="*/ 103 w 174"/>
                <a:gd name="T15" fmla="*/ 27 h 174"/>
                <a:gd name="T16" fmla="*/ 100 w 174"/>
                <a:gd name="T17" fmla="*/ 30 h 174"/>
                <a:gd name="T18" fmla="*/ 93 w 174"/>
                <a:gd name="T19" fmla="*/ 27 h 174"/>
                <a:gd name="T20" fmla="*/ 82 w 174"/>
                <a:gd name="T21" fmla="*/ 25 h 174"/>
                <a:gd name="T22" fmla="*/ 79 w 174"/>
                <a:gd name="T23" fmla="*/ 25 h 174"/>
                <a:gd name="T24" fmla="*/ 78 w 174"/>
                <a:gd name="T25" fmla="*/ 41 h 174"/>
                <a:gd name="T26" fmla="*/ 87 w 174"/>
                <a:gd name="T27" fmla="*/ 44 h 174"/>
                <a:gd name="T28" fmla="*/ 96 w 174"/>
                <a:gd name="T29" fmla="*/ 32 h 174"/>
                <a:gd name="T30" fmla="*/ 107 w 174"/>
                <a:gd name="T31" fmla="*/ 38 h 174"/>
                <a:gd name="T32" fmla="*/ 98 w 174"/>
                <a:gd name="T33" fmla="*/ 52 h 174"/>
                <a:gd name="T34" fmla="*/ 108 w 174"/>
                <a:gd name="T35" fmla="*/ 54 h 174"/>
                <a:gd name="T36" fmla="*/ 117 w 174"/>
                <a:gd name="T37" fmla="*/ 53 h 174"/>
                <a:gd name="T38" fmla="*/ 104 w 174"/>
                <a:gd name="T39" fmla="*/ 55 h 174"/>
                <a:gd name="T40" fmla="*/ 93 w 174"/>
                <a:gd name="T41" fmla="*/ 64 h 174"/>
                <a:gd name="T42" fmla="*/ 88 w 174"/>
                <a:gd name="T43" fmla="*/ 70 h 174"/>
                <a:gd name="T44" fmla="*/ 72 w 174"/>
                <a:gd name="T45" fmla="*/ 75 h 174"/>
                <a:gd name="T46" fmla="*/ 77 w 174"/>
                <a:gd name="T47" fmla="*/ 89 h 174"/>
                <a:gd name="T48" fmla="*/ 84 w 174"/>
                <a:gd name="T49" fmla="*/ 97 h 174"/>
                <a:gd name="T50" fmla="*/ 100 w 174"/>
                <a:gd name="T51" fmla="*/ 95 h 174"/>
                <a:gd name="T52" fmla="*/ 116 w 174"/>
                <a:gd name="T53" fmla="*/ 102 h 174"/>
                <a:gd name="T54" fmla="*/ 121 w 174"/>
                <a:gd name="T55" fmla="*/ 109 h 174"/>
                <a:gd name="T56" fmla="*/ 137 w 174"/>
                <a:gd name="T57" fmla="*/ 114 h 174"/>
                <a:gd name="T58" fmla="*/ 130 w 174"/>
                <a:gd name="T59" fmla="*/ 132 h 174"/>
                <a:gd name="T60" fmla="*/ 122 w 174"/>
                <a:gd name="T61" fmla="*/ 139 h 174"/>
                <a:gd name="T62" fmla="*/ 113 w 174"/>
                <a:gd name="T63" fmla="*/ 148 h 174"/>
                <a:gd name="T64" fmla="*/ 101 w 174"/>
                <a:gd name="T65" fmla="*/ 161 h 174"/>
                <a:gd name="T66" fmla="*/ 94 w 174"/>
                <a:gd name="T67" fmla="*/ 159 h 174"/>
                <a:gd name="T68" fmla="*/ 97 w 174"/>
                <a:gd name="T69" fmla="*/ 136 h 174"/>
                <a:gd name="T70" fmla="*/ 86 w 174"/>
                <a:gd name="T71" fmla="*/ 114 h 174"/>
                <a:gd name="T72" fmla="*/ 88 w 174"/>
                <a:gd name="T73" fmla="*/ 99 h 174"/>
                <a:gd name="T74" fmla="*/ 75 w 174"/>
                <a:gd name="T75" fmla="*/ 93 h 174"/>
                <a:gd name="T76" fmla="*/ 56 w 174"/>
                <a:gd name="T77" fmla="*/ 82 h 174"/>
                <a:gd name="T78" fmla="*/ 52 w 174"/>
                <a:gd name="T79" fmla="*/ 79 h 174"/>
                <a:gd name="T80" fmla="*/ 40 w 174"/>
                <a:gd name="T81" fmla="*/ 67 h 174"/>
                <a:gd name="T82" fmla="*/ 34 w 174"/>
                <a:gd name="T83" fmla="*/ 46 h 174"/>
                <a:gd name="T84" fmla="*/ 59 w 174"/>
                <a:gd name="T85" fmla="*/ 17 h 174"/>
                <a:gd name="T86" fmla="*/ 55 w 174"/>
                <a:gd name="T87" fmla="*/ 22 h 174"/>
                <a:gd name="T88" fmla="*/ 65 w 174"/>
                <a:gd name="T89" fmla="*/ 21 h 174"/>
                <a:gd name="T90" fmla="*/ 73 w 174"/>
                <a:gd name="T91" fmla="*/ 19 h 174"/>
                <a:gd name="T92" fmla="*/ 76 w 174"/>
                <a:gd name="T93" fmla="*/ 14 h 174"/>
                <a:gd name="T94" fmla="*/ 71 w 174"/>
                <a:gd name="T95" fmla="*/ 11 h 174"/>
                <a:gd name="T96" fmla="*/ 96 w 174"/>
                <a:gd name="T97" fmla="*/ 12 h 174"/>
                <a:gd name="T98" fmla="*/ 102 w 174"/>
                <a:gd name="T99" fmla="*/ 11 h 174"/>
                <a:gd name="T100" fmla="*/ 158 w 174"/>
                <a:gd name="T101" fmla="*/ 64 h 174"/>
                <a:gd name="T102" fmla="*/ 163 w 174"/>
                <a:gd name="T103" fmla="*/ 72 h 174"/>
                <a:gd name="T104" fmla="*/ 157 w 174"/>
                <a:gd name="T105" fmla="*/ 69 h 174"/>
                <a:gd name="T106" fmla="*/ 154 w 174"/>
                <a:gd name="T107" fmla="*/ 100 h 174"/>
                <a:gd name="T108" fmla="*/ 156 w 174"/>
                <a:gd name="T109" fmla="*/ 84 h 174"/>
                <a:gd name="T110" fmla="*/ 164 w 174"/>
                <a:gd name="T111" fmla="*/ 87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74" h="174">
                  <a:moveTo>
                    <a:pt x="85" y="72"/>
                  </a:moveTo>
                  <a:cubicBezTo>
                    <a:pt x="85" y="72"/>
                    <a:pt x="85" y="72"/>
                    <a:pt x="85" y="72"/>
                  </a:cubicBezTo>
                  <a:cubicBezTo>
                    <a:pt x="85" y="72"/>
                    <a:pt x="85" y="72"/>
                    <a:pt x="85" y="72"/>
                  </a:cubicBezTo>
                  <a:cubicBezTo>
                    <a:pt x="85" y="72"/>
                    <a:pt x="85" y="72"/>
                    <a:pt x="85" y="72"/>
                  </a:cubicBezTo>
                  <a:close/>
                  <a:moveTo>
                    <a:pt x="119" y="109"/>
                  </a:moveTo>
                  <a:cubicBezTo>
                    <a:pt x="119" y="109"/>
                    <a:pt x="119" y="109"/>
                    <a:pt x="119" y="109"/>
                  </a:cubicBezTo>
                  <a:cubicBezTo>
                    <a:pt x="119" y="109"/>
                    <a:pt x="119" y="109"/>
                    <a:pt x="119" y="109"/>
                  </a:cubicBezTo>
                  <a:cubicBezTo>
                    <a:pt x="119" y="109"/>
                    <a:pt x="119" y="109"/>
                    <a:pt x="119" y="109"/>
                  </a:cubicBezTo>
                  <a:close/>
                  <a:moveTo>
                    <a:pt x="120" y="109"/>
                  </a:moveTo>
                  <a:cubicBezTo>
                    <a:pt x="119" y="109"/>
                    <a:pt x="119" y="109"/>
                    <a:pt x="119" y="109"/>
                  </a:cubicBezTo>
                  <a:cubicBezTo>
                    <a:pt x="119" y="109"/>
                    <a:pt x="119" y="109"/>
                    <a:pt x="120" y="109"/>
                  </a:cubicBezTo>
                  <a:close/>
                  <a:moveTo>
                    <a:pt x="87" y="0"/>
                  </a:moveTo>
                  <a:cubicBezTo>
                    <a:pt x="39" y="0"/>
                    <a:pt x="0" y="39"/>
                    <a:pt x="0" y="87"/>
                  </a:cubicBezTo>
                  <a:cubicBezTo>
                    <a:pt x="0" y="135"/>
                    <a:pt x="39" y="174"/>
                    <a:pt x="87" y="174"/>
                  </a:cubicBezTo>
                  <a:cubicBezTo>
                    <a:pt x="135" y="174"/>
                    <a:pt x="174" y="135"/>
                    <a:pt x="174" y="87"/>
                  </a:cubicBezTo>
                  <a:cubicBezTo>
                    <a:pt x="174" y="39"/>
                    <a:pt x="135" y="0"/>
                    <a:pt x="87" y="0"/>
                  </a:cubicBezTo>
                  <a:close/>
                  <a:moveTo>
                    <a:pt x="143" y="34"/>
                  </a:moveTo>
                  <a:cubicBezTo>
                    <a:pt x="140" y="34"/>
                    <a:pt x="138" y="34"/>
                    <a:pt x="135" y="36"/>
                  </a:cubicBezTo>
                  <a:cubicBezTo>
                    <a:pt x="134" y="36"/>
                    <a:pt x="134" y="37"/>
                    <a:pt x="132" y="37"/>
                  </a:cubicBezTo>
                  <a:cubicBezTo>
                    <a:pt x="131" y="38"/>
                    <a:pt x="130" y="37"/>
                    <a:pt x="129" y="38"/>
                  </a:cubicBezTo>
                  <a:cubicBezTo>
                    <a:pt x="125" y="39"/>
                    <a:pt x="126" y="48"/>
                    <a:pt x="120" y="46"/>
                  </a:cubicBezTo>
                  <a:cubicBezTo>
                    <a:pt x="118" y="46"/>
                    <a:pt x="116" y="43"/>
                    <a:pt x="115" y="41"/>
                  </a:cubicBezTo>
                  <a:cubicBezTo>
                    <a:pt x="114" y="39"/>
                    <a:pt x="112" y="38"/>
                    <a:pt x="113" y="36"/>
                  </a:cubicBezTo>
                  <a:cubicBezTo>
                    <a:pt x="113" y="36"/>
                    <a:pt x="112" y="36"/>
                    <a:pt x="111" y="36"/>
                  </a:cubicBezTo>
                  <a:cubicBezTo>
                    <a:pt x="112" y="34"/>
                    <a:pt x="115" y="34"/>
                    <a:pt x="116" y="33"/>
                  </a:cubicBezTo>
                  <a:cubicBezTo>
                    <a:pt x="117" y="31"/>
                    <a:pt x="112" y="31"/>
                    <a:pt x="111" y="30"/>
                  </a:cubicBezTo>
                  <a:cubicBezTo>
                    <a:pt x="113" y="29"/>
                    <a:pt x="113" y="31"/>
                    <a:pt x="115" y="31"/>
                  </a:cubicBezTo>
                  <a:cubicBezTo>
                    <a:pt x="116" y="30"/>
                    <a:pt x="114" y="28"/>
                    <a:pt x="113" y="28"/>
                  </a:cubicBezTo>
                  <a:cubicBezTo>
                    <a:pt x="113" y="28"/>
                    <a:pt x="108" y="30"/>
                    <a:pt x="111" y="27"/>
                  </a:cubicBezTo>
                  <a:cubicBezTo>
                    <a:pt x="107" y="25"/>
                    <a:pt x="104" y="22"/>
                    <a:pt x="100" y="20"/>
                  </a:cubicBezTo>
                  <a:cubicBezTo>
                    <a:pt x="100" y="23"/>
                    <a:pt x="105" y="24"/>
                    <a:pt x="107" y="25"/>
                  </a:cubicBezTo>
                  <a:cubicBezTo>
                    <a:pt x="106" y="26"/>
                    <a:pt x="105" y="28"/>
                    <a:pt x="103" y="27"/>
                  </a:cubicBezTo>
                  <a:cubicBezTo>
                    <a:pt x="102" y="27"/>
                    <a:pt x="103" y="25"/>
                    <a:pt x="101" y="25"/>
                  </a:cubicBezTo>
                  <a:cubicBezTo>
                    <a:pt x="100" y="28"/>
                    <a:pt x="104" y="27"/>
                    <a:pt x="104" y="29"/>
                  </a:cubicBezTo>
                  <a:cubicBezTo>
                    <a:pt x="104" y="31"/>
                    <a:pt x="103" y="30"/>
                    <a:pt x="102" y="30"/>
                  </a:cubicBezTo>
                  <a:cubicBezTo>
                    <a:pt x="102" y="30"/>
                    <a:pt x="100" y="29"/>
                    <a:pt x="100" y="30"/>
                  </a:cubicBezTo>
                  <a:cubicBezTo>
                    <a:pt x="100" y="31"/>
                    <a:pt x="102" y="30"/>
                    <a:pt x="103" y="32"/>
                  </a:cubicBezTo>
                  <a:cubicBezTo>
                    <a:pt x="100" y="32"/>
                    <a:pt x="99" y="31"/>
                    <a:pt x="96" y="29"/>
                  </a:cubicBezTo>
                  <a:cubicBezTo>
                    <a:pt x="94" y="28"/>
                    <a:pt x="93" y="28"/>
                    <a:pt x="90" y="28"/>
                  </a:cubicBezTo>
                  <a:cubicBezTo>
                    <a:pt x="90" y="28"/>
                    <a:pt x="92" y="27"/>
                    <a:pt x="93" y="27"/>
                  </a:cubicBezTo>
                  <a:cubicBezTo>
                    <a:pt x="93" y="26"/>
                    <a:pt x="95" y="25"/>
                    <a:pt x="95" y="24"/>
                  </a:cubicBezTo>
                  <a:cubicBezTo>
                    <a:pt x="95" y="23"/>
                    <a:pt x="95" y="23"/>
                    <a:pt x="93" y="22"/>
                  </a:cubicBezTo>
                  <a:cubicBezTo>
                    <a:pt x="92" y="21"/>
                    <a:pt x="90" y="19"/>
                    <a:pt x="89" y="19"/>
                  </a:cubicBezTo>
                  <a:cubicBezTo>
                    <a:pt x="83" y="18"/>
                    <a:pt x="87" y="24"/>
                    <a:pt x="82" y="25"/>
                  </a:cubicBezTo>
                  <a:cubicBezTo>
                    <a:pt x="82" y="25"/>
                    <a:pt x="83" y="25"/>
                    <a:pt x="83" y="25"/>
                  </a:cubicBezTo>
                  <a:cubicBezTo>
                    <a:pt x="82" y="25"/>
                    <a:pt x="82" y="25"/>
                    <a:pt x="82" y="25"/>
                  </a:cubicBezTo>
                  <a:cubicBezTo>
                    <a:pt x="82" y="25"/>
                    <a:pt x="82" y="25"/>
                    <a:pt x="82" y="25"/>
                  </a:cubicBezTo>
                  <a:cubicBezTo>
                    <a:pt x="81" y="25"/>
                    <a:pt x="79" y="25"/>
                    <a:pt x="79" y="25"/>
                  </a:cubicBezTo>
                  <a:cubicBezTo>
                    <a:pt x="78" y="26"/>
                    <a:pt x="78" y="27"/>
                    <a:pt x="78" y="28"/>
                  </a:cubicBezTo>
                  <a:cubicBezTo>
                    <a:pt x="77" y="29"/>
                    <a:pt x="75" y="29"/>
                    <a:pt x="74" y="30"/>
                  </a:cubicBezTo>
                  <a:cubicBezTo>
                    <a:pt x="73" y="31"/>
                    <a:pt x="71" y="32"/>
                    <a:pt x="70" y="34"/>
                  </a:cubicBezTo>
                  <a:cubicBezTo>
                    <a:pt x="68" y="38"/>
                    <a:pt x="75" y="39"/>
                    <a:pt x="78" y="41"/>
                  </a:cubicBezTo>
                  <a:cubicBezTo>
                    <a:pt x="80" y="41"/>
                    <a:pt x="84" y="42"/>
                    <a:pt x="84" y="43"/>
                  </a:cubicBezTo>
                  <a:cubicBezTo>
                    <a:pt x="85" y="44"/>
                    <a:pt x="83" y="46"/>
                    <a:pt x="85" y="47"/>
                  </a:cubicBezTo>
                  <a:cubicBezTo>
                    <a:pt x="86" y="47"/>
                    <a:pt x="87" y="47"/>
                    <a:pt x="88" y="46"/>
                  </a:cubicBezTo>
                  <a:cubicBezTo>
                    <a:pt x="89" y="45"/>
                    <a:pt x="88" y="45"/>
                    <a:pt x="87" y="44"/>
                  </a:cubicBezTo>
                  <a:cubicBezTo>
                    <a:pt x="87" y="42"/>
                    <a:pt x="88" y="43"/>
                    <a:pt x="89" y="42"/>
                  </a:cubicBezTo>
                  <a:cubicBezTo>
                    <a:pt x="91" y="40"/>
                    <a:pt x="90" y="40"/>
                    <a:pt x="90" y="37"/>
                  </a:cubicBezTo>
                  <a:cubicBezTo>
                    <a:pt x="89" y="36"/>
                    <a:pt x="88" y="33"/>
                    <a:pt x="89" y="32"/>
                  </a:cubicBezTo>
                  <a:cubicBezTo>
                    <a:pt x="91" y="30"/>
                    <a:pt x="94" y="32"/>
                    <a:pt x="96" y="32"/>
                  </a:cubicBezTo>
                  <a:cubicBezTo>
                    <a:pt x="97" y="33"/>
                    <a:pt x="98" y="35"/>
                    <a:pt x="99" y="36"/>
                  </a:cubicBezTo>
                  <a:cubicBezTo>
                    <a:pt x="99" y="36"/>
                    <a:pt x="100" y="37"/>
                    <a:pt x="101" y="37"/>
                  </a:cubicBezTo>
                  <a:cubicBezTo>
                    <a:pt x="103" y="37"/>
                    <a:pt x="102" y="36"/>
                    <a:pt x="103" y="35"/>
                  </a:cubicBezTo>
                  <a:cubicBezTo>
                    <a:pt x="105" y="33"/>
                    <a:pt x="106" y="36"/>
                    <a:pt x="107" y="38"/>
                  </a:cubicBezTo>
                  <a:cubicBezTo>
                    <a:pt x="108" y="40"/>
                    <a:pt x="108" y="41"/>
                    <a:pt x="110" y="42"/>
                  </a:cubicBezTo>
                  <a:cubicBezTo>
                    <a:pt x="111" y="42"/>
                    <a:pt x="114" y="45"/>
                    <a:pt x="113" y="46"/>
                  </a:cubicBezTo>
                  <a:cubicBezTo>
                    <a:pt x="113" y="47"/>
                    <a:pt x="110" y="48"/>
                    <a:pt x="109" y="49"/>
                  </a:cubicBezTo>
                  <a:cubicBezTo>
                    <a:pt x="105" y="50"/>
                    <a:pt x="99" y="47"/>
                    <a:pt x="98" y="52"/>
                  </a:cubicBezTo>
                  <a:cubicBezTo>
                    <a:pt x="99" y="52"/>
                    <a:pt x="103" y="49"/>
                    <a:pt x="104" y="50"/>
                  </a:cubicBezTo>
                  <a:cubicBezTo>
                    <a:pt x="105" y="51"/>
                    <a:pt x="104" y="52"/>
                    <a:pt x="104" y="53"/>
                  </a:cubicBezTo>
                  <a:cubicBezTo>
                    <a:pt x="105" y="55"/>
                    <a:pt x="106" y="54"/>
                    <a:pt x="108" y="53"/>
                  </a:cubicBezTo>
                  <a:cubicBezTo>
                    <a:pt x="108" y="54"/>
                    <a:pt x="108" y="54"/>
                    <a:pt x="108" y="54"/>
                  </a:cubicBezTo>
                  <a:cubicBezTo>
                    <a:pt x="110" y="53"/>
                    <a:pt x="110" y="53"/>
                    <a:pt x="111" y="51"/>
                  </a:cubicBezTo>
                  <a:cubicBezTo>
                    <a:pt x="111" y="50"/>
                    <a:pt x="112" y="49"/>
                    <a:pt x="112" y="48"/>
                  </a:cubicBezTo>
                  <a:cubicBezTo>
                    <a:pt x="114" y="47"/>
                    <a:pt x="114" y="48"/>
                    <a:pt x="115" y="49"/>
                  </a:cubicBezTo>
                  <a:cubicBezTo>
                    <a:pt x="115" y="49"/>
                    <a:pt x="118" y="53"/>
                    <a:pt x="117" y="53"/>
                  </a:cubicBezTo>
                  <a:cubicBezTo>
                    <a:pt x="114" y="52"/>
                    <a:pt x="111" y="52"/>
                    <a:pt x="109" y="54"/>
                  </a:cubicBezTo>
                  <a:cubicBezTo>
                    <a:pt x="107" y="55"/>
                    <a:pt x="106" y="56"/>
                    <a:pt x="104" y="57"/>
                  </a:cubicBezTo>
                  <a:cubicBezTo>
                    <a:pt x="104" y="57"/>
                    <a:pt x="101" y="57"/>
                    <a:pt x="101" y="57"/>
                  </a:cubicBezTo>
                  <a:cubicBezTo>
                    <a:pt x="102" y="56"/>
                    <a:pt x="104" y="55"/>
                    <a:pt x="104" y="55"/>
                  </a:cubicBezTo>
                  <a:cubicBezTo>
                    <a:pt x="102" y="54"/>
                    <a:pt x="101" y="55"/>
                    <a:pt x="99" y="57"/>
                  </a:cubicBezTo>
                  <a:cubicBezTo>
                    <a:pt x="98" y="57"/>
                    <a:pt x="97" y="59"/>
                    <a:pt x="96" y="60"/>
                  </a:cubicBezTo>
                  <a:cubicBezTo>
                    <a:pt x="95" y="60"/>
                    <a:pt x="94" y="61"/>
                    <a:pt x="94" y="61"/>
                  </a:cubicBezTo>
                  <a:cubicBezTo>
                    <a:pt x="93" y="62"/>
                    <a:pt x="93" y="63"/>
                    <a:pt x="93" y="64"/>
                  </a:cubicBezTo>
                  <a:cubicBezTo>
                    <a:pt x="92" y="64"/>
                    <a:pt x="91" y="64"/>
                    <a:pt x="91" y="64"/>
                  </a:cubicBezTo>
                  <a:cubicBezTo>
                    <a:pt x="90" y="65"/>
                    <a:pt x="91" y="66"/>
                    <a:pt x="91" y="67"/>
                  </a:cubicBezTo>
                  <a:cubicBezTo>
                    <a:pt x="91" y="68"/>
                    <a:pt x="88" y="69"/>
                    <a:pt x="88" y="70"/>
                  </a:cubicBezTo>
                  <a:cubicBezTo>
                    <a:pt x="88" y="70"/>
                    <a:pt x="88" y="70"/>
                    <a:pt x="88" y="70"/>
                  </a:cubicBezTo>
                  <a:cubicBezTo>
                    <a:pt x="87" y="70"/>
                    <a:pt x="86" y="71"/>
                    <a:pt x="85" y="72"/>
                  </a:cubicBezTo>
                  <a:cubicBezTo>
                    <a:pt x="86" y="74"/>
                    <a:pt x="87" y="77"/>
                    <a:pt x="86" y="78"/>
                  </a:cubicBezTo>
                  <a:cubicBezTo>
                    <a:pt x="85" y="81"/>
                    <a:pt x="84" y="76"/>
                    <a:pt x="83" y="75"/>
                  </a:cubicBezTo>
                  <a:cubicBezTo>
                    <a:pt x="81" y="72"/>
                    <a:pt x="76" y="74"/>
                    <a:pt x="72" y="75"/>
                  </a:cubicBezTo>
                  <a:cubicBezTo>
                    <a:pt x="68" y="75"/>
                    <a:pt x="64" y="80"/>
                    <a:pt x="67" y="85"/>
                  </a:cubicBezTo>
                  <a:cubicBezTo>
                    <a:pt x="68" y="87"/>
                    <a:pt x="70" y="88"/>
                    <a:pt x="72" y="87"/>
                  </a:cubicBezTo>
                  <a:cubicBezTo>
                    <a:pt x="75" y="87"/>
                    <a:pt x="75" y="84"/>
                    <a:pt x="77" y="84"/>
                  </a:cubicBezTo>
                  <a:cubicBezTo>
                    <a:pt x="81" y="84"/>
                    <a:pt x="77" y="87"/>
                    <a:pt x="77" y="89"/>
                  </a:cubicBezTo>
                  <a:cubicBezTo>
                    <a:pt x="77" y="90"/>
                    <a:pt x="77" y="90"/>
                    <a:pt x="79" y="90"/>
                  </a:cubicBezTo>
                  <a:cubicBezTo>
                    <a:pt x="80" y="91"/>
                    <a:pt x="81" y="90"/>
                    <a:pt x="82" y="91"/>
                  </a:cubicBezTo>
                  <a:cubicBezTo>
                    <a:pt x="82" y="91"/>
                    <a:pt x="82" y="93"/>
                    <a:pt x="83" y="92"/>
                  </a:cubicBezTo>
                  <a:cubicBezTo>
                    <a:pt x="82" y="93"/>
                    <a:pt x="82" y="96"/>
                    <a:pt x="84" y="97"/>
                  </a:cubicBezTo>
                  <a:cubicBezTo>
                    <a:pt x="85" y="98"/>
                    <a:pt x="87" y="97"/>
                    <a:pt x="89" y="98"/>
                  </a:cubicBezTo>
                  <a:cubicBezTo>
                    <a:pt x="92" y="99"/>
                    <a:pt x="90" y="98"/>
                    <a:pt x="93" y="96"/>
                  </a:cubicBezTo>
                  <a:cubicBezTo>
                    <a:pt x="95" y="95"/>
                    <a:pt x="95" y="96"/>
                    <a:pt x="97" y="96"/>
                  </a:cubicBezTo>
                  <a:cubicBezTo>
                    <a:pt x="98" y="96"/>
                    <a:pt x="98" y="95"/>
                    <a:pt x="100" y="95"/>
                  </a:cubicBezTo>
                  <a:cubicBezTo>
                    <a:pt x="101" y="95"/>
                    <a:pt x="101" y="96"/>
                    <a:pt x="103" y="97"/>
                  </a:cubicBezTo>
                  <a:cubicBezTo>
                    <a:pt x="103" y="97"/>
                    <a:pt x="104" y="96"/>
                    <a:pt x="105" y="96"/>
                  </a:cubicBezTo>
                  <a:cubicBezTo>
                    <a:pt x="107" y="97"/>
                    <a:pt x="109" y="98"/>
                    <a:pt x="111" y="100"/>
                  </a:cubicBezTo>
                  <a:cubicBezTo>
                    <a:pt x="113" y="101"/>
                    <a:pt x="114" y="101"/>
                    <a:pt x="116" y="102"/>
                  </a:cubicBezTo>
                  <a:cubicBezTo>
                    <a:pt x="118" y="102"/>
                    <a:pt x="120" y="104"/>
                    <a:pt x="120" y="106"/>
                  </a:cubicBezTo>
                  <a:cubicBezTo>
                    <a:pt x="120" y="106"/>
                    <a:pt x="119" y="108"/>
                    <a:pt x="119" y="109"/>
                  </a:cubicBezTo>
                  <a:cubicBezTo>
                    <a:pt x="119" y="109"/>
                    <a:pt x="122" y="108"/>
                    <a:pt x="123" y="108"/>
                  </a:cubicBezTo>
                  <a:cubicBezTo>
                    <a:pt x="122" y="109"/>
                    <a:pt x="121" y="110"/>
                    <a:pt x="121" y="109"/>
                  </a:cubicBezTo>
                  <a:cubicBezTo>
                    <a:pt x="121" y="110"/>
                    <a:pt x="122" y="110"/>
                    <a:pt x="122" y="111"/>
                  </a:cubicBezTo>
                  <a:cubicBezTo>
                    <a:pt x="123" y="108"/>
                    <a:pt x="125" y="109"/>
                    <a:pt x="126" y="110"/>
                  </a:cubicBezTo>
                  <a:cubicBezTo>
                    <a:pt x="128" y="111"/>
                    <a:pt x="130" y="111"/>
                    <a:pt x="132" y="111"/>
                  </a:cubicBezTo>
                  <a:cubicBezTo>
                    <a:pt x="133" y="112"/>
                    <a:pt x="136" y="113"/>
                    <a:pt x="137" y="114"/>
                  </a:cubicBezTo>
                  <a:cubicBezTo>
                    <a:pt x="138" y="115"/>
                    <a:pt x="138" y="117"/>
                    <a:pt x="137" y="119"/>
                  </a:cubicBezTo>
                  <a:cubicBezTo>
                    <a:pt x="135" y="121"/>
                    <a:pt x="134" y="121"/>
                    <a:pt x="133" y="123"/>
                  </a:cubicBezTo>
                  <a:cubicBezTo>
                    <a:pt x="132" y="125"/>
                    <a:pt x="133" y="127"/>
                    <a:pt x="132" y="129"/>
                  </a:cubicBezTo>
                  <a:cubicBezTo>
                    <a:pt x="132" y="131"/>
                    <a:pt x="131" y="130"/>
                    <a:pt x="130" y="132"/>
                  </a:cubicBezTo>
                  <a:cubicBezTo>
                    <a:pt x="128" y="133"/>
                    <a:pt x="130" y="133"/>
                    <a:pt x="128" y="134"/>
                  </a:cubicBezTo>
                  <a:cubicBezTo>
                    <a:pt x="126" y="135"/>
                    <a:pt x="124" y="134"/>
                    <a:pt x="123" y="137"/>
                  </a:cubicBezTo>
                  <a:cubicBezTo>
                    <a:pt x="123" y="136"/>
                    <a:pt x="123" y="136"/>
                    <a:pt x="123" y="136"/>
                  </a:cubicBezTo>
                  <a:cubicBezTo>
                    <a:pt x="123" y="137"/>
                    <a:pt x="122" y="138"/>
                    <a:pt x="122" y="139"/>
                  </a:cubicBezTo>
                  <a:cubicBezTo>
                    <a:pt x="121" y="140"/>
                    <a:pt x="121" y="141"/>
                    <a:pt x="120" y="142"/>
                  </a:cubicBezTo>
                  <a:cubicBezTo>
                    <a:pt x="119" y="143"/>
                    <a:pt x="115" y="148"/>
                    <a:pt x="115" y="147"/>
                  </a:cubicBezTo>
                  <a:cubicBezTo>
                    <a:pt x="115" y="147"/>
                    <a:pt x="112" y="148"/>
                    <a:pt x="112" y="147"/>
                  </a:cubicBezTo>
                  <a:cubicBezTo>
                    <a:pt x="112" y="148"/>
                    <a:pt x="112" y="148"/>
                    <a:pt x="113" y="148"/>
                  </a:cubicBezTo>
                  <a:cubicBezTo>
                    <a:pt x="112" y="152"/>
                    <a:pt x="110" y="153"/>
                    <a:pt x="106" y="153"/>
                  </a:cubicBezTo>
                  <a:cubicBezTo>
                    <a:pt x="107" y="155"/>
                    <a:pt x="105" y="154"/>
                    <a:pt x="104" y="155"/>
                  </a:cubicBezTo>
                  <a:cubicBezTo>
                    <a:pt x="103" y="156"/>
                    <a:pt x="103" y="158"/>
                    <a:pt x="103" y="158"/>
                  </a:cubicBezTo>
                  <a:cubicBezTo>
                    <a:pt x="103" y="159"/>
                    <a:pt x="101" y="161"/>
                    <a:pt x="101" y="161"/>
                  </a:cubicBezTo>
                  <a:cubicBezTo>
                    <a:pt x="101" y="162"/>
                    <a:pt x="102" y="162"/>
                    <a:pt x="102" y="163"/>
                  </a:cubicBezTo>
                  <a:cubicBezTo>
                    <a:pt x="99" y="163"/>
                    <a:pt x="96" y="164"/>
                    <a:pt x="93" y="164"/>
                  </a:cubicBezTo>
                  <a:cubicBezTo>
                    <a:pt x="94" y="163"/>
                    <a:pt x="94" y="163"/>
                    <a:pt x="92" y="163"/>
                  </a:cubicBezTo>
                  <a:cubicBezTo>
                    <a:pt x="93" y="161"/>
                    <a:pt x="94" y="161"/>
                    <a:pt x="94" y="159"/>
                  </a:cubicBezTo>
                  <a:cubicBezTo>
                    <a:pt x="94" y="159"/>
                    <a:pt x="94" y="159"/>
                    <a:pt x="94" y="158"/>
                  </a:cubicBezTo>
                  <a:cubicBezTo>
                    <a:pt x="95" y="156"/>
                    <a:pt x="95" y="157"/>
                    <a:pt x="94" y="155"/>
                  </a:cubicBezTo>
                  <a:cubicBezTo>
                    <a:pt x="94" y="152"/>
                    <a:pt x="95" y="151"/>
                    <a:pt x="96" y="147"/>
                  </a:cubicBezTo>
                  <a:cubicBezTo>
                    <a:pt x="97" y="144"/>
                    <a:pt x="97" y="139"/>
                    <a:pt x="97" y="136"/>
                  </a:cubicBezTo>
                  <a:cubicBezTo>
                    <a:pt x="98" y="134"/>
                    <a:pt x="98" y="130"/>
                    <a:pt x="98" y="129"/>
                  </a:cubicBezTo>
                  <a:cubicBezTo>
                    <a:pt x="97" y="127"/>
                    <a:pt x="94" y="125"/>
                    <a:pt x="92" y="124"/>
                  </a:cubicBezTo>
                  <a:cubicBezTo>
                    <a:pt x="90" y="122"/>
                    <a:pt x="89" y="120"/>
                    <a:pt x="88" y="118"/>
                  </a:cubicBezTo>
                  <a:cubicBezTo>
                    <a:pt x="87" y="117"/>
                    <a:pt x="86" y="116"/>
                    <a:pt x="86" y="114"/>
                  </a:cubicBezTo>
                  <a:cubicBezTo>
                    <a:pt x="85" y="112"/>
                    <a:pt x="86" y="113"/>
                    <a:pt x="86" y="112"/>
                  </a:cubicBezTo>
                  <a:cubicBezTo>
                    <a:pt x="86" y="110"/>
                    <a:pt x="86" y="109"/>
                    <a:pt x="86" y="107"/>
                  </a:cubicBezTo>
                  <a:cubicBezTo>
                    <a:pt x="87" y="106"/>
                    <a:pt x="89" y="105"/>
                    <a:pt x="89" y="103"/>
                  </a:cubicBezTo>
                  <a:cubicBezTo>
                    <a:pt x="90" y="101"/>
                    <a:pt x="89" y="99"/>
                    <a:pt x="88" y="99"/>
                  </a:cubicBezTo>
                  <a:cubicBezTo>
                    <a:pt x="87" y="99"/>
                    <a:pt x="86" y="99"/>
                    <a:pt x="85" y="99"/>
                  </a:cubicBezTo>
                  <a:cubicBezTo>
                    <a:pt x="84" y="99"/>
                    <a:pt x="82" y="98"/>
                    <a:pt x="81" y="97"/>
                  </a:cubicBezTo>
                  <a:cubicBezTo>
                    <a:pt x="80" y="96"/>
                    <a:pt x="79" y="94"/>
                    <a:pt x="78" y="93"/>
                  </a:cubicBezTo>
                  <a:cubicBezTo>
                    <a:pt x="77" y="93"/>
                    <a:pt x="76" y="93"/>
                    <a:pt x="75" y="93"/>
                  </a:cubicBezTo>
                  <a:cubicBezTo>
                    <a:pt x="73" y="92"/>
                    <a:pt x="72" y="91"/>
                    <a:pt x="71" y="90"/>
                  </a:cubicBezTo>
                  <a:cubicBezTo>
                    <a:pt x="70" y="89"/>
                    <a:pt x="69" y="90"/>
                    <a:pt x="67" y="90"/>
                  </a:cubicBezTo>
                  <a:cubicBezTo>
                    <a:pt x="65" y="90"/>
                    <a:pt x="63" y="88"/>
                    <a:pt x="62" y="88"/>
                  </a:cubicBezTo>
                  <a:cubicBezTo>
                    <a:pt x="59" y="87"/>
                    <a:pt x="57" y="85"/>
                    <a:pt x="56" y="82"/>
                  </a:cubicBezTo>
                  <a:cubicBezTo>
                    <a:pt x="55" y="80"/>
                    <a:pt x="54" y="79"/>
                    <a:pt x="52" y="77"/>
                  </a:cubicBezTo>
                  <a:cubicBezTo>
                    <a:pt x="51" y="75"/>
                    <a:pt x="50" y="73"/>
                    <a:pt x="47" y="72"/>
                  </a:cubicBezTo>
                  <a:cubicBezTo>
                    <a:pt x="47" y="72"/>
                    <a:pt x="48" y="74"/>
                    <a:pt x="48" y="75"/>
                  </a:cubicBezTo>
                  <a:cubicBezTo>
                    <a:pt x="49" y="76"/>
                    <a:pt x="50" y="78"/>
                    <a:pt x="52" y="79"/>
                  </a:cubicBezTo>
                  <a:cubicBezTo>
                    <a:pt x="53" y="82"/>
                    <a:pt x="52" y="82"/>
                    <a:pt x="51" y="80"/>
                  </a:cubicBezTo>
                  <a:cubicBezTo>
                    <a:pt x="49" y="77"/>
                    <a:pt x="47" y="75"/>
                    <a:pt x="45" y="72"/>
                  </a:cubicBezTo>
                  <a:cubicBezTo>
                    <a:pt x="44" y="71"/>
                    <a:pt x="45" y="70"/>
                    <a:pt x="44" y="69"/>
                  </a:cubicBezTo>
                  <a:cubicBezTo>
                    <a:pt x="43" y="68"/>
                    <a:pt x="41" y="68"/>
                    <a:pt x="40" y="67"/>
                  </a:cubicBezTo>
                  <a:cubicBezTo>
                    <a:pt x="37" y="64"/>
                    <a:pt x="36" y="59"/>
                    <a:pt x="36" y="55"/>
                  </a:cubicBezTo>
                  <a:cubicBezTo>
                    <a:pt x="36" y="53"/>
                    <a:pt x="37" y="52"/>
                    <a:pt x="37" y="51"/>
                  </a:cubicBezTo>
                  <a:cubicBezTo>
                    <a:pt x="37" y="49"/>
                    <a:pt x="36" y="48"/>
                    <a:pt x="35" y="48"/>
                  </a:cubicBezTo>
                  <a:cubicBezTo>
                    <a:pt x="35" y="47"/>
                    <a:pt x="34" y="46"/>
                    <a:pt x="34" y="46"/>
                  </a:cubicBezTo>
                  <a:cubicBezTo>
                    <a:pt x="33" y="45"/>
                    <a:pt x="32" y="43"/>
                    <a:pt x="31" y="42"/>
                  </a:cubicBezTo>
                  <a:cubicBezTo>
                    <a:pt x="30" y="41"/>
                    <a:pt x="28" y="40"/>
                    <a:pt x="27" y="39"/>
                  </a:cubicBezTo>
                  <a:cubicBezTo>
                    <a:pt x="35" y="29"/>
                    <a:pt x="46" y="20"/>
                    <a:pt x="58" y="15"/>
                  </a:cubicBezTo>
                  <a:cubicBezTo>
                    <a:pt x="58" y="16"/>
                    <a:pt x="58" y="17"/>
                    <a:pt x="59" y="17"/>
                  </a:cubicBezTo>
                  <a:cubicBezTo>
                    <a:pt x="60" y="19"/>
                    <a:pt x="61" y="19"/>
                    <a:pt x="63" y="19"/>
                  </a:cubicBezTo>
                  <a:cubicBezTo>
                    <a:pt x="62" y="21"/>
                    <a:pt x="60" y="21"/>
                    <a:pt x="58" y="21"/>
                  </a:cubicBezTo>
                  <a:cubicBezTo>
                    <a:pt x="56" y="21"/>
                    <a:pt x="53" y="20"/>
                    <a:pt x="52" y="22"/>
                  </a:cubicBezTo>
                  <a:cubicBezTo>
                    <a:pt x="53" y="23"/>
                    <a:pt x="55" y="25"/>
                    <a:pt x="55" y="22"/>
                  </a:cubicBezTo>
                  <a:cubicBezTo>
                    <a:pt x="57" y="22"/>
                    <a:pt x="59" y="22"/>
                    <a:pt x="61" y="23"/>
                  </a:cubicBezTo>
                  <a:cubicBezTo>
                    <a:pt x="62" y="23"/>
                    <a:pt x="65" y="24"/>
                    <a:pt x="65" y="23"/>
                  </a:cubicBezTo>
                  <a:cubicBezTo>
                    <a:pt x="66" y="23"/>
                    <a:pt x="66" y="21"/>
                    <a:pt x="66" y="21"/>
                  </a:cubicBezTo>
                  <a:cubicBezTo>
                    <a:pt x="66" y="21"/>
                    <a:pt x="65" y="21"/>
                    <a:pt x="65" y="21"/>
                  </a:cubicBezTo>
                  <a:cubicBezTo>
                    <a:pt x="66" y="19"/>
                    <a:pt x="67" y="20"/>
                    <a:pt x="69" y="21"/>
                  </a:cubicBezTo>
                  <a:cubicBezTo>
                    <a:pt x="67" y="22"/>
                    <a:pt x="68" y="25"/>
                    <a:pt x="70" y="23"/>
                  </a:cubicBezTo>
                  <a:cubicBezTo>
                    <a:pt x="72" y="21"/>
                    <a:pt x="70" y="20"/>
                    <a:pt x="68" y="19"/>
                  </a:cubicBezTo>
                  <a:cubicBezTo>
                    <a:pt x="70" y="16"/>
                    <a:pt x="71" y="16"/>
                    <a:pt x="73" y="19"/>
                  </a:cubicBezTo>
                  <a:cubicBezTo>
                    <a:pt x="73" y="17"/>
                    <a:pt x="74" y="18"/>
                    <a:pt x="76" y="18"/>
                  </a:cubicBezTo>
                  <a:cubicBezTo>
                    <a:pt x="76" y="17"/>
                    <a:pt x="76" y="17"/>
                    <a:pt x="76" y="17"/>
                  </a:cubicBezTo>
                  <a:cubicBezTo>
                    <a:pt x="75" y="17"/>
                    <a:pt x="74" y="17"/>
                    <a:pt x="74" y="17"/>
                  </a:cubicBezTo>
                  <a:cubicBezTo>
                    <a:pt x="75" y="15"/>
                    <a:pt x="74" y="14"/>
                    <a:pt x="76" y="14"/>
                  </a:cubicBezTo>
                  <a:cubicBezTo>
                    <a:pt x="78" y="13"/>
                    <a:pt x="83" y="13"/>
                    <a:pt x="83" y="12"/>
                  </a:cubicBezTo>
                  <a:cubicBezTo>
                    <a:pt x="80" y="13"/>
                    <a:pt x="76" y="13"/>
                    <a:pt x="73" y="14"/>
                  </a:cubicBezTo>
                  <a:cubicBezTo>
                    <a:pt x="72" y="15"/>
                    <a:pt x="70" y="17"/>
                    <a:pt x="69" y="16"/>
                  </a:cubicBezTo>
                  <a:cubicBezTo>
                    <a:pt x="68" y="14"/>
                    <a:pt x="70" y="12"/>
                    <a:pt x="71" y="11"/>
                  </a:cubicBezTo>
                  <a:cubicBezTo>
                    <a:pt x="71" y="11"/>
                    <a:pt x="71" y="11"/>
                    <a:pt x="71" y="11"/>
                  </a:cubicBezTo>
                  <a:cubicBezTo>
                    <a:pt x="76" y="10"/>
                    <a:pt x="81" y="10"/>
                    <a:pt x="87" y="10"/>
                  </a:cubicBezTo>
                  <a:cubicBezTo>
                    <a:pt x="91" y="10"/>
                    <a:pt x="94" y="10"/>
                    <a:pt x="98" y="10"/>
                  </a:cubicBezTo>
                  <a:cubicBezTo>
                    <a:pt x="96" y="11"/>
                    <a:pt x="97" y="11"/>
                    <a:pt x="96" y="12"/>
                  </a:cubicBezTo>
                  <a:cubicBezTo>
                    <a:pt x="95" y="13"/>
                    <a:pt x="92" y="14"/>
                    <a:pt x="90" y="15"/>
                  </a:cubicBezTo>
                  <a:cubicBezTo>
                    <a:pt x="92" y="15"/>
                    <a:pt x="98" y="17"/>
                    <a:pt x="100" y="14"/>
                  </a:cubicBezTo>
                  <a:cubicBezTo>
                    <a:pt x="99" y="14"/>
                    <a:pt x="98" y="14"/>
                    <a:pt x="97" y="14"/>
                  </a:cubicBezTo>
                  <a:cubicBezTo>
                    <a:pt x="99" y="13"/>
                    <a:pt x="100" y="12"/>
                    <a:pt x="102" y="11"/>
                  </a:cubicBezTo>
                  <a:cubicBezTo>
                    <a:pt x="118" y="14"/>
                    <a:pt x="132" y="22"/>
                    <a:pt x="143" y="34"/>
                  </a:cubicBezTo>
                  <a:cubicBezTo>
                    <a:pt x="143" y="34"/>
                    <a:pt x="143" y="34"/>
                    <a:pt x="143" y="34"/>
                  </a:cubicBezTo>
                  <a:close/>
                  <a:moveTo>
                    <a:pt x="157" y="64"/>
                  </a:moveTo>
                  <a:cubicBezTo>
                    <a:pt x="157" y="64"/>
                    <a:pt x="157" y="64"/>
                    <a:pt x="158" y="64"/>
                  </a:cubicBezTo>
                  <a:cubicBezTo>
                    <a:pt x="158" y="63"/>
                    <a:pt x="158" y="63"/>
                    <a:pt x="158" y="62"/>
                  </a:cubicBezTo>
                  <a:cubicBezTo>
                    <a:pt x="159" y="62"/>
                    <a:pt x="159" y="62"/>
                    <a:pt x="159" y="61"/>
                  </a:cubicBezTo>
                  <a:cubicBezTo>
                    <a:pt x="160" y="61"/>
                    <a:pt x="160" y="61"/>
                    <a:pt x="160" y="61"/>
                  </a:cubicBezTo>
                  <a:cubicBezTo>
                    <a:pt x="161" y="65"/>
                    <a:pt x="162" y="68"/>
                    <a:pt x="163" y="72"/>
                  </a:cubicBezTo>
                  <a:cubicBezTo>
                    <a:pt x="163" y="72"/>
                    <a:pt x="163" y="72"/>
                    <a:pt x="163" y="72"/>
                  </a:cubicBezTo>
                  <a:cubicBezTo>
                    <a:pt x="163" y="72"/>
                    <a:pt x="161" y="73"/>
                    <a:pt x="161" y="73"/>
                  </a:cubicBezTo>
                  <a:cubicBezTo>
                    <a:pt x="160" y="73"/>
                    <a:pt x="160" y="72"/>
                    <a:pt x="159" y="71"/>
                  </a:cubicBezTo>
                  <a:cubicBezTo>
                    <a:pt x="158" y="71"/>
                    <a:pt x="158" y="70"/>
                    <a:pt x="157" y="69"/>
                  </a:cubicBezTo>
                  <a:cubicBezTo>
                    <a:pt x="157" y="69"/>
                    <a:pt x="157" y="68"/>
                    <a:pt x="157" y="67"/>
                  </a:cubicBezTo>
                  <a:cubicBezTo>
                    <a:pt x="157" y="66"/>
                    <a:pt x="157" y="65"/>
                    <a:pt x="157" y="64"/>
                  </a:cubicBezTo>
                  <a:close/>
                  <a:moveTo>
                    <a:pt x="158" y="104"/>
                  </a:moveTo>
                  <a:cubicBezTo>
                    <a:pt x="156" y="103"/>
                    <a:pt x="155" y="101"/>
                    <a:pt x="154" y="100"/>
                  </a:cubicBezTo>
                  <a:cubicBezTo>
                    <a:pt x="152" y="98"/>
                    <a:pt x="153" y="96"/>
                    <a:pt x="153" y="94"/>
                  </a:cubicBezTo>
                  <a:cubicBezTo>
                    <a:pt x="153" y="92"/>
                    <a:pt x="152" y="90"/>
                    <a:pt x="153" y="88"/>
                  </a:cubicBezTo>
                  <a:cubicBezTo>
                    <a:pt x="154" y="88"/>
                    <a:pt x="154" y="87"/>
                    <a:pt x="155" y="87"/>
                  </a:cubicBezTo>
                  <a:cubicBezTo>
                    <a:pt x="155" y="86"/>
                    <a:pt x="155" y="85"/>
                    <a:pt x="156" y="84"/>
                  </a:cubicBezTo>
                  <a:cubicBezTo>
                    <a:pt x="157" y="82"/>
                    <a:pt x="158" y="82"/>
                    <a:pt x="159" y="81"/>
                  </a:cubicBezTo>
                  <a:cubicBezTo>
                    <a:pt x="160" y="80"/>
                    <a:pt x="160" y="80"/>
                    <a:pt x="161" y="78"/>
                  </a:cubicBezTo>
                  <a:cubicBezTo>
                    <a:pt x="161" y="78"/>
                    <a:pt x="162" y="76"/>
                    <a:pt x="163" y="75"/>
                  </a:cubicBezTo>
                  <a:cubicBezTo>
                    <a:pt x="164" y="79"/>
                    <a:pt x="164" y="83"/>
                    <a:pt x="164" y="87"/>
                  </a:cubicBezTo>
                  <a:cubicBezTo>
                    <a:pt x="164" y="94"/>
                    <a:pt x="163" y="101"/>
                    <a:pt x="162" y="107"/>
                  </a:cubicBezTo>
                  <a:cubicBezTo>
                    <a:pt x="160" y="107"/>
                    <a:pt x="159" y="105"/>
                    <a:pt x="158" y="104"/>
                  </a:cubicBezTo>
                  <a:close/>
                </a:path>
              </a:pathLst>
            </a:custGeom>
            <a:solidFill>
              <a:srgbClr val="2FA598"/>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 name="组合 1"/>
          <p:cNvGrpSpPr/>
          <p:nvPr/>
        </p:nvGrpSpPr>
        <p:grpSpPr>
          <a:xfrm>
            <a:off x="3599253" y="3693252"/>
            <a:ext cx="1211562" cy="1349153"/>
            <a:chOff x="3599253" y="3693252"/>
            <a:chExt cx="1211562" cy="1349153"/>
          </a:xfrm>
        </p:grpSpPr>
        <p:sp>
          <p:nvSpPr>
            <p:cNvPr id="11" name="任意多边形 10"/>
            <p:cNvSpPr/>
            <p:nvPr/>
          </p:nvSpPr>
          <p:spPr>
            <a:xfrm rot="5400000">
              <a:off x="3530457" y="3762048"/>
              <a:ext cx="1349153" cy="121156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Freeform 895"/>
            <p:cNvSpPr>
              <a:spLocks/>
            </p:cNvSpPr>
            <p:nvPr/>
          </p:nvSpPr>
          <p:spPr bwMode="auto">
            <a:xfrm>
              <a:off x="3874833" y="4020302"/>
              <a:ext cx="660400" cy="644525"/>
            </a:xfrm>
            <a:custGeom>
              <a:avLst/>
              <a:gdLst>
                <a:gd name="T0" fmla="*/ 169 w 176"/>
                <a:gd name="T1" fmla="*/ 81 h 172"/>
                <a:gd name="T2" fmla="*/ 94 w 176"/>
                <a:gd name="T3" fmla="*/ 81 h 172"/>
                <a:gd name="T4" fmla="*/ 94 w 176"/>
                <a:gd name="T5" fmla="*/ 49 h 172"/>
                <a:gd name="T6" fmla="*/ 80 w 176"/>
                <a:gd name="T7" fmla="*/ 15 h 172"/>
                <a:gd name="T8" fmla="*/ 47 w 176"/>
                <a:gd name="T9" fmla="*/ 0 h 172"/>
                <a:gd name="T10" fmla="*/ 14 w 176"/>
                <a:gd name="T11" fmla="*/ 15 h 172"/>
                <a:gd name="T12" fmla="*/ 0 w 176"/>
                <a:gd name="T13" fmla="*/ 49 h 172"/>
                <a:gd name="T14" fmla="*/ 0 w 176"/>
                <a:gd name="T15" fmla="*/ 91 h 172"/>
                <a:gd name="T16" fmla="*/ 25 w 176"/>
                <a:gd name="T17" fmla="*/ 91 h 172"/>
                <a:gd name="T18" fmla="*/ 25 w 176"/>
                <a:gd name="T19" fmla="*/ 86 h 172"/>
                <a:gd name="T20" fmla="*/ 10 w 176"/>
                <a:gd name="T21" fmla="*/ 71 h 172"/>
                <a:gd name="T22" fmla="*/ 25 w 176"/>
                <a:gd name="T23" fmla="*/ 71 h 172"/>
                <a:gd name="T24" fmla="*/ 25 w 176"/>
                <a:gd name="T25" fmla="*/ 49 h 172"/>
                <a:gd name="T26" fmla="*/ 31 w 176"/>
                <a:gd name="T27" fmla="*/ 32 h 172"/>
                <a:gd name="T28" fmla="*/ 47 w 176"/>
                <a:gd name="T29" fmla="*/ 25 h 172"/>
                <a:gd name="T30" fmla="*/ 62 w 176"/>
                <a:gd name="T31" fmla="*/ 32 h 172"/>
                <a:gd name="T32" fmla="*/ 69 w 176"/>
                <a:gd name="T33" fmla="*/ 49 h 172"/>
                <a:gd name="T34" fmla="*/ 69 w 176"/>
                <a:gd name="T35" fmla="*/ 81 h 172"/>
                <a:gd name="T36" fmla="*/ 59 w 176"/>
                <a:gd name="T37" fmla="*/ 81 h 172"/>
                <a:gd name="T38" fmla="*/ 52 w 176"/>
                <a:gd name="T39" fmla="*/ 87 h 172"/>
                <a:gd name="T40" fmla="*/ 52 w 176"/>
                <a:gd name="T41" fmla="*/ 165 h 172"/>
                <a:gd name="T42" fmla="*/ 59 w 176"/>
                <a:gd name="T43" fmla="*/ 172 h 172"/>
                <a:gd name="T44" fmla="*/ 169 w 176"/>
                <a:gd name="T45" fmla="*/ 172 h 172"/>
                <a:gd name="T46" fmla="*/ 176 w 176"/>
                <a:gd name="T47" fmla="*/ 165 h 172"/>
                <a:gd name="T48" fmla="*/ 176 w 176"/>
                <a:gd name="T49" fmla="*/ 87 h 172"/>
                <a:gd name="T50" fmla="*/ 169 w 176"/>
                <a:gd name="T51" fmla="*/ 81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76" h="172">
                  <a:moveTo>
                    <a:pt x="169" y="81"/>
                  </a:moveTo>
                  <a:cubicBezTo>
                    <a:pt x="94" y="81"/>
                    <a:pt x="94" y="81"/>
                    <a:pt x="94" y="81"/>
                  </a:cubicBezTo>
                  <a:cubicBezTo>
                    <a:pt x="94" y="49"/>
                    <a:pt x="94" y="49"/>
                    <a:pt x="94" y="49"/>
                  </a:cubicBezTo>
                  <a:cubicBezTo>
                    <a:pt x="94" y="36"/>
                    <a:pt x="89" y="24"/>
                    <a:pt x="80" y="15"/>
                  </a:cubicBezTo>
                  <a:cubicBezTo>
                    <a:pt x="72" y="6"/>
                    <a:pt x="60" y="0"/>
                    <a:pt x="47" y="0"/>
                  </a:cubicBezTo>
                  <a:cubicBezTo>
                    <a:pt x="34" y="0"/>
                    <a:pt x="22" y="6"/>
                    <a:pt x="14" y="15"/>
                  </a:cubicBezTo>
                  <a:cubicBezTo>
                    <a:pt x="5" y="24"/>
                    <a:pt x="0" y="36"/>
                    <a:pt x="0" y="49"/>
                  </a:cubicBezTo>
                  <a:cubicBezTo>
                    <a:pt x="0" y="91"/>
                    <a:pt x="0" y="91"/>
                    <a:pt x="0" y="91"/>
                  </a:cubicBezTo>
                  <a:cubicBezTo>
                    <a:pt x="25" y="91"/>
                    <a:pt x="25" y="91"/>
                    <a:pt x="25" y="91"/>
                  </a:cubicBezTo>
                  <a:cubicBezTo>
                    <a:pt x="25" y="86"/>
                    <a:pt x="25" y="86"/>
                    <a:pt x="25" y="86"/>
                  </a:cubicBezTo>
                  <a:cubicBezTo>
                    <a:pt x="10" y="71"/>
                    <a:pt x="10" y="71"/>
                    <a:pt x="10" y="71"/>
                  </a:cubicBezTo>
                  <a:cubicBezTo>
                    <a:pt x="25" y="71"/>
                    <a:pt x="25" y="71"/>
                    <a:pt x="25" y="71"/>
                  </a:cubicBezTo>
                  <a:cubicBezTo>
                    <a:pt x="25" y="49"/>
                    <a:pt x="25" y="49"/>
                    <a:pt x="25" y="49"/>
                  </a:cubicBezTo>
                  <a:cubicBezTo>
                    <a:pt x="25" y="42"/>
                    <a:pt x="27" y="36"/>
                    <a:pt x="31" y="32"/>
                  </a:cubicBezTo>
                  <a:cubicBezTo>
                    <a:pt x="36" y="27"/>
                    <a:pt x="41" y="25"/>
                    <a:pt x="47" y="25"/>
                  </a:cubicBezTo>
                  <a:cubicBezTo>
                    <a:pt x="53" y="25"/>
                    <a:pt x="58" y="27"/>
                    <a:pt x="62" y="32"/>
                  </a:cubicBezTo>
                  <a:cubicBezTo>
                    <a:pt x="67" y="36"/>
                    <a:pt x="69" y="42"/>
                    <a:pt x="69" y="49"/>
                  </a:cubicBezTo>
                  <a:cubicBezTo>
                    <a:pt x="69" y="81"/>
                    <a:pt x="69" y="81"/>
                    <a:pt x="69" y="81"/>
                  </a:cubicBezTo>
                  <a:cubicBezTo>
                    <a:pt x="59" y="81"/>
                    <a:pt x="59" y="81"/>
                    <a:pt x="59" y="81"/>
                  </a:cubicBezTo>
                  <a:cubicBezTo>
                    <a:pt x="55" y="81"/>
                    <a:pt x="52" y="84"/>
                    <a:pt x="52" y="87"/>
                  </a:cubicBezTo>
                  <a:cubicBezTo>
                    <a:pt x="52" y="165"/>
                    <a:pt x="52" y="165"/>
                    <a:pt x="52" y="165"/>
                  </a:cubicBezTo>
                  <a:cubicBezTo>
                    <a:pt x="52" y="169"/>
                    <a:pt x="55" y="172"/>
                    <a:pt x="59" y="172"/>
                  </a:cubicBezTo>
                  <a:cubicBezTo>
                    <a:pt x="169" y="172"/>
                    <a:pt x="169" y="172"/>
                    <a:pt x="169" y="172"/>
                  </a:cubicBezTo>
                  <a:cubicBezTo>
                    <a:pt x="173" y="172"/>
                    <a:pt x="176" y="169"/>
                    <a:pt x="176" y="165"/>
                  </a:cubicBezTo>
                  <a:cubicBezTo>
                    <a:pt x="176" y="87"/>
                    <a:pt x="176" y="87"/>
                    <a:pt x="176" y="87"/>
                  </a:cubicBezTo>
                  <a:cubicBezTo>
                    <a:pt x="176" y="84"/>
                    <a:pt x="173" y="81"/>
                    <a:pt x="169" y="81"/>
                  </a:cubicBezTo>
                  <a:close/>
                </a:path>
              </a:pathLst>
            </a:custGeom>
            <a:solidFill>
              <a:srgbClr val="2FA598"/>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33" name="组合 32"/>
          <p:cNvGrpSpPr/>
          <p:nvPr/>
        </p:nvGrpSpPr>
        <p:grpSpPr>
          <a:xfrm>
            <a:off x="2973933" y="3080582"/>
            <a:ext cx="792381" cy="882368"/>
            <a:chOff x="3173272" y="3280607"/>
            <a:chExt cx="792381" cy="882368"/>
          </a:xfrm>
        </p:grpSpPr>
        <p:sp>
          <p:nvSpPr>
            <p:cNvPr id="12" name="任意多边形 11"/>
            <p:cNvSpPr/>
            <p:nvPr/>
          </p:nvSpPr>
          <p:spPr>
            <a:xfrm rot="5400000">
              <a:off x="3128279" y="3325600"/>
              <a:ext cx="882368" cy="792381"/>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Freeform 1051"/>
            <p:cNvSpPr>
              <a:spLocks noEditPoints="1"/>
            </p:cNvSpPr>
            <p:nvPr/>
          </p:nvSpPr>
          <p:spPr bwMode="auto">
            <a:xfrm>
              <a:off x="3294148" y="3480022"/>
              <a:ext cx="550630" cy="490096"/>
            </a:xfrm>
            <a:custGeom>
              <a:avLst/>
              <a:gdLst>
                <a:gd name="T0" fmla="*/ 200 w 200"/>
                <a:gd name="T1" fmla="*/ 62 h 178"/>
                <a:gd name="T2" fmla="*/ 176 w 200"/>
                <a:gd name="T3" fmla="*/ 39 h 178"/>
                <a:gd name="T4" fmla="*/ 171 w 200"/>
                <a:gd name="T5" fmla="*/ 39 h 178"/>
                <a:gd name="T6" fmla="*/ 171 w 200"/>
                <a:gd name="T7" fmla="*/ 38 h 178"/>
                <a:gd name="T8" fmla="*/ 135 w 200"/>
                <a:gd name="T9" fmla="*/ 3 h 178"/>
                <a:gd name="T10" fmla="*/ 106 w 200"/>
                <a:gd name="T11" fmla="*/ 16 h 178"/>
                <a:gd name="T12" fmla="*/ 70 w 200"/>
                <a:gd name="T13" fmla="*/ 0 h 178"/>
                <a:gd name="T14" fmla="*/ 24 w 200"/>
                <a:gd name="T15" fmla="*/ 45 h 178"/>
                <a:gd name="T16" fmla="*/ 26 w 200"/>
                <a:gd name="T17" fmla="*/ 59 h 178"/>
                <a:gd name="T18" fmla="*/ 0 w 200"/>
                <a:gd name="T19" fmla="*/ 89 h 178"/>
                <a:gd name="T20" fmla="*/ 31 w 200"/>
                <a:gd name="T21" fmla="*/ 119 h 178"/>
                <a:gd name="T22" fmla="*/ 43 w 200"/>
                <a:gd name="T23" fmla="*/ 117 h 178"/>
                <a:gd name="T24" fmla="*/ 60 w 200"/>
                <a:gd name="T25" fmla="*/ 133 h 178"/>
                <a:gd name="T26" fmla="*/ 61 w 200"/>
                <a:gd name="T27" fmla="*/ 133 h 178"/>
                <a:gd name="T28" fmla="*/ 73 w 200"/>
                <a:gd name="T29" fmla="*/ 143 h 178"/>
                <a:gd name="T30" fmla="*/ 84 w 200"/>
                <a:gd name="T31" fmla="*/ 131 h 178"/>
                <a:gd name="T32" fmla="*/ 77 w 200"/>
                <a:gd name="T33" fmla="*/ 122 h 178"/>
                <a:gd name="T34" fmla="*/ 78 w 200"/>
                <a:gd name="T35" fmla="*/ 116 h 178"/>
                <a:gd name="T36" fmla="*/ 78 w 200"/>
                <a:gd name="T37" fmla="*/ 115 h 178"/>
                <a:gd name="T38" fmla="*/ 88 w 200"/>
                <a:gd name="T39" fmla="*/ 117 h 178"/>
                <a:gd name="T40" fmla="*/ 92 w 200"/>
                <a:gd name="T41" fmla="*/ 117 h 178"/>
                <a:gd name="T42" fmla="*/ 97 w 200"/>
                <a:gd name="T43" fmla="*/ 131 h 178"/>
                <a:gd name="T44" fmla="*/ 89 w 200"/>
                <a:gd name="T45" fmla="*/ 141 h 178"/>
                <a:gd name="T46" fmla="*/ 99 w 200"/>
                <a:gd name="T47" fmla="*/ 151 h 178"/>
                <a:gd name="T48" fmla="*/ 109 w 200"/>
                <a:gd name="T49" fmla="*/ 140 h 178"/>
                <a:gd name="T50" fmla="*/ 109 w 200"/>
                <a:gd name="T51" fmla="*/ 139 h 178"/>
                <a:gd name="T52" fmla="*/ 117 w 200"/>
                <a:gd name="T53" fmla="*/ 140 h 178"/>
                <a:gd name="T54" fmla="*/ 142 w 200"/>
                <a:gd name="T55" fmla="*/ 116 h 178"/>
                <a:gd name="T56" fmla="*/ 152 w 200"/>
                <a:gd name="T57" fmla="*/ 117 h 178"/>
                <a:gd name="T58" fmla="*/ 177 w 200"/>
                <a:gd name="T59" fmla="*/ 93 h 178"/>
                <a:gd name="T60" fmla="*/ 175 w 200"/>
                <a:gd name="T61" fmla="*/ 84 h 178"/>
                <a:gd name="T62" fmla="*/ 176 w 200"/>
                <a:gd name="T63" fmla="*/ 84 h 178"/>
                <a:gd name="T64" fmla="*/ 200 w 200"/>
                <a:gd name="T65" fmla="*/ 62 h 178"/>
                <a:gd name="T66" fmla="*/ 117 w 200"/>
                <a:gd name="T67" fmla="*/ 147 h 178"/>
                <a:gd name="T68" fmla="*/ 120 w 200"/>
                <a:gd name="T69" fmla="*/ 145 h 178"/>
                <a:gd name="T70" fmla="*/ 117 w 200"/>
                <a:gd name="T71" fmla="*/ 143 h 178"/>
                <a:gd name="T72" fmla="*/ 114 w 200"/>
                <a:gd name="T73" fmla="*/ 145 h 178"/>
                <a:gd name="T74" fmla="*/ 117 w 200"/>
                <a:gd name="T75" fmla="*/ 147 h 178"/>
                <a:gd name="T76" fmla="*/ 116 w 200"/>
                <a:gd name="T77" fmla="*/ 168 h 178"/>
                <a:gd name="T78" fmla="*/ 111 w 200"/>
                <a:gd name="T79" fmla="*/ 173 h 178"/>
                <a:gd name="T80" fmla="*/ 117 w 200"/>
                <a:gd name="T81" fmla="*/ 178 h 178"/>
                <a:gd name="T82" fmla="*/ 122 w 200"/>
                <a:gd name="T83" fmla="*/ 173 h 178"/>
                <a:gd name="T84" fmla="*/ 116 w 200"/>
                <a:gd name="T85" fmla="*/ 168 h 178"/>
                <a:gd name="T86" fmla="*/ 116 w 200"/>
                <a:gd name="T87" fmla="*/ 155 h 178"/>
                <a:gd name="T88" fmla="*/ 111 w 200"/>
                <a:gd name="T89" fmla="*/ 150 h 178"/>
                <a:gd name="T90" fmla="*/ 106 w 200"/>
                <a:gd name="T91" fmla="*/ 155 h 178"/>
                <a:gd name="T92" fmla="*/ 111 w 200"/>
                <a:gd name="T93" fmla="*/ 160 h 178"/>
                <a:gd name="T94" fmla="*/ 116 w 200"/>
                <a:gd name="T95" fmla="*/ 155 h 178"/>
                <a:gd name="T96" fmla="*/ 97 w 200"/>
                <a:gd name="T97" fmla="*/ 156 h 178"/>
                <a:gd name="T98" fmla="*/ 89 w 200"/>
                <a:gd name="T99" fmla="*/ 164 h 178"/>
                <a:gd name="T100" fmla="*/ 98 w 200"/>
                <a:gd name="T101" fmla="*/ 172 h 178"/>
                <a:gd name="T102" fmla="*/ 106 w 200"/>
                <a:gd name="T103" fmla="*/ 163 h 178"/>
                <a:gd name="T104" fmla="*/ 97 w 200"/>
                <a:gd name="T105" fmla="*/ 156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00" h="178">
                  <a:moveTo>
                    <a:pt x="200" y="62"/>
                  </a:moveTo>
                  <a:cubicBezTo>
                    <a:pt x="200" y="49"/>
                    <a:pt x="189" y="39"/>
                    <a:pt x="176" y="39"/>
                  </a:cubicBezTo>
                  <a:cubicBezTo>
                    <a:pt x="174" y="39"/>
                    <a:pt x="172" y="39"/>
                    <a:pt x="171" y="39"/>
                  </a:cubicBezTo>
                  <a:cubicBezTo>
                    <a:pt x="171" y="39"/>
                    <a:pt x="171" y="38"/>
                    <a:pt x="171" y="38"/>
                  </a:cubicBezTo>
                  <a:cubicBezTo>
                    <a:pt x="171" y="18"/>
                    <a:pt x="155" y="3"/>
                    <a:pt x="135" y="3"/>
                  </a:cubicBezTo>
                  <a:cubicBezTo>
                    <a:pt x="123" y="3"/>
                    <a:pt x="113" y="8"/>
                    <a:pt x="106" y="16"/>
                  </a:cubicBezTo>
                  <a:cubicBezTo>
                    <a:pt x="98" y="6"/>
                    <a:pt x="85" y="0"/>
                    <a:pt x="70" y="0"/>
                  </a:cubicBezTo>
                  <a:cubicBezTo>
                    <a:pt x="45" y="0"/>
                    <a:pt x="24" y="20"/>
                    <a:pt x="24" y="45"/>
                  </a:cubicBezTo>
                  <a:cubicBezTo>
                    <a:pt x="24" y="50"/>
                    <a:pt x="25" y="55"/>
                    <a:pt x="26" y="59"/>
                  </a:cubicBezTo>
                  <a:cubicBezTo>
                    <a:pt x="11" y="62"/>
                    <a:pt x="0" y="74"/>
                    <a:pt x="0" y="89"/>
                  </a:cubicBezTo>
                  <a:cubicBezTo>
                    <a:pt x="0" y="106"/>
                    <a:pt x="14" y="119"/>
                    <a:pt x="31" y="119"/>
                  </a:cubicBezTo>
                  <a:cubicBezTo>
                    <a:pt x="36" y="119"/>
                    <a:pt x="39" y="119"/>
                    <a:pt x="43" y="117"/>
                  </a:cubicBezTo>
                  <a:cubicBezTo>
                    <a:pt x="44" y="126"/>
                    <a:pt x="51" y="133"/>
                    <a:pt x="60" y="133"/>
                  </a:cubicBezTo>
                  <a:cubicBezTo>
                    <a:pt x="61" y="133"/>
                    <a:pt x="61" y="133"/>
                    <a:pt x="61" y="133"/>
                  </a:cubicBezTo>
                  <a:cubicBezTo>
                    <a:pt x="62" y="138"/>
                    <a:pt x="67" y="143"/>
                    <a:pt x="73" y="143"/>
                  </a:cubicBezTo>
                  <a:cubicBezTo>
                    <a:pt x="79" y="143"/>
                    <a:pt x="84" y="137"/>
                    <a:pt x="84" y="131"/>
                  </a:cubicBezTo>
                  <a:cubicBezTo>
                    <a:pt x="84" y="127"/>
                    <a:pt x="81" y="123"/>
                    <a:pt x="77" y="122"/>
                  </a:cubicBezTo>
                  <a:cubicBezTo>
                    <a:pt x="78" y="120"/>
                    <a:pt x="78" y="118"/>
                    <a:pt x="78" y="116"/>
                  </a:cubicBezTo>
                  <a:cubicBezTo>
                    <a:pt x="78" y="115"/>
                    <a:pt x="78" y="115"/>
                    <a:pt x="78" y="115"/>
                  </a:cubicBezTo>
                  <a:cubicBezTo>
                    <a:pt x="81" y="116"/>
                    <a:pt x="84" y="117"/>
                    <a:pt x="88" y="117"/>
                  </a:cubicBezTo>
                  <a:cubicBezTo>
                    <a:pt x="89" y="117"/>
                    <a:pt x="90" y="117"/>
                    <a:pt x="92" y="117"/>
                  </a:cubicBezTo>
                  <a:cubicBezTo>
                    <a:pt x="92" y="122"/>
                    <a:pt x="94" y="127"/>
                    <a:pt x="97" y="131"/>
                  </a:cubicBezTo>
                  <a:cubicBezTo>
                    <a:pt x="92" y="132"/>
                    <a:pt x="88" y="136"/>
                    <a:pt x="89" y="141"/>
                  </a:cubicBezTo>
                  <a:cubicBezTo>
                    <a:pt x="89" y="146"/>
                    <a:pt x="93" y="151"/>
                    <a:pt x="99" y="151"/>
                  </a:cubicBezTo>
                  <a:cubicBezTo>
                    <a:pt x="105" y="150"/>
                    <a:pt x="109" y="146"/>
                    <a:pt x="109" y="140"/>
                  </a:cubicBezTo>
                  <a:cubicBezTo>
                    <a:pt x="109" y="140"/>
                    <a:pt x="109" y="139"/>
                    <a:pt x="109" y="139"/>
                  </a:cubicBezTo>
                  <a:cubicBezTo>
                    <a:pt x="111" y="140"/>
                    <a:pt x="114" y="140"/>
                    <a:pt x="117" y="140"/>
                  </a:cubicBezTo>
                  <a:cubicBezTo>
                    <a:pt x="131" y="140"/>
                    <a:pt x="142" y="129"/>
                    <a:pt x="142" y="116"/>
                  </a:cubicBezTo>
                  <a:cubicBezTo>
                    <a:pt x="145" y="117"/>
                    <a:pt x="148" y="117"/>
                    <a:pt x="152" y="117"/>
                  </a:cubicBezTo>
                  <a:cubicBezTo>
                    <a:pt x="166" y="117"/>
                    <a:pt x="177" y="106"/>
                    <a:pt x="177" y="93"/>
                  </a:cubicBezTo>
                  <a:cubicBezTo>
                    <a:pt x="177" y="90"/>
                    <a:pt x="176" y="87"/>
                    <a:pt x="175" y="84"/>
                  </a:cubicBezTo>
                  <a:cubicBezTo>
                    <a:pt x="176" y="84"/>
                    <a:pt x="176" y="84"/>
                    <a:pt x="176" y="84"/>
                  </a:cubicBezTo>
                  <a:cubicBezTo>
                    <a:pt x="189" y="84"/>
                    <a:pt x="200" y="74"/>
                    <a:pt x="200" y="62"/>
                  </a:cubicBezTo>
                  <a:close/>
                  <a:moveTo>
                    <a:pt x="117" y="147"/>
                  </a:moveTo>
                  <a:cubicBezTo>
                    <a:pt x="119" y="147"/>
                    <a:pt x="120" y="146"/>
                    <a:pt x="120" y="145"/>
                  </a:cubicBezTo>
                  <a:cubicBezTo>
                    <a:pt x="120" y="144"/>
                    <a:pt x="118" y="142"/>
                    <a:pt x="117" y="143"/>
                  </a:cubicBezTo>
                  <a:cubicBezTo>
                    <a:pt x="116" y="143"/>
                    <a:pt x="114" y="144"/>
                    <a:pt x="114" y="145"/>
                  </a:cubicBezTo>
                  <a:cubicBezTo>
                    <a:pt x="115" y="146"/>
                    <a:pt x="116" y="148"/>
                    <a:pt x="117" y="147"/>
                  </a:cubicBezTo>
                  <a:close/>
                  <a:moveTo>
                    <a:pt x="116" y="168"/>
                  </a:moveTo>
                  <a:cubicBezTo>
                    <a:pt x="113" y="168"/>
                    <a:pt x="111" y="170"/>
                    <a:pt x="111" y="173"/>
                  </a:cubicBezTo>
                  <a:cubicBezTo>
                    <a:pt x="111" y="176"/>
                    <a:pt x="114" y="178"/>
                    <a:pt x="117" y="178"/>
                  </a:cubicBezTo>
                  <a:cubicBezTo>
                    <a:pt x="120" y="178"/>
                    <a:pt x="122" y="175"/>
                    <a:pt x="122" y="173"/>
                  </a:cubicBezTo>
                  <a:cubicBezTo>
                    <a:pt x="122" y="170"/>
                    <a:pt x="119" y="167"/>
                    <a:pt x="116" y="168"/>
                  </a:cubicBezTo>
                  <a:close/>
                  <a:moveTo>
                    <a:pt x="116" y="155"/>
                  </a:moveTo>
                  <a:cubicBezTo>
                    <a:pt x="116" y="152"/>
                    <a:pt x="114" y="150"/>
                    <a:pt x="111" y="150"/>
                  </a:cubicBezTo>
                  <a:cubicBezTo>
                    <a:pt x="108" y="150"/>
                    <a:pt x="106" y="152"/>
                    <a:pt x="106" y="155"/>
                  </a:cubicBezTo>
                  <a:cubicBezTo>
                    <a:pt x="106" y="158"/>
                    <a:pt x="108" y="161"/>
                    <a:pt x="111" y="160"/>
                  </a:cubicBezTo>
                  <a:cubicBezTo>
                    <a:pt x="114" y="160"/>
                    <a:pt x="117" y="158"/>
                    <a:pt x="116" y="155"/>
                  </a:cubicBezTo>
                  <a:close/>
                  <a:moveTo>
                    <a:pt x="97" y="156"/>
                  </a:moveTo>
                  <a:cubicBezTo>
                    <a:pt x="92" y="156"/>
                    <a:pt x="89" y="159"/>
                    <a:pt x="89" y="164"/>
                  </a:cubicBezTo>
                  <a:cubicBezTo>
                    <a:pt x="89" y="168"/>
                    <a:pt x="93" y="172"/>
                    <a:pt x="98" y="172"/>
                  </a:cubicBezTo>
                  <a:cubicBezTo>
                    <a:pt x="102" y="172"/>
                    <a:pt x="106" y="168"/>
                    <a:pt x="106" y="163"/>
                  </a:cubicBezTo>
                  <a:cubicBezTo>
                    <a:pt x="106" y="159"/>
                    <a:pt x="102" y="155"/>
                    <a:pt x="97" y="156"/>
                  </a:cubicBezTo>
                  <a:close/>
                </a:path>
              </a:pathLst>
            </a:custGeom>
            <a:solidFill>
              <a:srgbClr val="2FA598"/>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sp>
        <p:nvSpPr>
          <p:cNvPr id="37" name="任意多边形 36"/>
          <p:cNvSpPr/>
          <p:nvPr/>
        </p:nvSpPr>
        <p:spPr>
          <a:xfrm>
            <a:off x="2788958" y="2345212"/>
            <a:ext cx="1602557" cy="358219"/>
          </a:xfrm>
          <a:custGeom>
            <a:avLst/>
            <a:gdLst>
              <a:gd name="connsiteX0" fmla="*/ 1602557 w 1602557"/>
              <a:gd name="connsiteY0" fmla="*/ 358219 h 358219"/>
              <a:gd name="connsiteX1" fmla="*/ 0 w 1602557"/>
              <a:gd name="connsiteY1" fmla="*/ 358219 h 358219"/>
              <a:gd name="connsiteX2" fmla="*/ 0 w 1602557"/>
              <a:gd name="connsiteY2" fmla="*/ 0 h 358219"/>
            </a:gdLst>
            <a:ahLst/>
            <a:cxnLst>
              <a:cxn ang="0">
                <a:pos x="connsiteX0" y="connsiteY0"/>
              </a:cxn>
              <a:cxn ang="0">
                <a:pos x="connsiteX1" y="connsiteY1"/>
              </a:cxn>
              <a:cxn ang="0">
                <a:pos x="connsiteX2" y="connsiteY2"/>
              </a:cxn>
            </a:cxnLst>
            <a:rect l="l" t="t" r="r" b="b"/>
            <a:pathLst>
              <a:path w="1602557" h="358219">
                <a:moveTo>
                  <a:pt x="1602557" y="358219"/>
                </a:moveTo>
                <a:lnTo>
                  <a:pt x="0" y="358219"/>
                </a:lnTo>
                <a:lnTo>
                  <a:pt x="0" y="0"/>
                </a:lnTo>
              </a:path>
            </a:pathLst>
          </a:custGeom>
          <a:noFill/>
          <a:ln>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任意多边形 37"/>
          <p:cNvSpPr/>
          <p:nvPr/>
        </p:nvSpPr>
        <p:spPr>
          <a:xfrm>
            <a:off x="6408851" y="1836165"/>
            <a:ext cx="895546" cy="678730"/>
          </a:xfrm>
          <a:custGeom>
            <a:avLst/>
            <a:gdLst>
              <a:gd name="connsiteX0" fmla="*/ 0 w 895546"/>
              <a:gd name="connsiteY0" fmla="*/ 678730 h 678730"/>
              <a:gd name="connsiteX1" fmla="*/ 0 w 895546"/>
              <a:gd name="connsiteY1" fmla="*/ 0 h 678730"/>
              <a:gd name="connsiteX2" fmla="*/ 895546 w 895546"/>
              <a:gd name="connsiteY2" fmla="*/ 0 h 678730"/>
            </a:gdLst>
            <a:ahLst/>
            <a:cxnLst>
              <a:cxn ang="0">
                <a:pos x="connsiteX0" y="connsiteY0"/>
              </a:cxn>
              <a:cxn ang="0">
                <a:pos x="connsiteX1" y="connsiteY1"/>
              </a:cxn>
              <a:cxn ang="0">
                <a:pos x="connsiteX2" y="connsiteY2"/>
              </a:cxn>
            </a:cxnLst>
            <a:rect l="l" t="t" r="r" b="b"/>
            <a:pathLst>
              <a:path w="895546" h="678730">
                <a:moveTo>
                  <a:pt x="0" y="678730"/>
                </a:moveTo>
                <a:lnTo>
                  <a:pt x="0" y="0"/>
                </a:lnTo>
                <a:lnTo>
                  <a:pt x="895546" y="0"/>
                </a:lnTo>
              </a:path>
            </a:pathLst>
          </a:custGeom>
          <a:noFill/>
          <a:ln>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任意多边形 38"/>
          <p:cNvSpPr/>
          <p:nvPr/>
        </p:nvSpPr>
        <p:spPr>
          <a:xfrm>
            <a:off x="8426187" y="2835406"/>
            <a:ext cx="669303" cy="565608"/>
          </a:xfrm>
          <a:custGeom>
            <a:avLst/>
            <a:gdLst>
              <a:gd name="connsiteX0" fmla="*/ 0 w 669303"/>
              <a:gd name="connsiteY0" fmla="*/ 565608 h 565608"/>
              <a:gd name="connsiteX1" fmla="*/ 0 w 669303"/>
              <a:gd name="connsiteY1" fmla="*/ 0 h 565608"/>
              <a:gd name="connsiteX2" fmla="*/ 669303 w 669303"/>
              <a:gd name="connsiteY2" fmla="*/ 0 h 565608"/>
            </a:gdLst>
            <a:ahLst/>
            <a:cxnLst>
              <a:cxn ang="0">
                <a:pos x="connsiteX0" y="connsiteY0"/>
              </a:cxn>
              <a:cxn ang="0">
                <a:pos x="connsiteX1" y="connsiteY1"/>
              </a:cxn>
              <a:cxn ang="0">
                <a:pos x="connsiteX2" y="connsiteY2"/>
              </a:cxn>
            </a:cxnLst>
            <a:rect l="l" t="t" r="r" b="b"/>
            <a:pathLst>
              <a:path w="669303" h="565608">
                <a:moveTo>
                  <a:pt x="0" y="565608"/>
                </a:moveTo>
                <a:lnTo>
                  <a:pt x="0" y="0"/>
                </a:lnTo>
                <a:lnTo>
                  <a:pt x="669303" y="0"/>
                </a:lnTo>
              </a:path>
            </a:pathLst>
          </a:custGeom>
          <a:noFill/>
          <a:ln>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任意多边形 39"/>
          <p:cNvSpPr/>
          <p:nvPr/>
        </p:nvSpPr>
        <p:spPr>
          <a:xfrm>
            <a:off x="7172422" y="4758474"/>
            <a:ext cx="820132" cy="744717"/>
          </a:xfrm>
          <a:custGeom>
            <a:avLst/>
            <a:gdLst>
              <a:gd name="connsiteX0" fmla="*/ 0 w 820132"/>
              <a:gd name="connsiteY0" fmla="*/ 0 h 744717"/>
              <a:gd name="connsiteX1" fmla="*/ 0 w 820132"/>
              <a:gd name="connsiteY1" fmla="*/ 744717 h 744717"/>
              <a:gd name="connsiteX2" fmla="*/ 820132 w 820132"/>
              <a:gd name="connsiteY2" fmla="*/ 744717 h 744717"/>
            </a:gdLst>
            <a:ahLst/>
            <a:cxnLst>
              <a:cxn ang="0">
                <a:pos x="connsiteX0" y="connsiteY0"/>
              </a:cxn>
              <a:cxn ang="0">
                <a:pos x="connsiteX1" y="connsiteY1"/>
              </a:cxn>
              <a:cxn ang="0">
                <a:pos x="connsiteX2" y="connsiteY2"/>
              </a:cxn>
            </a:cxnLst>
            <a:rect l="l" t="t" r="r" b="b"/>
            <a:pathLst>
              <a:path w="820132" h="744717">
                <a:moveTo>
                  <a:pt x="0" y="0"/>
                </a:moveTo>
                <a:lnTo>
                  <a:pt x="0" y="744717"/>
                </a:lnTo>
                <a:lnTo>
                  <a:pt x="820132" y="744717"/>
                </a:lnTo>
              </a:path>
            </a:pathLst>
          </a:custGeom>
          <a:noFill/>
          <a:ln>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任意多边形 40"/>
          <p:cNvSpPr/>
          <p:nvPr/>
        </p:nvSpPr>
        <p:spPr>
          <a:xfrm>
            <a:off x="3052908" y="4711340"/>
            <a:ext cx="556182" cy="480767"/>
          </a:xfrm>
          <a:custGeom>
            <a:avLst/>
            <a:gdLst>
              <a:gd name="connsiteX0" fmla="*/ 556182 w 556182"/>
              <a:gd name="connsiteY0" fmla="*/ 0 h 480767"/>
              <a:gd name="connsiteX1" fmla="*/ 0 w 556182"/>
              <a:gd name="connsiteY1" fmla="*/ 0 h 480767"/>
              <a:gd name="connsiteX2" fmla="*/ 0 w 556182"/>
              <a:gd name="connsiteY2" fmla="*/ 480767 h 480767"/>
            </a:gdLst>
            <a:ahLst/>
            <a:cxnLst>
              <a:cxn ang="0">
                <a:pos x="connsiteX0" y="connsiteY0"/>
              </a:cxn>
              <a:cxn ang="0">
                <a:pos x="connsiteX1" y="connsiteY1"/>
              </a:cxn>
              <a:cxn ang="0">
                <a:pos x="connsiteX2" y="connsiteY2"/>
              </a:cxn>
            </a:cxnLst>
            <a:rect l="l" t="t" r="r" b="b"/>
            <a:pathLst>
              <a:path w="556182" h="480767">
                <a:moveTo>
                  <a:pt x="556182" y="0"/>
                </a:moveTo>
                <a:lnTo>
                  <a:pt x="0" y="0"/>
                </a:lnTo>
                <a:lnTo>
                  <a:pt x="0" y="480767"/>
                </a:lnTo>
              </a:path>
            </a:pathLst>
          </a:custGeom>
          <a:noFill/>
          <a:ln>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任意多边形 41"/>
          <p:cNvSpPr/>
          <p:nvPr/>
        </p:nvSpPr>
        <p:spPr>
          <a:xfrm>
            <a:off x="1855704" y="3551843"/>
            <a:ext cx="1140644" cy="443060"/>
          </a:xfrm>
          <a:custGeom>
            <a:avLst/>
            <a:gdLst>
              <a:gd name="connsiteX0" fmla="*/ 1140644 w 1140644"/>
              <a:gd name="connsiteY0" fmla="*/ 0 h 443060"/>
              <a:gd name="connsiteX1" fmla="*/ 0 w 1140644"/>
              <a:gd name="connsiteY1" fmla="*/ 0 h 443060"/>
              <a:gd name="connsiteX2" fmla="*/ 0 w 1140644"/>
              <a:gd name="connsiteY2" fmla="*/ 443060 h 443060"/>
            </a:gdLst>
            <a:ahLst/>
            <a:cxnLst>
              <a:cxn ang="0">
                <a:pos x="connsiteX0" y="connsiteY0"/>
              </a:cxn>
              <a:cxn ang="0">
                <a:pos x="connsiteX1" y="connsiteY1"/>
              </a:cxn>
              <a:cxn ang="0">
                <a:pos x="connsiteX2" y="connsiteY2"/>
              </a:cxn>
            </a:cxnLst>
            <a:rect l="l" t="t" r="r" b="b"/>
            <a:pathLst>
              <a:path w="1140644" h="443060">
                <a:moveTo>
                  <a:pt x="1140644" y="0"/>
                </a:moveTo>
                <a:lnTo>
                  <a:pt x="0" y="0"/>
                </a:lnTo>
                <a:lnTo>
                  <a:pt x="0" y="443060"/>
                </a:lnTo>
              </a:path>
            </a:pathLst>
          </a:custGeom>
          <a:noFill/>
          <a:ln>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椭圆 42"/>
          <p:cNvSpPr/>
          <p:nvPr/>
        </p:nvSpPr>
        <p:spPr>
          <a:xfrm>
            <a:off x="2714656" y="2214581"/>
            <a:ext cx="148603" cy="14860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椭圆 43"/>
          <p:cNvSpPr/>
          <p:nvPr/>
        </p:nvSpPr>
        <p:spPr>
          <a:xfrm>
            <a:off x="7311369" y="1761863"/>
            <a:ext cx="148603" cy="14860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椭圆 44"/>
          <p:cNvSpPr/>
          <p:nvPr/>
        </p:nvSpPr>
        <p:spPr>
          <a:xfrm>
            <a:off x="9095490" y="2761104"/>
            <a:ext cx="148603" cy="14860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椭圆 45"/>
          <p:cNvSpPr/>
          <p:nvPr/>
        </p:nvSpPr>
        <p:spPr>
          <a:xfrm>
            <a:off x="7992554" y="5428889"/>
            <a:ext cx="148603" cy="14860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椭圆 46"/>
          <p:cNvSpPr/>
          <p:nvPr/>
        </p:nvSpPr>
        <p:spPr>
          <a:xfrm>
            <a:off x="2977298" y="5190797"/>
            <a:ext cx="148603" cy="14860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椭圆 47"/>
          <p:cNvSpPr/>
          <p:nvPr/>
        </p:nvSpPr>
        <p:spPr>
          <a:xfrm>
            <a:off x="1781402" y="3994903"/>
            <a:ext cx="148603" cy="14860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矩形 48"/>
          <p:cNvSpPr/>
          <p:nvPr/>
        </p:nvSpPr>
        <p:spPr>
          <a:xfrm>
            <a:off x="1766882" y="1165228"/>
            <a:ext cx="2044149" cy="369332"/>
          </a:xfrm>
          <a:prstGeom prst="rect">
            <a:avLst/>
          </a:prstGeom>
        </p:spPr>
        <p:txBody>
          <a:bodyPr wrap="none">
            <a:spAutoFit/>
          </a:bodyPr>
          <a:lstStyle/>
          <a:p>
            <a:r>
              <a:rPr lang="zh-CN" altLang="en-US"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50" name="矩形 49"/>
          <p:cNvSpPr/>
          <p:nvPr/>
        </p:nvSpPr>
        <p:spPr>
          <a:xfrm>
            <a:off x="1988133" y="1505475"/>
            <a:ext cx="1620957" cy="609398"/>
          </a:xfrm>
          <a:prstGeom prst="rect">
            <a:avLst/>
          </a:prstGeom>
        </p:spPr>
        <p:txBody>
          <a:bodyPr wrap="non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55" name="矩形 54"/>
          <p:cNvSpPr/>
          <p:nvPr/>
        </p:nvSpPr>
        <p:spPr>
          <a:xfrm>
            <a:off x="839193" y="4198369"/>
            <a:ext cx="2044149" cy="369332"/>
          </a:xfrm>
          <a:prstGeom prst="rect">
            <a:avLst/>
          </a:prstGeom>
        </p:spPr>
        <p:txBody>
          <a:bodyPr wrap="none">
            <a:spAutoFit/>
          </a:bodyPr>
          <a:lstStyle/>
          <a:p>
            <a:r>
              <a:rPr lang="zh-CN" altLang="en-US"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56" name="矩形 55"/>
          <p:cNvSpPr/>
          <p:nvPr/>
        </p:nvSpPr>
        <p:spPr>
          <a:xfrm>
            <a:off x="1060444" y="4538616"/>
            <a:ext cx="1620957" cy="609398"/>
          </a:xfrm>
          <a:prstGeom prst="rect">
            <a:avLst/>
          </a:prstGeom>
        </p:spPr>
        <p:txBody>
          <a:bodyPr wrap="non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57" name="矩形 56"/>
          <p:cNvSpPr/>
          <p:nvPr/>
        </p:nvSpPr>
        <p:spPr>
          <a:xfrm>
            <a:off x="2063079" y="5478610"/>
            <a:ext cx="2044149" cy="369332"/>
          </a:xfrm>
          <a:prstGeom prst="rect">
            <a:avLst/>
          </a:prstGeom>
        </p:spPr>
        <p:txBody>
          <a:bodyPr wrap="none">
            <a:spAutoFit/>
          </a:bodyPr>
          <a:lstStyle/>
          <a:p>
            <a:r>
              <a:rPr lang="zh-CN" altLang="en-US"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58" name="矩形 57"/>
          <p:cNvSpPr/>
          <p:nvPr/>
        </p:nvSpPr>
        <p:spPr>
          <a:xfrm>
            <a:off x="2284330" y="5818857"/>
            <a:ext cx="1620957" cy="609398"/>
          </a:xfrm>
          <a:prstGeom prst="rect">
            <a:avLst/>
          </a:prstGeom>
        </p:spPr>
        <p:txBody>
          <a:bodyPr wrap="non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59" name="矩形 58"/>
          <p:cNvSpPr/>
          <p:nvPr/>
        </p:nvSpPr>
        <p:spPr>
          <a:xfrm>
            <a:off x="8511953" y="4993781"/>
            <a:ext cx="2044149" cy="369332"/>
          </a:xfrm>
          <a:prstGeom prst="rect">
            <a:avLst/>
          </a:prstGeom>
        </p:spPr>
        <p:txBody>
          <a:bodyPr wrap="none">
            <a:spAutoFit/>
          </a:bodyPr>
          <a:lstStyle/>
          <a:p>
            <a:r>
              <a:rPr lang="zh-CN" altLang="en-US"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60" name="矩形 59"/>
          <p:cNvSpPr/>
          <p:nvPr/>
        </p:nvSpPr>
        <p:spPr>
          <a:xfrm>
            <a:off x="8733204" y="5334028"/>
            <a:ext cx="1620957" cy="609398"/>
          </a:xfrm>
          <a:prstGeom prst="rect">
            <a:avLst/>
          </a:prstGeom>
        </p:spPr>
        <p:txBody>
          <a:bodyPr wrap="non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61" name="矩形 60"/>
          <p:cNvSpPr/>
          <p:nvPr/>
        </p:nvSpPr>
        <p:spPr>
          <a:xfrm>
            <a:off x="9442903" y="2363184"/>
            <a:ext cx="2044149" cy="369332"/>
          </a:xfrm>
          <a:prstGeom prst="rect">
            <a:avLst/>
          </a:prstGeom>
        </p:spPr>
        <p:txBody>
          <a:bodyPr wrap="none">
            <a:spAutoFit/>
          </a:bodyPr>
          <a:lstStyle/>
          <a:p>
            <a:r>
              <a:rPr lang="zh-CN" altLang="en-US"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62" name="矩形 61"/>
          <p:cNvSpPr/>
          <p:nvPr/>
        </p:nvSpPr>
        <p:spPr>
          <a:xfrm>
            <a:off x="9664154" y="2703431"/>
            <a:ext cx="1620957" cy="609398"/>
          </a:xfrm>
          <a:prstGeom prst="rect">
            <a:avLst/>
          </a:prstGeom>
        </p:spPr>
        <p:txBody>
          <a:bodyPr wrap="non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63" name="矩形 62"/>
          <p:cNvSpPr/>
          <p:nvPr/>
        </p:nvSpPr>
        <p:spPr>
          <a:xfrm>
            <a:off x="7670250" y="1260403"/>
            <a:ext cx="2044149" cy="369332"/>
          </a:xfrm>
          <a:prstGeom prst="rect">
            <a:avLst/>
          </a:prstGeom>
        </p:spPr>
        <p:txBody>
          <a:bodyPr wrap="none">
            <a:spAutoFit/>
          </a:bodyPr>
          <a:lstStyle/>
          <a:p>
            <a:r>
              <a:rPr lang="zh-CN" altLang="en-US"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64" name="矩形 63"/>
          <p:cNvSpPr/>
          <p:nvPr/>
        </p:nvSpPr>
        <p:spPr>
          <a:xfrm>
            <a:off x="7891501" y="1600650"/>
            <a:ext cx="1620957" cy="609398"/>
          </a:xfrm>
          <a:prstGeom prst="rect">
            <a:avLst/>
          </a:prstGeom>
        </p:spPr>
        <p:txBody>
          <a:bodyPr wrap="non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451705174"/>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nodeType="after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additive="base">
                                        <p:cTn id="7" dur="500"/>
                                        <p:tgtEl>
                                          <p:spTgt spid="27"/>
                                        </p:tgtEl>
                                        <p:attrNameLst>
                                          <p:attrName>ppt_y</p:attrName>
                                        </p:attrNameLst>
                                      </p:cBhvr>
                                      <p:tavLst>
                                        <p:tav tm="0">
                                          <p:val>
                                            <p:strVal val="#ppt_y+#ppt_h*1.125000"/>
                                          </p:val>
                                        </p:tav>
                                        <p:tav tm="100000">
                                          <p:val>
                                            <p:strVal val="#ppt_y"/>
                                          </p:val>
                                        </p:tav>
                                      </p:tavLst>
                                    </p:anim>
                                    <p:animEffect transition="in" filter="wipe(up)">
                                      <p:cBhvr>
                                        <p:cTn id="8" dur="500"/>
                                        <p:tgtEl>
                                          <p:spTgt spid="27"/>
                                        </p:tgtEl>
                                      </p:cBhvr>
                                    </p:animEffect>
                                  </p:childTnLst>
                                </p:cTn>
                              </p:par>
                            </p:childTnLst>
                          </p:cTn>
                        </p:par>
                        <p:par>
                          <p:cTn id="9" fill="hold">
                            <p:stCondLst>
                              <p:cond delay="500"/>
                            </p:stCondLst>
                            <p:childTnLst>
                              <p:par>
                                <p:cTn id="10" presetID="12" presetClass="entr" presetSubtype="4" fill="hold" nodeType="afterEffect">
                                  <p:stCondLst>
                                    <p:cond delay="0"/>
                                  </p:stCondLst>
                                  <p:childTnLst>
                                    <p:set>
                                      <p:cBhvr>
                                        <p:cTn id="11" dur="1" fill="hold">
                                          <p:stCondLst>
                                            <p:cond delay="0"/>
                                          </p:stCondLst>
                                        </p:cTn>
                                        <p:tgtEl>
                                          <p:spTgt spid="26"/>
                                        </p:tgtEl>
                                        <p:attrNameLst>
                                          <p:attrName>style.visibility</p:attrName>
                                        </p:attrNameLst>
                                      </p:cBhvr>
                                      <p:to>
                                        <p:strVal val="visible"/>
                                      </p:to>
                                    </p:set>
                                    <p:anim calcmode="lin" valueType="num">
                                      <p:cBhvr additive="base">
                                        <p:cTn id="12" dur="500"/>
                                        <p:tgtEl>
                                          <p:spTgt spid="26"/>
                                        </p:tgtEl>
                                        <p:attrNameLst>
                                          <p:attrName>ppt_y</p:attrName>
                                        </p:attrNameLst>
                                      </p:cBhvr>
                                      <p:tavLst>
                                        <p:tav tm="0">
                                          <p:val>
                                            <p:strVal val="#ppt_y+#ppt_h*1.125000"/>
                                          </p:val>
                                        </p:tav>
                                        <p:tav tm="100000">
                                          <p:val>
                                            <p:strVal val="#ppt_y"/>
                                          </p:val>
                                        </p:tav>
                                      </p:tavLst>
                                    </p:anim>
                                    <p:animEffect transition="in" filter="wipe(up)">
                                      <p:cBhvr>
                                        <p:cTn id="13" dur="500"/>
                                        <p:tgtEl>
                                          <p:spTgt spid="26"/>
                                        </p:tgtEl>
                                      </p:cBhvr>
                                    </p:animEffect>
                                  </p:childTnLst>
                                </p:cTn>
                              </p:par>
                            </p:childTnLst>
                          </p:cTn>
                        </p:par>
                        <p:par>
                          <p:cTn id="14" fill="hold">
                            <p:stCondLst>
                              <p:cond delay="1000"/>
                            </p:stCondLst>
                            <p:childTnLst>
                              <p:par>
                                <p:cTn id="15" presetID="22" presetClass="entr" presetSubtype="2" fill="hold" grpId="0" nodeType="afterEffect">
                                  <p:stCondLst>
                                    <p:cond delay="0"/>
                                  </p:stCondLst>
                                  <p:childTnLst>
                                    <p:set>
                                      <p:cBhvr>
                                        <p:cTn id="16" dur="1" fill="hold">
                                          <p:stCondLst>
                                            <p:cond delay="0"/>
                                          </p:stCondLst>
                                        </p:cTn>
                                        <p:tgtEl>
                                          <p:spTgt spid="37"/>
                                        </p:tgtEl>
                                        <p:attrNameLst>
                                          <p:attrName>style.visibility</p:attrName>
                                        </p:attrNameLst>
                                      </p:cBhvr>
                                      <p:to>
                                        <p:strVal val="visible"/>
                                      </p:to>
                                    </p:set>
                                    <p:animEffect transition="in" filter="wipe(right)">
                                      <p:cBhvr>
                                        <p:cTn id="17" dur="500"/>
                                        <p:tgtEl>
                                          <p:spTgt spid="37"/>
                                        </p:tgtEl>
                                      </p:cBhvr>
                                    </p:animEffect>
                                  </p:childTnLst>
                                </p:cTn>
                              </p:par>
                              <p:par>
                                <p:cTn id="18" presetID="53" presetClass="entr" presetSubtype="16" fill="hold" grpId="0" nodeType="withEffect">
                                  <p:stCondLst>
                                    <p:cond delay="0"/>
                                  </p:stCondLst>
                                  <p:childTnLst>
                                    <p:set>
                                      <p:cBhvr>
                                        <p:cTn id="19" dur="1" fill="hold">
                                          <p:stCondLst>
                                            <p:cond delay="0"/>
                                          </p:stCondLst>
                                        </p:cTn>
                                        <p:tgtEl>
                                          <p:spTgt spid="43"/>
                                        </p:tgtEl>
                                        <p:attrNameLst>
                                          <p:attrName>style.visibility</p:attrName>
                                        </p:attrNameLst>
                                      </p:cBhvr>
                                      <p:to>
                                        <p:strVal val="visible"/>
                                      </p:to>
                                    </p:set>
                                    <p:anim calcmode="lin" valueType="num">
                                      <p:cBhvr>
                                        <p:cTn id="20" dur="500" fill="hold"/>
                                        <p:tgtEl>
                                          <p:spTgt spid="43"/>
                                        </p:tgtEl>
                                        <p:attrNameLst>
                                          <p:attrName>ppt_w</p:attrName>
                                        </p:attrNameLst>
                                      </p:cBhvr>
                                      <p:tavLst>
                                        <p:tav tm="0">
                                          <p:val>
                                            <p:fltVal val="0"/>
                                          </p:val>
                                        </p:tav>
                                        <p:tav tm="100000">
                                          <p:val>
                                            <p:strVal val="#ppt_w"/>
                                          </p:val>
                                        </p:tav>
                                      </p:tavLst>
                                    </p:anim>
                                    <p:anim calcmode="lin" valueType="num">
                                      <p:cBhvr>
                                        <p:cTn id="21" dur="500" fill="hold"/>
                                        <p:tgtEl>
                                          <p:spTgt spid="43"/>
                                        </p:tgtEl>
                                        <p:attrNameLst>
                                          <p:attrName>ppt_h</p:attrName>
                                        </p:attrNameLst>
                                      </p:cBhvr>
                                      <p:tavLst>
                                        <p:tav tm="0">
                                          <p:val>
                                            <p:fltVal val="0"/>
                                          </p:val>
                                        </p:tav>
                                        <p:tav tm="100000">
                                          <p:val>
                                            <p:strVal val="#ppt_h"/>
                                          </p:val>
                                        </p:tav>
                                      </p:tavLst>
                                    </p:anim>
                                    <p:animEffect transition="in" filter="fade">
                                      <p:cBhvr>
                                        <p:cTn id="22" dur="500"/>
                                        <p:tgtEl>
                                          <p:spTgt spid="43"/>
                                        </p:tgtEl>
                                      </p:cBhvr>
                                    </p:animEffect>
                                  </p:childTnLst>
                                </p:cTn>
                              </p:par>
                            </p:childTnLst>
                          </p:cTn>
                        </p:par>
                        <p:par>
                          <p:cTn id="23" fill="hold">
                            <p:stCondLst>
                              <p:cond delay="1500"/>
                            </p:stCondLst>
                            <p:childTnLst>
                              <p:par>
                                <p:cTn id="24" presetID="37" presetClass="entr" presetSubtype="0" fill="hold" grpId="0" nodeType="afterEffect">
                                  <p:stCondLst>
                                    <p:cond delay="0"/>
                                  </p:stCondLst>
                                  <p:childTnLst>
                                    <p:set>
                                      <p:cBhvr>
                                        <p:cTn id="25" dur="1" fill="hold">
                                          <p:stCondLst>
                                            <p:cond delay="0"/>
                                          </p:stCondLst>
                                        </p:cTn>
                                        <p:tgtEl>
                                          <p:spTgt spid="49"/>
                                        </p:tgtEl>
                                        <p:attrNameLst>
                                          <p:attrName>style.visibility</p:attrName>
                                        </p:attrNameLst>
                                      </p:cBhvr>
                                      <p:to>
                                        <p:strVal val="visible"/>
                                      </p:to>
                                    </p:set>
                                    <p:animEffect transition="in" filter="fade">
                                      <p:cBhvr>
                                        <p:cTn id="26" dur="800"/>
                                        <p:tgtEl>
                                          <p:spTgt spid="49"/>
                                        </p:tgtEl>
                                      </p:cBhvr>
                                    </p:animEffect>
                                    <p:anim calcmode="lin" valueType="num">
                                      <p:cBhvr>
                                        <p:cTn id="27" dur="800" fill="hold"/>
                                        <p:tgtEl>
                                          <p:spTgt spid="49"/>
                                        </p:tgtEl>
                                        <p:attrNameLst>
                                          <p:attrName>ppt_x</p:attrName>
                                        </p:attrNameLst>
                                      </p:cBhvr>
                                      <p:tavLst>
                                        <p:tav tm="0">
                                          <p:val>
                                            <p:strVal val="#ppt_x"/>
                                          </p:val>
                                        </p:tav>
                                        <p:tav tm="100000">
                                          <p:val>
                                            <p:strVal val="#ppt_x"/>
                                          </p:val>
                                        </p:tav>
                                      </p:tavLst>
                                    </p:anim>
                                    <p:anim calcmode="lin" valueType="num">
                                      <p:cBhvr>
                                        <p:cTn id="28" dur="720" decel="100000" fill="hold"/>
                                        <p:tgtEl>
                                          <p:spTgt spid="49"/>
                                        </p:tgtEl>
                                        <p:attrNameLst>
                                          <p:attrName>ppt_y</p:attrName>
                                        </p:attrNameLst>
                                      </p:cBhvr>
                                      <p:tavLst>
                                        <p:tav tm="0">
                                          <p:val>
                                            <p:strVal val="#ppt_y+1"/>
                                          </p:val>
                                        </p:tav>
                                        <p:tav tm="100000">
                                          <p:val>
                                            <p:strVal val="#ppt_y-.03"/>
                                          </p:val>
                                        </p:tav>
                                      </p:tavLst>
                                    </p:anim>
                                    <p:anim calcmode="lin" valueType="num">
                                      <p:cBhvr>
                                        <p:cTn id="29" dur="80" accel="100000" fill="hold">
                                          <p:stCondLst>
                                            <p:cond delay="720"/>
                                          </p:stCondLst>
                                        </p:cTn>
                                        <p:tgtEl>
                                          <p:spTgt spid="49"/>
                                        </p:tgtEl>
                                        <p:attrNameLst>
                                          <p:attrName>ppt_y</p:attrName>
                                        </p:attrNameLst>
                                      </p:cBhvr>
                                      <p:tavLst>
                                        <p:tav tm="0">
                                          <p:val>
                                            <p:strVal val="#ppt_y-.03"/>
                                          </p:val>
                                        </p:tav>
                                        <p:tav tm="100000">
                                          <p:val>
                                            <p:strVal val="#ppt_y"/>
                                          </p:val>
                                        </p:tav>
                                      </p:tavLst>
                                    </p:anim>
                                  </p:childTnLst>
                                </p:cTn>
                              </p:par>
                              <p:par>
                                <p:cTn id="30" presetID="47" presetClass="entr" presetSubtype="0" fill="hold" grpId="0" nodeType="withEffect">
                                  <p:stCondLst>
                                    <p:cond delay="0"/>
                                  </p:stCondLst>
                                  <p:childTnLst>
                                    <p:set>
                                      <p:cBhvr>
                                        <p:cTn id="31" dur="1" fill="hold">
                                          <p:stCondLst>
                                            <p:cond delay="0"/>
                                          </p:stCondLst>
                                        </p:cTn>
                                        <p:tgtEl>
                                          <p:spTgt spid="50"/>
                                        </p:tgtEl>
                                        <p:attrNameLst>
                                          <p:attrName>style.visibility</p:attrName>
                                        </p:attrNameLst>
                                      </p:cBhvr>
                                      <p:to>
                                        <p:strVal val="visible"/>
                                      </p:to>
                                    </p:set>
                                    <p:animEffect transition="in" filter="fade">
                                      <p:cBhvr>
                                        <p:cTn id="32" dur="800"/>
                                        <p:tgtEl>
                                          <p:spTgt spid="50"/>
                                        </p:tgtEl>
                                      </p:cBhvr>
                                    </p:animEffect>
                                    <p:anim calcmode="lin" valueType="num">
                                      <p:cBhvr>
                                        <p:cTn id="33" dur="800" fill="hold"/>
                                        <p:tgtEl>
                                          <p:spTgt spid="50"/>
                                        </p:tgtEl>
                                        <p:attrNameLst>
                                          <p:attrName>ppt_x</p:attrName>
                                        </p:attrNameLst>
                                      </p:cBhvr>
                                      <p:tavLst>
                                        <p:tav tm="0">
                                          <p:val>
                                            <p:strVal val="#ppt_x"/>
                                          </p:val>
                                        </p:tav>
                                        <p:tav tm="100000">
                                          <p:val>
                                            <p:strVal val="#ppt_x"/>
                                          </p:val>
                                        </p:tav>
                                      </p:tavLst>
                                    </p:anim>
                                    <p:anim calcmode="lin" valueType="num">
                                      <p:cBhvr>
                                        <p:cTn id="34" dur="800" fill="hold"/>
                                        <p:tgtEl>
                                          <p:spTgt spid="50"/>
                                        </p:tgtEl>
                                        <p:attrNameLst>
                                          <p:attrName>ppt_y</p:attrName>
                                        </p:attrNameLst>
                                      </p:cBhvr>
                                      <p:tavLst>
                                        <p:tav tm="0">
                                          <p:val>
                                            <p:strVal val="#ppt_y-.1"/>
                                          </p:val>
                                        </p:tav>
                                        <p:tav tm="100000">
                                          <p:val>
                                            <p:strVal val="#ppt_y"/>
                                          </p:val>
                                        </p:tav>
                                      </p:tavLst>
                                    </p:anim>
                                  </p:childTnLst>
                                </p:cTn>
                              </p:par>
                            </p:childTnLst>
                          </p:cTn>
                        </p:par>
                        <p:par>
                          <p:cTn id="35" fill="hold">
                            <p:stCondLst>
                              <p:cond delay="2300"/>
                            </p:stCondLst>
                            <p:childTnLst>
                              <p:par>
                                <p:cTn id="36" presetID="22" presetClass="entr" presetSubtype="8" fill="hold" grpId="0" nodeType="afterEffect">
                                  <p:stCondLst>
                                    <p:cond delay="0"/>
                                  </p:stCondLst>
                                  <p:childTnLst>
                                    <p:set>
                                      <p:cBhvr>
                                        <p:cTn id="37" dur="1" fill="hold">
                                          <p:stCondLst>
                                            <p:cond delay="0"/>
                                          </p:stCondLst>
                                        </p:cTn>
                                        <p:tgtEl>
                                          <p:spTgt spid="38"/>
                                        </p:tgtEl>
                                        <p:attrNameLst>
                                          <p:attrName>style.visibility</p:attrName>
                                        </p:attrNameLst>
                                      </p:cBhvr>
                                      <p:to>
                                        <p:strVal val="visible"/>
                                      </p:to>
                                    </p:set>
                                    <p:animEffect transition="in" filter="wipe(left)">
                                      <p:cBhvr>
                                        <p:cTn id="38" dur="500"/>
                                        <p:tgtEl>
                                          <p:spTgt spid="38"/>
                                        </p:tgtEl>
                                      </p:cBhvr>
                                    </p:animEffect>
                                  </p:childTnLst>
                                </p:cTn>
                              </p:par>
                              <p:par>
                                <p:cTn id="39" presetID="53" presetClass="entr" presetSubtype="16" fill="hold" grpId="0" nodeType="withEffect">
                                  <p:stCondLst>
                                    <p:cond delay="0"/>
                                  </p:stCondLst>
                                  <p:childTnLst>
                                    <p:set>
                                      <p:cBhvr>
                                        <p:cTn id="40" dur="1" fill="hold">
                                          <p:stCondLst>
                                            <p:cond delay="0"/>
                                          </p:stCondLst>
                                        </p:cTn>
                                        <p:tgtEl>
                                          <p:spTgt spid="44"/>
                                        </p:tgtEl>
                                        <p:attrNameLst>
                                          <p:attrName>style.visibility</p:attrName>
                                        </p:attrNameLst>
                                      </p:cBhvr>
                                      <p:to>
                                        <p:strVal val="visible"/>
                                      </p:to>
                                    </p:set>
                                    <p:anim calcmode="lin" valueType="num">
                                      <p:cBhvr>
                                        <p:cTn id="41" dur="500" fill="hold"/>
                                        <p:tgtEl>
                                          <p:spTgt spid="44"/>
                                        </p:tgtEl>
                                        <p:attrNameLst>
                                          <p:attrName>ppt_w</p:attrName>
                                        </p:attrNameLst>
                                      </p:cBhvr>
                                      <p:tavLst>
                                        <p:tav tm="0">
                                          <p:val>
                                            <p:fltVal val="0"/>
                                          </p:val>
                                        </p:tav>
                                        <p:tav tm="100000">
                                          <p:val>
                                            <p:strVal val="#ppt_w"/>
                                          </p:val>
                                        </p:tav>
                                      </p:tavLst>
                                    </p:anim>
                                    <p:anim calcmode="lin" valueType="num">
                                      <p:cBhvr>
                                        <p:cTn id="42" dur="500" fill="hold"/>
                                        <p:tgtEl>
                                          <p:spTgt spid="44"/>
                                        </p:tgtEl>
                                        <p:attrNameLst>
                                          <p:attrName>ppt_h</p:attrName>
                                        </p:attrNameLst>
                                      </p:cBhvr>
                                      <p:tavLst>
                                        <p:tav tm="0">
                                          <p:val>
                                            <p:fltVal val="0"/>
                                          </p:val>
                                        </p:tav>
                                        <p:tav tm="100000">
                                          <p:val>
                                            <p:strVal val="#ppt_h"/>
                                          </p:val>
                                        </p:tav>
                                      </p:tavLst>
                                    </p:anim>
                                    <p:animEffect transition="in" filter="fade">
                                      <p:cBhvr>
                                        <p:cTn id="43" dur="500"/>
                                        <p:tgtEl>
                                          <p:spTgt spid="44"/>
                                        </p:tgtEl>
                                      </p:cBhvr>
                                    </p:animEffect>
                                  </p:childTnLst>
                                </p:cTn>
                              </p:par>
                            </p:childTnLst>
                          </p:cTn>
                        </p:par>
                        <p:par>
                          <p:cTn id="44" fill="hold">
                            <p:stCondLst>
                              <p:cond delay="2800"/>
                            </p:stCondLst>
                            <p:childTnLst>
                              <p:par>
                                <p:cTn id="45" presetID="37" presetClass="entr" presetSubtype="0" fill="hold" grpId="0" nodeType="afterEffect">
                                  <p:stCondLst>
                                    <p:cond delay="0"/>
                                  </p:stCondLst>
                                  <p:childTnLst>
                                    <p:set>
                                      <p:cBhvr>
                                        <p:cTn id="46" dur="1" fill="hold">
                                          <p:stCondLst>
                                            <p:cond delay="0"/>
                                          </p:stCondLst>
                                        </p:cTn>
                                        <p:tgtEl>
                                          <p:spTgt spid="63"/>
                                        </p:tgtEl>
                                        <p:attrNameLst>
                                          <p:attrName>style.visibility</p:attrName>
                                        </p:attrNameLst>
                                      </p:cBhvr>
                                      <p:to>
                                        <p:strVal val="visible"/>
                                      </p:to>
                                    </p:set>
                                    <p:animEffect transition="in" filter="fade">
                                      <p:cBhvr>
                                        <p:cTn id="47" dur="800"/>
                                        <p:tgtEl>
                                          <p:spTgt spid="63"/>
                                        </p:tgtEl>
                                      </p:cBhvr>
                                    </p:animEffect>
                                    <p:anim calcmode="lin" valueType="num">
                                      <p:cBhvr>
                                        <p:cTn id="48" dur="800" fill="hold"/>
                                        <p:tgtEl>
                                          <p:spTgt spid="63"/>
                                        </p:tgtEl>
                                        <p:attrNameLst>
                                          <p:attrName>ppt_x</p:attrName>
                                        </p:attrNameLst>
                                      </p:cBhvr>
                                      <p:tavLst>
                                        <p:tav tm="0">
                                          <p:val>
                                            <p:strVal val="#ppt_x"/>
                                          </p:val>
                                        </p:tav>
                                        <p:tav tm="100000">
                                          <p:val>
                                            <p:strVal val="#ppt_x"/>
                                          </p:val>
                                        </p:tav>
                                      </p:tavLst>
                                    </p:anim>
                                    <p:anim calcmode="lin" valueType="num">
                                      <p:cBhvr>
                                        <p:cTn id="49" dur="720" decel="100000" fill="hold"/>
                                        <p:tgtEl>
                                          <p:spTgt spid="63"/>
                                        </p:tgtEl>
                                        <p:attrNameLst>
                                          <p:attrName>ppt_y</p:attrName>
                                        </p:attrNameLst>
                                      </p:cBhvr>
                                      <p:tavLst>
                                        <p:tav tm="0">
                                          <p:val>
                                            <p:strVal val="#ppt_y+1"/>
                                          </p:val>
                                        </p:tav>
                                        <p:tav tm="100000">
                                          <p:val>
                                            <p:strVal val="#ppt_y-.03"/>
                                          </p:val>
                                        </p:tav>
                                      </p:tavLst>
                                    </p:anim>
                                    <p:anim calcmode="lin" valueType="num">
                                      <p:cBhvr>
                                        <p:cTn id="50" dur="80" accel="100000" fill="hold">
                                          <p:stCondLst>
                                            <p:cond delay="720"/>
                                          </p:stCondLst>
                                        </p:cTn>
                                        <p:tgtEl>
                                          <p:spTgt spid="63"/>
                                        </p:tgtEl>
                                        <p:attrNameLst>
                                          <p:attrName>ppt_y</p:attrName>
                                        </p:attrNameLst>
                                      </p:cBhvr>
                                      <p:tavLst>
                                        <p:tav tm="0">
                                          <p:val>
                                            <p:strVal val="#ppt_y-.03"/>
                                          </p:val>
                                        </p:tav>
                                        <p:tav tm="100000">
                                          <p:val>
                                            <p:strVal val="#ppt_y"/>
                                          </p:val>
                                        </p:tav>
                                      </p:tavLst>
                                    </p:anim>
                                  </p:childTnLst>
                                </p:cTn>
                              </p:par>
                              <p:par>
                                <p:cTn id="51" presetID="47" presetClass="entr" presetSubtype="0" fill="hold" grpId="0" nodeType="withEffect">
                                  <p:stCondLst>
                                    <p:cond delay="0"/>
                                  </p:stCondLst>
                                  <p:childTnLst>
                                    <p:set>
                                      <p:cBhvr>
                                        <p:cTn id="52" dur="1" fill="hold">
                                          <p:stCondLst>
                                            <p:cond delay="0"/>
                                          </p:stCondLst>
                                        </p:cTn>
                                        <p:tgtEl>
                                          <p:spTgt spid="64"/>
                                        </p:tgtEl>
                                        <p:attrNameLst>
                                          <p:attrName>style.visibility</p:attrName>
                                        </p:attrNameLst>
                                      </p:cBhvr>
                                      <p:to>
                                        <p:strVal val="visible"/>
                                      </p:to>
                                    </p:set>
                                    <p:animEffect transition="in" filter="fade">
                                      <p:cBhvr>
                                        <p:cTn id="53" dur="800"/>
                                        <p:tgtEl>
                                          <p:spTgt spid="64"/>
                                        </p:tgtEl>
                                      </p:cBhvr>
                                    </p:animEffect>
                                    <p:anim calcmode="lin" valueType="num">
                                      <p:cBhvr>
                                        <p:cTn id="54" dur="800" fill="hold"/>
                                        <p:tgtEl>
                                          <p:spTgt spid="64"/>
                                        </p:tgtEl>
                                        <p:attrNameLst>
                                          <p:attrName>ppt_x</p:attrName>
                                        </p:attrNameLst>
                                      </p:cBhvr>
                                      <p:tavLst>
                                        <p:tav tm="0">
                                          <p:val>
                                            <p:strVal val="#ppt_x"/>
                                          </p:val>
                                        </p:tav>
                                        <p:tav tm="100000">
                                          <p:val>
                                            <p:strVal val="#ppt_x"/>
                                          </p:val>
                                        </p:tav>
                                      </p:tavLst>
                                    </p:anim>
                                    <p:anim calcmode="lin" valueType="num">
                                      <p:cBhvr>
                                        <p:cTn id="55" dur="800" fill="hold"/>
                                        <p:tgtEl>
                                          <p:spTgt spid="64"/>
                                        </p:tgtEl>
                                        <p:attrNameLst>
                                          <p:attrName>ppt_y</p:attrName>
                                        </p:attrNameLst>
                                      </p:cBhvr>
                                      <p:tavLst>
                                        <p:tav tm="0">
                                          <p:val>
                                            <p:strVal val="#ppt_y-.1"/>
                                          </p:val>
                                        </p:tav>
                                        <p:tav tm="100000">
                                          <p:val>
                                            <p:strVal val="#ppt_y"/>
                                          </p:val>
                                        </p:tav>
                                      </p:tavLst>
                                    </p:anim>
                                  </p:childTnLst>
                                </p:cTn>
                              </p:par>
                            </p:childTnLst>
                          </p:cTn>
                        </p:par>
                        <p:par>
                          <p:cTn id="56" fill="hold">
                            <p:stCondLst>
                              <p:cond delay="3600"/>
                            </p:stCondLst>
                            <p:childTnLst>
                              <p:par>
                                <p:cTn id="57" presetID="12" presetClass="entr" presetSubtype="4" fill="hold" nodeType="afterEffect">
                                  <p:stCondLst>
                                    <p:cond delay="0"/>
                                  </p:stCondLst>
                                  <p:childTnLst>
                                    <p:set>
                                      <p:cBhvr>
                                        <p:cTn id="58" dur="1" fill="hold">
                                          <p:stCondLst>
                                            <p:cond delay="0"/>
                                          </p:stCondLst>
                                        </p:cTn>
                                        <p:tgtEl>
                                          <p:spTgt spid="33"/>
                                        </p:tgtEl>
                                        <p:attrNameLst>
                                          <p:attrName>style.visibility</p:attrName>
                                        </p:attrNameLst>
                                      </p:cBhvr>
                                      <p:to>
                                        <p:strVal val="visible"/>
                                      </p:to>
                                    </p:set>
                                    <p:anim calcmode="lin" valueType="num">
                                      <p:cBhvr additive="base">
                                        <p:cTn id="59" dur="500"/>
                                        <p:tgtEl>
                                          <p:spTgt spid="33"/>
                                        </p:tgtEl>
                                        <p:attrNameLst>
                                          <p:attrName>ppt_y</p:attrName>
                                        </p:attrNameLst>
                                      </p:cBhvr>
                                      <p:tavLst>
                                        <p:tav tm="0">
                                          <p:val>
                                            <p:strVal val="#ppt_y+#ppt_h*1.125000"/>
                                          </p:val>
                                        </p:tav>
                                        <p:tav tm="100000">
                                          <p:val>
                                            <p:strVal val="#ppt_y"/>
                                          </p:val>
                                        </p:tav>
                                      </p:tavLst>
                                    </p:anim>
                                    <p:animEffect transition="in" filter="wipe(up)">
                                      <p:cBhvr>
                                        <p:cTn id="60" dur="500"/>
                                        <p:tgtEl>
                                          <p:spTgt spid="33"/>
                                        </p:tgtEl>
                                      </p:cBhvr>
                                    </p:animEffect>
                                  </p:childTnLst>
                                </p:cTn>
                              </p:par>
                            </p:childTnLst>
                          </p:cTn>
                        </p:par>
                        <p:par>
                          <p:cTn id="61" fill="hold">
                            <p:stCondLst>
                              <p:cond delay="4100"/>
                            </p:stCondLst>
                            <p:childTnLst>
                              <p:par>
                                <p:cTn id="62" presetID="12" presetClass="entr" presetSubtype="4" fill="hold" nodeType="afterEffect">
                                  <p:stCondLst>
                                    <p:cond delay="0"/>
                                  </p:stCondLst>
                                  <p:childTnLst>
                                    <p:set>
                                      <p:cBhvr>
                                        <p:cTn id="63" dur="1" fill="hold">
                                          <p:stCondLst>
                                            <p:cond delay="0"/>
                                          </p:stCondLst>
                                        </p:cTn>
                                        <p:tgtEl>
                                          <p:spTgt spid="29"/>
                                        </p:tgtEl>
                                        <p:attrNameLst>
                                          <p:attrName>style.visibility</p:attrName>
                                        </p:attrNameLst>
                                      </p:cBhvr>
                                      <p:to>
                                        <p:strVal val="visible"/>
                                      </p:to>
                                    </p:set>
                                    <p:anim calcmode="lin" valueType="num">
                                      <p:cBhvr additive="base">
                                        <p:cTn id="64" dur="500"/>
                                        <p:tgtEl>
                                          <p:spTgt spid="29"/>
                                        </p:tgtEl>
                                        <p:attrNameLst>
                                          <p:attrName>ppt_y</p:attrName>
                                        </p:attrNameLst>
                                      </p:cBhvr>
                                      <p:tavLst>
                                        <p:tav tm="0">
                                          <p:val>
                                            <p:strVal val="#ppt_y+#ppt_h*1.125000"/>
                                          </p:val>
                                        </p:tav>
                                        <p:tav tm="100000">
                                          <p:val>
                                            <p:strVal val="#ppt_y"/>
                                          </p:val>
                                        </p:tav>
                                      </p:tavLst>
                                    </p:anim>
                                    <p:animEffect transition="in" filter="wipe(up)">
                                      <p:cBhvr>
                                        <p:cTn id="65" dur="500"/>
                                        <p:tgtEl>
                                          <p:spTgt spid="29"/>
                                        </p:tgtEl>
                                      </p:cBhvr>
                                    </p:animEffect>
                                  </p:childTnLst>
                                </p:cTn>
                              </p:par>
                            </p:childTnLst>
                          </p:cTn>
                        </p:par>
                        <p:par>
                          <p:cTn id="66" fill="hold">
                            <p:stCondLst>
                              <p:cond delay="4600"/>
                            </p:stCondLst>
                            <p:childTnLst>
                              <p:par>
                                <p:cTn id="67" presetID="22" presetClass="entr" presetSubtype="2" fill="hold" grpId="0" nodeType="afterEffect">
                                  <p:stCondLst>
                                    <p:cond delay="0"/>
                                  </p:stCondLst>
                                  <p:childTnLst>
                                    <p:set>
                                      <p:cBhvr>
                                        <p:cTn id="68" dur="1" fill="hold">
                                          <p:stCondLst>
                                            <p:cond delay="0"/>
                                          </p:stCondLst>
                                        </p:cTn>
                                        <p:tgtEl>
                                          <p:spTgt spid="42"/>
                                        </p:tgtEl>
                                        <p:attrNameLst>
                                          <p:attrName>style.visibility</p:attrName>
                                        </p:attrNameLst>
                                      </p:cBhvr>
                                      <p:to>
                                        <p:strVal val="visible"/>
                                      </p:to>
                                    </p:set>
                                    <p:animEffect transition="in" filter="wipe(right)">
                                      <p:cBhvr>
                                        <p:cTn id="69" dur="500"/>
                                        <p:tgtEl>
                                          <p:spTgt spid="42"/>
                                        </p:tgtEl>
                                      </p:cBhvr>
                                    </p:animEffect>
                                  </p:childTnLst>
                                </p:cTn>
                              </p:par>
                              <p:par>
                                <p:cTn id="70" presetID="53" presetClass="entr" presetSubtype="16" fill="hold" grpId="0" nodeType="withEffect">
                                  <p:stCondLst>
                                    <p:cond delay="0"/>
                                  </p:stCondLst>
                                  <p:childTnLst>
                                    <p:set>
                                      <p:cBhvr>
                                        <p:cTn id="71" dur="1" fill="hold">
                                          <p:stCondLst>
                                            <p:cond delay="0"/>
                                          </p:stCondLst>
                                        </p:cTn>
                                        <p:tgtEl>
                                          <p:spTgt spid="48"/>
                                        </p:tgtEl>
                                        <p:attrNameLst>
                                          <p:attrName>style.visibility</p:attrName>
                                        </p:attrNameLst>
                                      </p:cBhvr>
                                      <p:to>
                                        <p:strVal val="visible"/>
                                      </p:to>
                                    </p:set>
                                    <p:anim calcmode="lin" valueType="num">
                                      <p:cBhvr>
                                        <p:cTn id="72" dur="500" fill="hold"/>
                                        <p:tgtEl>
                                          <p:spTgt spid="48"/>
                                        </p:tgtEl>
                                        <p:attrNameLst>
                                          <p:attrName>ppt_w</p:attrName>
                                        </p:attrNameLst>
                                      </p:cBhvr>
                                      <p:tavLst>
                                        <p:tav tm="0">
                                          <p:val>
                                            <p:fltVal val="0"/>
                                          </p:val>
                                        </p:tav>
                                        <p:tav tm="100000">
                                          <p:val>
                                            <p:strVal val="#ppt_w"/>
                                          </p:val>
                                        </p:tav>
                                      </p:tavLst>
                                    </p:anim>
                                    <p:anim calcmode="lin" valueType="num">
                                      <p:cBhvr>
                                        <p:cTn id="73" dur="500" fill="hold"/>
                                        <p:tgtEl>
                                          <p:spTgt spid="48"/>
                                        </p:tgtEl>
                                        <p:attrNameLst>
                                          <p:attrName>ppt_h</p:attrName>
                                        </p:attrNameLst>
                                      </p:cBhvr>
                                      <p:tavLst>
                                        <p:tav tm="0">
                                          <p:val>
                                            <p:fltVal val="0"/>
                                          </p:val>
                                        </p:tav>
                                        <p:tav tm="100000">
                                          <p:val>
                                            <p:strVal val="#ppt_h"/>
                                          </p:val>
                                        </p:tav>
                                      </p:tavLst>
                                    </p:anim>
                                    <p:animEffect transition="in" filter="fade">
                                      <p:cBhvr>
                                        <p:cTn id="74" dur="500"/>
                                        <p:tgtEl>
                                          <p:spTgt spid="48"/>
                                        </p:tgtEl>
                                      </p:cBhvr>
                                    </p:animEffect>
                                  </p:childTnLst>
                                </p:cTn>
                              </p:par>
                            </p:childTnLst>
                          </p:cTn>
                        </p:par>
                        <p:par>
                          <p:cTn id="75" fill="hold">
                            <p:stCondLst>
                              <p:cond delay="5100"/>
                            </p:stCondLst>
                            <p:childTnLst>
                              <p:par>
                                <p:cTn id="76" presetID="37" presetClass="entr" presetSubtype="0" fill="hold" grpId="0" nodeType="afterEffect">
                                  <p:stCondLst>
                                    <p:cond delay="0"/>
                                  </p:stCondLst>
                                  <p:childTnLst>
                                    <p:set>
                                      <p:cBhvr>
                                        <p:cTn id="77" dur="1" fill="hold">
                                          <p:stCondLst>
                                            <p:cond delay="0"/>
                                          </p:stCondLst>
                                        </p:cTn>
                                        <p:tgtEl>
                                          <p:spTgt spid="55"/>
                                        </p:tgtEl>
                                        <p:attrNameLst>
                                          <p:attrName>style.visibility</p:attrName>
                                        </p:attrNameLst>
                                      </p:cBhvr>
                                      <p:to>
                                        <p:strVal val="visible"/>
                                      </p:to>
                                    </p:set>
                                    <p:animEffect transition="in" filter="fade">
                                      <p:cBhvr>
                                        <p:cTn id="78" dur="800"/>
                                        <p:tgtEl>
                                          <p:spTgt spid="55"/>
                                        </p:tgtEl>
                                      </p:cBhvr>
                                    </p:animEffect>
                                    <p:anim calcmode="lin" valueType="num">
                                      <p:cBhvr>
                                        <p:cTn id="79" dur="800" fill="hold"/>
                                        <p:tgtEl>
                                          <p:spTgt spid="55"/>
                                        </p:tgtEl>
                                        <p:attrNameLst>
                                          <p:attrName>ppt_x</p:attrName>
                                        </p:attrNameLst>
                                      </p:cBhvr>
                                      <p:tavLst>
                                        <p:tav tm="0">
                                          <p:val>
                                            <p:strVal val="#ppt_x"/>
                                          </p:val>
                                        </p:tav>
                                        <p:tav tm="100000">
                                          <p:val>
                                            <p:strVal val="#ppt_x"/>
                                          </p:val>
                                        </p:tav>
                                      </p:tavLst>
                                    </p:anim>
                                    <p:anim calcmode="lin" valueType="num">
                                      <p:cBhvr>
                                        <p:cTn id="80" dur="720" decel="100000" fill="hold"/>
                                        <p:tgtEl>
                                          <p:spTgt spid="55"/>
                                        </p:tgtEl>
                                        <p:attrNameLst>
                                          <p:attrName>ppt_y</p:attrName>
                                        </p:attrNameLst>
                                      </p:cBhvr>
                                      <p:tavLst>
                                        <p:tav tm="0">
                                          <p:val>
                                            <p:strVal val="#ppt_y+1"/>
                                          </p:val>
                                        </p:tav>
                                        <p:tav tm="100000">
                                          <p:val>
                                            <p:strVal val="#ppt_y-.03"/>
                                          </p:val>
                                        </p:tav>
                                      </p:tavLst>
                                    </p:anim>
                                    <p:anim calcmode="lin" valueType="num">
                                      <p:cBhvr>
                                        <p:cTn id="81" dur="80" accel="100000" fill="hold">
                                          <p:stCondLst>
                                            <p:cond delay="720"/>
                                          </p:stCondLst>
                                        </p:cTn>
                                        <p:tgtEl>
                                          <p:spTgt spid="55"/>
                                        </p:tgtEl>
                                        <p:attrNameLst>
                                          <p:attrName>ppt_y</p:attrName>
                                        </p:attrNameLst>
                                      </p:cBhvr>
                                      <p:tavLst>
                                        <p:tav tm="0">
                                          <p:val>
                                            <p:strVal val="#ppt_y-.03"/>
                                          </p:val>
                                        </p:tav>
                                        <p:tav tm="100000">
                                          <p:val>
                                            <p:strVal val="#ppt_y"/>
                                          </p:val>
                                        </p:tav>
                                      </p:tavLst>
                                    </p:anim>
                                  </p:childTnLst>
                                </p:cTn>
                              </p:par>
                              <p:par>
                                <p:cTn id="82" presetID="47" presetClass="entr" presetSubtype="0" fill="hold" grpId="0" nodeType="withEffect">
                                  <p:stCondLst>
                                    <p:cond delay="0"/>
                                  </p:stCondLst>
                                  <p:childTnLst>
                                    <p:set>
                                      <p:cBhvr>
                                        <p:cTn id="83" dur="1" fill="hold">
                                          <p:stCondLst>
                                            <p:cond delay="0"/>
                                          </p:stCondLst>
                                        </p:cTn>
                                        <p:tgtEl>
                                          <p:spTgt spid="56"/>
                                        </p:tgtEl>
                                        <p:attrNameLst>
                                          <p:attrName>style.visibility</p:attrName>
                                        </p:attrNameLst>
                                      </p:cBhvr>
                                      <p:to>
                                        <p:strVal val="visible"/>
                                      </p:to>
                                    </p:set>
                                    <p:animEffect transition="in" filter="fade">
                                      <p:cBhvr>
                                        <p:cTn id="84" dur="800"/>
                                        <p:tgtEl>
                                          <p:spTgt spid="56"/>
                                        </p:tgtEl>
                                      </p:cBhvr>
                                    </p:animEffect>
                                    <p:anim calcmode="lin" valueType="num">
                                      <p:cBhvr>
                                        <p:cTn id="85" dur="800" fill="hold"/>
                                        <p:tgtEl>
                                          <p:spTgt spid="56"/>
                                        </p:tgtEl>
                                        <p:attrNameLst>
                                          <p:attrName>ppt_x</p:attrName>
                                        </p:attrNameLst>
                                      </p:cBhvr>
                                      <p:tavLst>
                                        <p:tav tm="0">
                                          <p:val>
                                            <p:strVal val="#ppt_x"/>
                                          </p:val>
                                        </p:tav>
                                        <p:tav tm="100000">
                                          <p:val>
                                            <p:strVal val="#ppt_x"/>
                                          </p:val>
                                        </p:tav>
                                      </p:tavLst>
                                    </p:anim>
                                    <p:anim calcmode="lin" valueType="num">
                                      <p:cBhvr>
                                        <p:cTn id="86" dur="800" fill="hold"/>
                                        <p:tgtEl>
                                          <p:spTgt spid="56"/>
                                        </p:tgtEl>
                                        <p:attrNameLst>
                                          <p:attrName>ppt_y</p:attrName>
                                        </p:attrNameLst>
                                      </p:cBhvr>
                                      <p:tavLst>
                                        <p:tav tm="0">
                                          <p:val>
                                            <p:strVal val="#ppt_y-.1"/>
                                          </p:val>
                                        </p:tav>
                                        <p:tav tm="100000">
                                          <p:val>
                                            <p:strVal val="#ppt_y"/>
                                          </p:val>
                                        </p:tav>
                                      </p:tavLst>
                                    </p:anim>
                                  </p:childTnLst>
                                </p:cTn>
                              </p:par>
                            </p:childTnLst>
                          </p:cTn>
                        </p:par>
                        <p:par>
                          <p:cTn id="87" fill="hold">
                            <p:stCondLst>
                              <p:cond delay="5900"/>
                            </p:stCondLst>
                            <p:childTnLst>
                              <p:par>
                                <p:cTn id="88" presetID="22" presetClass="entr" presetSubtype="8" fill="hold" grpId="0" nodeType="afterEffect">
                                  <p:stCondLst>
                                    <p:cond delay="0"/>
                                  </p:stCondLst>
                                  <p:childTnLst>
                                    <p:set>
                                      <p:cBhvr>
                                        <p:cTn id="89" dur="1" fill="hold">
                                          <p:stCondLst>
                                            <p:cond delay="0"/>
                                          </p:stCondLst>
                                        </p:cTn>
                                        <p:tgtEl>
                                          <p:spTgt spid="39"/>
                                        </p:tgtEl>
                                        <p:attrNameLst>
                                          <p:attrName>style.visibility</p:attrName>
                                        </p:attrNameLst>
                                      </p:cBhvr>
                                      <p:to>
                                        <p:strVal val="visible"/>
                                      </p:to>
                                    </p:set>
                                    <p:animEffect transition="in" filter="wipe(left)">
                                      <p:cBhvr>
                                        <p:cTn id="90" dur="500"/>
                                        <p:tgtEl>
                                          <p:spTgt spid="39"/>
                                        </p:tgtEl>
                                      </p:cBhvr>
                                    </p:animEffect>
                                  </p:childTnLst>
                                </p:cTn>
                              </p:par>
                              <p:par>
                                <p:cTn id="91" presetID="53" presetClass="entr" presetSubtype="16" fill="hold" grpId="0" nodeType="withEffect">
                                  <p:stCondLst>
                                    <p:cond delay="0"/>
                                  </p:stCondLst>
                                  <p:childTnLst>
                                    <p:set>
                                      <p:cBhvr>
                                        <p:cTn id="92" dur="1" fill="hold">
                                          <p:stCondLst>
                                            <p:cond delay="0"/>
                                          </p:stCondLst>
                                        </p:cTn>
                                        <p:tgtEl>
                                          <p:spTgt spid="45"/>
                                        </p:tgtEl>
                                        <p:attrNameLst>
                                          <p:attrName>style.visibility</p:attrName>
                                        </p:attrNameLst>
                                      </p:cBhvr>
                                      <p:to>
                                        <p:strVal val="visible"/>
                                      </p:to>
                                    </p:set>
                                    <p:anim calcmode="lin" valueType="num">
                                      <p:cBhvr>
                                        <p:cTn id="93" dur="500" fill="hold"/>
                                        <p:tgtEl>
                                          <p:spTgt spid="45"/>
                                        </p:tgtEl>
                                        <p:attrNameLst>
                                          <p:attrName>ppt_w</p:attrName>
                                        </p:attrNameLst>
                                      </p:cBhvr>
                                      <p:tavLst>
                                        <p:tav tm="0">
                                          <p:val>
                                            <p:fltVal val="0"/>
                                          </p:val>
                                        </p:tav>
                                        <p:tav tm="100000">
                                          <p:val>
                                            <p:strVal val="#ppt_w"/>
                                          </p:val>
                                        </p:tav>
                                      </p:tavLst>
                                    </p:anim>
                                    <p:anim calcmode="lin" valueType="num">
                                      <p:cBhvr>
                                        <p:cTn id="94" dur="500" fill="hold"/>
                                        <p:tgtEl>
                                          <p:spTgt spid="45"/>
                                        </p:tgtEl>
                                        <p:attrNameLst>
                                          <p:attrName>ppt_h</p:attrName>
                                        </p:attrNameLst>
                                      </p:cBhvr>
                                      <p:tavLst>
                                        <p:tav tm="0">
                                          <p:val>
                                            <p:fltVal val="0"/>
                                          </p:val>
                                        </p:tav>
                                        <p:tav tm="100000">
                                          <p:val>
                                            <p:strVal val="#ppt_h"/>
                                          </p:val>
                                        </p:tav>
                                      </p:tavLst>
                                    </p:anim>
                                    <p:animEffect transition="in" filter="fade">
                                      <p:cBhvr>
                                        <p:cTn id="95" dur="500"/>
                                        <p:tgtEl>
                                          <p:spTgt spid="45"/>
                                        </p:tgtEl>
                                      </p:cBhvr>
                                    </p:animEffect>
                                  </p:childTnLst>
                                </p:cTn>
                              </p:par>
                            </p:childTnLst>
                          </p:cTn>
                        </p:par>
                        <p:par>
                          <p:cTn id="96" fill="hold">
                            <p:stCondLst>
                              <p:cond delay="6400"/>
                            </p:stCondLst>
                            <p:childTnLst>
                              <p:par>
                                <p:cTn id="97" presetID="37" presetClass="entr" presetSubtype="0" fill="hold" grpId="0" nodeType="afterEffect">
                                  <p:stCondLst>
                                    <p:cond delay="0"/>
                                  </p:stCondLst>
                                  <p:childTnLst>
                                    <p:set>
                                      <p:cBhvr>
                                        <p:cTn id="98" dur="1" fill="hold">
                                          <p:stCondLst>
                                            <p:cond delay="0"/>
                                          </p:stCondLst>
                                        </p:cTn>
                                        <p:tgtEl>
                                          <p:spTgt spid="61"/>
                                        </p:tgtEl>
                                        <p:attrNameLst>
                                          <p:attrName>style.visibility</p:attrName>
                                        </p:attrNameLst>
                                      </p:cBhvr>
                                      <p:to>
                                        <p:strVal val="visible"/>
                                      </p:to>
                                    </p:set>
                                    <p:animEffect transition="in" filter="fade">
                                      <p:cBhvr>
                                        <p:cTn id="99" dur="800"/>
                                        <p:tgtEl>
                                          <p:spTgt spid="61"/>
                                        </p:tgtEl>
                                      </p:cBhvr>
                                    </p:animEffect>
                                    <p:anim calcmode="lin" valueType="num">
                                      <p:cBhvr>
                                        <p:cTn id="100" dur="800" fill="hold"/>
                                        <p:tgtEl>
                                          <p:spTgt spid="61"/>
                                        </p:tgtEl>
                                        <p:attrNameLst>
                                          <p:attrName>ppt_x</p:attrName>
                                        </p:attrNameLst>
                                      </p:cBhvr>
                                      <p:tavLst>
                                        <p:tav tm="0">
                                          <p:val>
                                            <p:strVal val="#ppt_x"/>
                                          </p:val>
                                        </p:tav>
                                        <p:tav tm="100000">
                                          <p:val>
                                            <p:strVal val="#ppt_x"/>
                                          </p:val>
                                        </p:tav>
                                      </p:tavLst>
                                    </p:anim>
                                    <p:anim calcmode="lin" valueType="num">
                                      <p:cBhvr>
                                        <p:cTn id="101" dur="720" decel="100000" fill="hold"/>
                                        <p:tgtEl>
                                          <p:spTgt spid="61"/>
                                        </p:tgtEl>
                                        <p:attrNameLst>
                                          <p:attrName>ppt_y</p:attrName>
                                        </p:attrNameLst>
                                      </p:cBhvr>
                                      <p:tavLst>
                                        <p:tav tm="0">
                                          <p:val>
                                            <p:strVal val="#ppt_y+1"/>
                                          </p:val>
                                        </p:tav>
                                        <p:tav tm="100000">
                                          <p:val>
                                            <p:strVal val="#ppt_y-.03"/>
                                          </p:val>
                                        </p:tav>
                                      </p:tavLst>
                                    </p:anim>
                                    <p:anim calcmode="lin" valueType="num">
                                      <p:cBhvr>
                                        <p:cTn id="102" dur="80" accel="100000" fill="hold">
                                          <p:stCondLst>
                                            <p:cond delay="720"/>
                                          </p:stCondLst>
                                        </p:cTn>
                                        <p:tgtEl>
                                          <p:spTgt spid="61"/>
                                        </p:tgtEl>
                                        <p:attrNameLst>
                                          <p:attrName>ppt_y</p:attrName>
                                        </p:attrNameLst>
                                      </p:cBhvr>
                                      <p:tavLst>
                                        <p:tav tm="0">
                                          <p:val>
                                            <p:strVal val="#ppt_y-.03"/>
                                          </p:val>
                                        </p:tav>
                                        <p:tav tm="100000">
                                          <p:val>
                                            <p:strVal val="#ppt_y"/>
                                          </p:val>
                                        </p:tav>
                                      </p:tavLst>
                                    </p:anim>
                                  </p:childTnLst>
                                </p:cTn>
                              </p:par>
                              <p:par>
                                <p:cTn id="103" presetID="47" presetClass="entr" presetSubtype="0" fill="hold" grpId="0" nodeType="withEffect">
                                  <p:stCondLst>
                                    <p:cond delay="0"/>
                                  </p:stCondLst>
                                  <p:childTnLst>
                                    <p:set>
                                      <p:cBhvr>
                                        <p:cTn id="104" dur="1" fill="hold">
                                          <p:stCondLst>
                                            <p:cond delay="0"/>
                                          </p:stCondLst>
                                        </p:cTn>
                                        <p:tgtEl>
                                          <p:spTgt spid="62"/>
                                        </p:tgtEl>
                                        <p:attrNameLst>
                                          <p:attrName>style.visibility</p:attrName>
                                        </p:attrNameLst>
                                      </p:cBhvr>
                                      <p:to>
                                        <p:strVal val="visible"/>
                                      </p:to>
                                    </p:set>
                                    <p:animEffect transition="in" filter="fade">
                                      <p:cBhvr>
                                        <p:cTn id="105" dur="800"/>
                                        <p:tgtEl>
                                          <p:spTgt spid="62"/>
                                        </p:tgtEl>
                                      </p:cBhvr>
                                    </p:animEffect>
                                    <p:anim calcmode="lin" valueType="num">
                                      <p:cBhvr>
                                        <p:cTn id="106" dur="800" fill="hold"/>
                                        <p:tgtEl>
                                          <p:spTgt spid="62"/>
                                        </p:tgtEl>
                                        <p:attrNameLst>
                                          <p:attrName>ppt_x</p:attrName>
                                        </p:attrNameLst>
                                      </p:cBhvr>
                                      <p:tavLst>
                                        <p:tav tm="0">
                                          <p:val>
                                            <p:strVal val="#ppt_x"/>
                                          </p:val>
                                        </p:tav>
                                        <p:tav tm="100000">
                                          <p:val>
                                            <p:strVal val="#ppt_x"/>
                                          </p:val>
                                        </p:tav>
                                      </p:tavLst>
                                    </p:anim>
                                    <p:anim calcmode="lin" valueType="num">
                                      <p:cBhvr>
                                        <p:cTn id="107" dur="800" fill="hold"/>
                                        <p:tgtEl>
                                          <p:spTgt spid="62"/>
                                        </p:tgtEl>
                                        <p:attrNameLst>
                                          <p:attrName>ppt_y</p:attrName>
                                        </p:attrNameLst>
                                      </p:cBhvr>
                                      <p:tavLst>
                                        <p:tav tm="0">
                                          <p:val>
                                            <p:strVal val="#ppt_y-.1"/>
                                          </p:val>
                                        </p:tav>
                                        <p:tav tm="100000">
                                          <p:val>
                                            <p:strVal val="#ppt_y"/>
                                          </p:val>
                                        </p:tav>
                                      </p:tavLst>
                                    </p:anim>
                                  </p:childTnLst>
                                </p:cTn>
                              </p:par>
                            </p:childTnLst>
                          </p:cTn>
                        </p:par>
                        <p:par>
                          <p:cTn id="108" fill="hold">
                            <p:stCondLst>
                              <p:cond delay="7200"/>
                            </p:stCondLst>
                            <p:childTnLst>
                              <p:par>
                                <p:cTn id="109" presetID="12" presetClass="entr" presetSubtype="4" fill="hold" nodeType="afterEffect">
                                  <p:stCondLst>
                                    <p:cond delay="0"/>
                                  </p:stCondLst>
                                  <p:childTnLst>
                                    <p:set>
                                      <p:cBhvr>
                                        <p:cTn id="110" dur="1" fill="hold">
                                          <p:stCondLst>
                                            <p:cond delay="0"/>
                                          </p:stCondLst>
                                        </p:cTn>
                                        <p:tgtEl>
                                          <p:spTgt spid="2"/>
                                        </p:tgtEl>
                                        <p:attrNameLst>
                                          <p:attrName>style.visibility</p:attrName>
                                        </p:attrNameLst>
                                      </p:cBhvr>
                                      <p:to>
                                        <p:strVal val="visible"/>
                                      </p:to>
                                    </p:set>
                                    <p:anim calcmode="lin" valueType="num">
                                      <p:cBhvr additive="base">
                                        <p:cTn id="111" dur="500"/>
                                        <p:tgtEl>
                                          <p:spTgt spid="2"/>
                                        </p:tgtEl>
                                        <p:attrNameLst>
                                          <p:attrName>ppt_y</p:attrName>
                                        </p:attrNameLst>
                                      </p:cBhvr>
                                      <p:tavLst>
                                        <p:tav tm="0">
                                          <p:val>
                                            <p:strVal val="#ppt_y+#ppt_h*1.125000"/>
                                          </p:val>
                                        </p:tav>
                                        <p:tav tm="100000">
                                          <p:val>
                                            <p:strVal val="#ppt_y"/>
                                          </p:val>
                                        </p:tav>
                                      </p:tavLst>
                                    </p:anim>
                                    <p:animEffect transition="in" filter="wipe(up)">
                                      <p:cBhvr>
                                        <p:cTn id="112" dur="500"/>
                                        <p:tgtEl>
                                          <p:spTgt spid="2"/>
                                        </p:tgtEl>
                                      </p:cBhvr>
                                    </p:animEffect>
                                  </p:childTnLst>
                                </p:cTn>
                              </p:par>
                            </p:childTnLst>
                          </p:cTn>
                        </p:par>
                        <p:par>
                          <p:cTn id="113" fill="hold">
                            <p:stCondLst>
                              <p:cond delay="7700"/>
                            </p:stCondLst>
                            <p:childTnLst>
                              <p:par>
                                <p:cTn id="114" presetID="12" presetClass="entr" presetSubtype="4" fill="hold" nodeType="afterEffect">
                                  <p:stCondLst>
                                    <p:cond delay="0"/>
                                  </p:stCondLst>
                                  <p:childTnLst>
                                    <p:set>
                                      <p:cBhvr>
                                        <p:cTn id="115" dur="1" fill="hold">
                                          <p:stCondLst>
                                            <p:cond delay="0"/>
                                          </p:stCondLst>
                                        </p:cTn>
                                        <p:tgtEl>
                                          <p:spTgt spid="14"/>
                                        </p:tgtEl>
                                        <p:attrNameLst>
                                          <p:attrName>style.visibility</p:attrName>
                                        </p:attrNameLst>
                                      </p:cBhvr>
                                      <p:to>
                                        <p:strVal val="visible"/>
                                      </p:to>
                                    </p:set>
                                    <p:anim calcmode="lin" valueType="num">
                                      <p:cBhvr additive="base">
                                        <p:cTn id="116" dur="500"/>
                                        <p:tgtEl>
                                          <p:spTgt spid="14"/>
                                        </p:tgtEl>
                                        <p:attrNameLst>
                                          <p:attrName>ppt_y</p:attrName>
                                        </p:attrNameLst>
                                      </p:cBhvr>
                                      <p:tavLst>
                                        <p:tav tm="0">
                                          <p:val>
                                            <p:strVal val="#ppt_y+#ppt_h*1.125000"/>
                                          </p:val>
                                        </p:tav>
                                        <p:tav tm="100000">
                                          <p:val>
                                            <p:strVal val="#ppt_y"/>
                                          </p:val>
                                        </p:tav>
                                      </p:tavLst>
                                    </p:anim>
                                    <p:animEffect transition="in" filter="wipe(up)">
                                      <p:cBhvr>
                                        <p:cTn id="117" dur="500"/>
                                        <p:tgtEl>
                                          <p:spTgt spid="14"/>
                                        </p:tgtEl>
                                      </p:cBhvr>
                                    </p:animEffect>
                                  </p:childTnLst>
                                </p:cTn>
                              </p:par>
                            </p:childTnLst>
                          </p:cTn>
                        </p:par>
                        <p:par>
                          <p:cTn id="118" fill="hold">
                            <p:stCondLst>
                              <p:cond delay="8200"/>
                            </p:stCondLst>
                            <p:childTnLst>
                              <p:par>
                                <p:cTn id="119" presetID="22" presetClass="entr" presetSubtype="2" fill="hold" grpId="0" nodeType="afterEffect">
                                  <p:stCondLst>
                                    <p:cond delay="0"/>
                                  </p:stCondLst>
                                  <p:childTnLst>
                                    <p:set>
                                      <p:cBhvr>
                                        <p:cTn id="120" dur="1" fill="hold">
                                          <p:stCondLst>
                                            <p:cond delay="0"/>
                                          </p:stCondLst>
                                        </p:cTn>
                                        <p:tgtEl>
                                          <p:spTgt spid="41"/>
                                        </p:tgtEl>
                                        <p:attrNameLst>
                                          <p:attrName>style.visibility</p:attrName>
                                        </p:attrNameLst>
                                      </p:cBhvr>
                                      <p:to>
                                        <p:strVal val="visible"/>
                                      </p:to>
                                    </p:set>
                                    <p:animEffect transition="in" filter="wipe(right)">
                                      <p:cBhvr>
                                        <p:cTn id="121" dur="500"/>
                                        <p:tgtEl>
                                          <p:spTgt spid="41"/>
                                        </p:tgtEl>
                                      </p:cBhvr>
                                    </p:animEffect>
                                  </p:childTnLst>
                                </p:cTn>
                              </p:par>
                              <p:par>
                                <p:cTn id="122" presetID="53" presetClass="entr" presetSubtype="16" fill="hold" grpId="0" nodeType="withEffect">
                                  <p:stCondLst>
                                    <p:cond delay="0"/>
                                  </p:stCondLst>
                                  <p:childTnLst>
                                    <p:set>
                                      <p:cBhvr>
                                        <p:cTn id="123" dur="1" fill="hold">
                                          <p:stCondLst>
                                            <p:cond delay="0"/>
                                          </p:stCondLst>
                                        </p:cTn>
                                        <p:tgtEl>
                                          <p:spTgt spid="47"/>
                                        </p:tgtEl>
                                        <p:attrNameLst>
                                          <p:attrName>style.visibility</p:attrName>
                                        </p:attrNameLst>
                                      </p:cBhvr>
                                      <p:to>
                                        <p:strVal val="visible"/>
                                      </p:to>
                                    </p:set>
                                    <p:anim calcmode="lin" valueType="num">
                                      <p:cBhvr>
                                        <p:cTn id="124" dur="500" fill="hold"/>
                                        <p:tgtEl>
                                          <p:spTgt spid="47"/>
                                        </p:tgtEl>
                                        <p:attrNameLst>
                                          <p:attrName>ppt_w</p:attrName>
                                        </p:attrNameLst>
                                      </p:cBhvr>
                                      <p:tavLst>
                                        <p:tav tm="0">
                                          <p:val>
                                            <p:fltVal val="0"/>
                                          </p:val>
                                        </p:tav>
                                        <p:tav tm="100000">
                                          <p:val>
                                            <p:strVal val="#ppt_w"/>
                                          </p:val>
                                        </p:tav>
                                      </p:tavLst>
                                    </p:anim>
                                    <p:anim calcmode="lin" valueType="num">
                                      <p:cBhvr>
                                        <p:cTn id="125" dur="500" fill="hold"/>
                                        <p:tgtEl>
                                          <p:spTgt spid="47"/>
                                        </p:tgtEl>
                                        <p:attrNameLst>
                                          <p:attrName>ppt_h</p:attrName>
                                        </p:attrNameLst>
                                      </p:cBhvr>
                                      <p:tavLst>
                                        <p:tav tm="0">
                                          <p:val>
                                            <p:fltVal val="0"/>
                                          </p:val>
                                        </p:tav>
                                        <p:tav tm="100000">
                                          <p:val>
                                            <p:strVal val="#ppt_h"/>
                                          </p:val>
                                        </p:tav>
                                      </p:tavLst>
                                    </p:anim>
                                    <p:animEffect transition="in" filter="fade">
                                      <p:cBhvr>
                                        <p:cTn id="126" dur="500"/>
                                        <p:tgtEl>
                                          <p:spTgt spid="47"/>
                                        </p:tgtEl>
                                      </p:cBhvr>
                                    </p:animEffect>
                                  </p:childTnLst>
                                </p:cTn>
                              </p:par>
                            </p:childTnLst>
                          </p:cTn>
                        </p:par>
                        <p:par>
                          <p:cTn id="127" fill="hold">
                            <p:stCondLst>
                              <p:cond delay="8700"/>
                            </p:stCondLst>
                            <p:childTnLst>
                              <p:par>
                                <p:cTn id="128" presetID="37" presetClass="entr" presetSubtype="0" fill="hold" grpId="0" nodeType="afterEffect">
                                  <p:stCondLst>
                                    <p:cond delay="0"/>
                                  </p:stCondLst>
                                  <p:childTnLst>
                                    <p:set>
                                      <p:cBhvr>
                                        <p:cTn id="129" dur="1" fill="hold">
                                          <p:stCondLst>
                                            <p:cond delay="0"/>
                                          </p:stCondLst>
                                        </p:cTn>
                                        <p:tgtEl>
                                          <p:spTgt spid="57"/>
                                        </p:tgtEl>
                                        <p:attrNameLst>
                                          <p:attrName>style.visibility</p:attrName>
                                        </p:attrNameLst>
                                      </p:cBhvr>
                                      <p:to>
                                        <p:strVal val="visible"/>
                                      </p:to>
                                    </p:set>
                                    <p:animEffect transition="in" filter="fade">
                                      <p:cBhvr>
                                        <p:cTn id="130" dur="800"/>
                                        <p:tgtEl>
                                          <p:spTgt spid="57"/>
                                        </p:tgtEl>
                                      </p:cBhvr>
                                    </p:animEffect>
                                    <p:anim calcmode="lin" valueType="num">
                                      <p:cBhvr>
                                        <p:cTn id="131" dur="800" fill="hold"/>
                                        <p:tgtEl>
                                          <p:spTgt spid="57"/>
                                        </p:tgtEl>
                                        <p:attrNameLst>
                                          <p:attrName>ppt_x</p:attrName>
                                        </p:attrNameLst>
                                      </p:cBhvr>
                                      <p:tavLst>
                                        <p:tav tm="0">
                                          <p:val>
                                            <p:strVal val="#ppt_x"/>
                                          </p:val>
                                        </p:tav>
                                        <p:tav tm="100000">
                                          <p:val>
                                            <p:strVal val="#ppt_x"/>
                                          </p:val>
                                        </p:tav>
                                      </p:tavLst>
                                    </p:anim>
                                    <p:anim calcmode="lin" valueType="num">
                                      <p:cBhvr>
                                        <p:cTn id="132" dur="720" decel="100000" fill="hold"/>
                                        <p:tgtEl>
                                          <p:spTgt spid="57"/>
                                        </p:tgtEl>
                                        <p:attrNameLst>
                                          <p:attrName>ppt_y</p:attrName>
                                        </p:attrNameLst>
                                      </p:cBhvr>
                                      <p:tavLst>
                                        <p:tav tm="0">
                                          <p:val>
                                            <p:strVal val="#ppt_y+1"/>
                                          </p:val>
                                        </p:tav>
                                        <p:tav tm="100000">
                                          <p:val>
                                            <p:strVal val="#ppt_y-.03"/>
                                          </p:val>
                                        </p:tav>
                                      </p:tavLst>
                                    </p:anim>
                                    <p:anim calcmode="lin" valueType="num">
                                      <p:cBhvr>
                                        <p:cTn id="133" dur="80" accel="100000" fill="hold">
                                          <p:stCondLst>
                                            <p:cond delay="720"/>
                                          </p:stCondLst>
                                        </p:cTn>
                                        <p:tgtEl>
                                          <p:spTgt spid="57"/>
                                        </p:tgtEl>
                                        <p:attrNameLst>
                                          <p:attrName>ppt_y</p:attrName>
                                        </p:attrNameLst>
                                      </p:cBhvr>
                                      <p:tavLst>
                                        <p:tav tm="0">
                                          <p:val>
                                            <p:strVal val="#ppt_y-.03"/>
                                          </p:val>
                                        </p:tav>
                                        <p:tav tm="100000">
                                          <p:val>
                                            <p:strVal val="#ppt_y"/>
                                          </p:val>
                                        </p:tav>
                                      </p:tavLst>
                                    </p:anim>
                                  </p:childTnLst>
                                </p:cTn>
                              </p:par>
                              <p:par>
                                <p:cTn id="134" presetID="47" presetClass="entr" presetSubtype="0" fill="hold" grpId="0" nodeType="withEffect">
                                  <p:stCondLst>
                                    <p:cond delay="0"/>
                                  </p:stCondLst>
                                  <p:childTnLst>
                                    <p:set>
                                      <p:cBhvr>
                                        <p:cTn id="135" dur="1" fill="hold">
                                          <p:stCondLst>
                                            <p:cond delay="0"/>
                                          </p:stCondLst>
                                        </p:cTn>
                                        <p:tgtEl>
                                          <p:spTgt spid="58"/>
                                        </p:tgtEl>
                                        <p:attrNameLst>
                                          <p:attrName>style.visibility</p:attrName>
                                        </p:attrNameLst>
                                      </p:cBhvr>
                                      <p:to>
                                        <p:strVal val="visible"/>
                                      </p:to>
                                    </p:set>
                                    <p:animEffect transition="in" filter="fade">
                                      <p:cBhvr>
                                        <p:cTn id="136" dur="800"/>
                                        <p:tgtEl>
                                          <p:spTgt spid="58"/>
                                        </p:tgtEl>
                                      </p:cBhvr>
                                    </p:animEffect>
                                    <p:anim calcmode="lin" valueType="num">
                                      <p:cBhvr>
                                        <p:cTn id="137" dur="800" fill="hold"/>
                                        <p:tgtEl>
                                          <p:spTgt spid="58"/>
                                        </p:tgtEl>
                                        <p:attrNameLst>
                                          <p:attrName>ppt_x</p:attrName>
                                        </p:attrNameLst>
                                      </p:cBhvr>
                                      <p:tavLst>
                                        <p:tav tm="0">
                                          <p:val>
                                            <p:strVal val="#ppt_x"/>
                                          </p:val>
                                        </p:tav>
                                        <p:tav tm="100000">
                                          <p:val>
                                            <p:strVal val="#ppt_x"/>
                                          </p:val>
                                        </p:tav>
                                      </p:tavLst>
                                    </p:anim>
                                    <p:anim calcmode="lin" valueType="num">
                                      <p:cBhvr>
                                        <p:cTn id="138" dur="800" fill="hold"/>
                                        <p:tgtEl>
                                          <p:spTgt spid="58"/>
                                        </p:tgtEl>
                                        <p:attrNameLst>
                                          <p:attrName>ppt_y</p:attrName>
                                        </p:attrNameLst>
                                      </p:cBhvr>
                                      <p:tavLst>
                                        <p:tav tm="0">
                                          <p:val>
                                            <p:strVal val="#ppt_y-.1"/>
                                          </p:val>
                                        </p:tav>
                                        <p:tav tm="100000">
                                          <p:val>
                                            <p:strVal val="#ppt_y"/>
                                          </p:val>
                                        </p:tav>
                                      </p:tavLst>
                                    </p:anim>
                                  </p:childTnLst>
                                </p:cTn>
                              </p:par>
                            </p:childTnLst>
                          </p:cTn>
                        </p:par>
                        <p:par>
                          <p:cTn id="139" fill="hold">
                            <p:stCondLst>
                              <p:cond delay="9500"/>
                            </p:stCondLst>
                            <p:childTnLst>
                              <p:par>
                                <p:cTn id="140" presetID="22" presetClass="entr" presetSubtype="8" fill="hold" grpId="0" nodeType="afterEffect">
                                  <p:stCondLst>
                                    <p:cond delay="0"/>
                                  </p:stCondLst>
                                  <p:childTnLst>
                                    <p:set>
                                      <p:cBhvr>
                                        <p:cTn id="141" dur="1" fill="hold">
                                          <p:stCondLst>
                                            <p:cond delay="0"/>
                                          </p:stCondLst>
                                        </p:cTn>
                                        <p:tgtEl>
                                          <p:spTgt spid="40"/>
                                        </p:tgtEl>
                                        <p:attrNameLst>
                                          <p:attrName>style.visibility</p:attrName>
                                        </p:attrNameLst>
                                      </p:cBhvr>
                                      <p:to>
                                        <p:strVal val="visible"/>
                                      </p:to>
                                    </p:set>
                                    <p:animEffect transition="in" filter="wipe(left)">
                                      <p:cBhvr>
                                        <p:cTn id="142" dur="500"/>
                                        <p:tgtEl>
                                          <p:spTgt spid="40"/>
                                        </p:tgtEl>
                                      </p:cBhvr>
                                    </p:animEffect>
                                  </p:childTnLst>
                                </p:cTn>
                              </p:par>
                              <p:par>
                                <p:cTn id="143" presetID="53" presetClass="entr" presetSubtype="16" fill="hold" grpId="0" nodeType="withEffect">
                                  <p:stCondLst>
                                    <p:cond delay="0"/>
                                  </p:stCondLst>
                                  <p:childTnLst>
                                    <p:set>
                                      <p:cBhvr>
                                        <p:cTn id="144" dur="1" fill="hold">
                                          <p:stCondLst>
                                            <p:cond delay="0"/>
                                          </p:stCondLst>
                                        </p:cTn>
                                        <p:tgtEl>
                                          <p:spTgt spid="46"/>
                                        </p:tgtEl>
                                        <p:attrNameLst>
                                          <p:attrName>style.visibility</p:attrName>
                                        </p:attrNameLst>
                                      </p:cBhvr>
                                      <p:to>
                                        <p:strVal val="visible"/>
                                      </p:to>
                                    </p:set>
                                    <p:anim calcmode="lin" valueType="num">
                                      <p:cBhvr>
                                        <p:cTn id="145" dur="500" fill="hold"/>
                                        <p:tgtEl>
                                          <p:spTgt spid="46"/>
                                        </p:tgtEl>
                                        <p:attrNameLst>
                                          <p:attrName>ppt_w</p:attrName>
                                        </p:attrNameLst>
                                      </p:cBhvr>
                                      <p:tavLst>
                                        <p:tav tm="0">
                                          <p:val>
                                            <p:fltVal val="0"/>
                                          </p:val>
                                        </p:tav>
                                        <p:tav tm="100000">
                                          <p:val>
                                            <p:strVal val="#ppt_w"/>
                                          </p:val>
                                        </p:tav>
                                      </p:tavLst>
                                    </p:anim>
                                    <p:anim calcmode="lin" valueType="num">
                                      <p:cBhvr>
                                        <p:cTn id="146" dur="500" fill="hold"/>
                                        <p:tgtEl>
                                          <p:spTgt spid="46"/>
                                        </p:tgtEl>
                                        <p:attrNameLst>
                                          <p:attrName>ppt_h</p:attrName>
                                        </p:attrNameLst>
                                      </p:cBhvr>
                                      <p:tavLst>
                                        <p:tav tm="0">
                                          <p:val>
                                            <p:fltVal val="0"/>
                                          </p:val>
                                        </p:tav>
                                        <p:tav tm="100000">
                                          <p:val>
                                            <p:strVal val="#ppt_h"/>
                                          </p:val>
                                        </p:tav>
                                      </p:tavLst>
                                    </p:anim>
                                    <p:animEffect transition="in" filter="fade">
                                      <p:cBhvr>
                                        <p:cTn id="147" dur="500"/>
                                        <p:tgtEl>
                                          <p:spTgt spid="46"/>
                                        </p:tgtEl>
                                      </p:cBhvr>
                                    </p:animEffect>
                                  </p:childTnLst>
                                </p:cTn>
                              </p:par>
                            </p:childTnLst>
                          </p:cTn>
                        </p:par>
                        <p:par>
                          <p:cTn id="148" fill="hold">
                            <p:stCondLst>
                              <p:cond delay="10000"/>
                            </p:stCondLst>
                            <p:childTnLst>
                              <p:par>
                                <p:cTn id="149" presetID="37" presetClass="entr" presetSubtype="0" fill="hold" grpId="0" nodeType="afterEffect">
                                  <p:stCondLst>
                                    <p:cond delay="0"/>
                                  </p:stCondLst>
                                  <p:childTnLst>
                                    <p:set>
                                      <p:cBhvr>
                                        <p:cTn id="150" dur="1" fill="hold">
                                          <p:stCondLst>
                                            <p:cond delay="0"/>
                                          </p:stCondLst>
                                        </p:cTn>
                                        <p:tgtEl>
                                          <p:spTgt spid="59"/>
                                        </p:tgtEl>
                                        <p:attrNameLst>
                                          <p:attrName>style.visibility</p:attrName>
                                        </p:attrNameLst>
                                      </p:cBhvr>
                                      <p:to>
                                        <p:strVal val="visible"/>
                                      </p:to>
                                    </p:set>
                                    <p:animEffect transition="in" filter="fade">
                                      <p:cBhvr>
                                        <p:cTn id="151" dur="800"/>
                                        <p:tgtEl>
                                          <p:spTgt spid="59"/>
                                        </p:tgtEl>
                                      </p:cBhvr>
                                    </p:animEffect>
                                    <p:anim calcmode="lin" valueType="num">
                                      <p:cBhvr>
                                        <p:cTn id="152" dur="800" fill="hold"/>
                                        <p:tgtEl>
                                          <p:spTgt spid="59"/>
                                        </p:tgtEl>
                                        <p:attrNameLst>
                                          <p:attrName>ppt_x</p:attrName>
                                        </p:attrNameLst>
                                      </p:cBhvr>
                                      <p:tavLst>
                                        <p:tav tm="0">
                                          <p:val>
                                            <p:strVal val="#ppt_x"/>
                                          </p:val>
                                        </p:tav>
                                        <p:tav tm="100000">
                                          <p:val>
                                            <p:strVal val="#ppt_x"/>
                                          </p:val>
                                        </p:tav>
                                      </p:tavLst>
                                    </p:anim>
                                    <p:anim calcmode="lin" valueType="num">
                                      <p:cBhvr>
                                        <p:cTn id="153" dur="720" decel="100000" fill="hold"/>
                                        <p:tgtEl>
                                          <p:spTgt spid="59"/>
                                        </p:tgtEl>
                                        <p:attrNameLst>
                                          <p:attrName>ppt_y</p:attrName>
                                        </p:attrNameLst>
                                      </p:cBhvr>
                                      <p:tavLst>
                                        <p:tav tm="0">
                                          <p:val>
                                            <p:strVal val="#ppt_y+1"/>
                                          </p:val>
                                        </p:tav>
                                        <p:tav tm="100000">
                                          <p:val>
                                            <p:strVal val="#ppt_y-.03"/>
                                          </p:val>
                                        </p:tav>
                                      </p:tavLst>
                                    </p:anim>
                                    <p:anim calcmode="lin" valueType="num">
                                      <p:cBhvr>
                                        <p:cTn id="154" dur="80" accel="100000" fill="hold">
                                          <p:stCondLst>
                                            <p:cond delay="720"/>
                                          </p:stCondLst>
                                        </p:cTn>
                                        <p:tgtEl>
                                          <p:spTgt spid="59"/>
                                        </p:tgtEl>
                                        <p:attrNameLst>
                                          <p:attrName>ppt_y</p:attrName>
                                        </p:attrNameLst>
                                      </p:cBhvr>
                                      <p:tavLst>
                                        <p:tav tm="0">
                                          <p:val>
                                            <p:strVal val="#ppt_y-.03"/>
                                          </p:val>
                                        </p:tav>
                                        <p:tav tm="100000">
                                          <p:val>
                                            <p:strVal val="#ppt_y"/>
                                          </p:val>
                                        </p:tav>
                                      </p:tavLst>
                                    </p:anim>
                                  </p:childTnLst>
                                </p:cTn>
                              </p:par>
                              <p:par>
                                <p:cTn id="155" presetID="47" presetClass="entr" presetSubtype="0" fill="hold" grpId="0" nodeType="withEffect">
                                  <p:stCondLst>
                                    <p:cond delay="0"/>
                                  </p:stCondLst>
                                  <p:childTnLst>
                                    <p:set>
                                      <p:cBhvr>
                                        <p:cTn id="156" dur="1" fill="hold">
                                          <p:stCondLst>
                                            <p:cond delay="0"/>
                                          </p:stCondLst>
                                        </p:cTn>
                                        <p:tgtEl>
                                          <p:spTgt spid="60"/>
                                        </p:tgtEl>
                                        <p:attrNameLst>
                                          <p:attrName>style.visibility</p:attrName>
                                        </p:attrNameLst>
                                      </p:cBhvr>
                                      <p:to>
                                        <p:strVal val="visible"/>
                                      </p:to>
                                    </p:set>
                                    <p:animEffect transition="in" filter="fade">
                                      <p:cBhvr>
                                        <p:cTn id="157" dur="800"/>
                                        <p:tgtEl>
                                          <p:spTgt spid="60"/>
                                        </p:tgtEl>
                                      </p:cBhvr>
                                    </p:animEffect>
                                    <p:anim calcmode="lin" valueType="num">
                                      <p:cBhvr>
                                        <p:cTn id="158" dur="800" fill="hold"/>
                                        <p:tgtEl>
                                          <p:spTgt spid="60"/>
                                        </p:tgtEl>
                                        <p:attrNameLst>
                                          <p:attrName>ppt_x</p:attrName>
                                        </p:attrNameLst>
                                      </p:cBhvr>
                                      <p:tavLst>
                                        <p:tav tm="0">
                                          <p:val>
                                            <p:strVal val="#ppt_x"/>
                                          </p:val>
                                        </p:tav>
                                        <p:tav tm="100000">
                                          <p:val>
                                            <p:strVal val="#ppt_x"/>
                                          </p:val>
                                        </p:tav>
                                      </p:tavLst>
                                    </p:anim>
                                    <p:anim calcmode="lin" valueType="num">
                                      <p:cBhvr>
                                        <p:cTn id="159" dur="800" fill="hold"/>
                                        <p:tgtEl>
                                          <p:spTgt spid="6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P spid="38" grpId="0" animBg="1"/>
      <p:bldP spid="39" grpId="0" animBg="1"/>
      <p:bldP spid="40" grpId="0" animBg="1"/>
      <p:bldP spid="41" grpId="0" animBg="1"/>
      <p:bldP spid="42" grpId="0" animBg="1"/>
      <p:bldP spid="43" grpId="0" animBg="1"/>
      <p:bldP spid="44" grpId="0" animBg="1"/>
      <p:bldP spid="45" grpId="0" animBg="1"/>
      <p:bldP spid="46" grpId="0" animBg="1"/>
      <p:bldP spid="47" grpId="0" animBg="1"/>
      <p:bldP spid="48" grpId="0" animBg="1"/>
      <p:bldP spid="49" grpId="0"/>
      <p:bldP spid="50" grpId="0"/>
      <p:bldP spid="55" grpId="0"/>
      <p:bldP spid="56" grpId="0"/>
      <p:bldP spid="57" grpId="0"/>
      <p:bldP spid="58" grpId="0"/>
      <p:bldP spid="59" grpId="0"/>
      <p:bldP spid="60" grpId="0"/>
      <p:bldP spid="61" grpId="0"/>
      <p:bldP spid="62" grpId="0"/>
      <p:bldP spid="63" grpId="0"/>
      <p:bldP spid="6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圆角矩形 5"/>
          <p:cNvSpPr/>
          <p:nvPr/>
        </p:nvSpPr>
        <p:spPr>
          <a:xfrm>
            <a:off x="-11113" y="4381501"/>
            <a:ext cx="12203113" cy="627809"/>
          </a:xfrm>
          <a:prstGeom prst="roundRect">
            <a:avLst>
              <a:gd name="adj" fmla="val 12535"/>
            </a:avLst>
          </a:prstGeom>
          <a:gradFill>
            <a:gsLst>
              <a:gs pos="92000">
                <a:srgbClr val="FAFCFB"/>
              </a:gs>
              <a:gs pos="15000">
                <a:srgbClr val="CDCED0"/>
              </a:gs>
            </a:gsLst>
            <a:lin ang="2700000" scaled="1"/>
          </a:gradFill>
          <a:ln w="22225">
            <a:gradFill>
              <a:gsLst>
                <a:gs pos="36000">
                  <a:srgbClr val="FCFCFC"/>
                </a:gs>
                <a:gs pos="71000">
                  <a:srgbClr val="FAFCFB"/>
                </a:gs>
              </a:gsLst>
              <a:lin ang="3000000" scaled="0"/>
            </a:gra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grpSp>
        <p:nvGrpSpPr>
          <p:cNvPr id="7" name="组合 3"/>
          <p:cNvGrpSpPr>
            <a:grpSpLocks/>
          </p:cNvGrpSpPr>
          <p:nvPr/>
        </p:nvGrpSpPr>
        <p:grpSpPr bwMode="auto">
          <a:xfrm>
            <a:off x="4327526" y="2146300"/>
            <a:ext cx="3536951" cy="2133600"/>
            <a:chOff x="0" y="0"/>
            <a:chExt cx="3536515" cy="2133600"/>
          </a:xfrm>
        </p:grpSpPr>
        <p:pic>
          <p:nvPicPr>
            <p:cNvPr id="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3536515"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18"/>
            <p:cNvSpPr>
              <a:spLocks noChangeArrowheads="1"/>
            </p:cNvSpPr>
            <p:nvPr/>
          </p:nvSpPr>
          <p:spPr bwMode="auto">
            <a:xfrm>
              <a:off x="519687" y="255892"/>
              <a:ext cx="2450592" cy="1530000"/>
            </a:xfrm>
            <a:prstGeom prst="rect">
              <a:avLst/>
            </a:prstGeom>
            <a:blipFill dpi="0" rotWithShape="1">
              <a:blip r:embed="rId4"/>
              <a:srcRect/>
              <a:stretch>
                <a:fillRect/>
              </a:stretch>
            </a:blip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32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0" name="组合 2"/>
          <p:cNvGrpSpPr>
            <a:grpSpLocks/>
          </p:cNvGrpSpPr>
          <p:nvPr/>
        </p:nvGrpSpPr>
        <p:grpSpPr bwMode="auto">
          <a:xfrm>
            <a:off x="873126" y="2146300"/>
            <a:ext cx="3536951" cy="2133600"/>
            <a:chOff x="0" y="0"/>
            <a:chExt cx="3536515" cy="2133600"/>
          </a:xfrm>
        </p:grpSpPr>
        <p:pic>
          <p:nvPicPr>
            <p:cNvPr id="1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3536515"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19"/>
            <p:cNvSpPr>
              <a:spLocks noChangeArrowheads="1"/>
            </p:cNvSpPr>
            <p:nvPr/>
          </p:nvSpPr>
          <p:spPr bwMode="auto">
            <a:xfrm>
              <a:off x="524581" y="255892"/>
              <a:ext cx="2450592" cy="1530000"/>
            </a:xfrm>
            <a:prstGeom prst="rect">
              <a:avLst/>
            </a:prstGeom>
            <a:blipFill dpi="0" rotWithShape="1">
              <a:blip r:embed="rId5"/>
              <a:srcRect/>
              <a:stretch>
                <a:fillRect/>
              </a:stretch>
            </a:blip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32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3" name="组合 4"/>
          <p:cNvGrpSpPr>
            <a:grpSpLocks/>
          </p:cNvGrpSpPr>
          <p:nvPr/>
        </p:nvGrpSpPr>
        <p:grpSpPr bwMode="auto">
          <a:xfrm>
            <a:off x="7781925" y="2146300"/>
            <a:ext cx="3535363" cy="2133600"/>
            <a:chOff x="0" y="0"/>
            <a:chExt cx="3536515" cy="2133600"/>
          </a:xfrm>
        </p:grpSpPr>
        <p:pic>
          <p:nvPicPr>
            <p:cNvPr id="14"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3536515"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Rectangle 20"/>
            <p:cNvSpPr>
              <a:spLocks noChangeArrowheads="1"/>
            </p:cNvSpPr>
            <p:nvPr/>
          </p:nvSpPr>
          <p:spPr bwMode="auto">
            <a:xfrm>
              <a:off x="515715" y="255890"/>
              <a:ext cx="2450592" cy="1530000"/>
            </a:xfrm>
            <a:prstGeom prst="rect">
              <a:avLst/>
            </a:prstGeom>
            <a:blipFill dpi="0" rotWithShape="1">
              <a:blip r:embed="rId6"/>
              <a:srcRect/>
              <a:stretch>
                <a:fillRect/>
              </a:stretch>
            </a:blip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32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16" name="矩形 37"/>
          <p:cNvSpPr>
            <a:spLocks noChangeArrowheads="1"/>
          </p:cNvSpPr>
          <p:nvPr/>
        </p:nvSpPr>
        <p:spPr bwMode="auto">
          <a:xfrm>
            <a:off x="1316038" y="1457326"/>
            <a:ext cx="9593263" cy="6502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91431" tIns="45716" rIns="91431" bIns="45716">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30000"/>
              </a:lnSpc>
              <a:spcBef>
                <a:spcPct val="0"/>
              </a:spcBef>
              <a:buFont typeface="Arial" pitchFamily="34" charset="0"/>
              <a:buNone/>
            </a:pPr>
            <a:r>
              <a:rPr lang="zh-CN" altLang="en-US" sz="1467" dirty="0">
                <a:solidFill>
                  <a:schemeClr val="bg1"/>
                </a:solidFill>
                <a:latin typeface="Arial" panose="020B0604020202020204" pitchFamily="34" charset="0"/>
                <a:ea typeface="微软雅黑" panose="020B0503020204020204" pitchFamily="34" charset="-122"/>
                <a:sym typeface="Arial" panose="020B0604020202020204" pitchFamily="34" charset="0"/>
              </a:rPr>
              <a:t>点击在此录入上述图表的综合描述说明，在此录入上述图表的综合描述说明。在此录入上述图表的综合描述说明，在此录入上述图表的综合描述说明，在此录入上述图表的综合描述说明。</a:t>
            </a:r>
            <a:endParaRPr lang="zh-CN" altLang="en-US" sz="1867"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7" name="矩形 38"/>
          <p:cNvSpPr>
            <a:spLocks noChangeArrowheads="1"/>
          </p:cNvSpPr>
          <p:nvPr/>
        </p:nvSpPr>
        <p:spPr bwMode="auto">
          <a:xfrm>
            <a:off x="1679640" y="4491039"/>
            <a:ext cx="1925509" cy="4412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r>
              <a:rPr lang="zh-CN" altLang="en-US" sz="2267" dirty="0">
                <a:solidFill>
                  <a:srgbClr val="2FA598"/>
                </a:solidFill>
                <a:latin typeface="Arial" panose="020B0604020202020204" pitchFamily="34" charset="0"/>
                <a:ea typeface="微软雅黑" panose="020B0503020204020204" pitchFamily="34" charset="-122"/>
                <a:sym typeface="Arial" panose="020B0604020202020204" pitchFamily="34" charset="0"/>
              </a:rPr>
              <a:t>添加项目名称</a:t>
            </a:r>
            <a:endParaRPr lang="en-US" altLang="zh-CN" sz="2267" dirty="0">
              <a:solidFill>
                <a:srgbClr val="2FA598"/>
              </a:solidFill>
              <a:latin typeface="Arial" panose="020B0604020202020204" pitchFamily="34" charset="0"/>
              <a:ea typeface="微软雅黑" panose="020B0503020204020204" pitchFamily="34" charset="-122"/>
              <a:sym typeface="Arial" panose="020B0604020202020204" pitchFamily="34" charset="0"/>
            </a:endParaRPr>
          </a:p>
        </p:txBody>
      </p:sp>
      <p:sp>
        <p:nvSpPr>
          <p:cNvPr id="18" name="矩形 47"/>
          <p:cNvSpPr>
            <a:spLocks noChangeArrowheads="1"/>
          </p:cNvSpPr>
          <p:nvPr/>
        </p:nvSpPr>
        <p:spPr bwMode="auto">
          <a:xfrm>
            <a:off x="1477963" y="5129213"/>
            <a:ext cx="2328863" cy="12662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91431" tIns="45716" rIns="91431" bIns="45716">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30000"/>
              </a:lnSpc>
              <a:spcBef>
                <a:spcPct val="0"/>
              </a:spcBef>
              <a:buFont typeface="Arial" pitchFamily="34" charset="0"/>
              <a:buNone/>
            </a:pPr>
            <a:r>
              <a:rPr lang="zh-CN" altLang="en-US" sz="1467" dirty="0">
                <a:solidFill>
                  <a:schemeClr val="bg1"/>
                </a:solidFill>
                <a:latin typeface="Arial" panose="020B0604020202020204" pitchFamily="34" charset="0"/>
                <a:ea typeface="微软雅黑" panose="020B0503020204020204" pitchFamily="34" charset="-122"/>
                <a:sym typeface="Arial" panose="020B0604020202020204" pitchFamily="34" charset="0"/>
              </a:rPr>
              <a:t>在此录入上述图表的描述说明，在此录入上述图表的描述说明，在此录入上述图表的描述说明。</a:t>
            </a:r>
            <a:endParaRPr lang="zh-CN" altLang="en-US" sz="1867"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9" name="矩形 51"/>
          <p:cNvSpPr>
            <a:spLocks noChangeArrowheads="1"/>
          </p:cNvSpPr>
          <p:nvPr/>
        </p:nvSpPr>
        <p:spPr bwMode="auto">
          <a:xfrm>
            <a:off x="5134040" y="4491039"/>
            <a:ext cx="1925509" cy="4412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r>
              <a:rPr lang="zh-CN" altLang="en-US" sz="2267" dirty="0">
                <a:solidFill>
                  <a:srgbClr val="2FA598"/>
                </a:solidFill>
                <a:latin typeface="Arial" panose="020B0604020202020204" pitchFamily="34" charset="0"/>
                <a:ea typeface="微软雅黑" panose="020B0503020204020204" pitchFamily="34" charset="-122"/>
                <a:sym typeface="Arial" panose="020B0604020202020204" pitchFamily="34" charset="0"/>
              </a:rPr>
              <a:t>添加项目名称</a:t>
            </a:r>
            <a:endParaRPr lang="en-US" altLang="zh-CN" sz="2267" dirty="0">
              <a:solidFill>
                <a:srgbClr val="2FA598"/>
              </a:solidFill>
              <a:latin typeface="Arial" panose="020B0604020202020204" pitchFamily="34" charset="0"/>
              <a:ea typeface="微软雅黑" panose="020B0503020204020204" pitchFamily="34" charset="-122"/>
              <a:sym typeface="Arial" panose="020B0604020202020204" pitchFamily="34" charset="0"/>
            </a:endParaRPr>
          </a:p>
        </p:txBody>
      </p:sp>
      <p:sp>
        <p:nvSpPr>
          <p:cNvPr id="20" name="矩形 47"/>
          <p:cNvSpPr>
            <a:spLocks noChangeArrowheads="1"/>
          </p:cNvSpPr>
          <p:nvPr/>
        </p:nvSpPr>
        <p:spPr bwMode="auto">
          <a:xfrm>
            <a:off x="4930777" y="5129213"/>
            <a:ext cx="2328863" cy="12662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91431" tIns="45716" rIns="91431" bIns="45716">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30000"/>
              </a:lnSpc>
              <a:spcBef>
                <a:spcPct val="0"/>
              </a:spcBef>
              <a:buFont typeface="Arial" pitchFamily="34" charset="0"/>
              <a:buNone/>
            </a:pPr>
            <a:r>
              <a:rPr lang="zh-CN" altLang="en-US" sz="1467" dirty="0">
                <a:solidFill>
                  <a:schemeClr val="bg1"/>
                </a:solidFill>
                <a:latin typeface="Arial" panose="020B0604020202020204" pitchFamily="34" charset="0"/>
                <a:ea typeface="微软雅黑" panose="020B0503020204020204" pitchFamily="34" charset="-122"/>
                <a:sym typeface="Arial" panose="020B0604020202020204" pitchFamily="34" charset="0"/>
              </a:rPr>
              <a:t>在此录入上述图表的描述说明，在此录入上述图表的描述说明，在此录入上述图表的描述说明。</a:t>
            </a:r>
            <a:endParaRPr lang="zh-CN" altLang="en-US" sz="1867"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1" name="矩形 53"/>
          <p:cNvSpPr>
            <a:spLocks noChangeArrowheads="1"/>
          </p:cNvSpPr>
          <p:nvPr/>
        </p:nvSpPr>
        <p:spPr bwMode="auto">
          <a:xfrm>
            <a:off x="8586852" y="4491039"/>
            <a:ext cx="1925509" cy="4412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r>
              <a:rPr lang="zh-CN" altLang="en-US" sz="2267" dirty="0">
                <a:solidFill>
                  <a:srgbClr val="2FA598"/>
                </a:solidFill>
                <a:latin typeface="Arial" panose="020B0604020202020204" pitchFamily="34" charset="0"/>
                <a:ea typeface="微软雅黑" panose="020B0503020204020204" pitchFamily="34" charset="-122"/>
                <a:sym typeface="Arial" panose="020B0604020202020204" pitchFamily="34" charset="0"/>
              </a:rPr>
              <a:t>添加项目名称</a:t>
            </a:r>
            <a:endParaRPr lang="en-US" altLang="zh-CN" sz="2267" dirty="0">
              <a:solidFill>
                <a:srgbClr val="2FA598"/>
              </a:solidFill>
              <a:latin typeface="Arial" panose="020B0604020202020204" pitchFamily="34" charset="0"/>
              <a:ea typeface="微软雅黑" panose="020B0503020204020204" pitchFamily="34" charset="-122"/>
              <a:sym typeface="Arial" panose="020B0604020202020204" pitchFamily="34" charset="0"/>
            </a:endParaRPr>
          </a:p>
        </p:txBody>
      </p:sp>
      <p:sp>
        <p:nvSpPr>
          <p:cNvPr id="22" name="矩形 47"/>
          <p:cNvSpPr>
            <a:spLocks noChangeArrowheads="1"/>
          </p:cNvSpPr>
          <p:nvPr/>
        </p:nvSpPr>
        <p:spPr bwMode="auto">
          <a:xfrm>
            <a:off x="8385177" y="5129213"/>
            <a:ext cx="2328863" cy="12662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91431" tIns="45716" rIns="91431" bIns="45716">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30000"/>
              </a:lnSpc>
              <a:spcBef>
                <a:spcPct val="0"/>
              </a:spcBef>
              <a:buFont typeface="Arial" pitchFamily="34" charset="0"/>
              <a:buNone/>
            </a:pPr>
            <a:r>
              <a:rPr lang="zh-CN" altLang="en-US" sz="1467" dirty="0">
                <a:solidFill>
                  <a:schemeClr val="bg1"/>
                </a:solidFill>
                <a:latin typeface="Arial" panose="020B0604020202020204" pitchFamily="34" charset="0"/>
                <a:ea typeface="微软雅黑" panose="020B0503020204020204" pitchFamily="34" charset="-122"/>
                <a:sym typeface="Arial" panose="020B0604020202020204" pitchFamily="34" charset="0"/>
              </a:rPr>
              <a:t>在此录入上述图表的描述说明，在此录入上述图表的描述说明，在此录入上述图表的描述说明。</a:t>
            </a:r>
            <a:endParaRPr lang="zh-CN" altLang="en-US" sz="1867"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3" name="文本框 22"/>
          <p:cNvSpPr txBox="1"/>
          <p:nvPr/>
        </p:nvSpPr>
        <p:spPr>
          <a:xfrm>
            <a:off x="13425201" y="7905750"/>
            <a:ext cx="877163" cy="369332"/>
          </a:xfrm>
          <a:prstGeom prst="rect">
            <a:avLst/>
          </a:prstGeom>
          <a:noFill/>
        </p:spPr>
        <p:txBody>
          <a:bodyPr wrap="none" rtlCol="0">
            <a:spAutoFit/>
          </a:bodyPr>
          <a:lstStyle/>
          <a:p>
            <a:r>
              <a:rPr lang="zh-CN" altLang="en-US" dirty="0" smtClean="0"/>
              <a:t>延迟符</a:t>
            </a:r>
            <a:endParaRPr lang="zh-CN" altLang="en-US" dirty="0"/>
          </a:p>
        </p:txBody>
      </p:sp>
      <p:sp>
        <p:nvSpPr>
          <p:cNvPr id="25" name="文本框 24"/>
          <p:cNvSpPr txBox="1"/>
          <p:nvPr/>
        </p:nvSpPr>
        <p:spPr>
          <a:xfrm>
            <a:off x="1158975" y="167204"/>
            <a:ext cx="2236510" cy="400110"/>
          </a:xfrm>
          <a:prstGeom prst="rect">
            <a:avLst/>
          </a:prstGeom>
          <a:noFill/>
        </p:spPr>
        <p:txBody>
          <a:bodyPr wrap="none" rtlCol="0">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a:t>
            </a:r>
            <a:r>
              <a:rPr lang="zh-CN" altLang="en-US" sz="2000" b="1" dirty="0" smtClean="0">
                <a:solidFill>
                  <a:schemeClr val="bg1"/>
                </a:solidFill>
                <a:latin typeface="方正正纤黑简体" panose="02000000000000000000" pitchFamily="2" charset="-122"/>
                <a:ea typeface="方正正纤黑简体" panose="02000000000000000000" pitchFamily="2" charset="-122"/>
              </a:rPr>
              <a:t>文本</a:t>
            </a:r>
            <a:endParaRPr lang="zh-CN" altLang="en-US" sz="2000" b="1" dirty="0">
              <a:solidFill>
                <a:schemeClr val="bg1"/>
              </a:solidFill>
              <a:latin typeface="方正正纤黑简体" panose="02000000000000000000" pitchFamily="2" charset="-122"/>
              <a:ea typeface="方正正纤黑简体" panose="02000000000000000000" pitchFamily="2" charset="-122"/>
            </a:endParaRPr>
          </a:p>
        </p:txBody>
      </p:sp>
      <p:sp>
        <p:nvSpPr>
          <p:cNvPr id="26" name="文本框 25"/>
          <p:cNvSpPr txBox="1"/>
          <p:nvPr/>
        </p:nvSpPr>
        <p:spPr>
          <a:xfrm>
            <a:off x="1098029" y="501753"/>
            <a:ext cx="2358403" cy="400110"/>
          </a:xfrm>
          <a:prstGeom prst="rect">
            <a:avLst/>
          </a:prstGeom>
          <a:noFill/>
        </p:spPr>
        <p:txBody>
          <a:bodyPr wrap="none" rtlCol="0">
            <a:spAutoFit/>
          </a:bodyPr>
          <a:lstStyle/>
          <a:p>
            <a:r>
              <a:rPr lang="en-US" altLang="zh-CN" sz="2000" dirty="0" smtClean="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rPr>
              <a:t>In the add directory</a:t>
            </a:r>
            <a:endParaRPr lang="zh-CN" altLang="en-US" sz="2000" dirty="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endParaRPr>
          </a:p>
        </p:txBody>
      </p:sp>
      <p:grpSp>
        <p:nvGrpSpPr>
          <p:cNvPr id="27" name="组合 26"/>
          <p:cNvGrpSpPr/>
          <p:nvPr/>
        </p:nvGrpSpPr>
        <p:grpSpPr>
          <a:xfrm>
            <a:off x="207780" y="101257"/>
            <a:ext cx="866605" cy="778226"/>
            <a:chOff x="283980" y="301282"/>
            <a:chExt cx="866605" cy="778226"/>
          </a:xfrm>
        </p:grpSpPr>
        <p:grpSp>
          <p:nvGrpSpPr>
            <p:cNvPr id="28" name="组合 27"/>
            <p:cNvGrpSpPr/>
            <p:nvPr/>
          </p:nvGrpSpPr>
          <p:grpSpPr>
            <a:xfrm>
              <a:off x="283980" y="301282"/>
              <a:ext cx="866605" cy="778226"/>
              <a:chOff x="225922" y="165203"/>
              <a:chExt cx="1038215" cy="932335"/>
            </a:xfrm>
          </p:grpSpPr>
          <p:sp>
            <p:nvSpPr>
              <p:cNvPr id="30" name="任意多边形 29"/>
              <p:cNvSpPr/>
              <p:nvPr/>
            </p:nvSpPr>
            <p:spPr>
              <a:xfrm>
                <a:off x="365209" y="290285"/>
                <a:ext cx="759642" cy="68217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任意多边形 30"/>
              <p:cNvSpPr/>
              <p:nvPr/>
            </p:nvSpPr>
            <p:spPr>
              <a:xfrm>
                <a:off x="225922" y="165203"/>
                <a:ext cx="1038215" cy="932335"/>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9" name="文本框 28"/>
            <p:cNvSpPr txBox="1"/>
            <p:nvPr/>
          </p:nvSpPr>
          <p:spPr>
            <a:xfrm>
              <a:off x="477473" y="367229"/>
              <a:ext cx="479618" cy="646331"/>
            </a:xfrm>
            <a:prstGeom prst="rect">
              <a:avLst/>
            </a:prstGeom>
            <a:noFill/>
          </p:spPr>
          <p:txBody>
            <a:bodyPr wrap="none" rtlCol="0">
              <a:spAutoFit/>
            </a:bodyPr>
            <a:lstStyle/>
            <a:p>
              <a:r>
                <a:rPr lang="en-US" altLang="zh-CN" sz="3600" dirty="0" smtClean="0">
                  <a:solidFill>
                    <a:srgbClr val="2FA598"/>
                  </a:solidFill>
                  <a:latin typeface="Agency FB" panose="020B0503020202020204" pitchFamily="34" charset="0"/>
                </a:rPr>
                <a:t>01</a:t>
              </a:r>
              <a:endParaRPr lang="zh-CN" altLang="en-US" sz="3600" dirty="0">
                <a:solidFill>
                  <a:srgbClr val="2FA598"/>
                </a:solidFill>
                <a:latin typeface="Agency FB" panose="020B0503020202020204" pitchFamily="34" charset="0"/>
              </a:endParaRPr>
            </a:p>
          </p:txBody>
        </p:sp>
      </p:grpSp>
    </p:spTree>
    <p:extLst>
      <p:ext uri="{BB962C8B-B14F-4D97-AF65-F5344CB8AC3E}">
        <p14:creationId xmlns:p14="http://schemas.microsoft.com/office/powerpoint/2010/main" val="3555543976"/>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barn(outVertical)">
                                      <p:cBhvr>
                                        <p:cTn id="7" dur="50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left)">
                                      <p:cBhvr>
                                        <p:cTn id="12" dur="500"/>
                                        <p:tgtEl>
                                          <p:spTgt spid="6"/>
                                        </p:tgtEl>
                                      </p:cBhvr>
                                    </p:animEffect>
                                  </p:childTnLst>
                                </p:cTn>
                              </p:par>
                            </p:childTnLst>
                          </p:cTn>
                        </p:par>
                        <p:par>
                          <p:cTn id="13" fill="hold">
                            <p:stCondLst>
                              <p:cond delay="500"/>
                            </p:stCondLst>
                            <p:childTnLst>
                              <p:par>
                                <p:cTn id="14" presetID="12" presetClass="entr" presetSubtype="1" fill="hold" nodeType="afterEffect">
                                  <p:stCondLst>
                                    <p:cond delay="0"/>
                                  </p:stCondLst>
                                  <p:childTnLst>
                                    <p:set>
                                      <p:cBhvr>
                                        <p:cTn id="15" dur="1" fill="hold">
                                          <p:stCondLst>
                                            <p:cond delay="0"/>
                                          </p:stCondLst>
                                        </p:cTn>
                                        <p:tgtEl>
                                          <p:spTgt spid="7"/>
                                        </p:tgtEl>
                                        <p:attrNameLst>
                                          <p:attrName>style.visibility</p:attrName>
                                        </p:attrNameLst>
                                      </p:cBhvr>
                                      <p:to>
                                        <p:strVal val="visible"/>
                                      </p:to>
                                    </p:set>
                                    <p:anim calcmode="lin" valueType="num">
                                      <p:cBhvr>
                                        <p:cTn id="16" dur="500"/>
                                        <p:tgtEl>
                                          <p:spTgt spid="7"/>
                                        </p:tgtEl>
                                        <p:attrNameLst>
                                          <p:attrName>ppt_y</p:attrName>
                                        </p:attrNameLst>
                                      </p:cBhvr>
                                      <p:tavLst>
                                        <p:tav tm="0">
                                          <p:val>
                                            <p:strVal val="#ppt_y-#ppt_h*1.125000"/>
                                          </p:val>
                                        </p:tav>
                                        <p:tav tm="100000">
                                          <p:val>
                                            <p:strVal val="#ppt_y"/>
                                          </p:val>
                                        </p:tav>
                                      </p:tavLst>
                                    </p:anim>
                                    <p:animEffect>
                                      <p:cBhvr>
                                        <p:cTn id="17" dur="500"/>
                                        <p:tgtEl>
                                          <p:spTgt spid="7"/>
                                        </p:tgtEl>
                                      </p:cBhvr>
                                    </p:animEffect>
                                  </p:childTnLst>
                                </p:cTn>
                              </p:par>
                            </p:childTnLst>
                          </p:cTn>
                        </p:par>
                        <p:par>
                          <p:cTn id="18" fill="hold">
                            <p:stCondLst>
                              <p:cond delay="1000"/>
                            </p:stCondLst>
                            <p:childTnLst>
                              <p:par>
                                <p:cTn id="19" presetID="12" presetClass="entr" presetSubtype="2" fill="hold" nodeType="afterEffect">
                                  <p:stCondLst>
                                    <p:cond delay="0"/>
                                  </p:stCondLst>
                                  <p:childTnLst>
                                    <p:set>
                                      <p:cBhvr>
                                        <p:cTn id="20" dur="1" fill="hold">
                                          <p:stCondLst>
                                            <p:cond delay="0"/>
                                          </p:stCondLst>
                                        </p:cTn>
                                        <p:tgtEl>
                                          <p:spTgt spid="10"/>
                                        </p:tgtEl>
                                        <p:attrNameLst>
                                          <p:attrName>style.visibility</p:attrName>
                                        </p:attrNameLst>
                                      </p:cBhvr>
                                      <p:to>
                                        <p:strVal val="visible"/>
                                      </p:to>
                                    </p:set>
                                    <p:anim calcmode="lin" valueType="num">
                                      <p:cBhvr>
                                        <p:cTn id="21" dur="500"/>
                                        <p:tgtEl>
                                          <p:spTgt spid="10"/>
                                        </p:tgtEl>
                                        <p:attrNameLst>
                                          <p:attrName>ppt_x</p:attrName>
                                        </p:attrNameLst>
                                      </p:cBhvr>
                                      <p:tavLst>
                                        <p:tav tm="0">
                                          <p:val>
                                            <p:strVal val="#ppt_x+#ppt_w*1.125000"/>
                                          </p:val>
                                        </p:tav>
                                        <p:tav tm="100000">
                                          <p:val>
                                            <p:strVal val="#ppt_x"/>
                                          </p:val>
                                        </p:tav>
                                      </p:tavLst>
                                    </p:anim>
                                    <p:animEffect>
                                      <p:cBhvr>
                                        <p:cTn id="22" dur="500"/>
                                        <p:tgtEl>
                                          <p:spTgt spid="10"/>
                                        </p:tgtEl>
                                      </p:cBhvr>
                                    </p:animEffect>
                                  </p:childTnLst>
                                </p:cTn>
                              </p:par>
                              <p:par>
                                <p:cTn id="23" presetID="12" presetClass="entr" presetSubtype="8" fill="hold" nodeType="withEffect">
                                  <p:stCondLst>
                                    <p:cond delay="0"/>
                                  </p:stCondLst>
                                  <p:childTnLst>
                                    <p:set>
                                      <p:cBhvr>
                                        <p:cTn id="24" dur="1" fill="hold">
                                          <p:stCondLst>
                                            <p:cond delay="0"/>
                                          </p:stCondLst>
                                        </p:cTn>
                                        <p:tgtEl>
                                          <p:spTgt spid="13"/>
                                        </p:tgtEl>
                                        <p:attrNameLst>
                                          <p:attrName>style.visibility</p:attrName>
                                        </p:attrNameLst>
                                      </p:cBhvr>
                                      <p:to>
                                        <p:strVal val="visible"/>
                                      </p:to>
                                    </p:set>
                                    <p:anim calcmode="lin" valueType="num">
                                      <p:cBhvr>
                                        <p:cTn id="25" dur="500"/>
                                        <p:tgtEl>
                                          <p:spTgt spid="13"/>
                                        </p:tgtEl>
                                        <p:attrNameLst>
                                          <p:attrName>ppt_x</p:attrName>
                                        </p:attrNameLst>
                                      </p:cBhvr>
                                      <p:tavLst>
                                        <p:tav tm="0">
                                          <p:val>
                                            <p:strVal val="#ppt_x-#ppt_w*1.125000"/>
                                          </p:val>
                                        </p:tav>
                                        <p:tav tm="100000">
                                          <p:val>
                                            <p:strVal val="#ppt_x"/>
                                          </p:val>
                                        </p:tav>
                                      </p:tavLst>
                                    </p:anim>
                                    <p:animEffect>
                                      <p:cBhvr>
                                        <p:cTn id="26" dur="500"/>
                                        <p:tgtEl>
                                          <p:spTgt spid="13"/>
                                        </p:tgtEl>
                                      </p:cBhvr>
                                    </p:animEffect>
                                  </p:childTnLst>
                                </p:cTn>
                              </p:par>
                            </p:childTnLst>
                          </p:cTn>
                        </p:par>
                        <p:par>
                          <p:cTn id="27" fill="hold">
                            <p:stCondLst>
                              <p:cond delay="1500"/>
                            </p:stCondLst>
                            <p:childTnLst>
                              <p:par>
                                <p:cTn id="28" presetID="23" presetClass="entr" presetSubtype="16" fill="hold" grpId="0" nodeType="afterEffect">
                                  <p:stCondLst>
                                    <p:cond delay="0"/>
                                  </p:stCondLst>
                                  <p:childTnLst>
                                    <p:set>
                                      <p:cBhvr>
                                        <p:cTn id="29" dur="1" fill="hold">
                                          <p:stCondLst>
                                            <p:cond delay="0"/>
                                          </p:stCondLst>
                                        </p:cTn>
                                        <p:tgtEl>
                                          <p:spTgt spid="19"/>
                                        </p:tgtEl>
                                        <p:attrNameLst>
                                          <p:attrName>style.visibility</p:attrName>
                                        </p:attrNameLst>
                                      </p:cBhvr>
                                      <p:to>
                                        <p:strVal val="visible"/>
                                      </p:to>
                                    </p:set>
                                    <p:anim calcmode="lin" valueType="num">
                                      <p:cBhvr>
                                        <p:cTn id="30" dur="500" fill="hold"/>
                                        <p:tgtEl>
                                          <p:spTgt spid="19"/>
                                        </p:tgtEl>
                                        <p:attrNameLst>
                                          <p:attrName>ppt_w</p:attrName>
                                        </p:attrNameLst>
                                      </p:cBhvr>
                                      <p:tavLst>
                                        <p:tav tm="0">
                                          <p:val>
                                            <p:fltVal val="0"/>
                                          </p:val>
                                        </p:tav>
                                        <p:tav tm="100000">
                                          <p:val>
                                            <p:strVal val="#ppt_w"/>
                                          </p:val>
                                        </p:tav>
                                      </p:tavLst>
                                    </p:anim>
                                    <p:anim calcmode="lin" valueType="num">
                                      <p:cBhvr>
                                        <p:cTn id="31" dur="500" fill="hold"/>
                                        <p:tgtEl>
                                          <p:spTgt spid="19"/>
                                        </p:tgtEl>
                                        <p:attrNameLst>
                                          <p:attrName>ppt_h</p:attrName>
                                        </p:attrNameLst>
                                      </p:cBhvr>
                                      <p:tavLst>
                                        <p:tav tm="0">
                                          <p:val>
                                            <p:fltVal val="0"/>
                                          </p:val>
                                        </p:tav>
                                        <p:tav tm="100000">
                                          <p:val>
                                            <p:strVal val="#ppt_h"/>
                                          </p:val>
                                        </p:tav>
                                      </p:tavLst>
                                    </p:anim>
                                  </p:childTnLst>
                                </p:cTn>
                              </p:par>
                              <p:par>
                                <p:cTn id="32" presetID="23" presetClass="entr" presetSubtype="16" fill="hold" grpId="0" nodeType="withEffect">
                                  <p:stCondLst>
                                    <p:cond delay="0"/>
                                  </p:stCondLst>
                                  <p:childTnLst>
                                    <p:set>
                                      <p:cBhvr>
                                        <p:cTn id="33" dur="1" fill="hold">
                                          <p:stCondLst>
                                            <p:cond delay="0"/>
                                          </p:stCondLst>
                                        </p:cTn>
                                        <p:tgtEl>
                                          <p:spTgt spid="17"/>
                                        </p:tgtEl>
                                        <p:attrNameLst>
                                          <p:attrName>style.visibility</p:attrName>
                                        </p:attrNameLst>
                                      </p:cBhvr>
                                      <p:to>
                                        <p:strVal val="visible"/>
                                      </p:to>
                                    </p:set>
                                    <p:anim calcmode="lin" valueType="num">
                                      <p:cBhvr>
                                        <p:cTn id="34" dur="500" fill="hold"/>
                                        <p:tgtEl>
                                          <p:spTgt spid="17"/>
                                        </p:tgtEl>
                                        <p:attrNameLst>
                                          <p:attrName>ppt_w</p:attrName>
                                        </p:attrNameLst>
                                      </p:cBhvr>
                                      <p:tavLst>
                                        <p:tav tm="0">
                                          <p:val>
                                            <p:fltVal val="0"/>
                                          </p:val>
                                        </p:tav>
                                        <p:tav tm="100000">
                                          <p:val>
                                            <p:strVal val="#ppt_w"/>
                                          </p:val>
                                        </p:tav>
                                      </p:tavLst>
                                    </p:anim>
                                    <p:anim calcmode="lin" valueType="num">
                                      <p:cBhvr>
                                        <p:cTn id="35" dur="500" fill="hold"/>
                                        <p:tgtEl>
                                          <p:spTgt spid="17"/>
                                        </p:tgtEl>
                                        <p:attrNameLst>
                                          <p:attrName>ppt_h</p:attrName>
                                        </p:attrNameLst>
                                      </p:cBhvr>
                                      <p:tavLst>
                                        <p:tav tm="0">
                                          <p:val>
                                            <p:fltVal val="0"/>
                                          </p:val>
                                        </p:tav>
                                        <p:tav tm="100000">
                                          <p:val>
                                            <p:strVal val="#ppt_h"/>
                                          </p:val>
                                        </p:tav>
                                      </p:tavLst>
                                    </p:anim>
                                  </p:childTnLst>
                                </p:cTn>
                              </p:par>
                              <p:par>
                                <p:cTn id="36" presetID="23" presetClass="entr" presetSubtype="16" fill="hold" grpId="0" nodeType="withEffect">
                                  <p:stCondLst>
                                    <p:cond delay="0"/>
                                  </p:stCondLst>
                                  <p:childTnLst>
                                    <p:set>
                                      <p:cBhvr>
                                        <p:cTn id="37" dur="1" fill="hold">
                                          <p:stCondLst>
                                            <p:cond delay="0"/>
                                          </p:stCondLst>
                                        </p:cTn>
                                        <p:tgtEl>
                                          <p:spTgt spid="21"/>
                                        </p:tgtEl>
                                        <p:attrNameLst>
                                          <p:attrName>style.visibility</p:attrName>
                                        </p:attrNameLst>
                                      </p:cBhvr>
                                      <p:to>
                                        <p:strVal val="visible"/>
                                      </p:to>
                                    </p:set>
                                    <p:anim calcmode="lin" valueType="num">
                                      <p:cBhvr>
                                        <p:cTn id="38" dur="500" fill="hold"/>
                                        <p:tgtEl>
                                          <p:spTgt spid="21"/>
                                        </p:tgtEl>
                                        <p:attrNameLst>
                                          <p:attrName>ppt_w</p:attrName>
                                        </p:attrNameLst>
                                      </p:cBhvr>
                                      <p:tavLst>
                                        <p:tav tm="0">
                                          <p:val>
                                            <p:fltVal val="0"/>
                                          </p:val>
                                        </p:tav>
                                        <p:tav tm="100000">
                                          <p:val>
                                            <p:strVal val="#ppt_w"/>
                                          </p:val>
                                        </p:tav>
                                      </p:tavLst>
                                    </p:anim>
                                    <p:anim calcmode="lin" valueType="num">
                                      <p:cBhvr>
                                        <p:cTn id="39" dur="500" fill="hold"/>
                                        <p:tgtEl>
                                          <p:spTgt spid="21"/>
                                        </p:tgtEl>
                                        <p:attrNameLst>
                                          <p:attrName>ppt_h</p:attrName>
                                        </p:attrNameLst>
                                      </p:cBhvr>
                                      <p:tavLst>
                                        <p:tav tm="0">
                                          <p:val>
                                            <p:fltVal val="0"/>
                                          </p:val>
                                        </p:tav>
                                        <p:tav tm="100000">
                                          <p:val>
                                            <p:strVal val="#ppt_h"/>
                                          </p:val>
                                        </p:tav>
                                      </p:tavLst>
                                    </p:anim>
                                  </p:childTnLst>
                                </p:cTn>
                              </p:par>
                            </p:childTnLst>
                          </p:cTn>
                        </p:par>
                        <p:par>
                          <p:cTn id="40" fill="hold">
                            <p:stCondLst>
                              <p:cond delay="2000"/>
                            </p:stCondLst>
                            <p:childTnLst>
                              <p:par>
                                <p:cTn id="41" presetID="20" presetClass="entr" presetSubtype="0" fill="hold" grpId="0" nodeType="afterEffect">
                                  <p:stCondLst>
                                    <p:cond delay="0"/>
                                  </p:stCondLst>
                                  <p:childTnLst>
                                    <p:set>
                                      <p:cBhvr>
                                        <p:cTn id="42" dur="1" fill="hold">
                                          <p:stCondLst>
                                            <p:cond delay="0"/>
                                          </p:stCondLst>
                                        </p:cTn>
                                        <p:tgtEl>
                                          <p:spTgt spid="20"/>
                                        </p:tgtEl>
                                        <p:attrNameLst>
                                          <p:attrName>style.visibility</p:attrName>
                                        </p:attrNameLst>
                                      </p:cBhvr>
                                      <p:to>
                                        <p:strVal val="visible"/>
                                      </p:to>
                                    </p:set>
                                    <p:animEffect>
                                      <p:cBhvr>
                                        <p:cTn id="43" dur="750"/>
                                        <p:tgtEl>
                                          <p:spTgt spid="20"/>
                                        </p:tgtEl>
                                      </p:cBhvr>
                                    </p:animEffect>
                                  </p:childTnLst>
                                </p:cTn>
                              </p:par>
                              <p:par>
                                <p:cTn id="44" presetID="20" presetClass="entr" presetSubtype="0" fill="hold" grpId="0" nodeType="withEffect">
                                  <p:stCondLst>
                                    <p:cond delay="0"/>
                                  </p:stCondLst>
                                  <p:childTnLst>
                                    <p:set>
                                      <p:cBhvr>
                                        <p:cTn id="45" dur="1" fill="hold">
                                          <p:stCondLst>
                                            <p:cond delay="0"/>
                                          </p:stCondLst>
                                        </p:cTn>
                                        <p:tgtEl>
                                          <p:spTgt spid="18"/>
                                        </p:tgtEl>
                                        <p:attrNameLst>
                                          <p:attrName>style.visibility</p:attrName>
                                        </p:attrNameLst>
                                      </p:cBhvr>
                                      <p:to>
                                        <p:strVal val="visible"/>
                                      </p:to>
                                    </p:set>
                                    <p:animEffect>
                                      <p:cBhvr>
                                        <p:cTn id="46" dur="750"/>
                                        <p:tgtEl>
                                          <p:spTgt spid="18"/>
                                        </p:tgtEl>
                                      </p:cBhvr>
                                    </p:animEffect>
                                  </p:childTnLst>
                                </p:cTn>
                              </p:par>
                              <p:par>
                                <p:cTn id="47" presetID="20" presetClass="entr" presetSubtype="0" fill="hold" grpId="0" nodeType="withEffect">
                                  <p:stCondLst>
                                    <p:cond delay="0"/>
                                  </p:stCondLst>
                                  <p:childTnLst>
                                    <p:set>
                                      <p:cBhvr>
                                        <p:cTn id="48" dur="1" fill="hold">
                                          <p:stCondLst>
                                            <p:cond delay="0"/>
                                          </p:stCondLst>
                                        </p:cTn>
                                        <p:tgtEl>
                                          <p:spTgt spid="22"/>
                                        </p:tgtEl>
                                        <p:attrNameLst>
                                          <p:attrName>style.visibility</p:attrName>
                                        </p:attrNameLst>
                                      </p:cBhvr>
                                      <p:to>
                                        <p:strVal val="visible"/>
                                      </p:to>
                                    </p:set>
                                    <p:animEffect>
                                      <p:cBhvr>
                                        <p:cTn id="49" dur="750"/>
                                        <p:tgtEl>
                                          <p:spTgt spid="22"/>
                                        </p:tgtEl>
                                      </p:cBhvr>
                                    </p:animEffect>
                                  </p:childTnLst>
                                </p:cTn>
                              </p:par>
                            </p:childTnLst>
                          </p:cTn>
                        </p:par>
                      </p:childTnLst>
                    </p:cTn>
                  </p:par>
                  <p:par>
                    <p:cTn id="50" fill="hold">
                      <p:stCondLst>
                        <p:cond delay="indefinite"/>
                      </p:stCondLst>
                      <p:childTnLst>
                        <p:par>
                          <p:cTn id="51" fill="hold">
                            <p:stCondLst>
                              <p:cond delay="0"/>
                            </p:stCondLst>
                            <p:childTnLst>
                              <p:par>
                                <p:cTn id="52" presetID="22" presetClass="entr" presetSubtype="4" fill="hold" grpId="0" nodeType="clickEffect">
                                  <p:stCondLst>
                                    <p:cond delay="0"/>
                                  </p:stCondLst>
                                  <p:childTnLst>
                                    <p:set>
                                      <p:cBhvr>
                                        <p:cTn id="53" dur="1" fill="hold">
                                          <p:stCondLst>
                                            <p:cond delay="0"/>
                                          </p:stCondLst>
                                        </p:cTn>
                                        <p:tgtEl>
                                          <p:spTgt spid="23"/>
                                        </p:tgtEl>
                                        <p:attrNameLst>
                                          <p:attrName>style.visibility</p:attrName>
                                        </p:attrNameLst>
                                      </p:cBhvr>
                                      <p:to>
                                        <p:strVal val="visible"/>
                                      </p:to>
                                    </p:set>
                                    <p:animEffect transition="in" filter="wipe(down)">
                                      <p:cBhvr>
                                        <p:cTn id="54" dur="75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6" grpId="0"/>
      <p:bldP spid="17" grpId="0" bldLvl="0" autoUpdateAnimBg="0"/>
      <p:bldP spid="18" grpId="0" bldLvl="0" autoUpdateAnimBg="0"/>
      <p:bldP spid="19" grpId="0" bldLvl="0" autoUpdateAnimBg="0"/>
      <p:bldP spid="20" grpId="0" bldLvl="0" autoUpdateAnimBg="0"/>
      <p:bldP spid="21" grpId="0" bldLvl="0" autoUpdateAnimBg="0"/>
      <p:bldP spid="22" grpId="0" bldLvl="0" autoUpdateAnimBg="0"/>
      <p:bldP spid="2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任意多边形 14"/>
          <p:cNvSpPr/>
          <p:nvPr/>
        </p:nvSpPr>
        <p:spPr>
          <a:xfrm>
            <a:off x="1201692" y="1857833"/>
            <a:ext cx="3741644" cy="3360060"/>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 name="组合 4"/>
          <p:cNvGrpSpPr/>
          <p:nvPr/>
        </p:nvGrpSpPr>
        <p:grpSpPr>
          <a:xfrm>
            <a:off x="1658286" y="2087870"/>
            <a:ext cx="2828456" cy="2719993"/>
            <a:chOff x="4706287" y="1267811"/>
            <a:chExt cx="2828456" cy="2719993"/>
          </a:xfrm>
        </p:grpSpPr>
        <p:sp>
          <p:nvSpPr>
            <p:cNvPr id="3" name="任意多边形 2"/>
            <p:cNvSpPr/>
            <p:nvPr/>
          </p:nvSpPr>
          <p:spPr>
            <a:xfrm>
              <a:off x="4706287" y="1447803"/>
              <a:ext cx="2828456" cy="2540001"/>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文本框 15"/>
            <p:cNvSpPr txBox="1"/>
            <p:nvPr/>
          </p:nvSpPr>
          <p:spPr>
            <a:xfrm>
              <a:off x="5312327" y="1267811"/>
              <a:ext cx="1643399" cy="2215991"/>
            </a:xfrm>
            <a:prstGeom prst="rect">
              <a:avLst/>
            </a:prstGeom>
            <a:noFill/>
          </p:spPr>
          <p:txBody>
            <a:bodyPr wrap="none" rtlCol="0">
              <a:spAutoFit/>
            </a:bodyPr>
            <a:lstStyle/>
            <a:p>
              <a:r>
                <a:rPr lang="en-US" altLang="zh-CN" sz="13800" dirty="0" smtClean="0">
                  <a:solidFill>
                    <a:srgbClr val="2FA598"/>
                  </a:solidFill>
                  <a:latin typeface="Agency FB" panose="020B0503020202020204" pitchFamily="34" charset="0"/>
                </a:rPr>
                <a:t>02</a:t>
              </a:r>
              <a:endParaRPr lang="zh-CN" altLang="en-US" sz="13800" dirty="0">
                <a:solidFill>
                  <a:srgbClr val="2FA598"/>
                </a:solidFill>
                <a:latin typeface="Agency FB" panose="020B0503020202020204" pitchFamily="34" charset="0"/>
              </a:endParaRPr>
            </a:p>
          </p:txBody>
        </p:sp>
        <p:sp>
          <p:nvSpPr>
            <p:cNvPr id="19" name="文本框 18"/>
            <p:cNvSpPr txBox="1"/>
            <p:nvPr/>
          </p:nvSpPr>
          <p:spPr>
            <a:xfrm>
              <a:off x="5379480" y="3195033"/>
              <a:ext cx="1549207" cy="523220"/>
            </a:xfrm>
            <a:prstGeom prst="rect">
              <a:avLst/>
            </a:prstGeom>
            <a:noFill/>
          </p:spPr>
          <p:txBody>
            <a:bodyPr wrap="none" rtlCol="0">
              <a:spAutoFit/>
            </a:bodyPr>
            <a:lstStyle/>
            <a:p>
              <a:r>
                <a:rPr lang="en-US" altLang="zh-CN" sz="2800" b="1" dirty="0" smtClean="0">
                  <a:solidFill>
                    <a:srgbClr val="2FA598"/>
                  </a:solidFill>
                  <a:latin typeface="Segoe UI Semilight" panose="020B0402040204020203" pitchFamily="34" charset="0"/>
                  <a:ea typeface="Kozuka Gothic Pro L" panose="020B0200000000000000" pitchFamily="34" charset="-128"/>
                  <a:cs typeface="Segoe UI Semilight" panose="020B0402040204020203" pitchFamily="34" charset="0"/>
                </a:rPr>
                <a:t>Part One</a:t>
              </a:r>
              <a:endParaRPr lang="zh-CN" altLang="en-US" sz="2800" b="1" dirty="0">
                <a:solidFill>
                  <a:srgbClr val="2FA598"/>
                </a:solidFill>
                <a:latin typeface="Segoe UI Semilight" panose="020B0402040204020203" pitchFamily="34" charset="0"/>
                <a:ea typeface="Kozuka Gothic Pro L" panose="020B0200000000000000" pitchFamily="34" charset="-128"/>
                <a:cs typeface="Segoe UI Semilight" panose="020B0402040204020203" pitchFamily="34" charset="0"/>
              </a:endParaRPr>
            </a:p>
          </p:txBody>
        </p:sp>
      </p:grpSp>
      <p:sp>
        <p:nvSpPr>
          <p:cNvPr id="21" name="文本框 20"/>
          <p:cNvSpPr txBox="1"/>
          <p:nvPr/>
        </p:nvSpPr>
        <p:spPr>
          <a:xfrm>
            <a:off x="6445751" y="3008553"/>
            <a:ext cx="3877985" cy="646331"/>
          </a:xfrm>
          <a:prstGeom prst="rect">
            <a:avLst/>
          </a:prstGeom>
          <a:noFill/>
          <a:effectLst>
            <a:outerShdw blurRad="63500" dist="38100" dir="5400000" algn="t" rotWithShape="0">
              <a:prstClr val="black">
                <a:alpha val="27000"/>
              </a:prstClr>
            </a:outerShdw>
          </a:effectLst>
        </p:spPr>
        <p:txBody>
          <a:bodyPr wrap="none" rtlCol="0">
            <a:spAutoFit/>
          </a:bodyPr>
          <a:lstStyle/>
          <a:p>
            <a:r>
              <a:rPr lang="zh-CN" altLang="en-US" sz="3600" b="1" dirty="0">
                <a:solidFill>
                  <a:schemeClr val="bg1"/>
                </a:solidFill>
                <a:latin typeface="方正正纤黑简体" panose="02000000000000000000" pitchFamily="2" charset="-122"/>
                <a:ea typeface="方正正纤黑简体" panose="02000000000000000000" pitchFamily="2" charset="-122"/>
              </a:rPr>
              <a:t>点击此处添加</a:t>
            </a:r>
            <a:r>
              <a:rPr lang="zh-CN" altLang="en-US" sz="3600" b="1" dirty="0" smtClean="0">
                <a:solidFill>
                  <a:schemeClr val="bg1"/>
                </a:solidFill>
                <a:latin typeface="方正正纤黑简体" panose="02000000000000000000" pitchFamily="2" charset="-122"/>
                <a:ea typeface="方正正纤黑简体" panose="02000000000000000000" pitchFamily="2" charset="-122"/>
              </a:rPr>
              <a:t>文本</a:t>
            </a:r>
            <a:endParaRPr lang="zh-CN" altLang="en-US" sz="3600" b="1" dirty="0">
              <a:solidFill>
                <a:schemeClr val="bg1"/>
              </a:solidFill>
              <a:latin typeface="方正正纤黑简体" panose="02000000000000000000" pitchFamily="2" charset="-122"/>
              <a:ea typeface="方正正纤黑简体" panose="02000000000000000000" pitchFamily="2" charset="-122"/>
            </a:endParaRPr>
          </a:p>
        </p:txBody>
      </p:sp>
      <p:sp>
        <p:nvSpPr>
          <p:cNvPr id="22" name="文本框 21"/>
          <p:cNvSpPr txBox="1"/>
          <p:nvPr/>
        </p:nvSpPr>
        <p:spPr>
          <a:xfrm>
            <a:off x="6317511" y="3612558"/>
            <a:ext cx="4134465" cy="646331"/>
          </a:xfrm>
          <a:prstGeom prst="rect">
            <a:avLst/>
          </a:prstGeom>
          <a:noFill/>
          <a:effectLst>
            <a:outerShdw blurRad="63500" dist="38100" dir="5400000" algn="t" rotWithShape="0">
              <a:prstClr val="black">
                <a:alpha val="27000"/>
              </a:prstClr>
            </a:outerShdw>
          </a:effectLst>
        </p:spPr>
        <p:txBody>
          <a:bodyPr wrap="none" rtlCol="0">
            <a:spAutoFit/>
          </a:bodyPr>
          <a:lstStyle/>
          <a:p>
            <a:r>
              <a:rPr lang="en-US" altLang="zh-CN" sz="3600" dirty="0" smtClean="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rPr>
              <a:t>In the add directory</a:t>
            </a:r>
            <a:endParaRPr lang="zh-CN" altLang="en-US" sz="360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cxnSp>
        <p:nvCxnSpPr>
          <p:cNvPr id="4" name="直接连接符 3"/>
          <p:cNvCxnSpPr/>
          <p:nvPr/>
        </p:nvCxnSpPr>
        <p:spPr>
          <a:xfrm>
            <a:off x="5574101" y="1551529"/>
            <a:ext cx="0" cy="412205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94350361"/>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par>
                                <p:cTn id="10" presetID="47" presetClass="entr" presetSubtype="0" fill="hold" grpId="0" nodeType="with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fade">
                                      <p:cBhvr>
                                        <p:cTn id="12" dur="600"/>
                                        <p:tgtEl>
                                          <p:spTgt spid="21"/>
                                        </p:tgtEl>
                                      </p:cBhvr>
                                    </p:animEffect>
                                    <p:anim calcmode="lin" valueType="num">
                                      <p:cBhvr>
                                        <p:cTn id="13" dur="600" fill="hold"/>
                                        <p:tgtEl>
                                          <p:spTgt spid="21"/>
                                        </p:tgtEl>
                                        <p:attrNameLst>
                                          <p:attrName>ppt_x</p:attrName>
                                        </p:attrNameLst>
                                      </p:cBhvr>
                                      <p:tavLst>
                                        <p:tav tm="0">
                                          <p:val>
                                            <p:strVal val="#ppt_x"/>
                                          </p:val>
                                        </p:tav>
                                        <p:tav tm="100000">
                                          <p:val>
                                            <p:strVal val="#ppt_x"/>
                                          </p:val>
                                        </p:tav>
                                      </p:tavLst>
                                    </p:anim>
                                    <p:anim calcmode="lin" valueType="num">
                                      <p:cBhvr>
                                        <p:cTn id="14" dur="600" fill="hold"/>
                                        <p:tgtEl>
                                          <p:spTgt spid="21"/>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wipe(down)">
                                      <p:cBhvr>
                                        <p:cTn id="19" dur="500"/>
                                        <p:tgtEl>
                                          <p:spTgt spid="4"/>
                                        </p:tgtEl>
                                      </p:cBhvr>
                                    </p:animEffect>
                                  </p:childTnLst>
                                </p:cTn>
                              </p:par>
                              <p:par>
                                <p:cTn id="20" presetID="50" presetClass="entr" presetSubtype="0" decel="100000" fill="hold" grpId="0" nodeType="withEffect">
                                  <p:stCondLst>
                                    <p:cond delay="0"/>
                                  </p:stCondLst>
                                  <p:childTnLst>
                                    <p:set>
                                      <p:cBhvr>
                                        <p:cTn id="21" dur="1" fill="hold">
                                          <p:stCondLst>
                                            <p:cond delay="0"/>
                                          </p:stCondLst>
                                        </p:cTn>
                                        <p:tgtEl>
                                          <p:spTgt spid="22"/>
                                        </p:tgtEl>
                                        <p:attrNameLst>
                                          <p:attrName>style.visibility</p:attrName>
                                        </p:attrNameLst>
                                      </p:cBhvr>
                                      <p:to>
                                        <p:strVal val="visible"/>
                                      </p:to>
                                    </p:set>
                                    <p:anim calcmode="lin" valueType="num">
                                      <p:cBhvr>
                                        <p:cTn id="22" dur="600" fill="hold"/>
                                        <p:tgtEl>
                                          <p:spTgt spid="22"/>
                                        </p:tgtEl>
                                        <p:attrNameLst>
                                          <p:attrName>ppt_w</p:attrName>
                                        </p:attrNameLst>
                                      </p:cBhvr>
                                      <p:tavLst>
                                        <p:tav tm="0">
                                          <p:val>
                                            <p:strVal val="#ppt_w+.3"/>
                                          </p:val>
                                        </p:tav>
                                        <p:tav tm="100000">
                                          <p:val>
                                            <p:strVal val="#ppt_w"/>
                                          </p:val>
                                        </p:tav>
                                      </p:tavLst>
                                    </p:anim>
                                    <p:anim calcmode="lin" valueType="num">
                                      <p:cBhvr>
                                        <p:cTn id="23" dur="600" fill="hold"/>
                                        <p:tgtEl>
                                          <p:spTgt spid="22"/>
                                        </p:tgtEl>
                                        <p:attrNameLst>
                                          <p:attrName>ppt_h</p:attrName>
                                        </p:attrNameLst>
                                      </p:cBhvr>
                                      <p:tavLst>
                                        <p:tav tm="0">
                                          <p:val>
                                            <p:strVal val="#ppt_h"/>
                                          </p:val>
                                        </p:tav>
                                        <p:tav tm="100000">
                                          <p:val>
                                            <p:strVal val="#ppt_h"/>
                                          </p:val>
                                        </p:tav>
                                      </p:tavLst>
                                    </p:anim>
                                    <p:animEffect transition="in" filter="fade">
                                      <p:cBhvr>
                                        <p:cTn id="24" dur="600"/>
                                        <p:tgtEl>
                                          <p:spTgt spid="22"/>
                                        </p:tgtEl>
                                      </p:cBhvr>
                                    </p:animEffect>
                                  </p:childTnLst>
                                </p:cTn>
                              </p:par>
                              <p:par>
                                <p:cTn id="25" presetID="49" presetClass="entr" presetSubtype="0" decel="100000" fill="hold" grpId="0" nodeType="withEffect">
                                  <p:stCondLst>
                                    <p:cond delay="0"/>
                                  </p:stCondLst>
                                  <p:childTnLst>
                                    <p:set>
                                      <p:cBhvr>
                                        <p:cTn id="26" dur="1" fill="hold">
                                          <p:stCondLst>
                                            <p:cond delay="0"/>
                                          </p:stCondLst>
                                        </p:cTn>
                                        <p:tgtEl>
                                          <p:spTgt spid="15"/>
                                        </p:tgtEl>
                                        <p:attrNameLst>
                                          <p:attrName>style.visibility</p:attrName>
                                        </p:attrNameLst>
                                      </p:cBhvr>
                                      <p:to>
                                        <p:strVal val="visible"/>
                                      </p:to>
                                    </p:set>
                                    <p:anim calcmode="lin" valueType="num">
                                      <p:cBhvr>
                                        <p:cTn id="27" dur="500" fill="hold"/>
                                        <p:tgtEl>
                                          <p:spTgt spid="15"/>
                                        </p:tgtEl>
                                        <p:attrNameLst>
                                          <p:attrName>ppt_w</p:attrName>
                                        </p:attrNameLst>
                                      </p:cBhvr>
                                      <p:tavLst>
                                        <p:tav tm="0">
                                          <p:val>
                                            <p:fltVal val="0"/>
                                          </p:val>
                                        </p:tav>
                                        <p:tav tm="100000">
                                          <p:val>
                                            <p:strVal val="#ppt_w"/>
                                          </p:val>
                                        </p:tav>
                                      </p:tavLst>
                                    </p:anim>
                                    <p:anim calcmode="lin" valueType="num">
                                      <p:cBhvr>
                                        <p:cTn id="28" dur="500" fill="hold"/>
                                        <p:tgtEl>
                                          <p:spTgt spid="15"/>
                                        </p:tgtEl>
                                        <p:attrNameLst>
                                          <p:attrName>ppt_h</p:attrName>
                                        </p:attrNameLst>
                                      </p:cBhvr>
                                      <p:tavLst>
                                        <p:tav tm="0">
                                          <p:val>
                                            <p:fltVal val="0"/>
                                          </p:val>
                                        </p:tav>
                                        <p:tav tm="100000">
                                          <p:val>
                                            <p:strVal val="#ppt_h"/>
                                          </p:val>
                                        </p:tav>
                                      </p:tavLst>
                                    </p:anim>
                                    <p:anim calcmode="lin" valueType="num">
                                      <p:cBhvr>
                                        <p:cTn id="29" dur="500" fill="hold"/>
                                        <p:tgtEl>
                                          <p:spTgt spid="15"/>
                                        </p:tgtEl>
                                        <p:attrNameLst>
                                          <p:attrName>style.rotation</p:attrName>
                                        </p:attrNameLst>
                                      </p:cBhvr>
                                      <p:tavLst>
                                        <p:tav tm="0">
                                          <p:val>
                                            <p:fltVal val="360"/>
                                          </p:val>
                                        </p:tav>
                                        <p:tav tm="100000">
                                          <p:val>
                                            <p:fltVal val="0"/>
                                          </p:val>
                                        </p:tav>
                                      </p:tavLst>
                                    </p:anim>
                                    <p:animEffect transition="in" filter="fade">
                                      <p:cBhvr>
                                        <p:cTn id="30"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21" grpId="0"/>
      <p:bldP spid="2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圆角矩形 5"/>
          <p:cNvSpPr/>
          <p:nvPr/>
        </p:nvSpPr>
        <p:spPr>
          <a:xfrm>
            <a:off x="4315223" y="3230054"/>
            <a:ext cx="1475581" cy="470917"/>
          </a:xfrm>
          <a:prstGeom prst="roundRect">
            <a:avLst>
              <a:gd name="adj" fmla="val 12535"/>
            </a:avLst>
          </a:prstGeom>
          <a:gradFill>
            <a:gsLst>
              <a:gs pos="92000">
                <a:srgbClr val="FAFCFB"/>
              </a:gs>
              <a:gs pos="15000">
                <a:srgbClr val="CDCED0"/>
              </a:gs>
            </a:gsLst>
            <a:lin ang="2700000" scaled="1"/>
          </a:gradFill>
          <a:ln w="22225">
            <a:gradFill>
              <a:gsLst>
                <a:gs pos="36000">
                  <a:srgbClr val="FCFCFC"/>
                </a:gs>
                <a:gs pos="71000">
                  <a:srgbClr val="FAFCFB"/>
                </a:gs>
              </a:gsLst>
              <a:lin ang="3000000" scaled="0"/>
            </a:gra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7" name="圆角矩形 6"/>
          <p:cNvSpPr/>
          <p:nvPr/>
        </p:nvSpPr>
        <p:spPr>
          <a:xfrm>
            <a:off x="6608924" y="3230054"/>
            <a:ext cx="1475581" cy="470917"/>
          </a:xfrm>
          <a:prstGeom prst="roundRect">
            <a:avLst>
              <a:gd name="adj" fmla="val 12535"/>
            </a:avLst>
          </a:prstGeom>
          <a:gradFill>
            <a:gsLst>
              <a:gs pos="92000">
                <a:srgbClr val="FAFCFB"/>
              </a:gs>
              <a:gs pos="15000">
                <a:srgbClr val="CDCED0"/>
              </a:gs>
            </a:gsLst>
            <a:lin ang="2700000" scaled="1"/>
          </a:gradFill>
          <a:ln w="22225">
            <a:gradFill>
              <a:gsLst>
                <a:gs pos="36000">
                  <a:srgbClr val="FCFCFC"/>
                </a:gs>
                <a:gs pos="71000">
                  <a:srgbClr val="FAFCFB"/>
                </a:gs>
              </a:gsLst>
              <a:lin ang="3000000" scaled="0"/>
            </a:gra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8" name="圆角矩形 7"/>
          <p:cNvSpPr/>
          <p:nvPr/>
        </p:nvSpPr>
        <p:spPr>
          <a:xfrm>
            <a:off x="8779038" y="3230054"/>
            <a:ext cx="1475581" cy="470917"/>
          </a:xfrm>
          <a:prstGeom prst="roundRect">
            <a:avLst>
              <a:gd name="adj" fmla="val 12535"/>
            </a:avLst>
          </a:prstGeom>
          <a:gradFill>
            <a:gsLst>
              <a:gs pos="92000">
                <a:srgbClr val="FAFCFB"/>
              </a:gs>
              <a:gs pos="15000">
                <a:srgbClr val="CDCED0"/>
              </a:gs>
            </a:gsLst>
            <a:lin ang="2700000" scaled="1"/>
          </a:gradFill>
          <a:ln w="22225">
            <a:gradFill>
              <a:gsLst>
                <a:gs pos="36000">
                  <a:srgbClr val="FCFCFC"/>
                </a:gs>
                <a:gs pos="71000">
                  <a:srgbClr val="FAFCFB"/>
                </a:gs>
              </a:gsLst>
              <a:lin ang="3000000" scaled="0"/>
            </a:gra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solidFill>
                <a:srgbClr val="0067B0"/>
              </a:solidFill>
              <a:latin typeface="Arial" panose="020B0604020202020204" pitchFamily="34" charset="0"/>
              <a:ea typeface="微软雅黑" panose="020B0503020204020204" pitchFamily="34" charset="-122"/>
              <a:sym typeface="Arial" panose="020B0604020202020204" pitchFamily="34" charset="0"/>
            </a:endParaRPr>
          </a:p>
        </p:txBody>
      </p:sp>
      <p:sp>
        <p:nvSpPr>
          <p:cNvPr id="9" name="圆角矩形 8"/>
          <p:cNvSpPr/>
          <p:nvPr/>
        </p:nvSpPr>
        <p:spPr>
          <a:xfrm>
            <a:off x="2147868" y="3230054"/>
            <a:ext cx="1475581" cy="470917"/>
          </a:xfrm>
          <a:prstGeom prst="roundRect">
            <a:avLst>
              <a:gd name="adj" fmla="val 12535"/>
            </a:avLst>
          </a:prstGeom>
          <a:gradFill>
            <a:gsLst>
              <a:gs pos="92000">
                <a:srgbClr val="FAFCFB"/>
              </a:gs>
              <a:gs pos="15000">
                <a:srgbClr val="CDCED0"/>
              </a:gs>
            </a:gsLst>
            <a:lin ang="2700000" scaled="1"/>
          </a:gradFill>
          <a:ln w="22225">
            <a:gradFill>
              <a:gsLst>
                <a:gs pos="36000">
                  <a:srgbClr val="FCFCFC"/>
                </a:gs>
                <a:gs pos="71000">
                  <a:srgbClr val="FAFCFB"/>
                </a:gs>
              </a:gsLst>
              <a:lin ang="3000000" scaled="0"/>
            </a:gra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grpSp>
        <p:nvGrpSpPr>
          <p:cNvPr id="10" name="组合 9"/>
          <p:cNvGrpSpPr>
            <a:grpSpLocks/>
          </p:cNvGrpSpPr>
          <p:nvPr/>
        </p:nvGrpSpPr>
        <p:grpSpPr bwMode="auto">
          <a:xfrm>
            <a:off x="3962166" y="2074671"/>
            <a:ext cx="2557463" cy="908051"/>
            <a:chOff x="0" y="0"/>
            <a:chExt cx="2636520" cy="1447800"/>
          </a:xfrm>
        </p:grpSpPr>
        <p:sp>
          <p:nvSpPr>
            <p:cNvPr id="11" name="任意多边形 10"/>
            <p:cNvSpPr>
              <a:spLocks noChangeArrowheads="1"/>
            </p:cNvSpPr>
            <p:nvPr/>
          </p:nvSpPr>
          <p:spPr bwMode="auto">
            <a:xfrm>
              <a:off x="0" y="0"/>
              <a:ext cx="2636520" cy="1447800"/>
            </a:xfrm>
            <a:custGeom>
              <a:avLst/>
              <a:gdLst>
                <a:gd name="T0" fmla="*/ 0 w 2636520"/>
                <a:gd name="T1" fmla="*/ 0 h 1447800"/>
                <a:gd name="T2" fmla="*/ 2103122 w 2636520"/>
                <a:gd name="T3" fmla="*/ 0 h 1447800"/>
                <a:gd name="T4" fmla="*/ 2636520 w 2636520"/>
                <a:gd name="T5" fmla="*/ 723900 h 1447800"/>
                <a:gd name="T6" fmla="*/ 2103122 w 2636520"/>
                <a:gd name="T7" fmla="*/ 1447800 h 1447800"/>
                <a:gd name="T8" fmla="*/ 0 w 2636520"/>
                <a:gd name="T9" fmla="*/ 1447800 h 1447800"/>
                <a:gd name="T10" fmla="*/ 0 w 2636520"/>
                <a:gd name="T11" fmla="*/ 1442632 h 1447800"/>
                <a:gd name="T12" fmla="*/ 529590 w 2636520"/>
                <a:gd name="T13" fmla="*/ 723900 h 1447800"/>
                <a:gd name="T14" fmla="*/ 0 w 2636520"/>
                <a:gd name="T15" fmla="*/ 5168 h 1447800"/>
                <a:gd name="T16" fmla="*/ 0 60000 65536"/>
                <a:gd name="T17" fmla="*/ 0 60000 65536"/>
                <a:gd name="T18" fmla="*/ 0 60000 65536"/>
                <a:gd name="T19" fmla="*/ 0 60000 65536"/>
                <a:gd name="T20" fmla="*/ 0 60000 65536"/>
                <a:gd name="T21" fmla="*/ 0 60000 65536"/>
                <a:gd name="T22" fmla="*/ 0 60000 65536"/>
                <a:gd name="T23" fmla="*/ 0 60000 65536"/>
                <a:gd name="T24" fmla="*/ 0 w 2636520"/>
                <a:gd name="T25" fmla="*/ 0 h 1447800"/>
                <a:gd name="T26" fmla="*/ 2636520 w 2636520"/>
                <a:gd name="T27" fmla="*/ 1447800 h 14478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636520" h="1447800">
                  <a:moveTo>
                    <a:pt x="0" y="0"/>
                  </a:moveTo>
                  <a:lnTo>
                    <a:pt x="2103122" y="0"/>
                  </a:lnTo>
                  <a:lnTo>
                    <a:pt x="2636520" y="723900"/>
                  </a:lnTo>
                  <a:lnTo>
                    <a:pt x="2103122" y="1447800"/>
                  </a:lnTo>
                  <a:lnTo>
                    <a:pt x="0" y="1447800"/>
                  </a:lnTo>
                  <a:lnTo>
                    <a:pt x="0" y="1442632"/>
                  </a:lnTo>
                  <a:lnTo>
                    <a:pt x="529590" y="723900"/>
                  </a:lnTo>
                  <a:lnTo>
                    <a:pt x="0" y="5168"/>
                  </a:lnTo>
                  <a:lnTo>
                    <a:pt x="0" y="0"/>
                  </a:lnTo>
                  <a:close/>
                </a:path>
              </a:pathLst>
            </a:custGeom>
            <a:solidFill>
              <a:schemeClr val="tx1">
                <a:lumMod val="65000"/>
                <a:lumOff val="35000"/>
                <a:alpha val="39999"/>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a:extLst>
              <a:ext uri="{91240B29-F687-4F45-9708-019B960494DF}">
                <a14:hiddenLine xmlns:a14="http://schemas.microsoft.com/office/drawing/2010/main" w="12700" cap="flat" cmpd="sng">
                  <a:solidFill>
                    <a:srgbClr val="42719B"/>
                  </a:solidFill>
                  <a:bevel/>
                  <a:headEnd/>
                  <a:tailEnd/>
                </a14:hiddenLine>
              </a:ext>
            </a:extLst>
          </p:spPr>
          <p:txBody>
            <a:bodyPr anchor="ct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12" name="文本框 24"/>
            <p:cNvSpPr>
              <a:spLocks noChangeArrowheads="1"/>
            </p:cNvSpPr>
            <p:nvPr/>
          </p:nvSpPr>
          <p:spPr bwMode="auto">
            <a:xfrm>
              <a:off x="304995" y="404936"/>
              <a:ext cx="2230360" cy="637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r>
                <a:rPr lang="zh-CN" altLang="en-US" sz="2000">
                  <a:solidFill>
                    <a:schemeClr val="bg1"/>
                  </a:solidFill>
                  <a:latin typeface="Arial" panose="020B0604020202020204" pitchFamily="34" charset="0"/>
                  <a:ea typeface="微软雅黑" panose="020B0503020204020204" pitchFamily="34" charset="-122"/>
                  <a:sym typeface="Arial" panose="020B0604020202020204" pitchFamily="34" charset="0"/>
                </a:rPr>
                <a:t>输入内容</a:t>
              </a:r>
              <a:endParaRPr lang="zh-CN" altLang="en-US" sz="2000" baseline="-300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3" name="组合 2"/>
          <p:cNvGrpSpPr>
            <a:grpSpLocks/>
          </p:cNvGrpSpPr>
          <p:nvPr/>
        </p:nvGrpSpPr>
        <p:grpSpPr bwMode="auto">
          <a:xfrm>
            <a:off x="1825391" y="2074671"/>
            <a:ext cx="2557463" cy="908051"/>
            <a:chOff x="0" y="0"/>
            <a:chExt cx="2636520" cy="1447800"/>
          </a:xfrm>
        </p:grpSpPr>
        <p:sp>
          <p:nvSpPr>
            <p:cNvPr id="14" name="任意多边形 4"/>
            <p:cNvSpPr>
              <a:spLocks noChangeArrowheads="1"/>
            </p:cNvSpPr>
            <p:nvPr/>
          </p:nvSpPr>
          <p:spPr bwMode="auto">
            <a:xfrm>
              <a:off x="0" y="0"/>
              <a:ext cx="2636520" cy="1447800"/>
            </a:xfrm>
            <a:custGeom>
              <a:avLst/>
              <a:gdLst>
                <a:gd name="T0" fmla="*/ 0 w 2636520"/>
                <a:gd name="T1" fmla="*/ 0 h 1447800"/>
                <a:gd name="T2" fmla="*/ 2103122 w 2636520"/>
                <a:gd name="T3" fmla="*/ 0 h 1447800"/>
                <a:gd name="T4" fmla="*/ 2636520 w 2636520"/>
                <a:gd name="T5" fmla="*/ 723900 h 1447800"/>
                <a:gd name="T6" fmla="*/ 2103122 w 2636520"/>
                <a:gd name="T7" fmla="*/ 1447800 h 1447800"/>
                <a:gd name="T8" fmla="*/ 0 w 2636520"/>
                <a:gd name="T9" fmla="*/ 1447800 h 1447800"/>
                <a:gd name="T10" fmla="*/ 0 w 2636520"/>
                <a:gd name="T11" fmla="*/ 1442632 h 1447800"/>
                <a:gd name="T12" fmla="*/ 529590 w 2636520"/>
                <a:gd name="T13" fmla="*/ 723900 h 1447800"/>
                <a:gd name="T14" fmla="*/ 0 w 2636520"/>
                <a:gd name="T15" fmla="*/ 5168 h 1447800"/>
                <a:gd name="T16" fmla="*/ 0 60000 65536"/>
                <a:gd name="T17" fmla="*/ 0 60000 65536"/>
                <a:gd name="T18" fmla="*/ 0 60000 65536"/>
                <a:gd name="T19" fmla="*/ 0 60000 65536"/>
                <a:gd name="T20" fmla="*/ 0 60000 65536"/>
                <a:gd name="T21" fmla="*/ 0 60000 65536"/>
                <a:gd name="T22" fmla="*/ 0 60000 65536"/>
                <a:gd name="T23" fmla="*/ 0 60000 65536"/>
                <a:gd name="T24" fmla="*/ 0 w 2636520"/>
                <a:gd name="T25" fmla="*/ 0 h 1447800"/>
                <a:gd name="T26" fmla="*/ 2636520 w 2636520"/>
                <a:gd name="T27" fmla="*/ 1447800 h 14478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636520" h="1447800">
                  <a:moveTo>
                    <a:pt x="0" y="0"/>
                  </a:moveTo>
                  <a:lnTo>
                    <a:pt x="2103122" y="0"/>
                  </a:lnTo>
                  <a:lnTo>
                    <a:pt x="2636520" y="723900"/>
                  </a:lnTo>
                  <a:lnTo>
                    <a:pt x="2103122" y="1447800"/>
                  </a:lnTo>
                  <a:lnTo>
                    <a:pt x="0" y="1447800"/>
                  </a:lnTo>
                  <a:lnTo>
                    <a:pt x="0" y="1442632"/>
                  </a:lnTo>
                  <a:lnTo>
                    <a:pt x="529590" y="723900"/>
                  </a:lnTo>
                  <a:lnTo>
                    <a:pt x="0" y="5168"/>
                  </a:lnTo>
                  <a:lnTo>
                    <a:pt x="0" y="0"/>
                  </a:lnTo>
                  <a:close/>
                </a:path>
              </a:pathLst>
            </a:custGeom>
            <a:solidFill>
              <a:schemeClr val="tx1">
                <a:lumMod val="65000"/>
                <a:lumOff val="35000"/>
                <a:alpha val="39999"/>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a:extLst>
              <a:ext uri="{91240B29-F687-4F45-9708-019B960494DF}">
                <a14:hiddenLine xmlns:a14="http://schemas.microsoft.com/office/drawing/2010/main" w="12700" cap="flat" cmpd="sng">
                  <a:solidFill>
                    <a:srgbClr val="42719B"/>
                  </a:solidFill>
                  <a:bevel/>
                  <a:headEnd/>
                  <a:tailEnd/>
                </a14:hiddenLine>
              </a:ext>
            </a:extLst>
          </p:spPr>
          <p:txBody>
            <a:bodyPr anchor="ct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15" name="文本框 25"/>
            <p:cNvSpPr>
              <a:spLocks noChangeArrowheads="1"/>
            </p:cNvSpPr>
            <p:nvPr/>
          </p:nvSpPr>
          <p:spPr bwMode="auto">
            <a:xfrm>
              <a:off x="272839" y="355861"/>
              <a:ext cx="2293960" cy="736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20000"/>
                </a:lnSpc>
                <a:spcBef>
                  <a:spcPct val="0"/>
                </a:spcBef>
                <a:buFont typeface="Arial" pitchFamily="34" charset="0"/>
                <a:buNone/>
              </a:pPr>
              <a:r>
                <a:rPr lang="zh-CN" altLang="en-US" sz="2000" dirty="0">
                  <a:solidFill>
                    <a:schemeClr val="bg1"/>
                  </a:solidFill>
                  <a:latin typeface="Arial" panose="020B0604020202020204" pitchFamily="34" charset="0"/>
                  <a:ea typeface="微软雅黑" panose="020B0503020204020204" pitchFamily="34" charset="-122"/>
                  <a:sym typeface="Arial" panose="020B0604020202020204" pitchFamily="34" charset="0"/>
                </a:rPr>
                <a:t>输入内容</a:t>
              </a:r>
              <a:endParaRPr lang="zh-CN" altLang="en-US" sz="2000" baseline="-30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6" name="组合 23"/>
          <p:cNvGrpSpPr>
            <a:grpSpLocks/>
          </p:cNvGrpSpPr>
          <p:nvPr/>
        </p:nvGrpSpPr>
        <p:grpSpPr bwMode="auto">
          <a:xfrm>
            <a:off x="8238891" y="2074671"/>
            <a:ext cx="2555875" cy="908051"/>
            <a:chOff x="0" y="0"/>
            <a:chExt cx="2636520" cy="1447800"/>
          </a:xfrm>
        </p:grpSpPr>
        <p:sp>
          <p:nvSpPr>
            <p:cNvPr id="17" name="任意多边形 7"/>
            <p:cNvSpPr>
              <a:spLocks noChangeArrowheads="1"/>
            </p:cNvSpPr>
            <p:nvPr/>
          </p:nvSpPr>
          <p:spPr bwMode="auto">
            <a:xfrm>
              <a:off x="0" y="0"/>
              <a:ext cx="2636520" cy="1447800"/>
            </a:xfrm>
            <a:custGeom>
              <a:avLst/>
              <a:gdLst>
                <a:gd name="T0" fmla="*/ 0 w 2636520"/>
                <a:gd name="T1" fmla="*/ 0 h 1447800"/>
                <a:gd name="T2" fmla="*/ 2103122 w 2636520"/>
                <a:gd name="T3" fmla="*/ 0 h 1447800"/>
                <a:gd name="T4" fmla="*/ 2636520 w 2636520"/>
                <a:gd name="T5" fmla="*/ 723900 h 1447800"/>
                <a:gd name="T6" fmla="*/ 2103122 w 2636520"/>
                <a:gd name="T7" fmla="*/ 1447800 h 1447800"/>
                <a:gd name="T8" fmla="*/ 0 w 2636520"/>
                <a:gd name="T9" fmla="*/ 1447800 h 1447800"/>
                <a:gd name="T10" fmla="*/ 0 w 2636520"/>
                <a:gd name="T11" fmla="*/ 1442632 h 1447800"/>
                <a:gd name="T12" fmla="*/ 529590 w 2636520"/>
                <a:gd name="T13" fmla="*/ 723900 h 1447800"/>
                <a:gd name="T14" fmla="*/ 0 w 2636520"/>
                <a:gd name="T15" fmla="*/ 5168 h 1447800"/>
                <a:gd name="T16" fmla="*/ 0 60000 65536"/>
                <a:gd name="T17" fmla="*/ 0 60000 65536"/>
                <a:gd name="T18" fmla="*/ 0 60000 65536"/>
                <a:gd name="T19" fmla="*/ 0 60000 65536"/>
                <a:gd name="T20" fmla="*/ 0 60000 65536"/>
                <a:gd name="T21" fmla="*/ 0 60000 65536"/>
                <a:gd name="T22" fmla="*/ 0 60000 65536"/>
                <a:gd name="T23" fmla="*/ 0 60000 65536"/>
                <a:gd name="T24" fmla="*/ 0 w 2636520"/>
                <a:gd name="T25" fmla="*/ 0 h 1447800"/>
                <a:gd name="T26" fmla="*/ 2636520 w 2636520"/>
                <a:gd name="T27" fmla="*/ 1447800 h 14478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636520" h="1447800">
                  <a:moveTo>
                    <a:pt x="0" y="0"/>
                  </a:moveTo>
                  <a:lnTo>
                    <a:pt x="2103122" y="0"/>
                  </a:lnTo>
                  <a:lnTo>
                    <a:pt x="2636520" y="723900"/>
                  </a:lnTo>
                  <a:lnTo>
                    <a:pt x="2103122" y="1447800"/>
                  </a:lnTo>
                  <a:lnTo>
                    <a:pt x="0" y="1447800"/>
                  </a:lnTo>
                  <a:lnTo>
                    <a:pt x="0" y="1442632"/>
                  </a:lnTo>
                  <a:lnTo>
                    <a:pt x="529590" y="723900"/>
                  </a:lnTo>
                  <a:lnTo>
                    <a:pt x="0" y="5168"/>
                  </a:lnTo>
                  <a:lnTo>
                    <a:pt x="0" y="0"/>
                  </a:lnTo>
                  <a:close/>
                </a:path>
              </a:pathLst>
            </a:custGeom>
            <a:solidFill>
              <a:schemeClr val="tx1">
                <a:lumMod val="65000"/>
                <a:lumOff val="35000"/>
                <a:alpha val="39999"/>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a:extLst>
              <a:ext uri="{91240B29-F687-4F45-9708-019B960494DF}">
                <a14:hiddenLine xmlns:a14="http://schemas.microsoft.com/office/drawing/2010/main" w="12700" cap="flat" cmpd="sng">
                  <a:solidFill>
                    <a:srgbClr val="42719B"/>
                  </a:solidFill>
                  <a:bevel/>
                  <a:headEnd/>
                  <a:tailEnd/>
                </a14:hiddenLine>
              </a:ext>
            </a:extLst>
          </p:spPr>
          <p:txBody>
            <a:bodyPr anchor="ct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18" name="文本框 26"/>
            <p:cNvSpPr>
              <a:spLocks noChangeArrowheads="1"/>
            </p:cNvSpPr>
            <p:nvPr/>
          </p:nvSpPr>
          <p:spPr bwMode="auto">
            <a:xfrm>
              <a:off x="311563" y="404936"/>
              <a:ext cx="2230359" cy="637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r>
                <a:rPr lang="zh-CN" altLang="en-US" sz="2000" dirty="0">
                  <a:solidFill>
                    <a:schemeClr val="bg1"/>
                  </a:solidFill>
                  <a:latin typeface="Arial" panose="020B0604020202020204" pitchFamily="34" charset="0"/>
                  <a:ea typeface="微软雅黑" panose="020B0503020204020204" pitchFamily="34" charset="-122"/>
                  <a:sym typeface="Arial" panose="020B0604020202020204" pitchFamily="34" charset="0"/>
                </a:rPr>
                <a:t>输入内容</a:t>
              </a:r>
              <a:endParaRPr lang="zh-CN" altLang="en-US" sz="2000" baseline="-30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9" name="组合 22"/>
          <p:cNvGrpSpPr>
            <a:grpSpLocks/>
          </p:cNvGrpSpPr>
          <p:nvPr/>
        </p:nvGrpSpPr>
        <p:grpSpPr bwMode="auto">
          <a:xfrm>
            <a:off x="6100529" y="2074671"/>
            <a:ext cx="2557463" cy="908051"/>
            <a:chOff x="0" y="0"/>
            <a:chExt cx="2636520" cy="1447800"/>
          </a:xfrm>
        </p:grpSpPr>
        <p:sp>
          <p:nvSpPr>
            <p:cNvPr id="20" name="任意多边形 6"/>
            <p:cNvSpPr>
              <a:spLocks noChangeArrowheads="1"/>
            </p:cNvSpPr>
            <p:nvPr/>
          </p:nvSpPr>
          <p:spPr bwMode="auto">
            <a:xfrm>
              <a:off x="0" y="0"/>
              <a:ext cx="2636520" cy="1447800"/>
            </a:xfrm>
            <a:custGeom>
              <a:avLst/>
              <a:gdLst>
                <a:gd name="T0" fmla="*/ 0 w 2636520"/>
                <a:gd name="T1" fmla="*/ 0 h 1447800"/>
                <a:gd name="T2" fmla="*/ 2103122 w 2636520"/>
                <a:gd name="T3" fmla="*/ 0 h 1447800"/>
                <a:gd name="T4" fmla="*/ 2636520 w 2636520"/>
                <a:gd name="T5" fmla="*/ 723900 h 1447800"/>
                <a:gd name="T6" fmla="*/ 2103122 w 2636520"/>
                <a:gd name="T7" fmla="*/ 1447800 h 1447800"/>
                <a:gd name="T8" fmla="*/ 0 w 2636520"/>
                <a:gd name="T9" fmla="*/ 1447800 h 1447800"/>
                <a:gd name="T10" fmla="*/ 0 w 2636520"/>
                <a:gd name="T11" fmla="*/ 1442632 h 1447800"/>
                <a:gd name="T12" fmla="*/ 529590 w 2636520"/>
                <a:gd name="T13" fmla="*/ 723900 h 1447800"/>
                <a:gd name="T14" fmla="*/ 0 w 2636520"/>
                <a:gd name="T15" fmla="*/ 5168 h 1447800"/>
                <a:gd name="T16" fmla="*/ 0 60000 65536"/>
                <a:gd name="T17" fmla="*/ 0 60000 65536"/>
                <a:gd name="T18" fmla="*/ 0 60000 65536"/>
                <a:gd name="T19" fmla="*/ 0 60000 65536"/>
                <a:gd name="T20" fmla="*/ 0 60000 65536"/>
                <a:gd name="T21" fmla="*/ 0 60000 65536"/>
                <a:gd name="T22" fmla="*/ 0 60000 65536"/>
                <a:gd name="T23" fmla="*/ 0 60000 65536"/>
                <a:gd name="T24" fmla="*/ 0 w 2636520"/>
                <a:gd name="T25" fmla="*/ 0 h 1447800"/>
                <a:gd name="T26" fmla="*/ 2636520 w 2636520"/>
                <a:gd name="T27" fmla="*/ 1447800 h 14478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636520" h="1447800">
                  <a:moveTo>
                    <a:pt x="0" y="0"/>
                  </a:moveTo>
                  <a:lnTo>
                    <a:pt x="2103122" y="0"/>
                  </a:lnTo>
                  <a:lnTo>
                    <a:pt x="2636520" y="723900"/>
                  </a:lnTo>
                  <a:lnTo>
                    <a:pt x="2103122" y="1447800"/>
                  </a:lnTo>
                  <a:lnTo>
                    <a:pt x="0" y="1447800"/>
                  </a:lnTo>
                  <a:lnTo>
                    <a:pt x="0" y="1442632"/>
                  </a:lnTo>
                  <a:lnTo>
                    <a:pt x="529590" y="723900"/>
                  </a:lnTo>
                  <a:lnTo>
                    <a:pt x="0" y="5168"/>
                  </a:lnTo>
                  <a:lnTo>
                    <a:pt x="0" y="0"/>
                  </a:lnTo>
                  <a:close/>
                </a:path>
              </a:pathLst>
            </a:custGeom>
            <a:solidFill>
              <a:schemeClr val="tx1">
                <a:lumMod val="65000"/>
                <a:lumOff val="35000"/>
                <a:alpha val="39999"/>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a:extLst>
              <a:ext uri="{91240B29-F687-4F45-9708-019B960494DF}">
                <a14:hiddenLine xmlns:a14="http://schemas.microsoft.com/office/drawing/2010/main" w="12700" cap="flat" cmpd="sng">
                  <a:solidFill>
                    <a:srgbClr val="42719B"/>
                  </a:solidFill>
                  <a:bevel/>
                  <a:headEnd/>
                  <a:tailEnd/>
                </a14:hiddenLine>
              </a:ext>
            </a:extLst>
          </p:spPr>
          <p:txBody>
            <a:bodyPr anchor="ct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21" name="文本框 27"/>
            <p:cNvSpPr>
              <a:spLocks noChangeArrowheads="1"/>
            </p:cNvSpPr>
            <p:nvPr/>
          </p:nvSpPr>
          <p:spPr bwMode="auto">
            <a:xfrm>
              <a:off x="330619" y="355865"/>
              <a:ext cx="2205655" cy="736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20000"/>
                </a:lnSpc>
                <a:spcBef>
                  <a:spcPct val="0"/>
                </a:spcBef>
                <a:buFont typeface="Arial" pitchFamily="34" charset="0"/>
                <a:buNone/>
              </a:pPr>
              <a:r>
                <a:rPr lang="zh-CN" altLang="en-US" sz="2000">
                  <a:solidFill>
                    <a:schemeClr val="bg1"/>
                  </a:solidFill>
                  <a:latin typeface="Arial" panose="020B0604020202020204" pitchFamily="34" charset="0"/>
                  <a:ea typeface="微软雅黑" panose="020B0503020204020204" pitchFamily="34" charset="-122"/>
                  <a:sym typeface="Arial" panose="020B0604020202020204" pitchFamily="34" charset="0"/>
                </a:rPr>
                <a:t>输入内容</a:t>
              </a:r>
              <a:endParaRPr lang="zh-CN" altLang="en-US" sz="2000" baseline="-300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22" name="矩形 47"/>
          <p:cNvSpPr>
            <a:spLocks noChangeArrowheads="1"/>
          </p:cNvSpPr>
          <p:nvPr/>
        </p:nvSpPr>
        <p:spPr bwMode="auto">
          <a:xfrm>
            <a:off x="1409465" y="5387785"/>
            <a:ext cx="9626600" cy="9727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91431" tIns="45716" rIns="91431" bIns="45716">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30000"/>
              </a:lnSpc>
              <a:spcBef>
                <a:spcPct val="0"/>
              </a:spcBef>
              <a:buFont typeface="Arial" pitchFamily="34" charset="0"/>
              <a:buNone/>
            </a:pPr>
            <a:r>
              <a:rPr lang="zh-CN" altLang="en-US" sz="1467" dirty="0">
                <a:solidFill>
                  <a:schemeClr val="bg1"/>
                </a:solidFill>
                <a:latin typeface="Arial" panose="020B0604020202020204" pitchFamily="34" charset="0"/>
                <a:ea typeface="微软雅黑" panose="020B0503020204020204" pitchFamily="34" charset="-122"/>
                <a:sym typeface="Arial" panose="020B0604020202020204" pitchFamily="34" charset="0"/>
              </a:rPr>
              <a:t>在此录入本图表的综合描述说明，在此录入本图表的综合描述说明，在此录入本图表的综合描述说明，在此录入本图表的综合描述说明。在此录入本图表的综合描述说明，在此录入本图表的综合描述说明，在此录入上述图表的综合描述说明，在此录入上述图表的综合描述说明，在此录入上述图表的综合描述说明。</a:t>
            </a:r>
            <a:endParaRPr lang="zh-CN" altLang="en-US" sz="1867"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3" name="矩形 32"/>
          <p:cNvSpPr>
            <a:spLocks noChangeArrowheads="1"/>
          </p:cNvSpPr>
          <p:nvPr/>
        </p:nvSpPr>
        <p:spPr bwMode="auto">
          <a:xfrm>
            <a:off x="2148937" y="3260534"/>
            <a:ext cx="1345222" cy="4412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r>
              <a:rPr lang="zh-CN" altLang="en-US" sz="2267" dirty="0">
                <a:solidFill>
                  <a:srgbClr val="2FA598"/>
                </a:solidFill>
                <a:latin typeface="Arial" panose="020B0604020202020204" pitchFamily="34" charset="0"/>
                <a:ea typeface="微软雅黑" panose="020B0503020204020204" pitchFamily="34" charset="-122"/>
                <a:sym typeface="Arial" panose="020B0604020202020204" pitchFamily="34" charset="0"/>
              </a:rPr>
              <a:t>添加标题</a:t>
            </a:r>
            <a:endParaRPr lang="en-US" altLang="zh-CN" sz="2267" dirty="0">
              <a:solidFill>
                <a:srgbClr val="2FA598"/>
              </a:solidFill>
              <a:latin typeface="Arial" panose="020B0604020202020204" pitchFamily="34" charset="0"/>
              <a:ea typeface="微软雅黑" panose="020B0503020204020204" pitchFamily="34" charset="-122"/>
              <a:sym typeface="Arial" panose="020B0604020202020204" pitchFamily="34" charset="0"/>
            </a:endParaRPr>
          </a:p>
        </p:txBody>
      </p:sp>
      <p:sp>
        <p:nvSpPr>
          <p:cNvPr id="24" name="矩形 47"/>
          <p:cNvSpPr>
            <a:spLocks noChangeArrowheads="1"/>
          </p:cNvSpPr>
          <p:nvPr/>
        </p:nvSpPr>
        <p:spPr bwMode="auto">
          <a:xfrm>
            <a:off x="1871430" y="3739960"/>
            <a:ext cx="1908175" cy="1446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91431" tIns="45716" rIns="91431" bIns="45716">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20000"/>
              </a:lnSpc>
              <a:spcBef>
                <a:spcPct val="0"/>
              </a:spcBef>
              <a:buFont typeface="Arial" pitchFamily="34" charset="0"/>
              <a:buNone/>
            </a:pPr>
            <a:r>
              <a:rPr lang="zh-CN" altLang="en-US" sz="1467" dirty="0">
                <a:solidFill>
                  <a:schemeClr val="bg1"/>
                </a:solidFill>
                <a:latin typeface="Arial" panose="020B0604020202020204" pitchFamily="34" charset="0"/>
                <a:ea typeface="微软雅黑" panose="020B0503020204020204" pitchFamily="34" charset="-122"/>
                <a:sym typeface="Arial" panose="020B0604020202020204" pitchFamily="34" charset="0"/>
              </a:rPr>
              <a:t>在此录入上述图表的描述说明，在此录入上述图表的描述说明，在此录入上述图表的描述说明。</a:t>
            </a:r>
            <a:endParaRPr lang="zh-CN" altLang="en-US" sz="1867"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5" name="矩形 34"/>
          <p:cNvSpPr>
            <a:spLocks noChangeArrowheads="1"/>
          </p:cNvSpPr>
          <p:nvPr/>
        </p:nvSpPr>
        <p:spPr bwMode="auto">
          <a:xfrm>
            <a:off x="4388898" y="3260534"/>
            <a:ext cx="1345222" cy="4412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r>
              <a:rPr lang="zh-CN" altLang="en-US" sz="2267" dirty="0">
                <a:solidFill>
                  <a:srgbClr val="2FA598"/>
                </a:solidFill>
                <a:latin typeface="Arial" panose="020B0604020202020204" pitchFamily="34" charset="0"/>
                <a:ea typeface="微软雅黑" panose="020B0503020204020204" pitchFamily="34" charset="-122"/>
                <a:sym typeface="Arial" panose="020B0604020202020204" pitchFamily="34" charset="0"/>
              </a:rPr>
              <a:t>添加标题</a:t>
            </a:r>
            <a:endParaRPr lang="en-US" altLang="zh-CN" sz="2267" dirty="0">
              <a:solidFill>
                <a:srgbClr val="2FA598"/>
              </a:solidFill>
              <a:latin typeface="Arial" panose="020B0604020202020204" pitchFamily="34" charset="0"/>
              <a:ea typeface="微软雅黑" panose="020B0503020204020204" pitchFamily="34" charset="-122"/>
              <a:sym typeface="Arial" panose="020B0604020202020204" pitchFamily="34" charset="0"/>
            </a:endParaRPr>
          </a:p>
        </p:txBody>
      </p:sp>
      <p:sp>
        <p:nvSpPr>
          <p:cNvPr id="26" name="矩形 47"/>
          <p:cNvSpPr>
            <a:spLocks noChangeArrowheads="1"/>
          </p:cNvSpPr>
          <p:nvPr/>
        </p:nvSpPr>
        <p:spPr bwMode="auto">
          <a:xfrm>
            <a:off x="4152666" y="3739960"/>
            <a:ext cx="1874839" cy="1446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91431" tIns="45716" rIns="91431" bIns="45716">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20000"/>
              </a:lnSpc>
              <a:spcBef>
                <a:spcPct val="0"/>
              </a:spcBef>
              <a:buFont typeface="Arial" pitchFamily="34" charset="0"/>
              <a:buNone/>
            </a:pPr>
            <a:r>
              <a:rPr lang="zh-CN" altLang="en-US" sz="1467" dirty="0">
                <a:solidFill>
                  <a:schemeClr val="bg1"/>
                </a:solidFill>
                <a:latin typeface="Arial" panose="020B0604020202020204" pitchFamily="34" charset="0"/>
                <a:ea typeface="微软雅黑" panose="020B0503020204020204" pitchFamily="34" charset="-122"/>
                <a:sym typeface="Arial" panose="020B0604020202020204" pitchFamily="34" charset="0"/>
              </a:rPr>
              <a:t>在此录入上述图表的描述说明，在此录入上述图表的描述说明，在此录入上述图表的描述说明。</a:t>
            </a:r>
            <a:endParaRPr lang="zh-CN" altLang="en-US" sz="1867"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7" name="矩形 36"/>
          <p:cNvSpPr>
            <a:spLocks noChangeArrowheads="1"/>
          </p:cNvSpPr>
          <p:nvPr/>
        </p:nvSpPr>
        <p:spPr bwMode="auto">
          <a:xfrm>
            <a:off x="6625686" y="3260534"/>
            <a:ext cx="1345222" cy="4412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r>
              <a:rPr lang="zh-CN" altLang="en-US" sz="2267" dirty="0">
                <a:solidFill>
                  <a:srgbClr val="2FA598"/>
                </a:solidFill>
                <a:latin typeface="Arial" panose="020B0604020202020204" pitchFamily="34" charset="0"/>
                <a:ea typeface="微软雅黑" panose="020B0503020204020204" pitchFamily="34" charset="-122"/>
                <a:sym typeface="Arial" panose="020B0604020202020204" pitchFamily="34" charset="0"/>
              </a:rPr>
              <a:t>添加标题</a:t>
            </a:r>
            <a:endParaRPr lang="en-US" altLang="zh-CN" sz="2267" dirty="0">
              <a:solidFill>
                <a:srgbClr val="2FA598"/>
              </a:solidFill>
              <a:latin typeface="Arial" panose="020B0604020202020204" pitchFamily="34" charset="0"/>
              <a:ea typeface="微软雅黑" panose="020B0503020204020204" pitchFamily="34" charset="-122"/>
              <a:sym typeface="Arial" panose="020B0604020202020204" pitchFamily="34" charset="0"/>
            </a:endParaRPr>
          </a:p>
        </p:txBody>
      </p:sp>
      <p:sp>
        <p:nvSpPr>
          <p:cNvPr id="28" name="矩形 47"/>
          <p:cNvSpPr>
            <a:spLocks noChangeArrowheads="1"/>
          </p:cNvSpPr>
          <p:nvPr/>
        </p:nvSpPr>
        <p:spPr bwMode="auto">
          <a:xfrm>
            <a:off x="6400566" y="3739960"/>
            <a:ext cx="1892300" cy="1446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91431" tIns="45716" rIns="91431" bIns="45716">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20000"/>
              </a:lnSpc>
              <a:spcBef>
                <a:spcPct val="0"/>
              </a:spcBef>
              <a:buFont typeface="Arial" pitchFamily="34" charset="0"/>
              <a:buNone/>
            </a:pPr>
            <a:r>
              <a:rPr lang="zh-CN" altLang="en-US" sz="1467" dirty="0">
                <a:solidFill>
                  <a:schemeClr val="bg1"/>
                </a:solidFill>
                <a:latin typeface="Arial" panose="020B0604020202020204" pitchFamily="34" charset="0"/>
                <a:ea typeface="微软雅黑" panose="020B0503020204020204" pitchFamily="34" charset="-122"/>
                <a:sym typeface="Arial" panose="020B0604020202020204" pitchFamily="34" charset="0"/>
              </a:rPr>
              <a:t>在此录入上述图表的描述说明，在此录入上述图表的描述说明，在此录入上述图表的描述说明。</a:t>
            </a:r>
            <a:endParaRPr lang="zh-CN" altLang="en-US" sz="1867"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9" name="矩形 38"/>
          <p:cNvSpPr>
            <a:spLocks noChangeArrowheads="1"/>
          </p:cNvSpPr>
          <p:nvPr/>
        </p:nvSpPr>
        <p:spPr bwMode="auto">
          <a:xfrm>
            <a:off x="8864854" y="3260534"/>
            <a:ext cx="1345222" cy="4412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r>
              <a:rPr lang="zh-CN" altLang="en-US" sz="2267" dirty="0">
                <a:solidFill>
                  <a:srgbClr val="2FA598"/>
                </a:solidFill>
                <a:latin typeface="Arial" panose="020B0604020202020204" pitchFamily="34" charset="0"/>
                <a:ea typeface="微软雅黑" panose="020B0503020204020204" pitchFamily="34" charset="-122"/>
                <a:sym typeface="Arial" panose="020B0604020202020204" pitchFamily="34" charset="0"/>
              </a:rPr>
              <a:t>添加标题</a:t>
            </a:r>
            <a:endParaRPr lang="en-US" altLang="zh-CN" sz="2267" dirty="0">
              <a:solidFill>
                <a:srgbClr val="2FA598"/>
              </a:solidFill>
              <a:latin typeface="Arial" panose="020B0604020202020204" pitchFamily="34" charset="0"/>
              <a:ea typeface="微软雅黑" panose="020B0503020204020204" pitchFamily="34" charset="-122"/>
              <a:sym typeface="Arial" panose="020B0604020202020204" pitchFamily="34" charset="0"/>
            </a:endParaRPr>
          </a:p>
        </p:txBody>
      </p:sp>
      <p:sp>
        <p:nvSpPr>
          <p:cNvPr id="30" name="矩形 47"/>
          <p:cNvSpPr>
            <a:spLocks noChangeArrowheads="1"/>
          </p:cNvSpPr>
          <p:nvPr/>
        </p:nvSpPr>
        <p:spPr bwMode="auto">
          <a:xfrm>
            <a:off x="8665928" y="3739960"/>
            <a:ext cx="1874837" cy="1446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91431" tIns="45716" rIns="91431" bIns="45716">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20000"/>
              </a:lnSpc>
              <a:spcBef>
                <a:spcPct val="0"/>
              </a:spcBef>
              <a:buFont typeface="Arial" pitchFamily="34" charset="0"/>
              <a:buNone/>
            </a:pPr>
            <a:r>
              <a:rPr lang="zh-CN" altLang="en-US" sz="1467" dirty="0">
                <a:solidFill>
                  <a:schemeClr val="bg1"/>
                </a:solidFill>
                <a:latin typeface="Arial" panose="020B0604020202020204" pitchFamily="34" charset="0"/>
                <a:ea typeface="微软雅黑" panose="020B0503020204020204" pitchFamily="34" charset="-122"/>
                <a:sym typeface="Arial" panose="020B0604020202020204" pitchFamily="34" charset="0"/>
              </a:rPr>
              <a:t>在此录入上述图表的描述说明，在此录入上述图表的描述说明，在此录入上述图表的描述说明。</a:t>
            </a:r>
            <a:endParaRPr lang="zh-CN" altLang="en-US" sz="1867"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31" name="直接连接符 8"/>
          <p:cNvSpPr>
            <a:spLocks noChangeShapeType="1"/>
          </p:cNvSpPr>
          <p:nvPr/>
        </p:nvSpPr>
        <p:spPr bwMode="auto">
          <a:xfrm>
            <a:off x="1558691" y="5251260"/>
            <a:ext cx="9359900" cy="1588"/>
          </a:xfrm>
          <a:prstGeom prst="line">
            <a:avLst/>
          </a:prstGeom>
          <a:noFill/>
          <a:ln w="6350">
            <a:solidFill>
              <a:srgbClr val="A5A5A5"/>
            </a:solidFill>
            <a:bevel/>
            <a:headEnd/>
            <a:tailEnd/>
          </a:ln>
          <a:extLst>
            <a:ext uri="{909E8E84-426E-40DD-AFC4-6F175D3DCCD1}">
              <a14:hiddenFill xmlns:a14="http://schemas.microsoft.com/office/drawing/2010/main">
                <a:noFill/>
              </a14:hiddenFill>
            </a:ext>
          </a:extLst>
        </p:spPr>
        <p:txBody>
          <a:bodyPr lIns="91440" tIns="45720" rIns="91440" bIns="45720"/>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32" name="文本框 31"/>
          <p:cNvSpPr txBox="1"/>
          <p:nvPr/>
        </p:nvSpPr>
        <p:spPr>
          <a:xfrm>
            <a:off x="13425201" y="7905750"/>
            <a:ext cx="877163" cy="369332"/>
          </a:xfrm>
          <a:prstGeom prst="rect">
            <a:avLst/>
          </a:prstGeom>
          <a:noFill/>
        </p:spPr>
        <p:txBody>
          <a:bodyPr wrap="none" rtlCol="0">
            <a:spAutoFit/>
          </a:bodyPr>
          <a:lstStyle/>
          <a:p>
            <a:r>
              <a:rPr lang="zh-CN" altLang="en-US" dirty="0" smtClean="0"/>
              <a:t>延迟符</a:t>
            </a:r>
            <a:endParaRPr lang="zh-CN" altLang="en-US" dirty="0"/>
          </a:p>
        </p:txBody>
      </p:sp>
      <p:sp>
        <p:nvSpPr>
          <p:cNvPr id="34" name="文本框 33"/>
          <p:cNvSpPr txBox="1"/>
          <p:nvPr/>
        </p:nvSpPr>
        <p:spPr>
          <a:xfrm>
            <a:off x="1158975" y="167204"/>
            <a:ext cx="2236510" cy="400110"/>
          </a:xfrm>
          <a:prstGeom prst="rect">
            <a:avLst/>
          </a:prstGeom>
          <a:noFill/>
        </p:spPr>
        <p:txBody>
          <a:bodyPr wrap="none" rtlCol="0">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a:t>
            </a:r>
            <a:r>
              <a:rPr lang="zh-CN" altLang="en-US" sz="2000" b="1" dirty="0" smtClean="0">
                <a:solidFill>
                  <a:schemeClr val="bg1"/>
                </a:solidFill>
                <a:latin typeface="方正正纤黑简体" panose="02000000000000000000" pitchFamily="2" charset="-122"/>
                <a:ea typeface="方正正纤黑简体" panose="02000000000000000000" pitchFamily="2" charset="-122"/>
              </a:rPr>
              <a:t>文本</a:t>
            </a:r>
            <a:endParaRPr lang="zh-CN" altLang="en-US" sz="2000" b="1" dirty="0">
              <a:solidFill>
                <a:schemeClr val="bg1"/>
              </a:solidFill>
              <a:latin typeface="方正正纤黑简体" panose="02000000000000000000" pitchFamily="2" charset="-122"/>
              <a:ea typeface="方正正纤黑简体" panose="02000000000000000000" pitchFamily="2" charset="-122"/>
            </a:endParaRPr>
          </a:p>
        </p:txBody>
      </p:sp>
      <p:sp>
        <p:nvSpPr>
          <p:cNvPr id="35" name="文本框 34"/>
          <p:cNvSpPr txBox="1"/>
          <p:nvPr/>
        </p:nvSpPr>
        <p:spPr>
          <a:xfrm>
            <a:off x="1098029" y="501753"/>
            <a:ext cx="2358403" cy="400110"/>
          </a:xfrm>
          <a:prstGeom prst="rect">
            <a:avLst/>
          </a:prstGeom>
          <a:noFill/>
        </p:spPr>
        <p:txBody>
          <a:bodyPr wrap="none" rtlCol="0">
            <a:spAutoFit/>
          </a:bodyPr>
          <a:lstStyle/>
          <a:p>
            <a:r>
              <a:rPr lang="en-US" altLang="zh-CN" sz="2000" dirty="0" smtClean="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rPr>
              <a:t>In the add directory</a:t>
            </a:r>
            <a:endParaRPr lang="zh-CN" altLang="en-US" sz="2000" dirty="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endParaRPr>
          </a:p>
        </p:txBody>
      </p:sp>
      <p:grpSp>
        <p:nvGrpSpPr>
          <p:cNvPr id="36" name="组合 35"/>
          <p:cNvGrpSpPr/>
          <p:nvPr/>
        </p:nvGrpSpPr>
        <p:grpSpPr>
          <a:xfrm>
            <a:off x="207780" y="101257"/>
            <a:ext cx="866605" cy="778226"/>
            <a:chOff x="283980" y="301282"/>
            <a:chExt cx="866605" cy="778226"/>
          </a:xfrm>
        </p:grpSpPr>
        <p:grpSp>
          <p:nvGrpSpPr>
            <p:cNvPr id="37" name="组合 36"/>
            <p:cNvGrpSpPr/>
            <p:nvPr/>
          </p:nvGrpSpPr>
          <p:grpSpPr>
            <a:xfrm>
              <a:off x="283980" y="301282"/>
              <a:ext cx="866605" cy="778226"/>
              <a:chOff x="225922" y="165203"/>
              <a:chExt cx="1038215" cy="932335"/>
            </a:xfrm>
          </p:grpSpPr>
          <p:sp>
            <p:nvSpPr>
              <p:cNvPr id="39" name="任意多边形 38"/>
              <p:cNvSpPr/>
              <p:nvPr/>
            </p:nvSpPr>
            <p:spPr>
              <a:xfrm>
                <a:off x="365209" y="290285"/>
                <a:ext cx="759642" cy="68217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任意多边形 39"/>
              <p:cNvSpPr/>
              <p:nvPr/>
            </p:nvSpPr>
            <p:spPr>
              <a:xfrm>
                <a:off x="225922" y="165203"/>
                <a:ext cx="1038215" cy="932335"/>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8" name="文本框 37"/>
            <p:cNvSpPr txBox="1"/>
            <p:nvPr/>
          </p:nvSpPr>
          <p:spPr>
            <a:xfrm>
              <a:off x="434993" y="367229"/>
              <a:ext cx="564578" cy="646331"/>
            </a:xfrm>
            <a:prstGeom prst="rect">
              <a:avLst/>
            </a:prstGeom>
            <a:noFill/>
          </p:spPr>
          <p:txBody>
            <a:bodyPr wrap="none" rtlCol="0">
              <a:spAutoFit/>
            </a:bodyPr>
            <a:lstStyle/>
            <a:p>
              <a:r>
                <a:rPr lang="en-US" altLang="zh-CN" sz="3600" dirty="0" smtClean="0">
                  <a:solidFill>
                    <a:srgbClr val="2FA598"/>
                  </a:solidFill>
                  <a:latin typeface="Agency FB" panose="020B0503020202020204" pitchFamily="34" charset="0"/>
                </a:rPr>
                <a:t>02</a:t>
              </a:r>
              <a:endParaRPr lang="zh-CN" altLang="en-US" sz="3600" dirty="0">
                <a:solidFill>
                  <a:srgbClr val="2FA598"/>
                </a:solidFill>
                <a:latin typeface="Agency FB" panose="020B0503020202020204" pitchFamily="34" charset="0"/>
              </a:endParaRPr>
            </a:p>
          </p:txBody>
        </p:sp>
      </p:grpSp>
    </p:spTree>
    <p:extLst>
      <p:ext uri="{BB962C8B-B14F-4D97-AF65-F5344CB8AC3E}">
        <p14:creationId xmlns:p14="http://schemas.microsoft.com/office/powerpoint/2010/main" val="641564937"/>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400" fill="hold"/>
                                        <p:tgtEl>
                                          <p:spTgt spid="13"/>
                                        </p:tgtEl>
                                        <p:attrNameLst>
                                          <p:attrName>ppt_x</p:attrName>
                                        </p:attrNameLst>
                                      </p:cBhvr>
                                      <p:tavLst>
                                        <p:tav tm="0">
                                          <p:val>
                                            <p:strVal val="0-#ppt_w/2"/>
                                          </p:val>
                                        </p:tav>
                                        <p:tav tm="100000">
                                          <p:val>
                                            <p:strVal val="#ppt_x"/>
                                          </p:val>
                                        </p:tav>
                                      </p:tavLst>
                                    </p:anim>
                                    <p:anim calcmode="lin" valueType="num">
                                      <p:cBhvr>
                                        <p:cTn id="8" dur="400" fill="hold"/>
                                        <p:tgtEl>
                                          <p:spTgt spid="13"/>
                                        </p:tgtEl>
                                        <p:attrNameLst>
                                          <p:attrName>ppt_y</p:attrName>
                                        </p:attrNameLst>
                                      </p:cBhvr>
                                      <p:tavLst>
                                        <p:tav tm="0">
                                          <p:val>
                                            <p:strVal val="#ppt_y"/>
                                          </p:val>
                                        </p:tav>
                                        <p:tav tm="100000">
                                          <p:val>
                                            <p:strVal val="#ppt_y"/>
                                          </p:val>
                                        </p:tav>
                                      </p:tavLst>
                                    </p:anim>
                                  </p:childTnLst>
                                </p:cTn>
                              </p:par>
                              <p:par>
                                <p:cTn id="9" presetID="10" presetClass="entr" presetSubtype="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400"/>
                                        <p:tgtEl>
                                          <p:spTgt spid="9"/>
                                        </p:tgtEl>
                                      </p:cBhvr>
                                    </p:animEffect>
                                  </p:childTnLst>
                                </p:cTn>
                              </p:par>
                              <p:par>
                                <p:cTn id="12" presetID="12" presetClass="entr" presetSubtype="1" fill="hold" grpId="0" nodeType="withEffect">
                                  <p:stCondLst>
                                    <p:cond delay="500"/>
                                  </p:stCondLst>
                                  <p:childTnLst>
                                    <p:set>
                                      <p:cBhvr>
                                        <p:cTn id="13" dur="1" fill="hold">
                                          <p:stCondLst>
                                            <p:cond delay="0"/>
                                          </p:stCondLst>
                                        </p:cTn>
                                        <p:tgtEl>
                                          <p:spTgt spid="23"/>
                                        </p:tgtEl>
                                        <p:attrNameLst>
                                          <p:attrName>style.visibility</p:attrName>
                                        </p:attrNameLst>
                                      </p:cBhvr>
                                      <p:to>
                                        <p:strVal val="visible"/>
                                      </p:to>
                                    </p:set>
                                    <p:anim calcmode="lin" valueType="num">
                                      <p:cBhvr>
                                        <p:cTn id="14" dur="400"/>
                                        <p:tgtEl>
                                          <p:spTgt spid="23"/>
                                        </p:tgtEl>
                                        <p:attrNameLst>
                                          <p:attrName>ppt_y</p:attrName>
                                        </p:attrNameLst>
                                      </p:cBhvr>
                                      <p:tavLst>
                                        <p:tav tm="0">
                                          <p:val>
                                            <p:strVal val="#ppt_y-#ppt_h*1.125000"/>
                                          </p:val>
                                        </p:tav>
                                        <p:tav tm="100000">
                                          <p:val>
                                            <p:strVal val="#ppt_y"/>
                                          </p:val>
                                        </p:tav>
                                      </p:tavLst>
                                    </p:anim>
                                    <p:animEffect>
                                      <p:cBhvr>
                                        <p:cTn id="15" dur="400"/>
                                        <p:tgtEl>
                                          <p:spTgt spid="23"/>
                                        </p:tgtEl>
                                      </p:cBhvr>
                                    </p:animEffect>
                                  </p:childTnLst>
                                </p:cTn>
                              </p:par>
                              <p:par>
                                <p:cTn id="16" presetID="12" presetClass="entr" presetSubtype="1" fill="hold" grpId="0" nodeType="withEffect">
                                  <p:stCondLst>
                                    <p:cond delay="500"/>
                                  </p:stCondLst>
                                  <p:childTnLst>
                                    <p:set>
                                      <p:cBhvr>
                                        <p:cTn id="17" dur="1" fill="hold">
                                          <p:stCondLst>
                                            <p:cond delay="0"/>
                                          </p:stCondLst>
                                        </p:cTn>
                                        <p:tgtEl>
                                          <p:spTgt spid="24"/>
                                        </p:tgtEl>
                                        <p:attrNameLst>
                                          <p:attrName>style.visibility</p:attrName>
                                        </p:attrNameLst>
                                      </p:cBhvr>
                                      <p:to>
                                        <p:strVal val="visible"/>
                                      </p:to>
                                    </p:set>
                                    <p:anim calcmode="lin" valueType="num">
                                      <p:cBhvr>
                                        <p:cTn id="18" dur="400"/>
                                        <p:tgtEl>
                                          <p:spTgt spid="24"/>
                                        </p:tgtEl>
                                        <p:attrNameLst>
                                          <p:attrName>ppt_y</p:attrName>
                                        </p:attrNameLst>
                                      </p:cBhvr>
                                      <p:tavLst>
                                        <p:tav tm="0">
                                          <p:val>
                                            <p:strVal val="#ppt_y-#ppt_h*1.125000"/>
                                          </p:val>
                                        </p:tav>
                                        <p:tav tm="100000">
                                          <p:val>
                                            <p:strVal val="#ppt_y"/>
                                          </p:val>
                                        </p:tav>
                                      </p:tavLst>
                                    </p:anim>
                                    <p:animEffect>
                                      <p:cBhvr>
                                        <p:cTn id="19" dur="400"/>
                                        <p:tgtEl>
                                          <p:spTgt spid="24"/>
                                        </p:tgtEl>
                                      </p:cBhvr>
                                    </p:animEffect>
                                  </p:childTnLst>
                                </p:cTn>
                              </p:par>
                            </p:childTnLst>
                          </p:cTn>
                        </p:par>
                        <p:par>
                          <p:cTn id="20" fill="hold">
                            <p:stCondLst>
                              <p:cond delay="900"/>
                            </p:stCondLst>
                            <p:childTnLst>
                              <p:par>
                                <p:cTn id="21" presetID="12" presetClass="entr" presetSubtype="8" fill="hold" nodeType="afterEffect">
                                  <p:stCondLst>
                                    <p:cond delay="0"/>
                                  </p:stCondLst>
                                  <p:childTnLst>
                                    <p:set>
                                      <p:cBhvr>
                                        <p:cTn id="22" dur="1" fill="hold">
                                          <p:stCondLst>
                                            <p:cond delay="0"/>
                                          </p:stCondLst>
                                        </p:cTn>
                                        <p:tgtEl>
                                          <p:spTgt spid="10"/>
                                        </p:tgtEl>
                                        <p:attrNameLst>
                                          <p:attrName>style.visibility</p:attrName>
                                        </p:attrNameLst>
                                      </p:cBhvr>
                                      <p:to>
                                        <p:strVal val="visible"/>
                                      </p:to>
                                    </p:set>
                                    <p:anim calcmode="lin" valueType="num">
                                      <p:cBhvr>
                                        <p:cTn id="23" dur="400"/>
                                        <p:tgtEl>
                                          <p:spTgt spid="10"/>
                                        </p:tgtEl>
                                        <p:attrNameLst>
                                          <p:attrName>ppt_x</p:attrName>
                                        </p:attrNameLst>
                                      </p:cBhvr>
                                      <p:tavLst>
                                        <p:tav tm="0">
                                          <p:val>
                                            <p:strVal val="#ppt_x-#ppt_w*1.125000"/>
                                          </p:val>
                                        </p:tav>
                                        <p:tav tm="100000">
                                          <p:val>
                                            <p:strVal val="#ppt_x"/>
                                          </p:val>
                                        </p:tav>
                                      </p:tavLst>
                                    </p:anim>
                                    <p:animEffect>
                                      <p:cBhvr>
                                        <p:cTn id="24" dur="400"/>
                                        <p:tgtEl>
                                          <p:spTgt spid="10"/>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fade">
                                      <p:cBhvr>
                                        <p:cTn id="27" dur="400"/>
                                        <p:tgtEl>
                                          <p:spTgt spid="6"/>
                                        </p:tgtEl>
                                      </p:cBhvr>
                                    </p:animEffect>
                                  </p:childTnLst>
                                </p:cTn>
                              </p:par>
                              <p:par>
                                <p:cTn id="28" presetID="12" presetClass="entr" presetSubtype="1" fill="hold" grpId="0" nodeType="withEffect">
                                  <p:stCondLst>
                                    <p:cond delay="500"/>
                                  </p:stCondLst>
                                  <p:childTnLst>
                                    <p:set>
                                      <p:cBhvr>
                                        <p:cTn id="29" dur="1" fill="hold">
                                          <p:stCondLst>
                                            <p:cond delay="0"/>
                                          </p:stCondLst>
                                        </p:cTn>
                                        <p:tgtEl>
                                          <p:spTgt spid="25"/>
                                        </p:tgtEl>
                                        <p:attrNameLst>
                                          <p:attrName>style.visibility</p:attrName>
                                        </p:attrNameLst>
                                      </p:cBhvr>
                                      <p:to>
                                        <p:strVal val="visible"/>
                                      </p:to>
                                    </p:set>
                                    <p:anim calcmode="lin" valueType="num">
                                      <p:cBhvr>
                                        <p:cTn id="30" dur="400"/>
                                        <p:tgtEl>
                                          <p:spTgt spid="25"/>
                                        </p:tgtEl>
                                        <p:attrNameLst>
                                          <p:attrName>ppt_y</p:attrName>
                                        </p:attrNameLst>
                                      </p:cBhvr>
                                      <p:tavLst>
                                        <p:tav tm="0">
                                          <p:val>
                                            <p:strVal val="#ppt_y-#ppt_h*1.125000"/>
                                          </p:val>
                                        </p:tav>
                                        <p:tav tm="100000">
                                          <p:val>
                                            <p:strVal val="#ppt_y"/>
                                          </p:val>
                                        </p:tav>
                                      </p:tavLst>
                                    </p:anim>
                                    <p:animEffect>
                                      <p:cBhvr>
                                        <p:cTn id="31" dur="400"/>
                                        <p:tgtEl>
                                          <p:spTgt spid="25"/>
                                        </p:tgtEl>
                                      </p:cBhvr>
                                    </p:animEffect>
                                  </p:childTnLst>
                                </p:cTn>
                              </p:par>
                              <p:par>
                                <p:cTn id="32" presetID="12" presetClass="entr" presetSubtype="1" fill="hold" grpId="0" nodeType="withEffect">
                                  <p:stCondLst>
                                    <p:cond delay="500"/>
                                  </p:stCondLst>
                                  <p:childTnLst>
                                    <p:set>
                                      <p:cBhvr>
                                        <p:cTn id="33" dur="1" fill="hold">
                                          <p:stCondLst>
                                            <p:cond delay="0"/>
                                          </p:stCondLst>
                                        </p:cTn>
                                        <p:tgtEl>
                                          <p:spTgt spid="26"/>
                                        </p:tgtEl>
                                        <p:attrNameLst>
                                          <p:attrName>style.visibility</p:attrName>
                                        </p:attrNameLst>
                                      </p:cBhvr>
                                      <p:to>
                                        <p:strVal val="visible"/>
                                      </p:to>
                                    </p:set>
                                    <p:anim calcmode="lin" valueType="num">
                                      <p:cBhvr>
                                        <p:cTn id="34" dur="400"/>
                                        <p:tgtEl>
                                          <p:spTgt spid="26"/>
                                        </p:tgtEl>
                                        <p:attrNameLst>
                                          <p:attrName>ppt_y</p:attrName>
                                        </p:attrNameLst>
                                      </p:cBhvr>
                                      <p:tavLst>
                                        <p:tav tm="0">
                                          <p:val>
                                            <p:strVal val="#ppt_y-#ppt_h*1.125000"/>
                                          </p:val>
                                        </p:tav>
                                        <p:tav tm="100000">
                                          <p:val>
                                            <p:strVal val="#ppt_y"/>
                                          </p:val>
                                        </p:tav>
                                      </p:tavLst>
                                    </p:anim>
                                    <p:animEffect>
                                      <p:cBhvr>
                                        <p:cTn id="35" dur="400"/>
                                        <p:tgtEl>
                                          <p:spTgt spid="26"/>
                                        </p:tgtEl>
                                      </p:cBhvr>
                                    </p:animEffect>
                                  </p:childTnLst>
                                </p:cTn>
                              </p:par>
                            </p:childTnLst>
                          </p:cTn>
                        </p:par>
                        <p:par>
                          <p:cTn id="36" fill="hold">
                            <p:stCondLst>
                              <p:cond delay="1800"/>
                            </p:stCondLst>
                            <p:childTnLst>
                              <p:par>
                                <p:cTn id="37" presetID="12" presetClass="entr" presetSubtype="8" fill="hold" nodeType="afterEffect">
                                  <p:stCondLst>
                                    <p:cond delay="0"/>
                                  </p:stCondLst>
                                  <p:childTnLst>
                                    <p:set>
                                      <p:cBhvr>
                                        <p:cTn id="38" dur="1" fill="hold">
                                          <p:stCondLst>
                                            <p:cond delay="0"/>
                                          </p:stCondLst>
                                        </p:cTn>
                                        <p:tgtEl>
                                          <p:spTgt spid="19"/>
                                        </p:tgtEl>
                                        <p:attrNameLst>
                                          <p:attrName>style.visibility</p:attrName>
                                        </p:attrNameLst>
                                      </p:cBhvr>
                                      <p:to>
                                        <p:strVal val="visible"/>
                                      </p:to>
                                    </p:set>
                                    <p:anim calcmode="lin" valueType="num">
                                      <p:cBhvr>
                                        <p:cTn id="39" dur="400"/>
                                        <p:tgtEl>
                                          <p:spTgt spid="19"/>
                                        </p:tgtEl>
                                        <p:attrNameLst>
                                          <p:attrName>ppt_x</p:attrName>
                                        </p:attrNameLst>
                                      </p:cBhvr>
                                      <p:tavLst>
                                        <p:tav tm="0">
                                          <p:val>
                                            <p:strVal val="#ppt_x-#ppt_w*1.125000"/>
                                          </p:val>
                                        </p:tav>
                                        <p:tav tm="100000">
                                          <p:val>
                                            <p:strVal val="#ppt_x"/>
                                          </p:val>
                                        </p:tav>
                                      </p:tavLst>
                                    </p:anim>
                                    <p:animEffect>
                                      <p:cBhvr>
                                        <p:cTn id="40" dur="400"/>
                                        <p:tgtEl>
                                          <p:spTgt spid="19"/>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7"/>
                                        </p:tgtEl>
                                        <p:attrNameLst>
                                          <p:attrName>style.visibility</p:attrName>
                                        </p:attrNameLst>
                                      </p:cBhvr>
                                      <p:to>
                                        <p:strVal val="visible"/>
                                      </p:to>
                                    </p:set>
                                    <p:animEffect transition="in" filter="fade">
                                      <p:cBhvr>
                                        <p:cTn id="43" dur="400"/>
                                        <p:tgtEl>
                                          <p:spTgt spid="7"/>
                                        </p:tgtEl>
                                      </p:cBhvr>
                                    </p:animEffect>
                                  </p:childTnLst>
                                </p:cTn>
                              </p:par>
                              <p:par>
                                <p:cTn id="44" presetID="12" presetClass="entr" presetSubtype="1" fill="hold" grpId="0" nodeType="withEffect">
                                  <p:stCondLst>
                                    <p:cond delay="500"/>
                                  </p:stCondLst>
                                  <p:childTnLst>
                                    <p:set>
                                      <p:cBhvr>
                                        <p:cTn id="45" dur="1" fill="hold">
                                          <p:stCondLst>
                                            <p:cond delay="0"/>
                                          </p:stCondLst>
                                        </p:cTn>
                                        <p:tgtEl>
                                          <p:spTgt spid="27"/>
                                        </p:tgtEl>
                                        <p:attrNameLst>
                                          <p:attrName>style.visibility</p:attrName>
                                        </p:attrNameLst>
                                      </p:cBhvr>
                                      <p:to>
                                        <p:strVal val="visible"/>
                                      </p:to>
                                    </p:set>
                                    <p:anim calcmode="lin" valueType="num">
                                      <p:cBhvr>
                                        <p:cTn id="46" dur="400"/>
                                        <p:tgtEl>
                                          <p:spTgt spid="27"/>
                                        </p:tgtEl>
                                        <p:attrNameLst>
                                          <p:attrName>ppt_y</p:attrName>
                                        </p:attrNameLst>
                                      </p:cBhvr>
                                      <p:tavLst>
                                        <p:tav tm="0">
                                          <p:val>
                                            <p:strVal val="#ppt_y-#ppt_h*1.125000"/>
                                          </p:val>
                                        </p:tav>
                                        <p:tav tm="100000">
                                          <p:val>
                                            <p:strVal val="#ppt_y"/>
                                          </p:val>
                                        </p:tav>
                                      </p:tavLst>
                                    </p:anim>
                                    <p:animEffect>
                                      <p:cBhvr>
                                        <p:cTn id="47" dur="400"/>
                                        <p:tgtEl>
                                          <p:spTgt spid="27"/>
                                        </p:tgtEl>
                                      </p:cBhvr>
                                    </p:animEffect>
                                  </p:childTnLst>
                                </p:cTn>
                              </p:par>
                              <p:par>
                                <p:cTn id="48" presetID="12" presetClass="entr" presetSubtype="1" fill="hold" grpId="0" nodeType="withEffect">
                                  <p:stCondLst>
                                    <p:cond delay="500"/>
                                  </p:stCondLst>
                                  <p:childTnLst>
                                    <p:set>
                                      <p:cBhvr>
                                        <p:cTn id="49" dur="1" fill="hold">
                                          <p:stCondLst>
                                            <p:cond delay="0"/>
                                          </p:stCondLst>
                                        </p:cTn>
                                        <p:tgtEl>
                                          <p:spTgt spid="28"/>
                                        </p:tgtEl>
                                        <p:attrNameLst>
                                          <p:attrName>style.visibility</p:attrName>
                                        </p:attrNameLst>
                                      </p:cBhvr>
                                      <p:to>
                                        <p:strVal val="visible"/>
                                      </p:to>
                                    </p:set>
                                    <p:anim calcmode="lin" valueType="num">
                                      <p:cBhvr>
                                        <p:cTn id="50" dur="400"/>
                                        <p:tgtEl>
                                          <p:spTgt spid="28"/>
                                        </p:tgtEl>
                                        <p:attrNameLst>
                                          <p:attrName>ppt_y</p:attrName>
                                        </p:attrNameLst>
                                      </p:cBhvr>
                                      <p:tavLst>
                                        <p:tav tm="0">
                                          <p:val>
                                            <p:strVal val="#ppt_y-#ppt_h*1.125000"/>
                                          </p:val>
                                        </p:tav>
                                        <p:tav tm="100000">
                                          <p:val>
                                            <p:strVal val="#ppt_y"/>
                                          </p:val>
                                        </p:tav>
                                      </p:tavLst>
                                    </p:anim>
                                    <p:animEffect>
                                      <p:cBhvr>
                                        <p:cTn id="51" dur="400"/>
                                        <p:tgtEl>
                                          <p:spTgt spid="28"/>
                                        </p:tgtEl>
                                      </p:cBhvr>
                                    </p:animEffect>
                                  </p:childTnLst>
                                </p:cTn>
                              </p:par>
                            </p:childTnLst>
                          </p:cTn>
                        </p:par>
                        <p:par>
                          <p:cTn id="52" fill="hold">
                            <p:stCondLst>
                              <p:cond delay="2700"/>
                            </p:stCondLst>
                            <p:childTnLst>
                              <p:par>
                                <p:cTn id="53" presetID="12" presetClass="entr" presetSubtype="8" fill="hold" nodeType="afterEffect">
                                  <p:stCondLst>
                                    <p:cond delay="0"/>
                                  </p:stCondLst>
                                  <p:childTnLst>
                                    <p:set>
                                      <p:cBhvr>
                                        <p:cTn id="54" dur="1" fill="hold">
                                          <p:stCondLst>
                                            <p:cond delay="0"/>
                                          </p:stCondLst>
                                        </p:cTn>
                                        <p:tgtEl>
                                          <p:spTgt spid="16"/>
                                        </p:tgtEl>
                                        <p:attrNameLst>
                                          <p:attrName>style.visibility</p:attrName>
                                        </p:attrNameLst>
                                      </p:cBhvr>
                                      <p:to>
                                        <p:strVal val="visible"/>
                                      </p:to>
                                    </p:set>
                                    <p:anim calcmode="lin" valueType="num">
                                      <p:cBhvr>
                                        <p:cTn id="55" dur="400"/>
                                        <p:tgtEl>
                                          <p:spTgt spid="16"/>
                                        </p:tgtEl>
                                        <p:attrNameLst>
                                          <p:attrName>ppt_x</p:attrName>
                                        </p:attrNameLst>
                                      </p:cBhvr>
                                      <p:tavLst>
                                        <p:tav tm="0">
                                          <p:val>
                                            <p:strVal val="#ppt_x-#ppt_w*1.125000"/>
                                          </p:val>
                                        </p:tav>
                                        <p:tav tm="100000">
                                          <p:val>
                                            <p:strVal val="#ppt_x"/>
                                          </p:val>
                                        </p:tav>
                                      </p:tavLst>
                                    </p:anim>
                                    <p:animEffect>
                                      <p:cBhvr>
                                        <p:cTn id="56" dur="400"/>
                                        <p:tgtEl>
                                          <p:spTgt spid="16"/>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8"/>
                                        </p:tgtEl>
                                        <p:attrNameLst>
                                          <p:attrName>style.visibility</p:attrName>
                                        </p:attrNameLst>
                                      </p:cBhvr>
                                      <p:to>
                                        <p:strVal val="visible"/>
                                      </p:to>
                                    </p:set>
                                    <p:animEffect transition="in" filter="fade">
                                      <p:cBhvr>
                                        <p:cTn id="59" dur="400"/>
                                        <p:tgtEl>
                                          <p:spTgt spid="8"/>
                                        </p:tgtEl>
                                      </p:cBhvr>
                                    </p:animEffect>
                                  </p:childTnLst>
                                </p:cTn>
                              </p:par>
                              <p:par>
                                <p:cTn id="60" presetID="12" presetClass="entr" presetSubtype="1" fill="hold" grpId="0" nodeType="withEffect">
                                  <p:stCondLst>
                                    <p:cond delay="500"/>
                                  </p:stCondLst>
                                  <p:childTnLst>
                                    <p:set>
                                      <p:cBhvr>
                                        <p:cTn id="61" dur="1" fill="hold">
                                          <p:stCondLst>
                                            <p:cond delay="0"/>
                                          </p:stCondLst>
                                        </p:cTn>
                                        <p:tgtEl>
                                          <p:spTgt spid="29"/>
                                        </p:tgtEl>
                                        <p:attrNameLst>
                                          <p:attrName>style.visibility</p:attrName>
                                        </p:attrNameLst>
                                      </p:cBhvr>
                                      <p:to>
                                        <p:strVal val="visible"/>
                                      </p:to>
                                    </p:set>
                                    <p:anim calcmode="lin" valueType="num">
                                      <p:cBhvr>
                                        <p:cTn id="62" dur="400"/>
                                        <p:tgtEl>
                                          <p:spTgt spid="29"/>
                                        </p:tgtEl>
                                        <p:attrNameLst>
                                          <p:attrName>ppt_y</p:attrName>
                                        </p:attrNameLst>
                                      </p:cBhvr>
                                      <p:tavLst>
                                        <p:tav tm="0">
                                          <p:val>
                                            <p:strVal val="#ppt_y-#ppt_h*1.125000"/>
                                          </p:val>
                                        </p:tav>
                                        <p:tav tm="100000">
                                          <p:val>
                                            <p:strVal val="#ppt_y"/>
                                          </p:val>
                                        </p:tav>
                                      </p:tavLst>
                                    </p:anim>
                                    <p:animEffect>
                                      <p:cBhvr>
                                        <p:cTn id="63" dur="400"/>
                                        <p:tgtEl>
                                          <p:spTgt spid="29"/>
                                        </p:tgtEl>
                                      </p:cBhvr>
                                    </p:animEffect>
                                  </p:childTnLst>
                                </p:cTn>
                              </p:par>
                              <p:par>
                                <p:cTn id="64" presetID="12" presetClass="entr" presetSubtype="1" fill="hold" grpId="0" nodeType="withEffect">
                                  <p:stCondLst>
                                    <p:cond delay="500"/>
                                  </p:stCondLst>
                                  <p:childTnLst>
                                    <p:set>
                                      <p:cBhvr>
                                        <p:cTn id="65" dur="1" fill="hold">
                                          <p:stCondLst>
                                            <p:cond delay="0"/>
                                          </p:stCondLst>
                                        </p:cTn>
                                        <p:tgtEl>
                                          <p:spTgt spid="30"/>
                                        </p:tgtEl>
                                        <p:attrNameLst>
                                          <p:attrName>style.visibility</p:attrName>
                                        </p:attrNameLst>
                                      </p:cBhvr>
                                      <p:to>
                                        <p:strVal val="visible"/>
                                      </p:to>
                                    </p:set>
                                    <p:anim calcmode="lin" valueType="num">
                                      <p:cBhvr>
                                        <p:cTn id="66" dur="400"/>
                                        <p:tgtEl>
                                          <p:spTgt spid="30"/>
                                        </p:tgtEl>
                                        <p:attrNameLst>
                                          <p:attrName>ppt_y</p:attrName>
                                        </p:attrNameLst>
                                      </p:cBhvr>
                                      <p:tavLst>
                                        <p:tav tm="0">
                                          <p:val>
                                            <p:strVal val="#ppt_y-#ppt_h*1.125000"/>
                                          </p:val>
                                        </p:tav>
                                        <p:tav tm="100000">
                                          <p:val>
                                            <p:strVal val="#ppt_y"/>
                                          </p:val>
                                        </p:tav>
                                      </p:tavLst>
                                    </p:anim>
                                    <p:animEffect>
                                      <p:cBhvr>
                                        <p:cTn id="67" dur="400"/>
                                        <p:tgtEl>
                                          <p:spTgt spid="30"/>
                                        </p:tgtEl>
                                      </p:cBhvr>
                                    </p:animEffect>
                                  </p:childTnLst>
                                </p:cTn>
                              </p:par>
                            </p:childTnLst>
                          </p:cTn>
                        </p:par>
                        <p:par>
                          <p:cTn id="68" fill="hold">
                            <p:stCondLst>
                              <p:cond delay="3600"/>
                            </p:stCondLst>
                            <p:childTnLst>
                              <p:par>
                                <p:cTn id="69" presetID="16" presetClass="entr" presetSubtype="37" fill="hold" grpId="0" nodeType="afterEffect">
                                  <p:stCondLst>
                                    <p:cond delay="0"/>
                                  </p:stCondLst>
                                  <p:childTnLst>
                                    <p:set>
                                      <p:cBhvr>
                                        <p:cTn id="70" dur="1" fill="hold">
                                          <p:stCondLst>
                                            <p:cond delay="0"/>
                                          </p:stCondLst>
                                        </p:cTn>
                                        <p:tgtEl>
                                          <p:spTgt spid="31"/>
                                        </p:tgtEl>
                                        <p:attrNameLst>
                                          <p:attrName>style.visibility</p:attrName>
                                        </p:attrNameLst>
                                      </p:cBhvr>
                                      <p:to>
                                        <p:strVal val="visible"/>
                                      </p:to>
                                    </p:set>
                                    <p:animEffect>
                                      <p:cBhvr>
                                        <p:cTn id="71" dur="750"/>
                                        <p:tgtEl>
                                          <p:spTgt spid="31"/>
                                        </p:tgtEl>
                                      </p:cBhvr>
                                    </p:animEffect>
                                  </p:childTnLst>
                                </p:cTn>
                              </p:par>
                              <p:par>
                                <p:cTn id="72" presetID="10" presetClass="entr" presetSubtype="0" fill="hold" grpId="0" nodeType="withEffect">
                                  <p:stCondLst>
                                    <p:cond delay="250"/>
                                  </p:stCondLst>
                                  <p:childTnLst>
                                    <p:set>
                                      <p:cBhvr>
                                        <p:cTn id="73" dur="1" fill="hold">
                                          <p:stCondLst>
                                            <p:cond delay="0"/>
                                          </p:stCondLst>
                                        </p:cTn>
                                        <p:tgtEl>
                                          <p:spTgt spid="22"/>
                                        </p:tgtEl>
                                        <p:attrNameLst>
                                          <p:attrName>style.visibility</p:attrName>
                                        </p:attrNameLst>
                                      </p:cBhvr>
                                      <p:to>
                                        <p:strVal val="visible"/>
                                      </p:to>
                                    </p:set>
                                    <p:anim calcmode="lin" valueType="num">
                                      <p:cBhvr>
                                        <p:cTn id="74" dur="500" fill="hold"/>
                                        <p:tgtEl>
                                          <p:spTgt spid="22"/>
                                        </p:tgtEl>
                                        <p:attrNameLst>
                                          <p:attrName>ppt_w</p:attrName>
                                        </p:attrNameLst>
                                      </p:cBhvr>
                                      <p:tavLst>
                                        <p:tav tm="0">
                                          <p:val>
                                            <p:fltVal val="0"/>
                                          </p:val>
                                        </p:tav>
                                        <p:tav tm="100000">
                                          <p:val>
                                            <p:strVal val="#ppt_w"/>
                                          </p:val>
                                        </p:tav>
                                      </p:tavLst>
                                    </p:anim>
                                    <p:anim calcmode="lin" valueType="num">
                                      <p:cBhvr>
                                        <p:cTn id="75" dur="500" fill="hold"/>
                                        <p:tgtEl>
                                          <p:spTgt spid="22"/>
                                        </p:tgtEl>
                                        <p:attrNameLst>
                                          <p:attrName>ppt_h</p:attrName>
                                        </p:attrNameLst>
                                      </p:cBhvr>
                                      <p:tavLst>
                                        <p:tav tm="0">
                                          <p:val>
                                            <p:fltVal val="0"/>
                                          </p:val>
                                        </p:tav>
                                        <p:tav tm="100000">
                                          <p:val>
                                            <p:strVal val="#ppt_h"/>
                                          </p:val>
                                        </p:tav>
                                      </p:tavLst>
                                    </p:anim>
                                    <p:animEffect>
                                      <p:cBhvr>
                                        <p:cTn id="76" dur="500"/>
                                        <p:tgtEl>
                                          <p:spTgt spid="22"/>
                                        </p:tgtEl>
                                      </p:cBhvr>
                                    </p:animEffect>
                                  </p:childTnLst>
                                </p:cTn>
                              </p:par>
                            </p:childTnLst>
                          </p:cTn>
                        </p:par>
                      </p:childTnLst>
                    </p:cTn>
                  </p:par>
                  <p:par>
                    <p:cTn id="77" fill="hold">
                      <p:stCondLst>
                        <p:cond delay="indefinite"/>
                      </p:stCondLst>
                      <p:childTnLst>
                        <p:par>
                          <p:cTn id="78" fill="hold">
                            <p:stCondLst>
                              <p:cond delay="0"/>
                            </p:stCondLst>
                            <p:childTnLst>
                              <p:par>
                                <p:cTn id="79" presetID="22" presetClass="entr" presetSubtype="4" fill="hold" grpId="0" nodeType="clickEffect">
                                  <p:stCondLst>
                                    <p:cond delay="0"/>
                                  </p:stCondLst>
                                  <p:childTnLst>
                                    <p:set>
                                      <p:cBhvr>
                                        <p:cTn id="80" dur="1" fill="hold">
                                          <p:stCondLst>
                                            <p:cond delay="0"/>
                                          </p:stCondLst>
                                        </p:cTn>
                                        <p:tgtEl>
                                          <p:spTgt spid="32"/>
                                        </p:tgtEl>
                                        <p:attrNameLst>
                                          <p:attrName>style.visibility</p:attrName>
                                        </p:attrNameLst>
                                      </p:cBhvr>
                                      <p:to>
                                        <p:strVal val="visible"/>
                                      </p:to>
                                    </p:set>
                                    <p:animEffect transition="in" filter="wipe(down)">
                                      <p:cBhvr>
                                        <p:cTn id="81" dur="75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22" grpId="0" bldLvl="0" autoUpdateAnimBg="0"/>
      <p:bldP spid="23" grpId="0" bldLvl="0" autoUpdateAnimBg="0"/>
      <p:bldP spid="24" grpId="0" bldLvl="0" autoUpdateAnimBg="0"/>
      <p:bldP spid="25" grpId="0" bldLvl="0" autoUpdateAnimBg="0"/>
      <p:bldP spid="26" grpId="0" bldLvl="0" autoUpdateAnimBg="0"/>
      <p:bldP spid="27" grpId="0" bldLvl="0" autoUpdateAnimBg="0"/>
      <p:bldP spid="28" grpId="0" bldLvl="0" autoUpdateAnimBg="0"/>
      <p:bldP spid="29" grpId="0" bldLvl="0" autoUpdateAnimBg="0"/>
      <p:bldP spid="30" grpId="0" bldLvl="0" autoUpdateAnimBg="0"/>
      <p:bldP spid="31" grpId="0" animBg="1"/>
      <p:bldP spid="3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圆角矩形 5"/>
          <p:cNvSpPr/>
          <p:nvPr/>
        </p:nvSpPr>
        <p:spPr>
          <a:xfrm>
            <a:off x="4970017" y="4012423"/>
            <a:ext cx="4656932" cy="2190787"/>
          </a:xfrm>
          <a:prstGeom prst="roundRect">
            <a:avLst>
              <a:gd name="adj" fmla="val 12535"/>
            </a:avLst>
          </a:prstGeom>
          <a:gradFill>
            <a:gsLst>
              <a:gs pos="92000">
                <a:srgbClr val="FAFCFB"/>
              </a:gs>
              <a:gs pos="15000">
                <a:srgbClr val="CDCED0"/>
              </a:gs>
            </a:gsLst>
            <a:lin ang="2700000" scaled="1"/>
          </a:gradFill>
          <a:ln w="22225">
            <a:gradFill>
              <a:gsLst>
                <a:gs pos="36000">
                  <a:srgbClr val="FCFCFC"/>
                </a:gs>
                <a:gs pos="71000">
                  <a:srgbClr val="FAFCFB"/>
                </a:gs>
              </a:gsLst>
              <a:lin ang="3000000" scaled="0"/>
            </a:gra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7" name="圆角矩形 6"/>
          <p:cNvSpPr/>
          <p:nvPr/>
        </p:nvSpPr>
        <p:spPr>
          <a:xfrm>
            <a:off x="1449736" y="1718704"/>
            <a:ext cx="2260600" cy="2190787"/>
          </a:xfrm>
          <a:prstGeom prst="roundRect">
            <a:avLst>
              <a:gd name="adj" fmla="val 12535"/>
            </a:avLst>
          </a:prstGeom>
          <a:gradFill>
            <a:gsLst>
              <a:gs pos="92000">
                <a:srgbClr val="FAFCFB"/>
              </a:gs>
              <a:gs pos="15000">
                <a:srgbClr val="CDCED0"/>
              </a:gs>
            </a:gsLst>
            <a:lin ang="2700000" scaled="1"/>
          </a:gradFill>
          <a:ln w="22225">
            <a:gradFill>
              <a:gsLst>
                <a:gs pos="36000">
                  <a:srgbClr val="FCFCFC"/>
                </a:gs>
                <a:gs pos="71000">
                  <a:srgbClr val="FAFCFB"/>
                </a:gs>
              </a:gsLst>
              <a:lin ang="3000000" scaled="0"/>
            </a:gra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8" name="矩形 42"/>
          <p:cNvSpPr>
            <a:spLocks noChangeArrowheads="1"/>
          </p:cNvSpPr>
          <p:nvPr/>
        </p:nvSpPr>
        <p:spPr bwMode="auto">
          <a:xfrm>
            <a:off x="9749187" y="4041775"/>
            <a:ext cx="923925" cy="2260600"/>
          </a:xfrm>
          <a:prstGeom prst="rect">
            <a:avLst/>
          </a:prstGeom>
          <a:solidFill>
            <a:srgbClr val="2FA598">
              <a:alpha val="59999"/>
            </a:srgbClr>
          </a:solidFill>
          <a:ln>
            <a:noFill/>
          </a:ln>
          <a:extLst/>
        </p:spPr>
        <p:txBody>
          <a:bodyPr lIns="121912" tIns="60956" rIns="121912" bIns="60956" anchor="ct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24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9" name="矩形 46"/>
          <p:cNvSpPr>
            <a:spLocks noChangeAspect="1" noChangeArrowheads="1"/>
          </p:cNvSpPr>
          <p:nvPr/>
        </p:nvSpPr>
        <p:spPr bwMode="auto">
          <a:xfrm>
            <a:off x="1449737" y="4041775"/>
            <a:ext cx="3389313" cy="2260600"/>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bevel/>
                <a:headEnd/>
                <a:tailEnd/>
              </a14:hiddenLine>
            </a:ext>
          </a:extLst>
        </p:spPr>
        <p:txBody>
          <a:bodyPr lIns="121912" tIns="60956" rIns="121912" bIns="60956" anchor="ct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24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0" name="矩形 47"/>
          <p:cNvSpPr>
            <a:spLocks noChangeAspect="1" noChangeArrowheads="1"/>
          </p:cNvSpPr>
          <p:nvPr/>
        </p:nvSpPr>
        <p:spPr bwMode="auto">
          <a:xfrm>
            <a:off x="3804001" y="1689100"/>
            <a:ext cx="3386137" cy="2259013"/>
          </a:xfrm>
          <a:prstGeom prst="rect">
            <a:avLst/>
          </a:prstGeom>
          <a:blipFill dpi="0" rotWithShape="1">
            <a:blip r:embed="rId4"/>
            <a:srcRect/>
            <a:stretch>
              <a:fillRect/>
            </a:stretch>
          </a:blipFill>
          <a:ln>
            <a:noFill/>
          </a:ln>
          <a:extLst>
            <a:ext uri="{91240B29-F687-4F45-9708-019B960494DF}">
              <a14:hiddenLine xmlns:a14="http://schemas.microsoft.com/office/drawing/2010/main" w="9525">
                <a:solidFill>
                  <a:srgbClr val="000000"/>
                </a:solidFill>
                <a:bevel/>
                <a:headEnd/>
                <a:tailEnd/>
              </a14:hiddenLine>
            </a:ext>
          </a:extLst>
        </p:spPr>
        <p:txBody>
          <a:bodyPr lIns="121912" tIns="60956" rIns="121912" bIns="60956" anchor="ct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24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1" name="矩形 59"/>
          <p:cNvSpPr>
            <a:spLocks noChangeAspect="1" noChangeArrowheads="1"/>
          </p:cNvSpPr>
          <p:nvPr/>
        </p:nvSpPr>
        <p:spPr bwMode="auto">
          <a:xfrm>
            <a:off x="7283799" y="1687513"/>
            <a:ext cx="3389312" cy="2260600"/>
          </a:xfrm>
          <a:prstGeom prst="rect">
            <a:avLst/>
          </a:prstGeom>
          <a:blipFill dpi="0" rotWithShape="1">
            <a:blip r:embed="rId5"/>
            <a:srcRect/>
            <a:stretch>
              <a:fillRect/>
            </a:stretch>
          </a:blipFill>
          <a:ln>
            <a:noFill/>
          </a:ln>
          <a:extLst>
            <a:ext uri="{91240B29-F687-4F45-9708-019B960494DF}">
              <a14:hiddenLine xmlns:a14="http://schemas.microsoft.com/office/drawing/2010/main" w="9525">
                <a:solidFill>
                  <a:srgbClr val="000000"/>
                </a:solidFill>
                <a:bevel/>
                <a:headEnd/>
                <a:tailEnd/>
              </a14:hiddenLine>
            </a:ext>
          </a:extLst>
        </p:spPr>
        <p:txBody>
          <a:bodyPr lIns="121912" tIns="60956" rIns="121912" bIns="60956" anchor="ct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24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2" name="矩形 57"/>
          <p:cNvSpPr>
            <a:spLocks noChangeArrowheads="1"/>
          </p:cNvSpPr>
          <p:nvPr/>
        </p:nvSpPr>
        <p:spPr bwMode="auto">
          <a:xfrm>
            <a:off x="1659286" y="2379703"/>
            <a:ext cx="1841500" cy="146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121912" tIns="60956" rIns="121912" bIns="60956">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r" eaLnBrk="1" hangingPunct="1">
              <a:lnSpc>
                <a:spcPts val="2125"/>
              </a:lnSpc>
              <a:spcBef>
                <a:spcPct val="0"/>
              </a:spcBef>
              <a:buNone/>
            </a:pPr>
            <a:r>
              <a:rPr lang="zh-CN" altLang="en-US" sz="1467"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文字描述，总结括，内容大纲。文字述，总结概括，内容大纲。</a:t>
            </a:r>
            <a:r>
              <a:rPr lang="en-US" altLang="zh-CN" sz="1467"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 </a:t>
            </a:r>
            <a:endParaRPr lang="zh-CN" altLang="en-US" sz="1467"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a:p>
            <a:pPr algn="r" eaLnBrk="1" hangingPunct="1">
              <a:lnSpc>
                <a:spcPts val="2125"/>
              </a:lnSpc>
              <a:spcBef>
                <a:spcPct val="0"/>
              </a:spcBef>
              <a:buNone/>
            </a:pPr>
            <a:endParaRPr lang="zh-CN" altLang="en-US" sz="1467"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3" name="矩形 56"/>
          <p:cNvSpPr>
            <a:spLocks noChangeArrowheads="1"/>
          </p:cNvSpPr>
          <p:nvPr/>
        </p:nvSpPr>
        <p:spPr bwMode="auto">
          <a:xfrm>
            <a:off x="1091915" y="1816102"/>
            <a:ext cx="2152651" cy="4719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121912" tIns="60956" rIns="121912" bIns="60956">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r" eaLnBrk="1" hangingPunct="1">
              <a:lnSpc>
                <a:spcPct val="100000"/>
              </a:lnSpc>
              <a:spcBef>
                <a:spcPct val="0"/>
              </a:spcBef>
              <a:buFont typeface="Arial" pitchFamily="34" charset="0"/>
              <a:buNone/>
            </a:pPr>
            <a:r>
              <a:rPr lang="zh-CN" altLang="en-US" sz="2267" dirty="0">
                <a:solidFill>
                  <a:srgbClr val="2FA598"/>
                </a:solidFill>
                <a:latin typeface="Arial" panose="020B0604020202020204" pitchFamily="34" charset="0"/>
                <a:ea typeface="微软雅黑" panose="020B0503020204020204" pitchFamily="34" charset="-122"/>
                <a:sym typeface="Arial" panose="020B0604020202020204" pitchFamily="34" charset="0"/>
              </a:rPr>
              <a:t>添加主题</a:t>
            </a:r>
          </a:p>
        </p:txBody>
      </p:sp>
      <p:sp>
        <p:nvSpPr>
          <p:cNvPr id="14" name="矩形 44"/>
          <p:cNvSpPr>
            <a:spLocks noChangeArrowheads="1"/>
          </p:cNvSpPr>
          <p:nvPr/>
        </p:nvSpPr>
        <p:spPr bwMode="auto">
          <a:xfrm>
            <a:off x="6445281" y="4390169"/>
            <a:ext cx="3098800" cy="4719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121912" tIns="60956" rIns="121912" bIns="60956">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00000"/>
              </a:lnSpc>
              <a:spcBef>
                <a:spcPct val="0"/>
              </a:spcBef>
              <a:buFont typeface="Arial" pitchFamily="34" charset="0"/>
              <a:buNone/>
            </a:pPr>
            <a:r>
              <a:rPr lang="zh-CN" altLang="en-US" sz="2267" dirty="0">
                <a:solidFill>
                  <a:srgbClr val="2FA598"/>
                </a:solidFill>
                <a:latin typeface="Arial" panose="020B0604020202020204" pitchFamily="34" charset="0"/>
                <a:ea typeface="微软雅黑" panose="020B0503020204020204" pitchFamily="34" charset="-122"/>
                <a:sym typeface="Arial" panose="020B0604020202020204" pitchFamily="34" charset="0"/>
              </a:rPr>
              <a:t>添加主题</a:t>
            </a:r>
          </a:p>
        </p:txBody>
      </p:sp>
      <p:sp>
        <p:nvSpPr>
          <p:cNvPr id="15" name="矩形 45"/>
          <p:cNvSpPr>
            <a:spLocks noChangeArrowheads="1"/>
          </p:cNvSpPr>
          <p:nvPr/>
        </p:nvSpPr>
        <p:spPr bwMode="auto">
          <a:xfrm>
            <a:off x="5089875" y="4861599"/>
            <a:ext cx="4281487" cy="10261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121912" tIns="60956" rIns="121912" bIns="60956">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00000"/>
              </a:lnSpc>
              <a:spcBef>
                <a:spcPct val="0"/>
              </a:spcBef>
              <a:buFont typeface="Arial" pitchFamily="34" charset="0"/>
              <a:buNone/>
            </a:pPr>
            <a:r>
              <a:rPr lang="zh-CN" altLang="en-US" sz="1467"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右键点击图片选择设置图片格式可直接替换图片，在此录入上述图表的综合描述说明，在此录入上述图表的综合分析说明，在此录入上述图表的综合分析说明，在此录入上述图表的综合分析说明。 </a:t>
            </a:r>
            <a:endParaRPr lang="zh-CN" altLang="en-US" sz="1867"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6" name="燕尾形 1"/>
          <p:cNvSpPr>
            <a:spLocks noChangeArrowheads="1"/>
          </p:cNvSpPr>
          <p:nvPr/>
        </p:nvSpPr>
        <p:spPr bwMode="auto">
          <a:xfrm>
            <a:off x="11049349" y="3690937"/>
            <a:ext cx="512763" cy="512763"/>
          </a:xfrm>
          <a:prstGeom prst="chevron">
            <a:avLst>
              <a:gd name="adj" fmla="val 50000"/>
            </a:avLst>
          </a:prstGeom>
          <a:solidFill>
            <a:srgbClr val="2FA598">
              <a:alpha val="29803"/>
            </a:srgbClr>
          </a:solidFill>
          <a:ln>
            <a:noFill/>
          </a:ln>
          <a:extLst/>
        </p:spPr>
        <p:txBody>
          <a:bodyPr lIns="91440" tIns="45720" rIns="91440" bIns="45720" anchor="ct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1867">
              <a:latin typeface="Arial" panose="020B0604020202020204" pitchFamily="34" charset="0"/>
              <a:ea typeface="微软雅黑" panose="020B0503020204020204" pitchFamily="34" charset="-122"/>
              <a:sym typeface="Arial" panose="020B0604020202020204" pitchFamily="34" charset="0"/>
            </a:endParaRPr>
          </a:p>
        </p:txBody>
      </p:sp>
      <p:sp>
        <p:nvSpPr>
          <p:cNvPr id="17" name="燕尾形 23"/>
          <p:cNvSpPr>
            <a:spLocks noChangeArrowheads="1"/>
          </p:cNvSpPr>
          <p:nvPr/>
        </p:nvSpPr>
        <p:spPr bwMode="auto">
          <a:xfrm flipH="1">
            <a:off x="614712" y="3690937"/>
            <a:ext cx="512763" cy="512763"/>
          </a:xfrm>
          <a:prstGeom prst="chevron">
            <a:avLst>
              <a:gd name="adj" fmla="val 50000"/>
            </a:avLst>
          </a:prstGeom>
          <a:solidFill>
            <a:srgbClr val="2FA598">
              <a:alpha val="29803"/>
            </a:srgbClr>
          </a:solidFill>
          <a:ln>
            <a:noFill/>
          </a:ln>
          <a:extLst/>
        </p:spPr>
        <p:txBody>
          <a:bodyPr lIns="91440" tIns="45720" rIns="91440" bIns="45720" anchor="ct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1867">
              <a:latin typeface="Arial" panose="020B0604020202020204" pitchFamily="34" charset="0"/>
              <a:ea typeface="微软雅黑" panose="020B0503020204020204" pitchFamily="34" charset="-122"/>
              <a:sym typeface="Arial" panose="020B0604020202020204" pitchFamily="34" charset="0"/>
            </a:endParaRPr>
          </a:p>
        </p:txBody>
      </p:sp>
      <p:grpSp>
        <p:nvGrpSpPr>
          <p:cNvPr id="18" name="组合 17"/>
          <p:cNvGrpSpPr/>
          <p:nvPr/>
        </p:nvGrpSpPr>
        <p:grpSpPr>
          <a:xfrm>
            <a:off x="3449668" y="2387285"/>
            <a:ext cx="661234" cy="661235"/>
            <a:chOff x="2614375" y="1638063"/>
            <a:chExt cx="495926" cy="495926"/>
          </a:xfrm>
        </p:grpSpPr>
        <p:grpSp>
          <p:nvGrpSpPr>
            <p:cNvPr id="19" name="组合 18"/>
            <p:cNvGrpSpPr/>
            <p:nvPr/>
          </p:nvGrpSpPr>
          <p:grpSpPr>
            <a:xfrm>
              <a:off x="2614375" y="1638063"/>
              <a:ext cx="495926" cy="495926"/>
              <a:chOff x="304800" y="673100"/>
              <a:chExt cx="4000500" cy="4000500"/>
            </a:xfrm>
            <a:effectLst>
              <a:outerShdw blurRad="317500" dist="190500" dir="8100000" algn="tr" rotWithShape="0">
                <a:prstClr val="black">
                  <a:alpha val="50000"/>
                </a:prstClr>
              </a:outerShdw>
            </a:effectLst>
          </p:grpSpPr>
          <p:sp>
            <p:nvSpPr>
              <p:cNvPr id="21" name="同心圆 2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2" name="椭圆 21"/>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20" name="TextBox 1"/>
            <p:cNvSpPr txBox="1"/>
            <p:nvPr/>
          </p:nvSpPr>
          <p:spPr>
            <a:xfrm>
              <a:off x="2655125" y="1685971"/>
              <a:ext cx="424636" cy="377075"/>
            </a:xfrm>
            <a:prstGeom prst="rect">
              <a:avLst/>
            </a:prstGeom>
            <a:noFill/>
          </p:spPr>
          <p:txBody>
            <a:bodyPr wrap="none" rtlCol="0">
              <a:spAutoFit/>
            </a:bodyPr>
            <a:lstStyle/>
            <a:p>
              <a:r>
                <a:rPr lang="en-US" altLang="zh-CN" sz="2667" dirty="0">
                  <a:solidFill>
                    <a:srgbClr val="2FA598"/>
                  </a:solidFill>
                  <a:latin typeface="Arial" panose="020B0604020202020204" pitchFamily="34" charset="0"/>
                  <a:ea typeface="微软雅黑" panose="020B0503020204020204" pitchFamily="34" charset="-122"/>
                  <a:sym typeface="Arial" panose="020B0604020202020204" pitchFamily="34" charset="0"/>
                </a:rPr>
                <a:t>01</a:t>
              </a:r>
              <a:endParaRPr lang="zh-CN" altLang="en-US" sz="2400" dirty="0">
                <a:solidFill>
                  <a:srgbClr val="2FA598"/>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3" name="组合 22"/>
          <p:cNvGrpSpPr/>
          <p:nvPr/>
        </p:nvGrpSpPr>
        <p:grpSpPr>
          <a:xfrm>
            <a:off x="6925084" y="3681807"/>
            <a:ext cx="661235" cy="661235"/>
            <a:chOff x="5220935" y="2608954"/>
            <a:chExt cx="495926" cy="495926"/>
          </a:xfrm>
        </p:grpSpPr>
        <p:grpSp>
          <p:nvGrpSpPr>
            <p:cNvPr id="24" name="组合 23"/>
            <p:cNvGrpSpPr/>
            <p:nvPr/>
          </p:nvGrpSpPr>
          <p:grpSpPr>
            <a:xfrm>
              <a:off x="5220935" y="2608954"/>
              <a:ext cx="495926" cy="495926"/>
              <a:chOff x="304800" y="673100"/>
              <a:chExt cx="4000500" cy="4000500"/>
            </a:xfrm>
            <a:effectLst>
              <a:outerShdw blurRad="317500" dist="190500" dir="8100000" algn="tr" rotWithShape="0">
                <a:prstClr val="black">
                  <a:alpha val="50000"/>
                </a:prstClr>
              </a:outerShdw>
            </a:effectLst>
          </p:grpSpPr>
          <p:sp>
            <p:nvSpPr>
              <p:cNvPr id="26" name="同心圆 2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sp>
            <p:nvSpPr>
              <p:cNvPr id="27" name="椭圆 26"/>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25" name="TextBox 59"/>
            <p:cNvSpPr txBox="1"/>
            <p:nvPr/>
          </p:nvSpPr>
          <p:spPr>
            <a:xfrm>
              <a:off x="5246722" y="2656862"/>
              <a:ext cx="424636" cy="377075"/>
            </a:xfrm>
            <a:prstGeom prst="rect">
              <a:avLst/>
            </a:prstGeom>
            <a:noFill/>
          </p:spPr>
          <p:txBody>
            <a:bodyPr wrap="none" rtlCol="0">
              <a:spAutoFit/>
            </a:bodyPr>
            <a:lstStyle/>
            <a:p>
              <a:r>
                <a:rPr lang="en-US" altLang="zh-CN" sz="2667" dirty="0">
                  <a:solidFill>
                    <a:srgbClr val="2FA598"/>
                  </a:solidFill>
                  <a:latin typeface="Arial" panose="020B0604020202020204" pitchFamily="34" charset="0"/>
                  <a:ea typeface="微软雅黑" panose="020B0503020204020204" pitchFamily="34" charset="-122"/>
                  <a:sym typeface="Arial" panose="020B0604020202020204" pitchFamily="34" charset="0"/>
                </a:rPr>
                <a:t>02</a:t>
              </a:r>
              <a:endParaRPr lang="zh-CN" altLang="en-US" sz="2400" dirty="0">
                <a:solidFill>
                  <a:srgbClr val="2FA598"/>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8" name="组合 27"/>
          <p:cNvGrpSpPr/>
          <p:nvPr/>
        </p:nvGrpSpPr>
        <p:grpSpPr>
          <a:xfrm>
            <a:off x="4508432" y="5043941"/>
            <a:ext cx="661235" cy="661235"/>
            <a:chOff x="3408447" y="3630554"/>
            <a:chExt cx="495926" cy="495926"/>
          </a:xfrm>
        </p:grpSpPr>
        <p:grpSp>
          <p:nvGrpSpPr>
            <p:cNvPr id="29" name="组合 28"/>
            <p:cNvGrpSpPr/>
            <p:nvPr/>
          </p:nvGrpSpPr>
          <p:grpSpPr>
            <a:xfrm>
              <a:off x="3408447" y="3630554"/>
              <a:ext cx="495926" cy="495926"/>
              <a:chOff x="304800" y="673100"/>
              <a:chExt cx="4000500" cy="4000500"/>
            </a:xfrm>
            <a:effectLst>
              <a:outerShdw blurRad="317500" dist="190500" dir="8100000" algn="tr" rotWithShape="0">
                <a:prstClr val="black">
                  <a:alpha val="50000"/>
                </a:prstClr>
              </a:outerShdw>
            </a:effectLst>
          </p:grpSpPr>
          <p:sp>
            <p:nvSpPr>
              <p:cNvPr id="31" name="同心圆 3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sp>
            <p:nvSpPr>
              <p:cNvPr id="32" name="椭圆 31"/>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30" name="TextBox 63"/>
            <p:cNvSpPr txBox="1"/>
            <p:nvPr/>
          </p:nvSpPr>
          <p:spPr>
            <a:xfrm>
              <a:off x="3434234" y="3678462"/>
              <a:ext cx="424636" cy="377075"/>
            </a:xfrm>
            <a:prstGeom prst="rect">
              <a:avLst/>
            </a:prstGeom>
            <a:noFill/>
          </p:spPr>
          <p:txBody>
            <a:bodyPr wrap="none" rtlCol="0">
              <a:spAutoFit/>
            </a:bodyPr>
            <a:lstStyle/>
            <a:p>
              <a:r>
                <a:rPr lang="en-US" altLang="zh-CN" sz="2667" dirty="0">
                  <a:solidFill>
                    <a:srgbClr val="2FA598"/>
                  </a:solidFill>
                  <a:latin typeface="Arial" panose="020B0604020202020204" pitchFamily="34" charset="0"/>
                  <a:ea typeface="微软雅黑" panose="020B0503020204020204" pitchFamily="34" charset="-122"/>
                  <a:sym typeface="Arial" panose="020B0604020202020204" pitchFamily="34" charset="0"/>
                </a:rPr>
                <a:t>03</a:t>
              </a:r>
              <a:endParaRPr lang="zh-CN" altLang="en-US" sz="2400" dirty="0">
                <a:solidFill>
                  <a:srgbClr val="2FA598"/>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33" name="文本框 32"/>
          <p:cNvSpPr txBox="1"/>
          <p:nvPr/>
        </p:nvSpPr>
        <p:spPr>
          <a:xfrm>
            <a:off x="13425201" y="7905750"/>
            <a:ext cx="877163" cy="369332"/>
          </a:xfrm>
          <a:prstGeom prst="rect">
            <a:avLst/>
          </a:prstGeom>
          <a:noFill/>
        </p:spPr>
        <p:txBody>
          <a:bodyPr wrap="none" rtlCol="0">
            <a:spAutoFit/>
          </a:bodyPr>
          <a:lstStyle/>
          <a:p>
            <a:r>
              <a:rPr lang="zh-CN" altLang="en-US" dirty="0" smtClean="0"/>
              <a:t>延迟符</a:t>
            </a:r>
            <a:endParaRPr lang="zh-CN" altLang="en-US" dirty="0"/>
          </a:p>
        </p:txBody>
      </p:sp>
      <p:sp>
        <p:nvSpPr>
          <p:cNvPr id="35" name="文本框 34"/>
          <p:cNvSpPr txBox="1"/>
          <p:nvPr/>
        </p:nvSpPr>
        <p:spPr>
          <a:xfrm>
            <a:off x="1158975" y="167204"/>
            <a:ext cx="2236510" cy="400110"/>
          </a:xfrm>
          <a:prstGeom prst="rect">
            <a:avLst/>
          </a:prstGeom>
          <a:noFill/>
        </p:spPr>
        <p:txBody>
          <a:bodyPr wrap="none" rtlCol="0">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a:t>
            </a:r>
            <a:r>
              <a:rPr lang="zh-CN" altLang="en-US" sz="2000" b="1" dirty="0" smtClean="0">
                <a:solidFill>
                  <a:schemeClr val="bg1"/>
                </a:solidFill>
                <a:latin typeface="方正正纤黑简体" panose="02000000000000000000" pitchFamily="2" charset="-122"/>
                <a:ea typeface="方正正纤黑简体" panose="02000000000000000000" pitchFamily="2" charset="-122"/>
              </a:rPr>
              <a:t>文本</a:t>
            </a:r>
            <a:endParaRPr lang="zh-CN" altLang="en-US" sz="2000" b="1" dirty="0">
              <a:solidFill>
                <a:schemeClr val="bg1"/>
              </a:solidFill>
              <a:latin typeface="方正正纤黑简体" panose="02000000000000000000" pitchFamily="2" charset="-122"/>
              <a:ea typeface="方正正纤黑简体" panose="02000000000000000000" pitchFamily="2" charset="-122"/>
            </a:endParaRPr>
          </a:p>
        </p:txBody>
      </p:sp>
      <p:sp>
        <p:nvSpPr>
          <p:cNvPr id="36" name="文本框 35"/>
          <p:cNvSpPr txBox="1"/>
          <p:nvPr/>
        </p:nvSpPr>
        <p:spPr>
          <a:xfrm>
            <a:off x="1098029" y="501753"/>
            <a:ext cx="2358403" cy="400110"/>
          </a:xfrm>
          <a:prstGeom prst="rect">
            <a:avLst/>
          </a:prstGeom>
          <a:noFill/>
        </p:spPr>
        <p:txBody>
          <a:bodyPr wrap="none" rtlCol="0">
            <a:spAutoFit/>
          </a:bodyPr>
          <a:lstStyle/>
          <a:p>
            <a:r>
              <a:rPr lang="en-US" altLang="zh-CN" sz="2000" dirty="0" smtClean="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rPr>
              <a:t>In the add directory</a:t>
            </a:r>
            <a:endParaRPr lang="zh-CN" altLang="en-US" sz="2000" dirty="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endParaRPr>
          </a:p>
        </p:txBody>
      </p:sp>
      <p:grpSp>
        <p:nvGrpSpPr>
          <p:cNvPr id="37" name="组合 36"/>
          <p:cNvGrpSpPr/>
          <p:nvPr/>
        </p:nvGrpSpPr>
        <p:grpSpPr>
          <a:xfrm>
            <a:off x="207780" y="101257"/>
            <a:ext cx="866605" cy="778226"/>
            <a:chOff x="283980" y="301282"/>
            <a:chExt cx="866605" cy="778226"/>
          </a:xfrm>
        </p:grpSpPr>
        <p:grpSp>
          <p:nvGrpSpPr>
            <p:cNvPr id="38" name="组合 37"/>
            <p:cNvGrpSpPr/>
            <p:nvPr/>
          </p:nvGrpSpPr>
          <p:grpSpPr>
            <a:xfrm>
              <a:off x="283980" y="301282"/>
              <a:ext cx="866605" cy="778226"/>
              <a:chOff x="225922" y="165203"/>
              <a:chExt cx="1038215" cy="932335"/>
            </a:xfrm>
          </p:grpSpPr>
          <p:sp>
            <p:nvSpPr>
              <p:cNvPr id="40" name="任意多边形 39"/>
              <p:cNvSpPr/>
              <p:nvPr/>
            </p:nvSpPr>
            <p:spPr>
              <a:xfrm>
                <a:off x="365209" y="290285"/>
                <a:ext cx="759642" cy="68217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任意多边形 40"/>
              <p:cNvSpPr/>
              <p:nvPr/>
            </p:nvSpPr>
            <p:spPr>
              <a:xfrm>
                <a:off x="225922" y="165203"/>
                <a:ext cx="1038215" cy="932335"/>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9" name="文本框 38"/>
            <p:cNvSpPr txBox="1"/>
            <p:nvPr/>
          </p:nvSpPr>
          <p:spPr>
            <a:xfrm>
              <a:off x="434993" y="367229"/>
              <a:ext cx="564578" cy="646331"/>
            </a:xfrm>
            <a:prstGeom prst="rect">
              <a:avLst/>
            </a:prstGeom>
            <a:noFill/>
          </p:spPr>
          <p:txBody>
            <a:bodyPr wrap="none" rtlCol="0">
              <a:spAutoFit/>
            </a:bodyPr>
            <a:lstStyle/>
            <a:p>
              <a:r>
                <a:rPr lang="en-US" altLang="zh-CN" sz="3600" dirty="0" smtClean="0">
                  <a:solidFill>
                    <a:srgbClr val="2FA598"/>
                  </a:solidFill>
                  <a:latin typeface="Agency FB" panose="020B0503020202020204" pitchFamily="34" charset="0"/>
                </a:rPr>
                <a:t>02</a:t>
              </a:r>
              <a:endParaRPr lang="zh-CN" altLang="en-US" sz="3600" dirty="0">
                <a:solidFill>
                  <a:srgbClr val="2FA598"/>
                </a:solidFill>
                <a:latin typeface="Agency FB" panose="020B0503020202020204" pitchFamily="34" charset="0"/>
              </a:endParaRPr>
            </a:p>
          </p:txBody>
        </p:sp>
      </p:grpSp>
    </p:spTree>
    <p:extLst>
      <p:ext uri="{BB962C8B-B14F-4D97-AF65-F5344CB8AC3E}">
        <p14:creationId xmlns:p14="http://schemas.microsoft.com/office/powerpoint/2010/main" val="523971158"/>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ppt_x</p:attrName>
                                        </p:attrNameLst>
                                      </p:cBhvr>
                                      <p:tavLst>
                                        <p:tav tm="0">
                                          <p:val>
                                            <p:strVal val="0-#ppt_w/2"/>
                                          </p:val>
                                        </p:tav>
                                        <p:tav tm="100000">
                                          <p:val>
                                            <p:strVal val="#ppt_x"/>
                                          </p:val>
                                        </p:tav>
                                      </p:tavLst>
                                    </p:anim>
                                    <p:anim calcmode="lin" valueType="num">
                                      <p:cBhvr>
                                        <p:cTn id="8" dur="500" fill="hold"/>
                                        <p:tgtEl>
                                          <p:spTgt spid="10"/>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p:cTn id="11" dur="500" fill="hold"/>
                                        <p:tgtEl>
                                          <p:spTgt spid="9"/>
                                        </p:tgtEl>
                                        <p:attrNameLst>
                                          <p:attrName>ppt_x</p:attrName>
                                        </p:attrNameLst>
                                      </p:cBhvr>
                                      <p:tavLst>
                                        <p:tav tm="0">
                                          <p:val>
                                            <p:strVal val="0-#ppt_w/2"/>
                                          </p:val>
                                        </p:tav>
                                        <p:tav tm="100000">
                                          <p:val>
                                            <p:strVal val="#ppt_x"/>
                                          </p:val>
                                        </p:tav>
                                      </p:tavLst>
                                    </p:anim>
                                    <p:anim calcmode="lin" valueType="num">
                                      <p:cBhvr>
                                        <p:cTn id="12" dur="500" fill="hold"/>
                                        <p:tgtEl>
                                          <p:spTgt spid="9"/>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2" presetClass="entr" presetSubtype="2" fill="hold" grpId="0" nodeType="afterEffect">
                                  <p:stCondLst>
                                    <p:cond delay="0"/>
                                  </p:stCondLst>
                                  <p:childTnLst>
                                    <p:set>
                                      <p:cBhvr>
                                        <p:cTn id="15" dur="1" fill="hold">
                                          <p:stCondLst>
                                            <p:cond delay="0"/>
                                          </p:stCondLst>
                                        </p:cTn>
                                        <p:tgtEl>
                                          <p:spTgt spid="11"/>
                                        </p:tgtEl>
                                        <p:attrNameLst>
                                          <p:attrName>style.visibility</p:attrName>
                                        </p:attrNameLst>
                                      </p:cBhvr>
                                      <p:to>
                                        <p:strVal val="visible"/>
                                      </p:to>
                                    </p:set>
                                    <p:anim calcmode="lin" valueType="num">
                                      <p:cBhvr>
                                        <p:cTn id="16" dur="500" fill="hold"/>
                                        <p:tgtEl>
                                          <p:spTgt spid="11"/>
                                        </p:tgtEl>
                                        <p:attrNameLst>
                                          <p:attrName>ppt_x</p:attrName>
                                        </p:attrNameLst>
                                      </p:cBhvr>
                                      <p:tavLst>
                                        <p:tav tm="0">
                                          <p:val>
                                            <p:strVal val="1+#ppt_w/2"/>
                                          </p:val>
                                        </p:tav>
                                        <p:tav tm="100000">
                                          <p:val>
                                            <p:strVal val="#ppt_x"/>
                                          </p:val>
                                        </p:tav>
                                      </p:tavLst>
                                    </p:anim>
                                    <p:anim calcmode="lin" valueType="num">
                                      <p:cBhvr>
                                        <p:cTn id="17" dur="500" fill="hold"/>
                                        <p:tgtEl>
                                          <p:spTgt spid="11"/>
                                        </p:tgtEl>
                                        <p:attrNameLst>
                                          <p:attrName>ppt_y</p:attrName>
                                        </p:attrNameLst>
                                      </p:cBhvr>
                                      <p:tavLst>
                                        <p:tav tm="0">
                                          <p:val>
                                            <p:strVal val="#ppt_y"/>
                                          </p:val>
                                        </p:tav>
                                        <p:tav tm="100000">
                                          <p:val>
                                            <p:strVal val="#ppt_y"/>
                                          </p:val>
                                        </p:tav>
                                      </p:tavLst>
                                    </p:anim>
                                  </p:childTnLst>
                                </p:cTn>
                              </p:par>
                              <p:par>
                                <p:cTn id="18" presetID="2" presetClass="entr" presetSubtype="2" fill="hold" grpId="0" nodeType="withEffect">
                                  <p:stCondLst>
                                    <p:cond delay="0"/>
                                  </p:stCondLst>
                                  <p:childTnLst>
                                    <p:set>
                                      <p:cBhvr>
                                        <p:cTn id="19" dur="1" fill="hold">
                                          <p:stCondLst>
                                            <p:cond delay="0"/>
                                          </p:stCondLst>
                                        </p:cTn>
                                        <p:tgtEl>
                                          <p:spTgt spid="8"/>
                                        </p:tgtEl>
                                        <p:attrNameLst>
                                          <p:attrName>style.visibility</p:attrName>
                                        </p:attrNameLst>
                                      </p:cBhvr>
                                      <p:to>
                                        <p:strVal val="visible"/>
                                      </p:to>
                                    </p:set>
                                    <p:anim calcmode="lin" valueType="num">
                                      <p:cBhvr>
                                        <p:cTn id="20" dur="500" fill="hold"/>
                                        <p:tgtEl>
                                          <p:spTgt spid="8"/>
                                        </p:tgtEl>
                                        <p:attrNameLst>
                                          <p:attrName>ppt_x</p:attrName>
                                        </p:attrNameLst>
                                      </p:cBhvr>
                                      <p:tavLst>
                                        <p:tav tm="0">
                                          <p:val>
                                            <p:strVal val="1+#ppt_w/2"/>
                                          </p:val>
                                        </p:tav>
                                        <p:tav tm="100000">
                                          <p:val>
                                            <p:strVal val="#ppt_x"/>
                                          </p:val>
                                        </p:tav>
                                      </p:tavLst>
                                    </p:anim>
                                    <p:anim calcmode="lin" valueType="num">
                                      <p:cBhvr>
                                        <p:cTn id="21" dur="500" fill="hold"/>
                                        <p:tgtEl>
                                          <p:spTgt spid="8"/>
                                        </p:tgtEl>
                                        <p:attrNameLst>
                                          <p:attrName>ppt_y</p:attrName>
                                        </p:attrNameLst>
                                      </p:cBhvr>
                                      <p:tavLst>
                                        <p:tav tm="0">
                                          <p:val>
                                            <p:strVal val="#ppt_y"/>
                                          </p:val>
                                        </p:tav>
                                        <p:tav tm="100000">
                                          <p:val>
                                            <p:strVal val="#ppt_y"/>
                                          </p:val>
                                        </p:tav>
                                      </p:tavLst>
                                    </p:anim>
                                  </p:childTnLst>
                                </p:cTn>
                              </p:par>
                            </p:childTnLst>
                          </p:cTn>
                        </p:par>
                        <p:par>
                          <p:cTn id="22" fill="hold">
                            <p:stCondLst>
                              <p:cond delay="1000"/>
                            </p:stCondLst>
                            <p:childTnLst>
                              <p:par>
                                <p:cTn id="23" presetID="2" presetClass="entr" presetSubtype="4" fill="hold" grpId="0" nodeType="after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additive="base">
                                        <p:cTn id="25" dur="500" fill="hold"/>
                                        <p:tgtEl>
                                          <p:spTgt spid="6"/>
                                        </p:tgtEl>
                                        <p:attrNameLst>
                                          <p:attrName>ppt_x</p:attrName>
                                        </p:attrNameLst>
                                      </p:cBhvr>
                                      <p:tavLst>
                                        <p:tav tm="0">
                                          <p:val>
                                            <p:strVal val="#ppt_x"/>
                                          </p:val>
                                        </p:tav>
                                        <p:tav tm="100000">
                                          <p:val>
                                            <p:strVal val="#ppt_x"/>
                                          </p:val>
                                        </p:tav>
                                      </p:tavLst>
                                    </p:anim>
                                    <p:anim calcmode="lin" valueType="num">
                                      <p:cBhvr additive="base">
                                        <p:cTn id="26" dur="500" fill="hold"/>
                                        <p:tgtEl>
                                          <p:spTgt spid="6"/>
                                        </p:tgtEl>
                                        <p:attrNameLst>
                                          <p:attrName>ppt_y</p:attrName>
                                        </p:attrNameLst>
                                      </p:cBhvr>
                                      <p:tavLst>
                                        <p:tav tm="0">
                                          <p:val>
                                            <p:strVal val="1+#ppt_h/2"/>
                                          </p:val>
                                        </p:tav>
                                        <p:tav tm="100000">
                                          <p:val>
                                            <p:strVal val="#ppt_y"/>
                                          </p:val>
                                        </p:tav>
                                      </p:tavLst>
                                    </p:anim>
                                  </p:childTnLst>
                                </p:cTn>
                              </p:par>
                            </p:childTnLst>
                          </p:cTn>
                        </p:par>
                        <p:par>
                          <p:cTn id="27" fill="hold">
                            <p:stCondLst>
                              <p:cond delay="1500"/>
                            </p:stCondLst>
                            <p:childTnLst>
                              <p:par>
                                <p:cTn id="28" presetID="2" presetClass="entr" presetSubtype="1" fill="hold" grpId="0" nodeType="afterEffect">
                                  <p:stCondLst>
                                    <p:cond delay="0"/>
                                  </p:stCondLst>
                                  <p:childTnLst>
                                    <p:set>
                                      <p:cBhvr>
                                        <p:cTn id="29" dur="1" fill="hold">
                                          <p:stCondLst>
                                            <p:cond delay="0"/>
                                          </p:stCondLst>
                                        </p:cTn>
                                        <p:tgtEl>
                                          <p:spTgt spid="7"/>
                                        </p:tgtEl>
                                        <p:attrNameLst>
                                          <p:attrName>style.visibility</p:attrName>
                                        </p:attrNameLst>
                                      </p:cBhvr>
                                      <p:to>
                                        <p:strVal val="visible"/>
                                      </p:to>
                                    </p:set>
                                    <p:anim calcmode="lin" valueType="num">
                                      <p:cBhvr additive="base">
                                        <p:cTn id="30" dur="500" fill="hold"/>
                                        <p:tgtEl>
                                          <p:spTgt spid="7"/>
                                        </p:tgtEl>
                                        <p:attrNameLst>
                                          <p:attrName>ppt_x</p:attrName>
                                        </p:attrNameLst>
                                      </p:cBhvr>
                                      <p:tavLst>
                                        <p:tav tm="0">
                                          <p:val>
                                            <p:strVal val="#ppt_x"/>
                                          </p:val>
                                        </p:tav>
                                        <p:tav tm="100000">
                                          <p:val>
                                            <p:strVal val="#ppt_x"/>
                                          </p:val>
                                        </p:tav>
                                      </p:tavLst>
                                    </p:anim>
                                    <p:anim calcmode="lin" valueType="num">
                                      <p:cBhvr additive="base">
                                        <p:cTn id="31" dur="500" fill="hold"/>
                                        <p:tgtEl>
                                          <p:spTgt spid="7"/>
                                        </p:tgtEl>
                                        <p:attrNameLst>
                                          <p:attrName>ppt_y</p:attrName>
                                        </p:attrNameLst>
                                      </p:cBhvr>
                                      <p:tavLst>
                                        <p:tav tm="0">
                                          <p:val>
                                            <p:strVal val="0-#ppt_h/2"/>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8" fill="hold" nodeType="clickEffect">
                                  <p:stCondLst>
                                    <p:cond delay="0"/>
                                  </p:stCondLst>
                                  <p:childTnLst>
                                    <p:set>
                                      <p:cBhvr>
                                        <p:cTn id="35" dur="1" fill="hold">
                                          <p:stCondLst>
                                            <p:cond delay="0"/>
                                          </p:stCondLst>
                                        </p:cTn>
                                        <p:tgtEl>
                                          <p:spTgt spid="18"/>
                                        </p:tgtEl>
                                        <p:attrNameLst>
                                          <p:attrName>style.visibility</p:attrName>
                                        </p:attrNameLst>
                                      </p:cBhvr>
                                      <p:to>
                                        <p:strVal val="visible"/>
                                      </p:to>
                                    </p:set>
                                    <p:anim calcmode="lin" valueType="num">
                                      <p:cBhvr additive="base">
                                        <p:cTn id="36" dur="500" fill="hold"/>
                                        <p:tgtEl>
                                          <p:spTgt spid="18"/>
                                        </p:tgtEl>
                                        <p:attrNameLst>
                                          <p:attrName>ppt_x</p:attrName>
                                        </p:attrNameLst>
                                      </p:cBhvr>
                                      <p:tavLst>
                                        <p:tav tm="0">
                                          <p:val>
                                            <p:strVal val="0-#ppt_w/2"/>
                                          </p:val>
                                        </p:tav>
                                        <p:tav tm="100000">
                                          <p:val>
                                            <p:strVal val="#ppt_x"/>
                                          </p:val>
                                        </p:tav>
                                      </p:tavLst>
                                    </p:anim>
                                    <p:anim calcmode="lin" valueType="num">
                                      <p:cBhvr additive="base">
                                        <p:cTn id="37" dur="500" fill="hold"/>
                                        <p:tgtEl>
                                          <p:spTgt spid="18"/>
                                        </p:tgtEl>
                                        <p:attrNameLst>
                                          <p:attrName>ppt_y</p:attrName>
                                        </p:attrNameLst>
                                      </p:cBhvr>
                                      <p:tavLst>
                                        <p:tav tm="0">
                                          <p:val>
                                            <p:strVal val="#ppt_y"/>
                                          </p:val>
                                        </p:tav>
                                        <p:tav tm="100000">
                                          <p:val>
                                            <p:strVal val="#ppt_y"/>
                                          </p:val>
                                        </p:tav>
                                      </p:tavLst>
                                    </p:anim>
                                  </p:childTnLst>
                                </p:cTn>
                              </p:par>
                              <p:par>
                                <p:cTn id="38" presetID="2" presetClass="entr" presetSubtype="4" fill="hold" nodeType="withEffect">
                                  <p:stCondLst>
                                    <p:cond delay="0"/>
                                  </p:stCondLst>
                                  <p:childTnLst>
                                    <p:set>
                                      <p:cBhvr>
                                        <p:cTn id="39" dur="1" fill="hold">
                                          <p:stCondLst>
                                            <p:cond delay="0"/>
                                          </p:stCondLst>
                                        </p:cTn>
                                        <p:tgtEl>
                                          <p:spTgt spid="28"/>
                                        </p:tgtEl>
                                        <p:attrNameLst>
                                          <p:attrName>style.visibility</p:attrName>
                                        </p:attrNameLst>
                                      </p:cBhvr>
                                      <p:to>
                                        <p:strVal val="visible"/>
                                      </p:to>
                                    </p:set>
                                    <p:anim calcmode="lin" valueType="num">
                                      <p:cBhvr additive="base">
                                        <p:cTn id="40" dur="500" fill="hold"/>
                                        <p:tgtEl>
                                          <p:spTgt spid="28"/>
                                        </p:tgtEl>
                                        <p:attrNameLst>
                                          <p:attrName>ppt_x</p:attrName>
                                        </p:attrNameLst>
                                      </p:cBhvr>
                                      <p:tavLst>
                                        <p:tav tm="0">
                                          <p:val>
                                            <p:strVal val="#ppt_x"/>
                                          </p:val>
                                        </p:tav>
                                        <p:tav tm="100000">
                                          <p:val>
                                            <p:strVal val="#ppt_x"/>
                                          </p:val>
                                        </p:tav>
                                      </p:tavLst>
                                    </p:anim>
                                    <p:anim calcmode="lin" valueType="num">
                                      <p:cBhvr additive="base">
                                        <p:cTn id="41" dur="500" fill="hold"/>
                                        <p:tgtEl>
                                          <p:spTgt spid="28"/>
                                        </p:tgtEl>
                                        <p:attrNameLst>
                                          <p:attrName>ppt_y</p:attrName>
                                        </p:attrNameLst>
                                      </p:cBhvr>
                                      <p:tavLst>
                                        <p:tav tm="0">
                                          <p:val>
                                            <p:strVal val="1+#ppt_h/2"/>
                                          </p:val>
                                        </p:tav>
                                        <p:tav tm="100000">
                                          <p:val>
                                            <p:strVal val="#ppt_y"/>
                                          </p:val>
                                        </p:tav>
                                      </p:tavLst>
                                    </p:anim>
                                  </p:childTnLst>
                                </p:cTn>
                              </p:par>
                              <p:par>
                                <p:cTn id="42" presetID="2" presetClass="entr" presetSubtype="2" fill="hold" nodeType="withEffect">
                                  <p:stCondLst>
                                    <p:cond delay="0"/>
                                  </p:stCondLst>
                                  <p:childTnLst>
                                    <p:set>
                                      <p:cBhvr>
                                        <p:cTn id="43" dur="1" fill="hold">
                                          <p:stCondLst>
                                            <p:cond delay="0"/>
                                          </p:stCondLst>
                                        </p:cTn>
                                        <p:tgtEl>
                                          <p:spTgt spid="23"/>
                                        </p:tgtEl>
                                        <p:attrNameLst>
                                          <p:attrName>style.visibility</p:attrName>
                                        </p:attrNameLst>
                                      </p:cBhvr>
                                      <p:to>
                                        <p:strVal val="visible"/>
                                      </p:to>
                                    </p:set>
                                    <p:anim calcmode="lin" valueType="num">
                                      <p:cBhvr additive="base">
                                        <p:cTn id="44" dur="500" fill="hold"/>
                                        <p:tgtEl>
                                          <p:spTgt spid="23"/>
                                        </p:tgtEl>
                                        <p:attrNameLst>
                                          <p:attrName>ppt_x</p:attrName>
                                        </p:attrNameLst>
                                      </p:cBhvr>
                                      <p:tavLst>
                                        <p:tav tm="0">
                                          <p:val>
                                            <p:strVal val="1+#ppt_w/2"/>
                                          </p:val>
                                        </p:tav>
                                        <p:tav tm="100000">
                                          <p:val>
                                            <p:strVal val="#ppt_x"/>
                                          </p:val>
                                        </p:tav>
                                      </p:tavLst>
                                    </p:anim>
                                    <p:anim calcmode="lin" valueType="num">
                                      <p:cBhvr additive="base">
                                        <p:cTn id="45" dur="500" fill="hold"/>
                                        <p:tgtEl>
                                          <p:spTgt spid="23"/>
                                        </p:tgtEl>
                                        <p:attrNameLst>
                                          <p:attrName>ppt_y</p:attrName>
                                        </p:attrNameLst>
                                      </p:cBhvr>
                                      <p:tavLst>
                                        <p:tav tm="0">
                                          <p:val>
                                            <p:strVal val="#ppt_y"/>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22" presetClass="entr" presetSubtype="8" fill="hold" grpId="0" nodeType="clickEffect">
                                  <p:stCondLst>
                                    <p:cond delay="0"/>
                                  </p:stCondLst>
                                  <p:childTnLst>
                                    <p:set>
                                      <p:cBhvr>
                                        <p:cTn id="49" dur="1" fill="hold">
                                          <p:stCondLst>
                                            <p:cond delay="0"/>
                                          </p:stCondLst>
                                        </p:cTn>
                                        <p:tgtEl>
                                          <p:spTgt spid="13"/>
                                        </p:tgtEl>
                                        <p:attrNameLst>
                                          <p:attrName>style.visibility</p:attrName>
                                        </p:attrNameLst>
                                      </p:cBhvr>
                                      <p:to>
                                        <p:strVal val="visible"/>
                                      </p:to>
                                    </p:set>
                                    <p:animEffect transition="in" filter="wipe(left)">
                                      <p:cBhvr>
                                        <p:cTn id="50" dur="500"/>
                                        <p:tgtEl>
                                          <p:spTgt spid="13"/>
                                        </p:tgtEl>
                                      </p:cBhvr>
                                    </p:animEffect>
                                  </p:childTnLst>
                                </p:cTn>
                              </p:par>
                              <p:par>
                                <p:cTn id="51" presetID="22" presetClass="entr" presetSubtype="8" fill="hold" grpId="0" nodeType="withEffect">
                                  <p:stCondLst>
                                    <p:cond delay="0"/>
                                  </p:stCondLst>
                                  <p:childTnLst>
                                    <p:set>
                                      <p:cBhvr>
                                        <p:cTn id="52" dur="1" fill="hold">
                                          <p:stCondLst>
                                            <p:cond delay="0"/>
                                          </p:stCondLst>
                                        </p:cTn>
                                        <p:tgtEl>
                                          <p:spTgt spid="14"/>
                                        </p:tgtEl>
                                        <p:attrNameLst>
                                          <p:attrName>style.visibility</p:attrName>
                                        </p:attrNameLst>
                                      </p:cBhvr>
                                      <p:to>
                                        <p:strVal val="visible"/>
                                      </p:to>
                                    </p:set>
                                    <p:animEffect transition="in" filter="wipe(left)">
                                      <p:cBhvr>
                                        <p:cTn id="53" dur="500"/>
                                        <p:tgtEl>
                                          <p:spTgt spid="14"/>
                                        </p:tgtEl>
                                      </p:cBhvr>
                                    </p:animEffect>
                                  </p:childTnLst>
                                </p:cTn>
                              </p:par>
                              <p:par>
                                <p:cTn id="54" presetID="22" presetClass="entr" presetSubtype="1" fill="hold" grpId="0" nodeType="withEffect">
                                  <p:stCondLst>
                                    <p:cond delay="0"/>
                                  </p:stCondLst>
                                  <p:childTnLst>
                                    <p:set>
                                      <p:cBhvr>
                                        <p:cTn id="55" dur="1" fill="hold">
                                          <p:stCondLst>
                                            <p:cond delay="0"/>
                                          </p:stCondLst>
                                        </p:cTn>
                                        <p:tgtEl>
                                          <p:spTgt spid="15"/>
                                        </p:tgtEl>
                                        <p:attrNameLst>
                                          <p:attrName>style.visibility</p:attrName>
                                        </p:attrNameLst>
                                      </p:cBhvr>
                                      <p:to>
                                        <p:strVal val="visible"/>
                                      </p:to>
                                    </p:set>
                                    <p:animEffect transition="in" filter="wipe(up)">
                                      <p:cBhvr>
                                        <p:cTn id="56" dur="500"/>
                                        <p:tgtEl>
                                          <p:spTgt spid="15"/>
                                        </p:tgtEl>
                                      </p:cBhvr>
                                    </p:animEffect>
                                  </p:childTnLst>
                                </p:cTn>
                              </p:par>
                              <p:par>
                                <p:cTn id="57" presetID="22" presetClass="entr" presetSubtype="1" fill="hold" grpId="0" nodeType="withEffect">
                                  <p:stCondLst>
                                    <p:cond delay="0"/>
                                  </p:stCondLst>
                                  <p:childTnLst>
                                    <p:set>
                                      <p:cBhvr>
                                        <p:cTn id="58" dur="1" fill="hold">
                                          <p:stCondLst>
                                            <p:cond delay="0"/>
                                          </p:stCondLst>
                                        </p:cTn>
                                        <p:tgtEl>
                                          <p:spTgt spid="12"/>
                                        </p:tgtEl>
                                        <p:attrNameLst>
                                          <p:attrName>style.visibility</p:attrName>
                                        </p:attrNameLst>
                                      </p:cBhvr>
                                      <p:to>
                                        <p:strVal val="visible"/>
                                      </p:to>
                                    </p:set>
                                    <p:animEffect transition="in" filter="wipe(up)">
                                      <p:cBhvr>
                                        <p:cTn id="59" dur="500"/>
                                        <p:tgtEl>
                                          <p:spTgt spid="12"/>
                                        </p:tgtEl>
                                      </p:cBhvr>
                                    </p:animEffect>
                                  </p:childTnLst>
                                </p:cTn>
                              </p:par>
                            </p:childTnLst>
                          </p:cTn>
                        </p:par>
                      </p:childTnLst>
                    </p:cTn>
                  </p:par>
                  <p:par>
                    <p:cTn id="60" fill="hold">
                      <p:stCondLst>
                        <p:cond delay="indefinite"/>
                      </p:stCondLst>
                      <p:childTnLst>
                        <p:par>
                          <p:cTn id="61" fill="hold">
                            <p:stCondLst>
                              <p:cond delay="0"/>
                            </p:stCondLst>
                            <p:childTnLst>
                              <p:par>
                                <p:cTn id="62" presetID="22" presetClass="entr" presetSubtype="4" fill="hold" grpId="0" nodeType="clickEffect">
                                  <p:stCondLst>
                                    <p:cond delay="0"/>
                                  </p:stCondLst>
                                  <p:childTnLst>
                                    <p:set>
                                      <p:cBhvr>
                                        <p:cTn id="63" dur="1" fill="hold">
                                          <p:stCondLst>
                                            <p:cond delay="0"/>
                                          </p:stCondLst>
                                        </p:cTn>
                                        <p:tgtEl>
                                          <p:spTgt spid="33"/>
                                        </p:tgtEl>
                                        <p:attrNameLst>
                                          <p:attrName>style.visibility</p:attrName>
                                        </p:attrNameLst>
                                      </p:cBhvr>
                                      <p:to>
                                        <p:strVal val="visible"/>
                                      </p:to>
                                    </p:set>
                                    <p:animEffect transition="in" filter="wipe(down)">
                                      <p:cBhvr>
                                        <p:cTn id="64" dur="75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bldLvl="0" animBg="1" autoUpdateAnimBg="0"/>
      <p:bldP spid="9" grpId="0" bldLvl="0" animBg="1" autoUpdateAnimBg="0"/>
      <p:bldP spid="10" grpId="0" bldLvl="0" animBg="1" autoUpdateAnimBg="0"/>
      <p:bldP spid="11" grpId="0" bldLvl="0" animBg="1" autoUpdateAnimBg="0"/>
      <p:bldP spid="12" grpId="0"/>
      <p:bldP spid="13" grpId="0"/>
      <p:bldP spid="14" grpId="0"/>
      <p:bldP spid="15" grpId="0"/>
      <p:bldP spid="3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1158975" y="167204"/>
            <a:ext cx="2236510" cy="400110"/>
          </a:xfrm>
          <a:prstGeom prst="rect">
            <a:avLst/>
          </a:prstGeom>
          <a:noFill/>
        </p:spPr>
        <p:txBody>
          <a:bodyPr wrap="none" rtlCol="0">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a:t>
            </a:r>
            <a:r>
              <a:rPr lang="zh-CN" altLang="en-US" sz="2000" b="1" dirty="0" smtClean="0">
                <a:solidFill>
                  <a:schemeClr val="bg1"/>
                </a:solidFill>
                <a:latin typeface="方正正纤黑简体" panose="02000000000000000000" pitchFamily="2" charset="-122"/>
                <a:ea typeface="方正正纤黑简体" panose="02000000000000000000" pitchFamily="2" charset="-122"/>
              </a:rPr>
              <a:t>文本</a:t>
            </a:r>
            <a:endParaRPr lang="zh-CN" altLang="en-US" sz="2000" b="1" dirty="0">
              <a:solidFill>
                <a:schemeClr val="bg1"/>
              </a:solidFill>
              <a:latin typeface="方正正纤黑简体" panose="02000000000000000000" pitchFamily="2" charset="-122"/>
              <a:ea typeface="方正正纤黑简体" panose="02000000000000000000" pitchFamily="2" charset="-122"/>
            </a:endParaRPr>
          </a:p>
        </p:txBody>
      </p:sp>
      <p:sp>
        <p:nvSpPr>
          <p:cNvPr id="5" name="文本框 4"/>
          <p:cNvSpPr txBox="1"/>
          <p:nvPr/>
        </p:nvSpPr>
        <p:spPr>
          <a:xfrm>
            <a:off x="1098029" y="501753"/>
            <a:ext cx="2358403" cy="400110"/>
          </a:xfrm>
          <a:prstGeom prst="rect">
            <a:avLst/>
          </a:prstGeom>
          <a:noFill/>
        </p:spPr>
        <p:txBody>
          <a:bodyPr wrap="none" rtlCol="0">
            <a:spAutoFit/>
          </a:bodyPr>
          <a:lstStyle/>
          <a:p>
            <a:r>
              <a:rPr lang="en-US" altLang="zh-CN" sz="2000" dirty="0" smtClean="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rPr>
              <a:t>In the add directory</a:t>
            </a:r>
            <a:endParaRPr lang="zh-CN" altLang="en-US" sz="2000" dirty="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endParaRPr>
          </a:p>
        </p:txBody>
      </p:sp>
      <p:grpSp>
        <p:nvGrpSpPr>
          <p:cNvPr id="6" name="组合 5"/>
          <p:cNvGrpSpPr/>
          <p:nvPr/>
        </p:nvGrpSpPr>
        <p:grpSpPr>
          <a:xfrm>
            <a:off x="207780" y="101257"/>
            <a:ext cx="866605" cy="778226"/>
            <a:chOff x="283980" y="301282"/>
            <a:chExt cx="866605" cy="778226"/>
          </a:xfrm>
        </p:grpSpPr>
        <p:grpSp>
          <p:nvGrpSpPr>
            <p:cNvPr id="7" name="组合 6"/>
            <p:cNvGrpSpPr/>
            <p:nvPr/>
          </p:nvGrpSpPr>
          <p:grpSpPr>
            <a:xfrm>
              <a:off x="283980" y="301282"/>
              <a:ext cx="866605" cy="778226"/>
              <a:chOff x="225922" y="165203"/>
              <a:chExt cx="1038215" cy="932335"/>
            </a:xfrm>
          </p:grpSpPr>
          <p:sp>
            <p:nvSpPr>
              <p:cNvPr id="9" name="任意多边形 8"/>
              <p:cNvSpPr/>
              <p:nvPr/>
            </p:nvSpPr>
            <p:spPr>
              <a:xfrm>
                <a:off x="365209" y="290285"/>
                <a:ext cx="759642" cy="68217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任意多边形 9"/>
              <p:cNvSpPr/>
              <p:nvPr/>
            </p:nvSpPr>
            <p:spPr>
              <a:xfrm>
                <a:off x="225922" y="165203"/>
                <a:ext cx="1038215" cy="932335"/>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 name="文本框 7"/>
            <p:cNvSpPr txBox="1"/>
            <p:nvPr/>
          </p:nvSpPr>
          <p:spPr>
            <a:xfrm>
              <a:off x="434993" y="367229"/>
              <a:ext cx="564578" cy="646331"/>
            </a:xfrm>
            <a:prstGeom prst="rect">
              <a:avLst/>
            </a:prstGeom>
            <a:noFill/>
          </p:spPr>
          <p:txBody>
            <a:bodyPr wrap="none" rtlCol="0">
              <a:spAutoFit/>
            </a:bodyPr>
            <a:lstStyle/>
            <a:p>
              <a:r>
                <a:rPr lang="en-US" altLang="zh-CN" sz="3600" dirty="0" smtClean="0">
                  <a:solidFill>
                    <a:srgbClr val="2FA598"/>
                  </a:solidFill>
                  <a:latin typeface="Agency FB" panose="020B0503020202020204" pitchFamily="34" charset="0"/>
                </a:rPr>
                <a:t>02</a:t>
              </a:r>
              <a:endParaRPr lang="zh-CN" altLang="en-US" sz="3600" dirty="0">
                <a:solidFill>
                  <a:srgbClr val="2FA598"/>
                </a:solidFill>
                <a:latin typeface="Agency FB" panose="020B0503020202020204" pitchFamily="34" charset="0"/>
              </a:endParaRPr>
            </a:p>
          </p:txBody>
        </p:sp>
      </p:grpSp>
      <p:grpSp>
        <p:nvGrpSpPr>
          <p:cNvPr id="36" name="组合 35"/>
          <p:cNvGrpSpPr/>
          <p:nvPr/>
        </p:nvGrpSpPr>
        <p:grpSpPr>
          <a:xfrm>
            <a:off x="4310413" y="1762171"/>
            <a:ext cx="1672833" cy="1862808"/>
            <a:chOff x="4358038" y="1762171"/>
            <a:chExt cx="1672833" cy="1862808"/>
          </a:xfrm>
        </p:grpSpPr>
        <p:sp>
          <p:nvSpPr>
            <p:cNvPr id="20" name="任意多边形 19"/>
            <p:cNvSpPr/>
            <p:nvPr/>
          </p:nvSpPr>
          <p:spPr>
            <a:xfrm rot="5400000">
              <a:off x="4263051" y="1857158"/>
              <a:ext cx="1862808" cy="1672833"/>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Freeform 803"/>
            <p:cNvSpPr>
              <a:spLocks/>
            </p:cNvSpPr>
            <p:nvPr/>
          </p:nvSpPr>
          <p:spPr bwMode="auto">
            <a:xfrm>
              <a:off x="4772886" y="2293049"/>
              <a:ext cx="841920" cy="801050"/>
            </a:xfrm>
            <a:custGeom>
              <a:avLst/>
              <a:gdLst>
                <a:gd name="T0" fmla="*/ 174 w 174"/>
                <a:gd name="T1" fmla="*/ 139 h 166"/>
                <a:gd name="T2" fmla="*/ 153 w 174"/>
                <a:gd name="T3" fmla="*/ 126 h 166"/>
                <a:gd name="T4" fmla="*/ 126 w 174"/>
                <a:gd name="T5" fmla="*/ 115 h 166"/>
                <a:gd name="T6" fmla="*/ 118 w 174"/>
                <a:gd name="T7" fmla="*/ 112 h 166"/>
                <a:gd name="T8" fmla="*/ 111 w 174"/>
                <a:gd name="T9" fmla="*/ 100 h 166"/>
                <a:gd name="T10" fmla="*/ 106 w 174"/>
                <a:gd name="T11" fmla="*/ 100 h 166"/>
                <a:gd name="T12" fmla="*/ 111 w 174"/>
                <a:gd name="T13" fmla="*/ 90 h 166"/>
                <a:gd name="T14" fmla="*/ 113 w 174"/>
                <a:gd name="T15" fmla="*/ 79 h 166"/>
                <a:gd name="T16" fmla="*/ 118 w 174"/>
                <a:gd name="T17" fmla="*/ 74 h 166"/>
                <a:gd name="T18" fmla="*/ 121 w 174"/>
                <a:gd name="T19" fmla="*/ 67 h 166"/>
                <a:gd name="T20" fmla="*/ 120 w 174"/>
                <a:gd name="T21" fmla="*/ 54 h 166"/>
                <a:gd name="T22" fmla="*/ 118 w 174"/>
                <a:gd name="T23" fmla="*/ 49 h 166"/>
                <a:gd name="T24" fmla="*/ 119 w 174"/>
                <a:gd name="T25" fmla="*/ 32 h 166"/>
                <a:gd name="T26" fmla="*/ 118 w 174"/>
                <a:gd name="T27" fmla="*/ 20 h 166"/>
                <a:gd name="T28" fmla="*/ 113 w 174"/>
                <a:gd name="T29" fmla="*/ 13 h 166"/>
                <a:gd name="T30" fmla="*/ 108 w 174"/>
                <a:gd name="T31" fmla="*/ 12 h 166"/>
                <a:gd name="T32" fmla="*/ 104 w 174"/>
                <a:gd name="T33" fmla="*/ 9 h 166"/>
                <a:gd name="T34" fmla="*/ 67 w 174"/>
                <a:gd name="T35" fmla="*/ 9 h 166"/>
                <a:gd name="T36" fmla="*/ 54 w 174"/>
                <a:gd name="T37" fmla="*/ 48 h 166"/>
                <a:gd name="T38" fmla="*/ 52 w 174"/>
                <a:gd name="T39" fmla="*/ 57 h 166"/>
                <a:gd name="T40" fmla="*/ 57 w 174"/>
                <a:gd name="T41" fmla="*/ 76 h 166"/>
                <a:gd name="T42" fmla="*/ 60 w 174"/>
                <a:gd name="T43" fmla="*/ 77 h 166"/>
                <a:gd name="T44" fmla="*/ 62 w 174"/>
                <a:gd name="T45" fmla="*/ 91 h 166"/>
                <a:gd name="T46" fmla="*/ 67 w 174"/>
                <a:gd name="T47" fmla="*/ 99 h 166"/>
                <a:gd name="T48" fmla="*/ 63 w 174"/>
                <a:gd name="T49" fmla="*/ 100 h 166"/>
                <a:gd name="T50" fmla="*/ 56 w 174"/>
                <a:gd name="T51" fmla="*/ 112 h 166"/>
                <a:gd name="T52" fmla="*/ 48 w 174"/>
                <a:gd name="T53" fmla="*/ 115 h 166"/>
                <a:gd name="T54" fmla="*/ 21 w 174"/>
                <a:gd name="T55" fmla="*/ 126 h 166"/>
                <a:gd name="T56" fmla="*/ 0 w 174"/>
                <a:gd name="T57" fmla="*/ 139 h 166"/>
                <a:gd name="T58" fmla="*/ 0 w 174"/>
                <a:gd name="T59" fmla="*/ 166 h 166"/>
                <a:gd name="T60" fmla="*/ 76 w 174"/>
                <a:gd name="T61" fmla="*/ 166 h 166"/>
                <a:gd name="T62" fmla="*/ 82 w 174"/>
                <a:gd name="T63" fmla="*/ 127 h 166"/>
                <a:gd name="T64" fmla="*/ 77 w 174"/>
                <a:gd name="T65" fmla="*/ 117 h 166"/>
                <a:gd name="T66" fmla="*/ 88 w 174"/>
                <a:gd name="T67" fmla="*/ 112 h 166"/>
                <a:gd name="T68" fmla="*/ 97 w 174"/>
                <a:gd name="T69" fmla="*/ 117 h 166"/>
                <a:gd name="T70" fmla="*/ 92 w 174"/>
                <a:gd name="T71" fmla="*/ 128 h 166"/>
                <a:gd name="T72" fmla="*/ 101 w 174"/>
                <a:gd name="T73" fmla="*/ 166 h 166"/>
                <a:gd name="T74" fmla="*/ 174 w 174"/>
                <a:gd name="T75" fmla="*/ 166 h 166"/>
                <a:gd name="T76" fmla="*/ 174 w 174"/>
                <a:gd name="T77" fmla="*/ 139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74" h="166">
                  <a:moveTo>
                    <a:pt x="174" y="139"/>
                  </a:moveTo>
                  <a:cubicBezTo>
                    <a:pt x="171" y="131"/>
                    <a:pt x="161" y="129"/>
                    <a:pt x="153" y="126"/>
                  </a:cubicBezTo>
                  <a:cubicBezTo>
                    <a:pt x="144" y="122"/>
                    <a:pt x="135" y="118"/>
                    <a:pt x="126" y="115"/>
                  </a:cubicBezTo>
                  <a:cubicBezTo>
                    <a:pt x="123" y="114"/>
                    <a:pt x="121" y="113"/>
                    <a:pt x="118" y="112"/>
                  </a:cubicBezTo>
                  <a:cubicBezTo>
                    <a:pt x="115" y="110"/>
                    <a:pt x="113" y="104"/>
                    <a:pt x="111" y="100"/>
                  </a:cubicBezTo>
                  <a:cubicBezTo>
                    <a:pt x="109" y="100"/>
                    <a:pt x="108" y="100"/>
                    <a:pt x="106" y="100"/>
                  </a:cubicBezTo>
                  <a:cubicBezTo>
                    <a:pt x="106" y="94"/>
                    <a:pt x="110" y="94"/>
                    <a:pt x="111" y="90"/>
                  </a:cubicBezTo>
                  <a:cubicBezTo>
                    <a:pt x="112" y="86"/>
                    <a:pt x="111" y="82"/>
                    <a:pt x="113" y="79"/>
                  </a:cubicBezTo>
                  <a:cubicBezTo>
                    <a:pt x="114" y="76"/>
                    <a:pt x="117" y="76"/>
                    <a:pt x="118" y="74"/>
                  </a:cubicBezTo>
                  <a:cubicBezTo>
                    <a:pt x="120" y="73"/>
                    <a:pt x="120" y="69"/>
                    <a:pt x="121" y="67"/>
                  </a:cubicBezTo>
                  <a:cubicBezTo>
                    <a:pt x="122" y="63"/>
                    <a:pt x="122" y="58"/>
                    <a:pt x="120" y="54"/>
                  </a:cubicBezTo>
                  <a:cubicBezTo>
                    <a:pt x="119" y="52"/>
                    <a:pt x="119" y="51"/>
                    <a:pt x="118" y="49"/>
                  </a:cubicBezTo>
                  <a:cubicBezTo>
                    <a:pt x="118" y="45"/>
                    <a:pt x="119" y="35"/>
                    <a:pt x="119" y="32"/>
                  </a:cubicBezTo>
                  <a:cubicBezTo>
                    <a:pt x="119" y="26"/>
                    <a:pt x="119" y="26"/>
                    <a:pt x="118" y="20"/>
                  </a:cubicBezTo>
                  <a:cubicBezTo>
                    <a:pt x="118" y="20"/>
                    <a:pt x="116" y="14"/>
                    <a:pt x="113" y="13"/>
                  </a:cubicBezTo>
                  <a:cubicBezTo>
                    <a:pt x="108" y="12"/>
                    <a:pt x="108" y="12"/>
                    <a:pt x="108" y="12"/>
                  </a:cubicBezTo>
                  <a:cubicBezTo>
                    <a:pt x="104" y="9"/>
                    <a:pt x="104" y="9"/>
                    <a:pt x="104" y="9"/>
                  </a:cubicBezTo>
                  <a:cubicBezTo>
                    <a:pt x="90" y="0"/>
                    <a:pt x="75" y="6"/>
                    <a:pt x="67" y="9"/>
                  </a:cubicBezTo>
                  <a:cubicBezTo>
                    <a:pt x="56" y="13"/>
                    <a:pt x="49" y="24"/>
                    <a:pt x="54" y="48"/>
                  </a:cubicBezTo>
                  <a:cubicBezTo>
                    <a:pt x="55" y="52"/>
                    <a:pt x="51" y="54"/>
                    <a:pt x="52" y="57"/>
                  </a:cubicBezTo>
                  <a:cubicBezTo>
                    <a:pt x="52" y="61"/>
                    <a:pt x="52" y="73"/>
                    <a:pt x="57" y="76"/>
                  </a:cubicBezTo>
                  <a:cubicBezTo>
                    <a:pt x="57" y="76"/>
                    <a:pt x="61" y="77"/>
                    <a:pt x="60" y="77"/>
                  </a:cubicBezTo>
                  <a:cubicBezTo>
                    <a:pt x="61" y="82"/>
                    <a:pt x="61" y="87"/>
                    <a:pt x="62" y="91"/>
                  </a:cubicBezTo>
                  <a:cubicBezTo>
                    <a:pt x="63" y="94"/>
                    <a:pt x="66" y="95"/>
                    <a:pt x="67" y="99"/>
                  </a:cubicBezTo>
                  <a:cubicBezTo>
                    <a:pt x="63" y="100"/>
                    <a:pt x="63" y="100"/>
                    <a:pt x="63" y="100"/>
                  </a:cubicBezTo>
                  <a:cubicBezTo>
                    <a:pt x="61" y="104"/>
                    <a:pt x="59" y="110"/>
                    <a:pt x="56" y="112"/>
                  </a:cubicBezTo>
                  <a:cubicBezTo>
                    <a:pt x="53" y="113"/>
                    <a:pt x="51" y="114"/>
                    <a:pt x="48" y="115"/>
                  </a:cubicBezTo>
                  <a:cubicBezTo>
                    <a:pt x="39" y="118"/>
                    <a:pt x="30" y="122"/>
                    <a:pt x="21" y="126"/>
                  </a:cubicBezTo>
                  <a:cubicBezTo>
                    <a:pt x="13" y="129"/>
                    <a:pt x="3" y="131"/>
                    <a:pt x="0" y="139"/>
                  </a:cubicBezTo>
                  <a:cubicBezTo>
                    <a:pt x="0" y="145"/>
                    <a:pt x="0" y="158"/>
                    <a:pt x="0" y="166"/>
                  </a:cubicBezTo>
                  <a:cubicBezTo>
                    <a:pt x="76" y="166"/>
                    <a:pt x="76" y="166"/>
                    <a:pt x="76" y="166"/>
                  </a:cubicBezTo>
                  <a:cubicBezTo>
                    <a:pt x="82" y="127"/>
                    <a:pt x="82" y="127"/>
                    <a:pt x="82" y="127"/>
                  </a:cubicBezTo>
                  <a:cubicBezTo>
                    <a:pt x="77" y="117"/>
                    <a:pt x="77" y="117"/>
                    <a:pt x="77" y="117"/>
                  </a:cubicBezTo>
                  <a:cubicBezTo>
                    <a:pt x="88" y="112"/>
                    <a:pt x="88" y="112"/>
                    <a:pt x="88" y="112"/>
                  </a:cubicBezTo>
                  <a:cubicBezTo>
                    <a:pt x="97" y="117"/>
                    <a:pt x="97" y="117"/>
                    <a:pt x="97" y="117"/>
                  </a:cubicBezTo>
                  <a:cubicBezTo>
                    <a:pt x="92" y="128"/>
                    <a:pt x="92" y="128"/>
                    <a:pt x="92" y="128"/>
                  </a:cubicBezTo>
                  <a:cubicBezTo>
                    <a:pt x="101" y="166"/>
                    <a:pt x="101" y="166"/>
                    <a:pt x="101" y="166"/>
                  </a:cubicBezTo>
                  <a:cubicBezTo>
                    <a:pt x="174" y="166"/>
                    <a:pt x="174" y="166"/>
                    <a:pt x="174" y="166"/>
                  </a:cubicBezTo>
                  <a:cubicBezTo>
                    <a:pt x="174" y="158"/>
                    <a:pt x="174" y="145"/>
                    <a:pt x="174" y="139"/>
                  </a:cubicBezTo>
                  <a:close/>
                </a:path>
              </a:pathLst>
            </a:custGeom>
            <a:solidFill>
              <a:srgbClr val="2FA598"/>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35" name="组合 34"/>
          <p:cNvGrpSpPr/>
          <p:nvPr/>
        </p:nvGrpSpPr>
        <p:grpSpPr>
          <a:xfrm>
            <a:off x="6278047" y="1762171"/>
            <a:ext cx="1672833" cy="1862808"/>
            <a:chOff x="6325672" y="1762171"/>
            <a:chExt cx="1672833" cy="1862808"/>
          </a:xfrm>
        </p:grpSpPr>
        <p:sp>
          <p:nvSpPr>
            <p:cNvPr id="18" name="任意多边形 17"/>
            <p:cNvSpPr/>
            <p:nvPr/>
          </p:nvSpPr>
          <p:spPr>
            <a:xfrm rot="5400000">
              <a:off x="6230685" y="1857158"/>
              <a:ext cx="1862808" cy="1672833"/>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Freeform 817"/>
            <p:cNvSpPr>
              <a:spLocks noEditPoints="1"/>
            </p:cNvSpPr>
            <p:nvPr/>
          </p:nvSpPr>
          <p:spPr bwMode="auto">
            <a:xfrm>
              <a:off x="6741738" y="2269159"/>
              <a:ext cx="850894" cy="848830"/>
            </a:xfrm>
            <a:custGeom>
              <a:avLst/>
              <a:gdLst>
                <a:gd name="T0" fmla="*/ 85 w 174"/>
                <a:gd name="T1" fmla="*/ 72 h 174"/>
                <a:gd name="T2" fmla="*/ 119 w 174"/>
                <a:gd name="T3" fmla="*/ 109 h 174"/>
                <a:gd name="T4" fmla="*/ 87 w 174"/>
                <a:gd name="T5" fmla="*/ 0 h 174"/>
                <a:gd name="T6" fmla="*/ 87 w 174"/>
                <a:gd name="T7" fmla="*/ 0 h 174"/>
                <a:gd name="T8" fmla="*/ 129 w 174"/>
                <a:gd name="T9" fmla="*/ 38 h 174"/>
                <a:gd name="T10" fmla="*/ 111 w 174"/>
                <a:gd name="T11" fmla="*/ 36 h 174"/>
                <a:gd name="T12" fmla="*/ 113 w 174"/>
                <a:gd name="T13" fmla="*/ 28 h 174"/>
                <a:gd name="T14" fmla="*/ 103 w 174"/>
                <a:gd name="T15" fmla="*/ 27 h 174"/>
                <a:gd name="T16" fmla="*/ 100 w 174"/>
                <a:gd name="T17" fmla="*/ 30 h 174"/>
                <a:gd name="T18" fmla="*/ 93 w 174"/>
                <a:gd name="T19" fmla="*/ 27 h 174"/>
                <a:gd name="T20" fmla="*/ 82 w 174"/>
                <a:gd name="T21" fmla="*/ 25 h 174"/>
                <a:gd name="T22" fmla="*/ 79 w 174"/>
                <a:gd name="T23" fmla="*/ 25 h 174"/>
                <a:gd name="T24" fmla="*/ 78 w 174"/>
                <a:gd name="T25" fmla="*/ 41 h 174"/>
                <a:gd name="T26" fmla="*/ 87 w 174"/>
                <a:gd name="T27" fmla="*/ 44 h 174"/>
                <a:gd name="T28" fmla="*/ 96 w 174"/>
                <a:gd name="T29" fmla="*/ 32 h 174"/>
                <a:gd name="T30" fmla="*/ 107 w 174"/>
                <a:gd name="T31" fmla="*/ 38 h 174"/>
                <a:gd name="T32" fmla="*/ 98 w 174"/>
                <a:gd name="T33" fmla="*/ 52 h 174"/>
                <a:gd name="T34" fmla="*/ 108 w 174"/>
                <a:gd name="T35" fmla="*/ 54 h 174"/>
                <a:gd name="T36" fmla="*/ 117 w 174"/>
                <a:gd name="T37" fmla="*/ 53 h 174"/>
                <a:gd name="T38" fmla="*/ 104 w 174"/>
                <a:gd name="T39" fmla="*/ 55 h 174"/>
                <a:gd name="T40" fmla="*/ 93 w 174"/>
                <a:gd name="T41" fmla="*/ 64 h 174"/>
                <a:gd name="T42" fmla="*/ 88 w 174"/>
                <a:gd name="T43" fmla="*/ 70 h 174"/>
                <a:gd name="T44" fmla="*/ 72 w 174"/>
                <a:gd name="T45" fmla="*/ 75 h 174"/>
                <a:gd name="T46" fmla="*/ 77 w 174"/>
                <a:gd name="T47" fmla="*/ 89 h 174"/>
                <a:gd name="T48" fmla="*/ 84 w 174"/>
                <a:gd name="T49" fmla="*/ 97 h 174"/>
                <a:gd name="T50" fmla="*/ 100 w 174"/>
                <a:gd name="T51" fmla="*/ 95 h 174"/>
                <a:gd name="T52" fmla="*/ 116 w 174"/>
                <a:gd name="T53" fmla="*/ 102 h 174"/>
                <a:gd name="T54" fmla="*/ 121 w 174"/>
                <a:gd name="T55" fmla="*/ 109 h 174"/>
                <a:gd name="T56" fmla="*/ 137 w 174"/>
                <a:gd name="T57" fmla="*/ 114 h 174"/>
                <a:gd name="T58" fmla="*/ 130 w 174"/>
                <a:gd name="T59" fmla="*/ 132 h 174"/>
                <a:gd name="T60" fmla="*/ 122 w 174"/>
                <a:gd name="T61" fmla="*/ 139 h 174"/>
                <a:gd name="T62" fmla="*/ 113 w 174"/>
                <a:gd name="T63" fmla="*/ 148 h 174"/>
                <a:gd name="T64" fmla="*/ 101 w 174"/>
                <a:gd name="T65" fmla="*/ 161 h 174"/>
                <a:gd name="T66" fmla="*/ 94 w 174"/>
                <a:gd name="T67" fmla="*/ 159 h 174"/>
                <a:gd name="T68" fmla="*/ 97 w 174"/>
                <a:gd name="T69" fmla="*/ 136 h 174"/>
                <a:gd name="T70" fmla="*/ 86 w 174"/>
                <a:gd name="T71" fmla="*/ 114 h 174"/>
                <a:gd name="T72" fmla="*/ 88 w 174"/>
                <a:gd name="T73" fmla="*/ 99 h 174"/>
                <a:gd name="T74" fmla="*/ 75 w 174"/>
                <a:gd name="T75" fmla="*/ 93 h 174"/>
                <a:gd name="T76" fmla="*/ 56 w 174"/>
                <a:gd name="T77" fmla="*/ 82 h 174"/>
                <a:gd name="T78" fmla="*/ 52 w 174"/>
                <a:gd name="T79" fmla="*/ 79 h 174"/>
                <a:gd name="T80" fmla="*/ 40 w 174"/>
                <a:gd name="T81" fmla="*/ 67 h 174"/>
                <a:gd name="T82" fmla="*/ 34 w 174"/>
                <a:gd name="T83" fmla="*/ 46 h 174"/>
                <a:gd name="T84" fmla="*/ 59 w 174"/>
                <a:gd name="T85" fmla="*/ 17 h 174"/>
                <a:gd name="T86" fmla="*/ 55 w 174"/>
                <a:gd name="T87" fmla="*/ 22 h 174"/>
                <a:gd name="T88" fmla="*/ 65 w 174"/>
                <a:gd name="T89" fmla="*/ 21 h 174"/>
                <a:gd name="T90" fmla="*/ 73 w 174"/>
                <a:gd name="T91" fmla="*/ 19 h 174"/>
                <a:gd name="T92" fmla="*/ 76 w 174"/>
                <a:gd name="T93" fmla="*/ 14 h 174"/>
                <a:gd name="T94" fmla="*/ 71 w 174"/>
                <a:gd name="T95" fmla="*/ 11 h 174"/>
                <a:gd name="T96" fmla="*/ 96 w 174"/>
                <a:gd name="T97" fmla="*/ 12 h 174"/>
                <a:gd name="T98" fmla="*/ 102 w 174"/>
                <a:gd name="T99" fmla="*/ 11 h 174"/>
                <a:gd name="T100" fmla="*/ 158 w 174"/>
                <a:gd name="T101" fmla="*/ 64 h 174"/>
                <a:gd name="T102" fmla="*/ 163 w 174"/>
                <a:gd name="T103" fmla="*/ 72 h 174"/>
                <a:gd name="T104" fmla="*/ 157 w 174"/>
                <a:gd name="T105" fmla="*/ 69 h 174"/>
                <a:gd name="T106" fmla="*/ 154 w 174"/>
                <a:gd name="T107" fmla="*/ 100 h 174"/>
                <a:gd name="T108" fmla="*/ 156 w 174"/>
                <a:gd name="T109" fmla="*/ 84 h 174"/>
                <a:gd name="T110" fmla="*/ 164 w 174"/>
                <a:gd name="T111" fmla="*/ 87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74" h="174">
                  <a:moveTo>
                    <a:pt x="85" y="72"/>
                  </a:moveTo>
                  <a:cubicBezTo>
                    <a:pt x="85" y="72"/>
                    <a:pt x="85" y="72"/>
                    <a:pt x="85" y="72"/>
                  </a:cubicBezTo>
                  <a:cubicBezTo>
                    <a:pt x="85" y="72"/>
                    <a:pt x="85" y="72"/>
                    <a:pt x="85" y="72"/>
                  </a:cubicBezTo>
                  <a:cubicBezTo>
                    <a:pt x="85" y="72"/>
                    <a:pt x="85" y="72"/>
                    <a:pt x="85" y="72"/>
                  </a:cubicBezTo>
                  <a:close/>
                  <a:moveTo>
                    <a:pt x="119" y="109"/>
                  </a:moveTo>
                  <a:cubicBezTo>
                    <a:pt x="119" y="109"/>
                    <a:pt x="119" y="109"/>
                    <a:pt x="119" y="109"/>
                  </a:cubicBezTo>
                  <a:cubicBezTo>
                    <a:pt x="119" y="109"/>
                    <a:pt x="119" y="109"/>
                    <a:pt x="119" y="109"/>
                  </a:cubicBezTo>
                  <a:cubicBezTo>
                    <a:pt x="119" y="109"/>
                    <a:pt x="119" y="109"/>
                    <a:pt x="119" y="109"/>
                  </a:cubicBezTo>
                  <a:close/>
                  <a:moveTo>
                    <a:pt x="120" y="109"/>
                  </a:moveTo>
                  <a:cubicBezTo>
                    <a:pt x="119" y="109"/>
                    <a:pt x="119" y="109"/>
                    <a:pt x="119" y="109"/>
                  </a:cubicBezTo>
                  <a:cubicBezTo>
                    <a:pt x="119" y="109"/>
                    <a:pt x="119" y="109"/>
                    <a:pt x="120" y="109"/>
                  </a:cubicBezTo>
                  <a:close/>
                  <a:moveTo>
                    <a:pt x="87" y="0"/>
                  </a:moveTo>
                  <a:cubicBezTo>
                    <a:pt x="39" y="0"/>
                    <a:pt x="0" y="39"/>
                    <a:pt x="0" y="87"/>
                  </a:cubicBezTo>
                  <a:cubicBezTo>
                    <a:pt x="0" y="135"/>
                    <a:pt x="39" y="174"/>
                    <a:pt x="87" y="174"/>
                  </a:cubicBezTo>
                  <a:cubicBezTo>
                    <a:pt x="135" y="174"/>
                    <a:pt x="174" y="135"/>
                    <a:pt x="174" y="87"/>
                  </a:cubicBezTo>
                  <a:cubicBezTo>
                    <a:pt x="174" y="39"/>
                    <a:pt x="135" y="0"/>
                    <a:pt x="87" y="0"/>
                  </a:cubicBezTo>
                  <a:close/>
                  <a:moveTo>
                    <a:pt x="143" y="34"/>
                  </a:moveTo>
                  <a:cubicBezTo>
                    <a:pt x="140" y="34"/>
                    <a:pt x="138" y="34"/>
                    <a:pt x="135" y="36"/>
                  </a:cubicBezTo>
                  <a:cubicBezTo>
                    <a:pt x="134" y="36"/>
                    <a:pt x="134" y="37"/>
                    <a:pt x="132" y="37"/>
                  </a:cubicBezTo>
                  <a:cubicBezTo>
                    <a:pt x="131" y="38"/>
                    <a:pt x="130" y="37"/>
                    <a:pt x="129" y="38"/>
                  </a:cubicBezTo>
                  <a:cubicBezTo>
                    <a:pt x="125" y="39"/>
                    <a:pt x="126" y="48"/>
                    <a:pt x="120" y="46"/>
                  </a:cubicBezTo>
                  <a:cubicBezTo>
                    <a:pt x="118" y="46"/>
                    <a:pt x="116" y="43"/>
                    <a:pt x="115" y="41"/>
                  </a:cubicBezTo>
                  <a:cubicBezTo>
                    <a:pt x="114" y="39"/>
                    <a:pt x="112" y="38"/>
                    <a:pt x="113" y="36"/>
                  </a:cubicBezTo>
                  <a:cubicBezTo>
                    <a:pt x="113" y="36"/>
                    <a:pt x="112" y="36"/>
                    <a:pt x="111" y="36"/>
                  </a:cubicBezTo>
                  <a:cubicBezTo>
                    <a:pt x="112" y="34"/>
                    <a:pt x="115" y="34"/>
                    <a:pt x="116" y="33"/>
                  </a:cubicBezTo>
                  <a:cubicBezTo>
                    <a:pt x="117" y="31"/>
                    <a:pt x="112" y="31"/>
                    <a:pt x="111" y="30"/>
                  </a:cubicBezTo>
                  <a:cubicBezTo>
                    <a:pt x="113" y="29"/>
                    <a:pt x="113" y="31"/>
                    <a:pt x="115" y="31"/>
                  </a:cubicBezTo>
                  <a:cubicBezTo>
                    <a:pt x="116" y="30"/>
                    <a:pt x="114" y="28"/>
                    <a:pt x="113" y="28"/>
                  </a:cubicBezTo>
                  <a:cubicBezTo>
                    <a:pt x="113" y="28"/>
                    <a:pt x="108" y="30"/>
                    <a:pt x="111" y="27"/>
                  </a:cubicBezTo>
                  <a:cubicBezTo>
                    <a:pt x="107" y="25"/>
                    <a:pt x="104" y="22"/>
                    <a:pt x="100" y="20"/>
                  </a:cubicBezTo>
                  <a:cubicBezTo>
                    <a:pt x="100" y="23"/>
                    <a:pt x="105" y="24"/>
                    <a:pt x="107" y="25"/>
                  </a:cubicBezTo>
                  <a:cubicBezTo>
                    <a:pt x="106" y="26"/>
                    <a:pt x="105" y="28"/>
                    <a:pt x="103" y="27"/>
                  </a:cubicBezTo>
                  <a:cubicBezTo>
                    <a:pt x="102" y="27"/>
                    <a:pt x="103" y="25"/>
                    <a:pt x="101" y="25"/>
                  </a:cubicBezTo>
                  <a:cubicBezTo>
                    <a:pt x="100" y="28"/>
                    <a:pt x="104" y="27"/>
                    <a:pt x="104" y="29"/>
                  </a:cubicBezTo>
                  <a:cubicBezTo>
                    <a:pt x="104" y="31"/>
                    <a:pt x="103" y="30"/>
                    <a:pt x="102" y="30"/>
                  </a:cubicBezTo>
                  <a:cubicBezTo>
                    <a:pt x="102" y="30"/>
                    <a:pt x="100" y="29"/>
                    <a:pt x="100" y="30"/>
                  </a:cubicBezTo>
                  <a:cubicBezTo>
                    <a:pt x="100" y="31"/>
                    <a:pt x="102" y="30"/>
                    <a:pt x="103" y="32"/>
                  </a:cubicBezTo>
                  <a:cubicBezTo>
                    <a:pt x="100" y="32"/>
                    <a:pt x="99" y="31"/>
                    <a:pt x="96" y="29"/>
                  </a:cubicBezTo>
                  <a:cubicBezTo>
                    <a:pt x="94" y="28"/>
                    <a:pt x="93" y="28"/>
                    <a:pt x="90" y="28"/>
                  </a:cubicBezTo>
                  <a:cubicBezTo>
                    <a:pt x="90" y="28"/>
                    <a:pt x="92" y="27"/>
                    <a:pt x="93" y="27"/>
                  </a:cubicBezTo>
                  <a:cubicBezTo>
                    <a:pt x="93" y="26"/>
                    <a:pt x="95" y="25"/>
                    <a:pt x="95" y="24"/>
                  </a:cubicBezTo>
                  <a:cubicBezTo>
                    <a:pt x="95" y="23"/>
                    <a:pt x="95" y="23"/>
                    <a:pt x="93" y="22"/>
                  </a:cubicBezTo>
                  <a:cubicBezTo>
                    <a:pt x="92" y="21"/>
                    <a:pt x="90" y="19"/>
                    <a:pt x="89" y="19"/>
                  </a:cubicBezTo>
                  <a:cubicBezTo>
                    <a:pt x="83" y="18"/>
                    <a:pt x="87" y="24"/>
                    <a:pt x="82" y="25"/>
                  </a:cubicBezTo>
                  <a:cubicBezTo>
                    <a:pt x="82" y="25"/>
                    <a:pt x="83" y="25"/>
                    <a:pt x="83" y="25"/>
                  </a:cubicBezTo>
                  <a:cubicBezTo>
                    <a:pt x="82" y="25"/>
                    <a:pt x="82" y="25"/>
                    <a:pt x="82" y="25"/>
                  </a:cubicBezTo>
                  <a:cubicBezTo>
                    <a:pt x="82" y="25"/>
                    <a:pt x="82" y="25"/>
                    <a:pt x="82" y="25"/>
                  </a:cubicBezTo>
                  <a:cubicBezTo>
                    <a:pt x="81" y="25"/>
                    <a:pt x="79" y="25"/>
                    <a:pt x="79" y="25"/>
                  </a:cubicBezTo>
                  <a:cubicBezTo>
                    <a:pt x="78" y="26"/>
                    <a:pt x="78" y="27"/>
                    <a:pt x="78" y="28"/>
                  </a:cubicBezTo>
                  <a:cubicBezTo>
                    <a:pt x="77" y="29"/>
                    <a:pt x="75" y="29"/>
                    <a:pt x="74" y="30"/>
                  </a:cubicBezTo>
                  <a:cubicBezTo>
                    <a:pt x="73" y="31"/>
                    <a:pt x="71" y="32"/>
                    <a:pt x="70" y="34"/>
                  </a:cubicBezTo>
                  <a:cubicBezTo>
                    <a:pt x="68" y="38"/>
                    <a:pt x="75" y="39"/>
                    <a:pt x="78" y="41"/>
                  </a:cubicBezTo>
                  <a:cubicBezTo>
                    <a:pt x="80" y="41"/>
                    <a:pt x="84" y="42"/>
                    <a:pt x="84" y="43"/>
                  </a:cubicBezTo>
                  <a:cubicBezTo>
                    <a:pt x="85" y="44"/>
                    <a:pt x="83" y="46"/>
                    <a:pt x="85" y="47"/>
                  </a:cubicBezTo>
                  <a:cubicBezTo>
                    <a:pt x="86" y="47"/>
                    <a:pt x="87" y="47"/>
                    <a:pt x="88" y="46"/>
                  </a:cubicBezTo>
                  <a:cubicBezTo>
                    <a:pt x="89" y="45"/>
                    <a:pt x="88" y="45"/>
                    <a:pt x="87" y="44"/>
                  </a:cubicBezTo>
                  <a:cubicBezTo>
                    <a:pt x="87" y="42"/>
                    <a:pt x="88" y="43"/>
                    <a:pt x="89" y="42"/>
                  </a:cubicBezTo>
                  <a:cubicBezTo>
                    <a:pt x="91" y="40"/>
                    <a:pt x="90" y="40"/>
                    <a:pt x="90" y="37"/>
                  </a:cubicBezTo>
                  <a:cubicBezTo>
                    <a:pt x="89" y="36"/>
                    <a:pt x="88" y="33"/>
                    <a:pt x="89" y="32"/>
                  </a:cubicBezTo>
                  <a:cubicBezTo>
                    <a:pt x="91" y="30"/>
                    <a:pt x="94" y="32"/>
                    <a:pt x="96" y="32"/>
                  </a:cubicBezTo>
                  <a:cubicBezTo>
                    <a:pt x="97" y="33"/>
                    <a:pt x="98" y="35"/>
                    <a:pt x="99" y="36"/>
                  </a:cubicBezTo>
                  <a:cubicBezTo>
                    <a:pt x="99" y="36"/>
                    <a:pt x="100" y="37"/>
                    <a:pt x="101" y="37"/>
                  </a:cubicBezTo>
                  <a:cubicBezTo>
                    <a:pt x="103" y="37"/>
                    <a:pt x="102" y="36"/>
                    <a:pt x="103" y="35"/>
                  </a:cubicBezTo>
                  <a:cubicBezTo>
                    <a:pt x="105" y="33"/>
                    <a:pt x="106" y="36"/>
                    <a:pt x="107" y="38"/>
                  </a:cubicBezTo>
                  <a:cubicBezTo>
                    <a:pt x="108" y="40"/>
                    <a:pt x="108" y="41"/>
                    <a:pt x="110" y="42"/>
                  </a:cubicBezTo>
                  <a:cubicBezTo>
                    <a:pt x="111" y="42"/>
                    <a:pt x="114" y="45"/>
                    <a:pt x="113" y="46"/>
                  </a:cubicBezTo>
                  <a:cubicBezTo>
                    <a:pt x="113" y="47"/>
                    <a:pt x="110" y="48"/>
                    <a:pt x="109" y="49"/>
                  </a:cubicBezTo>
                  <a:cubicBezTo>
                    <a:pt x="105" y="50"/>
                    <a:pt x="99" y="47"/>
                    <a:pt x="98" y="52"/>
                  </a:cubicBezTo>
                  <a:cubicBezTo>
                    <a:pt x="99" y="52"/>
                    <a:pt x="103" y="49"/>
                    <a:pt x="104" y="50"/>
                  </a:cubicBezTo>
                  <a:cubicBezTo>
                    <a:pt x="105" y="51"/>
                    <a:pt x="104" y="52"/>
                    <a:pt x="104" y="53"/>
                  </a:cubicBezTo>
                  <a:cubicBezTo>
                    <a:pt x="105" y="55"/>
                    <a:pt x="106" y="54"/>
                    <a:pt x="108" y="53"/>
                  </a:cubicBezTo>
                  <a:cubicBezTo>
                    <a:pt x="108" y="54"/>
                    <a:pt x="108" y="54"/>
                    <a:pt x="108" y="54"/>
                  </a:cubicBezTo>
                  <a:cubicBezTo>
                    <a:pt x="110" y="53"/>
                    <a:pt x="110" y="53"/>
                    <a:pt x="111" y="51"/>
                  </a:cubicBezTo>
                  <a:cubicBezTo>
                    <a:pt x="111" y="50"/>
                    <a:pt x="112" y="49"/>
                    <a:pt x="112" y="48"/>
                  </a:cubicBezTo>
                  <a:cubicBezTo>
                    <a:pt x="114" y="47"/>
                    <a:pt x="114" y="48"/>
                    <a:pt x="115" y="49"/>
                  </a:cubicBezTo>
                  <a:cubicBezTo>
                    <a:pt x="115" y="49"/>
                    <a:pt x="118" y="53"/>
                    <a:pt x="117" y="53"/>
                  </a:cubicBezTo>
                  <a:cubicBezTo>
                    <a:pt x="114" y="52"/>
                    <a:pt x="111" y="52"/>
                    <a:pt x="109" y="54"/>
                  </a:cubicBezTo>
                  <a:cubicBezTo>
                    <a:pt x="107" y="55"/>
                    <a:pt x="106" y="56"/>
                    <a:pt x="104" y="57"/>
                  </a:cubicBezTo>
                  <a:cubicBezTo>
                    <a:pt x="104" y="57"/>
                    <a:pt x="101" y="57"/>
                    <a:pt x="101" y="57"/>
                  </a:cubicBezTo>
                  <a:cubicBezTo>
                    <a:pt x="102" y="56"/>
                    <a:pt x="104" y="55"/>
                    <a:pt x="104" y="55"/>
                  </a:cubicBezTo>
                  <a:cubicBezTo>
                    <a:pt x="102" y="54"/>
                    <a:pt x="101" y="55"/>
                    <a:pt x="99" y="57"/>
                  </a:cubicBezTo>
                  <a:cubicBezTo>
                    <a:pt x="98" y="57"/>
                    <a:pt x="97" y="59"/>
                    <a:pt x="96" y="60"/>
                  </a:cubicBezTo>
                  <a:cubicBezTo>
                    <a:pt x="95" y="60"/>
                    <a:pt x="94" y="61"/>
                    <a:pt x="94" y="61"/>
                  </a:cubicBezTo>
                  <a:cubicBezTo>
                    <a:pt x="93" y="62"/>
                    <a:pt x="93" y="63"/>
                    <a:pt x="93" y="64"/>
                  </a:cubicBezTo>
                  <a:cubicBezTo>
                    <a:pt x="92" y="64"/>
                    <a:pt x="91" y="64"/>
                    <a:pt x="91" y="64"/>
                  </a:cubicBezTo>
                  <a:cubicBezTo>
                    <a:pt x="90" y="65"/>
                    <a:pt x="91" y="66"/>
                    <a:pt x="91" y="67"/>
                  </a:cubicBezTo>
                  <a:cubicBezTo>
                    <a:pt x="91" y="68"/>
                    <a:pt x="88" y="69"/>
                    <a:pt x="88" y="70"/>
                  </a:cubicBezTo>
                  <a:cubicBezTo>
                    <a:pt x="88" y="70"/>
                    <a:pt x="88" y="70"/>
                    <a:pt x="88" y="70"/>
                  </a:cubicBezTo>
                  <a:cubicBezTo>
                    <a:pt x="87" y="70"/>
                    <a:pt x="86" y="71"/>
                    <a:pt x="85" y="72"/>
                  </a:cubicBezTo>
                  <a:cubicBezTo>
                    <a:pt x="86" y="74"/>
                    <a:pt x="87" y="77"/>
                    <a:pt x="86" y="78"/>
                  </a:cubicBezTo>
                  <a:cubicBezTo>
                    <a:pt x="85" y="81"/>
                    <a:pt x="84" y="76"/>
                    <a:pt x="83" y="75"/>
                  </a:cubicBezTo>
                  <a:cubicBezTo>
                    <a:pt x="81" y="72"/>
                    <a:pt x="76" y="74"/>
                    <a:pt x="72" y="75"/>
                  </a:cubicBezTo>
                  <a:cubicBezTo>
                    <a:pt x="68" y="75"/>
                    <a:pt x="64" y="80"/>
                    <a:pt x="67" y="85"/>
                  </a:cubicBezTo>
                  <a:cubicBezTo>
                    <a:pt x="68" y="87"/>
                    <a:pt x="70" y="88"/>
                    <a:pt x="72" y="87"/>
                  </a:cubicBezTo>
                  <a:cubicBezTo>
                    <a:pt x="75" y="87"/>
                    <a:pt x="75" y="84"/>
                    <a:pt x="77" y="84"/>
                  </a:cubicBezTo>
                  <a:cubicBezTo>
                    <a:pt x="81" y="84"/>
                    <a:pt x="77" y="87"/>
                    <a:pt x="77" y="89"/>
                  </a:cubicBezTo>
                  <a:cubicBezTo>
                    <a:pt x="77" y="90"/>
                    <a:pt x="77" y="90"/>
                    <a:pt x="79" y="90"/>
                  </a:cubicBezTo>
                  <a:cubicBezTo>
                    <a:pt x="80" y="91"/>
                    <a:pt x="81" y="90"/>
                    <a:pt x="82" y="91"/>
                  </a:cubicBezTo>
                  <a:cubicBezTo>
                    <a:pt x="82" y="91"/>
                    <a:pt x="82" y="93"/>
                    <a:pt x="83" y="92"/>
                  </a:cubicBezTo>
                  <a:cubicBezTo>
                    <a:pt x="82" y="93"/>
                    <a:pt x="82" y="96"/>
                    <a:pt x="84" y="97"/>
                  </a:cubicBezTo>
                  <a:cubicBezTo>
                    <a:pt x="85" y="98"/>
                    <a:pt x="87" y="97"/>
                    <a:pt x="89" y="98"/>
                  </a:cubicBezTo>
                  <a:cubicBezTo>
                    <a:pt x="92" y="99"/>
                    <a:pt x="90" y="98"/>
                    <a:pt x="93" y="96"/>
                  </a:cubicBezTo>
                  <a:cubicBezTo>
                    <a:pt x="95" y="95"/>
                    <a:pt x="95" y="96"/>
                    <a:pt x="97" y="96"/>
                  </a:cubicBezTo>
                  <a:cubicBezTo>
                    <a:pt x="98" y="96"/>
                    <a:pt x="98" y="95"/>
                    <a:pt x="100" y="95"/>
                  </a:cubicBezTo>
                  <a:cubicBezTo>
                    <a:pt x="101" y="95"/>
                    <a:pt x="101" y="96"/>
                    <a:pt x="103" y="97"/>
                  </a:cubicBezTo>
                  <a:cubicBezTo>
                    <a:pt x="103" y="97"/>
                    <a:pt x="104" y="96"/>
                    <a:pt x="105" y="96"/>
                  </a:cubicBezTo>
                  <a:cubicBezTo>
                    <a:pt x="107" y="97"/>
                    <a:pt x="109" y="98"/>
                    <a:pt x="111" y="100"/>
                  </a:cubicBezTo>
                  <a:cubicBezTo>
                    <a:pt x="113" y="101"/>
                    <a:pt x="114" y="101"/>
                    <a:pt x="116" y="102"/>
                  </a:cubicBezTo>
                  <a:cubicBezTo>
                    <a:pt x="118" y="102"/>
                    <a:pt x="120" y="104"/>
                    <a:pt x="120" y="106"/>
                  </a:cubicBezTo>
                  <a:cubicBezTo>
                    <a:pt x="120" y="106"/>
                    <a:pt x="119" y="108"/>
                    <a:pt x="119" y="109"/>
                  </a:cubicBezTo>
                  <a:cubicBezTo>
                    <a:pt x="119" y="109"/>
                    <a:pt x="122" y="108"/>
                    <a:pt x="123" y="108"/>
                  </a:cubicBezTo>
                  <a:cubicBezTo>
                    <a:pt x="122" y="109"/>
                    <a:pt x="121" y="110"/>
                    <a:pt x="121" y="109"/>
                  </a:cubicBezTo>
                  <a:cubicBezTo>
                    <a:pt x="121" y="110"/>
                    <a:pt x="122" y="110"/>
                    <a:pt x="122" y="111"/>
                  </a:cubicBezTo>
                  <a:cubicBezTo>
                    <a:pt x="123" y="108"/>
                    <a:pt x="125" y="109"/>
                    <a:pt x="126" y="110"/>
                  </a:cubicBezTo>
                  <a:cubicBezTo>
                    <a:pt x="128" y="111"/>
                    <a:pt x="130" y="111"/>
                    <a:pt x="132" y="111"/>
                  </a:cubicBezTo>
                  <a:cubicBezTo>
                    <a:pt x="133" y="112"/>
                    <a:pt x="136" y="113"/>
                    <a:pt x="137" y="114"/>
                  </a:cubicBezTo>
                  <a:cubicBezTo>
                    <a:pt x="138" y="115"/>
                    <a:pt x="138" y="117"/>
                    <a:pt x="137" y="119"/>
                  </a:cubicBezTo>
                  <a:cubicBezTo>
                    <a:pt x="135" y="121"/>
                    <a:pt x="134" y="121"/>
                    <a:pt x="133" y="123"/>
                  </a:cubicBezTo>
                  <a:cubicBezTo>
                    <a:pt x="132" y="125"/>
                    <a:pt x="133" y="127"/>
                    <a:pt x="132" y="129"/>
                  </a:cubicBezTo>
                  <a:cubicBezTo>
                    <a:pt x="132" y="131"/>
                    <a:pt x="131" y="130"/>
                    <a:pt x="130" y="132"/>
                  </a:cubicBezTo>
                  <a:cubicBezTo>
                    <a:pt x="128" y="133"/>
                    <a:pt x="130" y="133"/>
                    <a:pt x="128" y="134"/>
                  </a:cubicBezTo>
                  <a:cubicBezTo>
                    <a:pt x="126" y="135"/>
                    <a:pt x="124" y="134"/>
                    <a:pt x="123" y="137"/>
                  </a:cubicBezTo>
                  <a:cubicBezTo>
                    <a:pt x="123" y="136"/>
                    <a:pt x="123" y="136"/>
                    <a:pt x="123" y="136"/>
                  </a:cubicBezTo>
                  <a:cubicBezTo>
                    <a:pt x="123" y="137"/>
                    <a:pt x="122" y="138"/>
                    <a:pt x="122" y="139"/>
                  </a:cubicBezTo>
                  <a:cubicBezTo>
                    <a:pt x="121" y="140"/>
                    <a:pt x="121" y="141"/>
                    <a:pt x="120" y="142"/>
                  </a:cubicBezTo>
                  <a:cubicBezTo>
                    <a:pt x="119" y="143"/>
                    <a:pt x="115" y="148"/>
                    <a:pt x="115" y="147"/>
                  </a:cubicBezTo>
                  <a:cubicBezTo>
                    <a:pt x="115" y="147"/>
                    <a:pt x="112" y="148"/>
                    <a:pt x="112" y="147"/>
                  </a:cubicBezTo>
                  <a:cubicBezTo>
                    <a:pt x="112" y="148"/>
                    <a:pt x="112" y="148"/>
                    <a:pt x="113" y="148"/>
                  </a:cubicBezTo>
                  <a:cubicBezTo>
                    <a:pt x="112" y="152"/>
                    <a:pt x="110" y="153"/>
                    <a:pt x="106" y="153"/>
                  </a:cubicBezTo>
                  <a:cubicBezTo>
                    <a:pt x="107" y="155"/>
                    <a:pt x="105" y="154"/>
                    <a:pt x="104" y="155"/>
                  </a:cubicBezTo>
                  <a:cubicBezTo>
                    <a:pt x="103" y="156"/>
                    <a:pt x="103" y="158"/>
                    <a:pt x="103" y="158"/>
                  </a:cubicBezTo>
                  <a:cubicBezTo>
                    <a:pt x="103" y="159"/>
                    <a:pt x="101" y="161"/>
                    <a:pt x="101" y="161"/>
                  </a:cubicBezTo>
                  <a:cubicBezTo>
                    <a:pt x="101" y="162"/>
                    <a:pt x="102" y="162"/>
                    <a:pt x="102" y="163"/>
                  </a:cubicBezTo>
                  <a:cubicBezTo>
                    <a:pt x="99" y="163"/>
                    <a:pt x="96" y="164"/>
                    <a:pt x="93" y="164"/>
                  </a:cubicBezTo>
                  <a:cubicBezTo>
                    <a:pt x="94" y="163"/>
                    <a:pt x="94" y="163"/>
                    <a:pt x="92" y="163"/>
                  </a:cubicBezTo>
                  <a:cubicBezTo>
                    <a:pt x="93" y="161"/>
                    <a:pt x="94" y="161"/>
                    <a:pt x="94" y="159"/>
                  </a:cubicBezTo>
                  <a:cubicBezTo>
                    <a:pt x="94" y="159"/>
                    <a:pt x="94" y="159"/>
                    <a:pt x="94" y="158"/>
                  </a:cubicBezTo>
                  <a:cubicBezTo>
                    <a:pt x="95" y="156"/>
                    <a:pt x="95" y="157"/>
                    <a:pt x="94" y="155"/>
                  </a:cubicBezTo>
                  <a:cubicBezTo>
                    <a:pt x="94" y="152"/>
                    <a:pt x="95" y="151"/>
                    <a:pt x="96" y="147"/>
                  </a:cubicBezTo>
                  <a:cubicBezTo>
                    <a:pt x="97" y="144"/>
                    <a:pt x="97" y="139"/>
                    <a:pt x="97" y="136"/>
                  </a:cubicBezTo>
                  <a:cubicBezTo>
                    <a:pt x="98" y="134"/>
                    <a:pt x="98" y="130"/>
                    <a:pt x="98" y="129"/>
                  </a:cubicBezTo>
                  <a:cubicBezTo>
                    <a:pt x="97" y="127"/>
                    <a:pt x="94" y="125"/>
                    <a:pt x="92" y="124"/>
                  </a:cubicBezTo>
                  <a:cubicBezTo>
                    <a:pt x="90" y="122"/>
                    <a:pt x="89" y="120"/>
                    <a:pt x="88" y="118"/>
                  </a:cubicBezTo>
                  <a:cubicBezTo>
                    <a:pt x="87" y="117"/>
                    <a:pt x="86" y="116"/>
                    <a:pt x="86" y="114"/>
                  </a:cubicBezTo>
                  <a:cubicBezTo>
                    <a:pt x="85" y="112"/>
                    <a:pt x="86" y="113"/>
                    <a:pt x="86" y="112"/>
                  </a:cubicBezTo>
                  <a:cubicBezTo>
                    <a:pt x="86" y="110"/>
                    <a:pt x="86" y="109"/>
                    <a:pt x="86" y="107"/>
                  </a:cubicBezTo>
                  <a:cubicBezTo>
                    <a:pt x="87" y="106"/>
                    <a:pt x="89" y="105"/>
                    <a:pt x="89" y="103"/>
                  </a:cubicBezTo>
                  <a:cubicBezTo>
                    <a:pt x="90" y="101"/>
                    <a:pt x="89" y="99"/>
                    <a:pt x="88" y="99"/>
                  </a:cubicBezTo>
                  <a:cubicBezTo>
                    <a:pt x="87" y="99"/>
                    <a:pt x="86" y="99"/>
                    <a:pt x="85" y="99"/>
                  </a:cubicBezTo>
                  <a:cubicBezTo>
                    <a:pt x="84" y="99"/>
                    <a:pt x="82" y="98"/>
                    <a:pt x="81" y="97"/>
                  </a:cubicBezTo>
                  <a:cubicBezTo>
                    <a:pt x="80" y="96"/>
                    <a:pt x="79" y="94"/>
                    <a:pt x="78" y="93"/>
                  </a:cubicBezTo>
                  <a:cubicBezTo>
                    <a:pt x="77" y="93"/>
                    <a:pt x="76" y="93"/>
                    <a:pt x="75" y="93"/>
                  </a:cubicBezTo>
                  <a:cubicBezTo>
                    <a:pt x="73" y="92"/>
                    <a:pt x="72" y="91"/>
                    <a:pt x="71" y="90"/>
                  </a:cubicBezTo>
                  <a:cubicBezTo>
                    <a:pt x="70" y="89"/>
                    <a:pt x="69" y="90"/>
                    <a:pt x="67" y="90"/>
                  </a:cubicBezTo>
                  <a:cubicBezTo>
                    <a:pt x="65" y="90"/>
                    <a:pt x="63" y="88"/>
                    <a:pt x="62" y="88"/>
                  </a:cubicBezTo>
                  <a:cubicBezTo>
                    <a:pt x="59" y="87"/>
                    <a:pt x="57" y="85"/>
                    <a:pt x="56" y="82"/>
                  </a:cubicBezTo>
                  <a:cubicBezTo>
                    <a:pt x="55" y="80"/>
                    <a:pt x="54" y="79"/>
                    <a:pt x="52" y="77"/>
                  </a:cubicBezTo>
                  <a:cubicBezTo>
                    <a:pt x="51" y="75"/>
                    <a:pt x="50" y="73"/>
                    <a:pt x="47" y="72"/>
                  </a:cubicBezTo>
                  <a:cubicBezTo>
                    <a:pt x="47" y="72"/>
                    <a:pt x="48" y="74"/>
                    <a:pt x="48" y="75"/>
                  </a:cubicBezTo>
                  <a:cubicBezTo>
                    <a:pt x="49" y="76"/>
                    <a:pt x="50" y="78"/>
                    <a:pt x="52" y="79"/>
                  </a:cubicBezTo>
                  <a:cubicBezTo>
                    <a:pt x="53" y="82"/>
                    <a:pt x="52" y="82"/>
                    <a:pt x="51" y="80"/>
                  </a:cubicBezTo>
                  <a:cubicBezTo>
                    <a:pt x="49" y="77"/>
                    <a:pt x="47" y="75"/>
                    <a:pt x="45" y="72"/>
                  </a:cubicBezTo>
                  <a:cubicBezTo>
                    <a:pt x="44" y="71"/>
                    <a:pt x="45" y="70"/>
                    <a:pt x="44" y="69"/>
                  </a:cubicBezTo>
                  <a:cubicBezTo>
                    <a:pt x="43" y="68"/>
                    <a:pt x="41" y="68"/>
                    <a:pt x="40" y="67"/>
                  </a:cubicBezTo>
                  <a:cubicBezTo>
                    <a:pt x="37" y="64"/>
                    <a:pt x="36" y="59"/>
                    <a:pt x="36" y="55"/>
                  </a:cubicBezTo>
                  <a:cubicBezTo>
                    <a:pt x="36" y="53"/>
                    <a:pt x="37" y="52"/>
                    <a:pt x="37" y="51"/>
                  </a:cubicBezTo>
                  <a:cubicBezTo>
                    <a:pt x="37" y="49"/>
                    <a:pt x="36" y="48"/>
                    <a:pt x="35" y="48"/>
                  </a:cubicBezTo>
                  <a:cubicBezTo>
                    <a:pt x="35" y="47"/>
                    <a:pt x="34" y="46"/>
                    <a:pt x="34" y="46"/>
                  </a:cubicBezTo>
                  <a:cubicBezTo>
                    <a:pt x="33" y="45"/>
                    <a:pt x="32" y="43"/>
                    <a:pt x="31" y="42"/>
                  </a:cubicBezTo>
                  <a:cubicBezTo>
                    <a:pt x="30" y="41"/>
                    <a:pt x="28" y="40"/>
                    <a:pt x="27" y="39"/>
                  </a:cubicBezTo>
                  <a:cubicBezTo>
                    <a:pt x="35" y="29"/>
                    <a:pt x="46" y="20"/>
                    <a:pt x="58" y="15"/>
                  </a:cubicBezTo>
                  <a:cubicBezTo>
                    <a:pt x="58" y="16"/>
                    <a:pt x="58" y="17"/>
                    <a:pt x="59" y="17"/>
                  </a:cubicBezTo>
                  <a:cubicBezTo>
                    <a:pt x="60" y="19"/>
                    <a:pt x="61" y="19"/>
                    <a:pt x="63" y="19"/>
                  </a:cubicBezTo>
                  <a:cubicBezTo>
                    <a:pt x="62" y="21"/>
                    <a:pt x="60" y="21"/>
                    <a:pt x="58" y="21"/>
                  </a:cubicBezTo>
                  <a:cubicBezTo>
                    <a:pt x="56" y="21"/>
                    <a:pt x="53" y="20"/>
                    <a:pt x="52" y="22"/>
                  </a:cubicBezTo>
                  <a:cubicBezTo>
                    <a:pt x="53" y="23"/>
                    <a:pt x="55" y="25"/>
                    <a:pt x="55" y="22"/>
                  </a:cubicBezTo>
                  <a:cubicBezTo>
                    <a:pt x="57" y="22"/>
                    <a:pt x="59" y="22"/>
                    <a:pt x="61" y="23"/>
                  </a:cubicBezTo>
                  <a:cubicBezTo>
                    <a:pt x="62" y="23"/>
                    <a:pt x="65" y="24"/>
                    <a:pt x="65" y="23"/>
                  </a:cubicBezTo>
                  <a:cubicBezTo>
                    <a:pt x="66" y="23"/>
                    <a:pt x="66" y="21"/>
                    <a:pt x="66" y="21"/>
                  </a:cubicBezTo>
                  <a:cubicBezTo>
                    <a:pt x="66" y="21"/>
                    <a:pt x="65" y="21"/>
                    <a:pt x="65" y="21"/>
                  </a:cubicBezTo>
                  <a:cubicBezTo>
                    <a:pt x="66" y="19"/>
                    <a:pt x="67" y="20"/>
                    <a:pt x="69" y="21"/>
                  </a:cubicBezTo>
                  <a:cubicBezTo>
                    <a:pt x="67" y="22"/>
                    <a:pt x="68" y="25"/>
                    <a:pt x="70" y="23"/>
                  </a:cubicBezTo>
                  <a:cubicBezTo>
                    <a:pt x="72" y="21"/>
                    <a:pt x="70" y="20"/>
                    <a:pt x="68" y="19"/>
                  </a:cubicBezTo>
                  <a:cubicBezTo>
                    <a:pt x="70" y="16"/>
                    <a:pt x="71" y="16"/>
                    <a:pt x="73" y="19"/>
                  </a:cubicBezTo>
                  <a:cubicBezTo>
                    <a:pt x="73" y="17"/>
                    <a:pt x="74" y="18"/>
                    <a:pt x="76" y="18"/>
                  </a:cubicBezTo>
                  <a:cubicBezTo>
                    <a:pt x="76" y="17"/>
                    <a:pt x="76" y="17"/>
                    <a:pt x="76" y="17"/>
                  </a:cubicBezTo>
                  <a:cubicBezTo>
                    <a:pt x="75" y="17"/>
                    <a:pt x="74" y="17"/>
                    <a:pt x="74" y="17"/>
                  </a:cubicBezTo>
                  <a:cubicBezTo>
                    <a:pt x="75" y="15"/>
                    <a:pt x="74" y="14"/>
                    <a:pt x="76" y="14"/>
                  </a:cubicBezTo>
                  <a:cubicBezTo>
                    <a:pt x="78" y="13"/>
                    <a:pt x="83" y="13"/>
                    <a:pt x="83" y="12"/>
                  </a:cubicBezTo>
                  <a:cubicBezTo>
                    <a:pt x="80" y="13"/>
                    <a:pt x="76" y="13"/>
                    <a:pt x="73" y="14"/>
                  </a:cubicBezTo>
                  <a:cubicBezTo>
                    <a:pt x="72" y="15"/>
                    <a:pt x="70" y="17"/>
                    <a:pt x="69" y="16"/>
                  </a:cubicBezTo>
                  <a:cubicBezTo>
                    <a:pt x="68" y="14"/>
                    <a:pt x="70" y="12"/>
                    <a:pt x="71" y="11"/>
                  </a:cubicBezTo>
                  <a:cubicBezTo>
                    <a:pt x="71" y="11"/>
                    <a:pt x="71" y="11"/>
                    <a:pt x="71" y="11"/>
                  </a:cubicBezTo>
                  <a:cubicBezTo>
                    <a:pt x="76" y="10"/>
                    <a:pt x="81" y="10"/>
                    <a:pt x="87" y="10"/>
                  </a:cubicBezTo>
                  <a:cubicBezTo>
                    <a:pt x="91" y="10"/>
                    <a:pt x="94" y="10"/>
                    <a:pt x="98" y="10"/>
                  </a:cubicBezTo>
                  <a:cubicBezTo>
                    <a:pt x="96" y="11"/>
                    <a:pt x="97" y="11"/>
                    <a:pt x="96" y="12"/>
                  </a:cubicBezTo>
                  <a:cubicBezTo>
                    <a:pt x="95" y="13"/>
                    <a:pt x="92" y="14"/>
                    <a:pt x="90" y="15"/>
                  </a:cubicBezTo>
                  <a:cubicBezTo>
                    <a:pt x="92" y="15"/>
                    <a:pt x="98" y="17"/>
                    <a:pt x="100" y="14"/>
                  </a:cubicBezTo>
                  <a:cubicBezTo>
                    <a:pt x="99" y="14"/>
                    <a:pt x="98" y="14"/>
                    <a:pt x="97" y="14"/>
                  </a:cubicBezTo>
                  <a:cubicBezTo>
                    <a:pt x="99" y="13"/>
                    <a:pt x="100" y="12"/>
                    <a:pt x="102" y="11"/>
                  </a:cubicBezTo>
                  <a:cubicBezTo>
                    <a:pt x="118" y="14"/>
                    <a:pt x="132" y="22"/>
                    <a:pt x="143" y="34"/>
                  </a:cubicBezTo>
                  <a:cubicBezTo>
                    <a:pt x="143" y="34"/>
                    <a:pt x="143" y="34"/>
                    <a:pt x="143" y="34"/>
                  </a:cubicBezTo>
                  <a:close/>
                  <a:moveTo>
                    <a:pt x="157" y="64"/>
                  </a:moveTo>
                  <a:cubicBezTo>
                    <a:pt x="157" y="64"/>
                    <a:pt x="157" y="64"/>
                    <a:pt x="158" y="64"/>
                  </a:cubicBezTo>
                  <a:cubicBezTo>
                    <a:pt x="158" y="63"/>
                    <a:pt x="158" y="63"/>
                    <a:pt x="158" y="62"/>
                  </a:cubicBezTo>
                  <a:cubicBezTo>
                    <a:pt x="159" y="62"/>
                    <a:pt x="159" y="62"/>
                    <a:pt x="159" y="61"/>
                  </a:cubicBezTo>
                  <a:cubicBezTo>
                    <a:pt x="160" y="61"/>
                    <a:pt x="160" y="61"/>
                    <a:pt x="160" y="61"/>
                  </a:cubicBezTo>
                  <a:cubicBezTo>
                    <a:pt x="161" y="65"/>
                    <a:pt x="162" y="68"/>
                    <a:pt x="163" y="72"/>
                  </a:cubicBezTo>
                  <a:cubicBezTo>
                    <a:pt x="163" y="72"/>
                    <a:pt x="163" y="72"/>
                    <a:pt x="163" y="72"/>
                  </a:cubicBezTo>
                  <a:cubicBezTo>
                    <a:pt x="163" y="72"/>
                    <a:pt x="161" y="73"/>
                    <a:pt x="161" y="73"/>
                  </a:cubicBezTo>
                  <a:cubicBezTo>
                    <a:pt x="160" y="73"/>
                    <a:pt x="160" y="72"/>
                    <a:pt x="159" y="71"/>
                  </a:cubicBezTo>
                  <a:cubicBezTo>
                    <a:pt x="158" y="71"/>
                    <a:pt x="158" y="70"/>
                    <a:pt x="157" y="69"/>
                  </a:cubicBezTo>
                  <a:cubicBezTo>
                    <a:pt x="157" y="69"/>
                    <a:pt x="157" y="68"/>
                    <a:pt x="157" y="67"/>
                  </a:cubicBezTo>
                  <a:cubicBezTo>
                    <a:pt x="157" y="66"/>
                    <a:pt x="157" y="65"/>
                    <a:pt x="157" y="64"/>
                  </a:cubicBezTo>
                  <a:close/>
                  <a:moveTo>
                    <a:pt x="158" y="104"/>
                  </a:moveTo>
                  <a:cubicBezTo>
                    <a:pt x="156" y="103"/>
                    <a:pt x="155" y="101"/>
                    <a:pt x="154" y="100"/>
                  </a:cubicBezTo>
                  <a:cubicBezTo>
                    <a:pt x="152" y="98"/>
                    <a:pt x="153" y="96"/>
                    <a:pt x="153" y="94"/>
                  </a:cubicBezTo>
                  <a:cubicBezTo>
                    <a:pt x="153" y="92"/>
                    <a:pt x="152" y="90"/>
                    <a:pt x="153" y="88"/>
                  </a:cubicBezTo>
                  <a:cubicBezTo>
                    <a:pt x="154" y="88"/>
                    <a:pt x="154" y="87"/>
                    <a:pt x="155" y="87"/>
                  </a:cubicBezTo>
                  <a:cubicBezTo>
                    <a:pt x="155" y="86"/>
                    <a:pt x="155" y="85"/>
                    <a:pt x="156" y="84"/>
                  </a:cubicBezTo>
                  <a:cubicBezTo>
                    <a:pt x="157" y="82"/>
                    <a:pt x="158" y="82"/>
                    <a:pt x="159" y="81"/>
                  </a:cubicBezTo>
                  <a:cubicBezTo>
                    <a:pt x="160" y="80"/>
                    <a:pt x="160" y="80"/>
                    <a:pt x="161" y="78"/>
                  </a:cubicBezTo>
                  <a:cubicBezTo>
                    <a:pt x="161" y="78"/>
                    <a:pt x="162" y="76"/>
                    <a:pt x="163" y="75"/>
                  </a:cubicBezTo>
                  <a:cubicBezTo>
                    <a:pt x="164" y="79"/>
                    <a:pt x="164" y="83"/>
                    <a:pt x="164" y="87"/>
                  </a:cubicBezTo>
                  <a:cubicBezTo>
                    <a:pt x="164" y="94"/>
                    <a:pt x="163" y="101"/>
                    <a:pt x="162" y="107"/>
                  </a:cubicBezTo>
                  <a:cubicBezTo>
                    <a:pt x="160" y="107"/>
                    <a:pt x="159" y="105"/>
                    <a:pt x="158" y="104"/>
                  </a:cubicBezTo>
                  <a:close/>
                </a:path>
              </a:pathLst>
            </a:custGeom>
            <a:solidFill>
              <a:srgbClr val="2FA598"/>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34" name="组合 33"/>
          <p:cNvGrpSpPr/>
          <p:nvPr/>
        </p:nvGrpSpPr>
        <p:grpSpPr>
          <a:xfrm>
            <a:off x="5294230" y="3458998"/>
            <a:ext cx="1672833" cy="1862808"/>
            <a:chOff x="5341855" y="3458998"/>
            <a:chExt cx="1672833" cy="1862808"/>
          </a:xfrm>
        </p:grpSpPr>
        <p:sp>
          <p:nvSpPr>
            <p:cNvPr id="19" name="任意多边形 18"/>
            <p:cNvSpPr/>
            <p:nvPr/>
          </p:nvSpPr>
          <p:spPr>
            <a:xfrm rot="5400000">
              <a:off x="5246868" y="3553985"/>
              <a:ext cx="1862808" cy="1672833"/>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3" name="组合 32"/>
            <p:cNvGrpSpPr/>
            <p:nvPr/>
          </p:nvGrpSpPr>
          <p:grpSpPr>
            <a:xfrm>
              <a:off x="5710646" y="4009409"/>
              <a:ext cx="935252" cy="761984"/>
              <a:chOff x="8323263" y="-182563"/>
              <a:chExt cx="754063" cy="614364"/>
            </a:xfrm>
            <a:solidFill>
              <a:srgbClr val="2FA598"/>
            </a:solidFill>
          </p:grpSpPr>
          <p:sp>
            <p:nvSpPr>
              <p:cNvPr id="27" name="Freeform 786"/>
              <p:cNvSpPr>
                <a:spLocks noEditPoints="1"/>
              </p:cNvSpPr>
              <p:nvPr/>
            </p:nvSpPr>
            <p:spPr bwMode="auto">
              <a:xfrm>
                <a:off x="8650288" y="255588"/>
                <a:ext cx="427038" cy="168275"/>
              </a:xfrm>
              <a:custGeom>
                <a:avLst/>
                <a:gdLst>
                  <a:gd name="T0" fmla="*/ 105 w 114"/>
                  <a:gd name="T1" fmla="*/ 4 h 45"/>
                  <a:gd name="T2" fmla="*/ 85 w 114"/>
                  <a:gd name="T3" fmla="*/ 4 h 45"/>
                  <a:gd name="T4" fmla="*/ 69 w 114"/>
                  <a:gd name="T5" fmla="*/ 11 h 45"/>
                  <a:gd name="T6" fmla="*/ 64 w 114"/>
                  <a:gd name="T7" fmla="*/ 12 h 45"/>
                  <a:gd name="T8" fmla="*/ 69 w 114"/>
                  <a:gd name="T9" fmla="*/ 20 h 45"/>
                  <a:gd name="T10" fmla="*/ 65 w 114"/>
                  <a:gd name="T11" fmla="*/ 27 h 45"/>
                  <a:gd name="T12" fmla="*/ 58 w 114"/>
                  <a:gd name="T13" fmla="*/ 8 h 45"/>
                  <a:gd name="T14" fmla="*/ 63 w 114"/>
                  <a:gd name="T15" fmla="*/ 15 h 45"/>
                  <a:gd name="T16" fmla="*/ 58 w 114"/>
                  <a:gd name="T17" fmla="*/ 16 h 45"/>
                  <a:gd name="T18" fmla="*/ 63 w 114"/>
                  <a:gd name="T19" fmla="*/ 24 h 45"/>
                  <a:gd name="T20" fmla="*/ 58 w 114"/>
                  <a:gd name="T21" fmla="*/ 30 h 45"/>
                  <a:gd name="T22" fmla="*/ 52 w 114"/>
                  <a:gd name="T23" fmla="*/ 12 h 45"/>
                  <a:gd name="T24" fmla="*/ 56 w 114"/>
                  <a:gd name="T25" fmla="*/ 19 h 45"/>
                  <a:gd name="T26" fmla="*/ 52 w 114"/>
                  <a:gd name="T27" fmla="*/ 20 h 45"/>
                  <a:gd name="T28" fmla="*/ 56 w 114"/>
                  <a:gd name="T29" fmla="*/ 28 h 45"/>
                  <a:gd name="T30" fmla="*/ 46 w 114"/>
                  <a:gd name="T31" fmla="*/ 11 h 45"/>
                  <a:gd name="T32" fmla="*/ 45 w 114"/>
                  <a:gd name="T33" fmla="*/ 16 h 45"/>
                  <a:gd name="T34" fmla="*/ 50 w 114"/>
                  <a:gd name="T35" fmla="*/ 23 h 45"/>
                  <a:gd name="T36" fmla="*/ 45 w 114"/>
                  <a:gd name="T37" fmla="*/ 24 h 45"/>
                  <a:gd name="T38" fmla="*/ 17 w 114"/>
                  <a:gd name="T39" fmla="*/ 30 h 45"/>
                  <a:gd name="T40" fmla="*/ 23 w 114"/>
                  <a:gd name="T41" fmla="*/ 24 h 45"/>
                  <a:gd name="T42" fmla="*/ 24 w 114"/>
                  <a:gd name="T43" fmla="*/ 19 h 45"/>
                  <a:gd name="T44" fmla="*/ 21 w 114"/>
                  <a:gd name="T45" fmla="*/ 12 h 45"/>
                  <a:gd name="T46" fmla="*/ 25 w 114"/>
                  <a:gd name="T47" fmla="*/ 11 h 45"/>
                  <a:gd name="T48" fmla="*/ 25 w 114"/>
                  <a:gd name="T49" fmla="*/ 26 h 45"/>
                  <a:gd name="T50" fmla="*/ 30 w 114"/>
                  <a:gd name="T51" fmla="*/ 20 h 45"/>
                  <a:gd name="T52" fmla="*/ 31 w 114"/>
                  <a:gd name="T53" fmla="*/ 15 h 45"/>
                  <a:gd name="T54" fmla="*/ 28 w 114"/>
                  <a:gd name="T55" fmla="*/ 8 h 45"/>
                  <a:gd name="T56" fmla="*/ 36 w 114"/>
                  <a:gd name="T57" fmla="*/ 30 h 45"/>
                  <a:gd name="T58" fmla="*/ 32 w 114"/>
                  <a:gd name="T59" fmla="*/ 22 h 45"/>
                  <a:gd name="T60" fmla="*/ 37 w 114"/>
                  <a:gd name="T61" fmla="*/ 16 h 45"/>
                  <a:gd name="T62" fmla="*/ 38 w 114"/>
                  <a:gd name="T63" fmla="*/ 11 h 45"/>
                  <a:gd name="T64" fmla="*/ 38 w 114"/>
                  <a:gd name="T65" fmla="*/ 28 h 45"/>
                  <a:gd name="T66" fmla="*/ 43 w 114"/>
                  <a:gd name="T67" fmla="*/ 26 h 45"/>
                  <a:gd name="T68" fmla="*/ 39 w 114"/>
                  <a:gd name="T69" fmla="*/ 19 h 45"/>
                  <a:gd name="T70" fmla="*/ 44 w 114"/>
                  <a:gd name="T71" fmla="*/ 12 h 45"/>
                  <a:gd name="T72" fmla="*/ 71 w 114"/>
                  <a:gd name="T73" fmla="*/ 43 h 45"/>
                  <a:gd name="T74" fmla="*/ 71 w 114"/>
                  <a:gd name="T75" fmla="*/ 33 h 45"/>
                  <a:gd name="T76" fmla="*/ 76 w 114"/>
                  <a:gd name="T77" fmla="*/ 27 h 45"/>
                  <a:gd name="T78" fmla="*/ 71 w 114"/>
                  <a:gd name="T79" fmla="*/ 20 h 45"/>
                  <a:gd name="T80" fmla="*/ 76 w 114"/>
                  <a:gd name="T81" fmla="*/ 19 h 45"/>
                  <a:gd name="T82" fmla="*/ 71 w 114"/>
                  <a:gd name="T83" fmla="*/ 11 h 45"/>
                  <a:gd name="T84" fmla="*/ 71 w 114"/>
                  <a:gd name="T85" fmla="*/ 3 h 45"/>
                  <a:gd name="T86" fmla="*/ 79 w 114"/>
                  <a:gd name="T87" fmla="*/ 31 h 45"/>
                  <a:gd name="T88" fmla="*/ 83 w 114"/>
                  <a:gd name="T89" fmla="*/ 24 h 45"/>
                  <a:gd name="T90" fmla="*/ 82 w 114"/>
                  <a:gd name="T91" fmla="*/ 19 h 45"/>
                  <a:gd name="T92" fmla="*/ 77 w 114"/>
                  <a:gd name="T93" fmla="*/ 12 h 45"/>
                  <a:gd name="T94" fmla="*/ 81 w 114"/>
                  <a:gd name="T95" fmla="*/ 11 h 45"/>
                  <a:gd name="T96" fmla="*/ 85 w 114"/>
                  <a:gd name="T97" fmla="*/ 27 h 45"/>
                  <a:gd name="T98" fmla="*/ 89 w 114"/>
                  <a:gd name="T99" fmla="*/ 20 h 45"/>
                  <a:gd name="T100" fmla="*/ 88 w 114"/>
                  <a:gd name="T101" fmla="*/ 15 h 45"/>
                  <a:gd name="T102" fmla="*/ 83 w 114"/>
                  <a:gd name="T103" fmla="*/ 8 h 45"/>
                  <a:gd name="T104" fmla="*/ 97 w 114"/>
                  <a:gd name="T105" fmla="*/ 31 h 45"/>
                  <a:gd name="T106" fmla="*/ 91 w 114"/>
                  <a:gd name="T107" fmla="*/ 23 h 45"/>
                  <a:gd name="T108" fmla="*/ 95 w 114"/>
                  <a:gd name="T109" fmla="*/ 16 h 45"/>
                  <a:gd name="T110" fmla="*/ 94 w 114"/>
                  <a:gd name="T111" fmla="*/ 11 h 45"/>
                  <a:gd name="T112" fmla="*/ 89 w 114"/>
                  <a:gd name="T113" fmla="*/ 5 h 45"/>
                  <a:gd name="T114" fmla="*/ 101 w 114"/>
                  <a:gd name="T115" fmla="*/ 4 h 45"/>
                  <a:gd name="T116" fmla="*/ 101 w 114"/>
                  <a:gd name="T117" fmla="*/ 3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14" h="45">
                    <a:moveTo>
                      <a:pt x="16" y="0"/>
                    </a:moveTo>
                    <a:cubicBezTo>
                      <a:pt x="13" y="0"/>
                      <a:pt x="11" y="2"/>
                      <a:pt x="10" y="4"/>
                    </a:cubicBezTo>
                    <a:cubicBezTo>
                      <a:pt x="1" y="41"/>
                      <a:pt x="1" y="41"/>
                      <a:pt x="1" y="41"/>
                    </a:cubicBezTo>
                    <a:cubicBezTo>
                      <a:pt x="0" y="43"/>
                      <a:pt x="3" y="45"/>
                      <a:pt x="6" y="45"/>
                    </a:cubicBezTo>
                    <a:cubicBezTo>
                      <a:pt x="108" y="45"/>
                      <a:pt x="108" y="45"/>
                      <a:pt x="108" y="45"/>
                    </a:cubicBezTo>
                    <a:cubicBezTo>
                      <a:pt x="112" y="45"/>
                      <a:pt x="114" y="43"/>
                      <a:pt x="113" y="41"/>
                    </a:cubicBezTo>
                    <a:cubicBezTo>
                      <a:pt x="105" y="4"/>
                      <a:pt x="105" y="4"/>
                      <a:pt x="105" y="4"/>
                    </a:cubicBezTo>
                    <a:cubicBezTo>
                      <a:pt x="104" y="2"/>
                      <a:pt x="101" y="0"/>
                      <a:pt x="99" y="0"/>
                    </a:cubicBezTo>
                    <a:lnTo>
                      <a:pt x="16" y="0"/>
                    </a:lnTo>
                    <a:close/>
                    <a:moveTo>
                      <a:pt x="79" y="3"/>
                    </a:moveTo>
                    <a:cubicBezTo>
                      <a:pt x="79" y="3"/>
                      <a:pt x="79" y="2"/>
                      <a:pt x="80" y="2"/>
                    </a:cubicBezTo>
                    <a:cubicBezTo>
                      <a:pt x="83" y="2"/>
                      <a:pt x="83" y="2"/>
                      <a:pt x="83" y="2"/>
                    </a:cubicBezTo>
                    <a:cubicBezTo>
                      <a:pt x="84" y="2"/>
                      <a:pt x="84" y="3"/>
                      <a:pt x="85" y="3"/>
                    </a:cubicBezTo>
                    <a:cubicBezTo>
                      <a:pt x="85" y="4"/>
                      <a:pt x="85" y="4"/>
                      <a:pt x="85" y="4"/>
                    </a:cubicBezTo>
                    <a:cubicBezTo>
                      <a:pt x="85" y="5"/>
                      <a:pt x="84" y="5"/>
                      <a:pt x="83" y="5"/>
                    </a:cubicBezTo>
                    <a:cubicBezTo>
                      <a:pt x="81" y="5"/>
                      <a:pt x="81" y="5"/>
                      <a:pt x="81" y="5"/>
                    </a:cubicBezTo>
                    <a:cubicBezTo>
                      <a:pt x="80" y="5"/>
                      <a:pt x="79" y="5"/>
                      <a:pt x="79" y="4"/>
                    </a:cubicBezTo>
                    <a:lnTo>
                      <a:pt x="79" y="3"/>
                    </a:lnTo>
                    <a:close/>
                    <a:moveTo>
                      <a:pt x="64" y="8"/>
                    </a:moveTo>
                    <a:cubicBezTo>
                      <a:pt x="69" y="8"/>
                      <a:pt x="69" y="8"/>
                      <a:pt x="69" y="8"/>
                    </a:cubicBezTo>
                    <a:cubicBezTo>
                      <a:pt x="69" y="11"/>
                      <a:pt x="69" y="11"/>
                      <a:pt x="69" y="11"/>
                    </a:cubicBezTo>
                    <a:cubicBezTo>
                      <a:pt x="64" y="11"/>
                      <a:pt x="64" y="11"/>
                      <a:pt x="64" y="11"/>
                    </a:cubicBezTo>
                    <a:lnTo>
                      <a:pt x="64" y="8"/>
                    </a:lnTo>
                    <a:close/>
                    <a:moveTo>
                      <a:pt x="64" y="12"/>
                    </a:moveTo>
                    <a:cubicBezTo>
                      <a:pt x="69" y="12"/>
                      <a:pt x="69" y="12"/>
                      <a:pt x="69" y="12"/>
                    </a:cubicBezTo>
                    <a:cubicBezTo>
                      <a:pt x="69" y="15"/>
                      <a:pt x="69" y="15"/>
                      <a:pt x="69" y="15"/>
                    </a:cubicBezTo>
                    <a:cubicBezTo>
                      <a:pt x="65" y="15"/>
                      <a:pt x="65" y="15"/>
                      <a:pt x="65" y="15"/>
                    </a:cubicBezTo>
                    <a:lnTo>
                      <a:pt x="64" y="12"/>
                    </a:lnTo>
                    <a:close/>
                    <a:moveTo>
                      <a:pt x="65" y="16"/>
                    </a:moveTo>
                    <a:cubicBezTo>
                      <a:pt x="69" y="16"/>
                      <a:pt x="69" y="16"/>
                      <a:pt x="69" y="16"/>
                    </a:cubicBezTo>
                    <a:cubicBezTo>
                      <a:pt x="69" y="19"/>
                      <a:pt x="69" y="19"/>
                      <a:pt x="69" y="19"/>
                    </a:cubicBezTo>
                    <a:cubicBezTo>
                      <a:pt x="65" y="19"/>
                      <a:pt x="65" y="19"/>
                      <a:pt x="65" y="19"/>
                    </a:cubicBezTo>
                    <a:lnTo>
                      <a:pt x="65" y="16"/>
                    </a:lnTo>
                    <a:close/>
                    <a:moveTo>
                      <a:pt x="65" y="20"/>
                    </a:moveTo>
                    <a:cubicBezTo>
                      <a:pt x="69" y="20"/>
                      <a:pt x="69" y="20"/>
                      <a:pt x="69" y="20"/>
                    </a:cubicBezTo>
                    <a:cubicBezTo>
                      <a:pt x="70" y="23"/>
                      <a:pt x="70" y="23"/>
                      <a:pt x="70" y="23"/>
                    </a:cubicBezTo>
                    <a:cubicBezTo>
                      <a:pt x="65" y="23"/>
                      <a:pt x="65" y="23"/>
                      <a:pt x="65" y="23"/>
                    </a:cubicBezTo>
                    <a:lnTo>
                      <a:pt x="65" y="20"/>
                    </a:lnTo>
                    <a:close/>
                    <a:moveTo>
                      <a:pt x="65" y="24"/>
                    </a:moveTo>
                    <a:cubicBezTo>
                      <a:pt x="70" y="24"/>
                      <a:pt x="70" y="24"/>
                      <a:pt x="70" y="24"/>
                    </a:cubicBezTo>
                    <a:cubicBezTo>
                      <a:pt x="70" y="27"/>
                      <a:pt x="70" y="27"/>
                      <a:pt x="70" y="27"/>
                    </a:cubicBezTo>
                    <a:cubicBezTo>
                      <a:pt x="65" y="27"/>
                      <a:pt x="65" y="27"/>
                      <a:pt x="65" y="27"/>
                    </a:cubicBezTo>
                    <a:lnTo>
                      <a:pt x="65" y="24"/>
                    </a:lnTo>
                    <a:close/>
                    <a:moveTo>
                      <a:pt x="65" y="28"/>
                    </a:moveTo>
                    <a:cubicBezTo>
                      <a:pt x="70" y="28"/>
                      <a:pt x="70" y="28"/>
                      <a:pt x="70" y="28"/>
                    </a:cubicBezTo>
                    <a:cubicBezTo>
                      <a:pt x="70" y="31"/>
                      <a:pt x="70" y="31"/>
                      <a:pt x="70" y="31"/>
                    </a:cubicBezTo>
                    <a:cubicBezTo>
                      <a:pt x="65" y="31"/>
                      <a:pt x="65" y="31"/>
                      <a:pt x="65" y="31"/>
                    </a:cubicBezTo>
                    <a:lnTo>
                      <a:pt x="65" y="28"/>
                    </a:lnTo>
                    <a:close/>
                    <a:moveTo>
                      <a:pt x="58" y="8"/>
                    </a:moveTo>
                    <a:cubicBezTo>
                      <a:pt x="63" y="8"/>
                      <a:pt x="63" y="8"/>
                      <a:pt x="63" y="8"/>
                    </a:cubicBezTo>
                    <a:cubicBezTo>
                      <a:pt x="63" y="11"/>
                      <a:pt x="63" y="11"/>
                      <a:pt x="63" y="11"/>
                    </a:cubicBezTo>
                    <a:cubicBezTo>
                      <a:pt x="58" y="11"/>
                      <a:pt x="58" y="11"/>
                      <a:pt x="58" y="11"/>
                    </a:cubicBezTo>
                    <a:lnTo>
                      <a:pt x="58" y="8"/>
                    </a:lnTo>
                    <a:close/>
                    <a:moveTo>
                      <a:pt x="58" y="12"/>
                    </a:moveTo>
                    <a:cubicBezTo>
                      <a:pt x="63" y="12"/>
                      <a:pt x="63" y="12"/>
                      <a:pt x="63" y="12"/>
                    </a:cubicBezTo>
                    <a:cubicBezTo>
                      <a:pt x="63" y="15"/>
                      <a:pt x="63" y="15"/>
                      <a:pt x="63" y="15"/>
                    </a:cubicBezTo>
                    <a:cubicBezTo>
                      <a:pt x="58" y="15"/>
                      <a:pt x="58" y="15"/>
                      <a:pt x="58" y="15"/>
                    </a:cubicBezTo>
                    <a:lnTo>
                      <a:pt x="58" y="12"/>
                    </a:lnTo>
                    <a:close/>
                    <a:moveTo>
                      <a:pt x="58" y="16"/>
                    </a:moveTo>
                    <a:cubicBezTo>
                      <a:pt x="63" y="16"/>
                      <a:pt x="63" y="16"/>
                      <a:pt x="63" y="16"/>
                    </a:cubicBezTo>
                    <a:cubicBezTo>
                      <a:pt x="63" y="19"/>
                      <a:pt x="63" y="19"/>
                      <a:pt x="63" y="19"/>
                    </a:cubicBezTo>
                    <a:cubicBezTo>
                      <a:pt x="58" y="19"/>
                      <a:pt x="58" y="19"/>
                      <a:pt x="58" y="19"/>
                    </a:cubicBezTo>
                    <a:lnTo>
                      <a:pt x="58" y="16"/>
                    </a:lnTo>
                    <a:close/>
                    <a:moveTo>
                      <a:pt x="58" y="20"/>
                    </a:moveTo>
                    <a:cubicBezTo>
                      <a:pt x="63" y="20"/>
                      <a:pt x="63" y="20"/>
                      <a:pt x="63" y="20"/>
                    </a:cubicBezTo>
                    <a:cubicBezTo>
                      <a:pt x="63" y="23"/>
                      <a:pt x="63" y="23"/>
                      <a:pt x="63" y="23"/>
                    </a:cubicBezTo>
                    <a:cubicBezTo>
                      <a:pt x="58" y="23"/>
                      <a:pt x="58" y="23"/>
                      <a:pt x="58" y="23"/>
                    </a:cubicBezTo>
                    <a:lnTo>
                      <a:pt x="58" y="20"/>
                    </a:lnTo>
                    <a:close/>
                    <a:moveTo>
                      <a:pt x="58" y="24"/>
                    </a:moveTo>
                    <a:cubicBezTo>
                      <a:pt x="63" y="24"/>
                      <a:pt x="63" y="24"/>
                      <a:pt x="63" y="24"/>
                    </a:cubicBezTo>
                    <a:cubicBezTo>
                      <a:pt x="63" y="27"/>
                      <a:pt x="63" y="27"/>
                      <a:pt x="63" y="27"/>
                    </a:cubicBezTo>
                    <a:cubicBezTo>
                      <a:pt x="58" y="27"/>
                      <a:pt x="58" y="27"/>
                      <a:pt x="58" y="27"/>
                    </a:cubicBezTo>
                    <a:lnTo>
                      <a:pt x="58" y="24"/>
                    </a:lnTo>
                    <a:close/>
                    <a:moveTo>
                      <a:pt x="58" y="28"/>
                    </a:moveTo>
                    <a:cubicBezTo>
                      <a:pt x="63" y="28"/>
                      <a:pt x="63" y="28"/>
                      <a:pt x="63" y="28"/>
                    </a:cubicBezTo>
                    <a:cubicBezTo>
                      <a:pt x="63" y="31"/>
                      <a:pt x="63" y="31"/>
                      <a:pt x="63" y="31"/>
                    </a:cubicBezTo>
                    <a:cubicBezTo>
                      <a:pt x="58" y="30"/>
                      <a:pt x="58" y="30"/>
                      <a:pt x="58" y="30"/>
                    </a:cubicBezTo>
                    <a:lnTo>
                      <a:pt x="58" y="28"/>
                    </a:lnTo>
                    <a:close/>
                    <a:moveTo>
                      <a:pt x="52" y="8"/>
                    </a:moveTo>
                    <a:cubicBezTo>
                      <a:pt x="57" y="8"/>
                      <a:pt x="57" y="8"/>
                      <a:pt x="57" y="8"/>
                    </a:cubicBezTo>
                    <a:cubicBezTo>
                      <a:pt x="57" y="11"/>
                      <a:pt x="57" y="11"/>
                      <a:pt x="57" y="11"/>
                    </a:cubicBezTo>
                    <a:cubicBezTo>
                      <a:pt x="52" y="11"/>
                      <a:pt x="52" y="11"/>
                      <a:pt x="52" y="11"/>
                    </a:cubicBezTo>
                    <a:lnTo>
                      <a:pt x="52" y="8"/>
                    </a:lnTo>
                    <a:close/>
                    <a:moveTo>
                      <a:pt x="52" y="12"/>
                    </a:moveTo>
                    <a:cubicBezTo>
                      <a:pt x="56" y="12"/>
                      <a:pt x="56" y="12"/>
                      <a:pt x="56" y="12"/>
                    </a:cubicBezTo>
                    <a:cubicBezTo>
                      <a:pt x="56" y="15"/>
                      <a:pt x="56" y="15"/>
                      <a:pt x="56" y="15"/>
                    </a:cubicBezTo>
                    <a:cubicBezTo>
                      <a:pt x="52" y="15"/>
                      <a:pt x="52" y="15"/>
                      <a:pt x="52" y="15"/>
                    </a:cubicBezTo>
                    <a:lnTo>
                      <a:pt x="52" y="12"/>
                    </a:lnTo>
                    <a:close/>
                    <a:moveTo>
                      <a:pt x="52" y="16"/>
                    </a:moveTo>
                    <a:cubicBezTo>
                      <a:pt x="56" y="16"/>
                      <a:pt x="56" y="16"/>
                      <a:pt x="56" y="16"/>
                    </a:cubicBezTo>
                    <a:cubicBezTo>
                      <a:pt x="56" y="19"/>
                      <a:pt x="56" y="19"/>
                      <a:pt x="56" y="19"/>
                    </a:cubicBezTo>
                    <a:cubicBezTo>
                      <a:pt x="52" y="19"/>
                      <a:pt x="52" y="19"/>
                      <a:pt x="52" y="19"/>
                    </a:cubicBezTo>
                    <a:lnTo>
                      <a:pt x="52" y="16"/>
                    </a:lnTo>
                    <a:close/>
                    <a:moveTo>
                      <a:pt x="52" y="20"/>
                    </a:moveTo>
                    <a:cubicBezTo>
                      <a:pt x="56" y="20"/>
                      <a:pt x="56" y="20"/>
                      <a:pt x="56" y="20"/>
                    </a:cubicBezTo>
                    <a:cubicBezTo>
                      <a:pt x="56" y="23"/>
                      <a:pt x="56" y="23"/>
                      <a:pt x="56" y="23"/>
                    </a:cubicBezTo>
                    <a:cubicBezTo>
                      <a:pt x="52" y="23"/>
                      <a:pt x="52" y="23"/>
                      <a:pt x="52" y="23"/>
                    </a:cubicBezTo>
                    <a:lnTo>
                      <a:pt x="52" y="20"/>
                    </a:lnTo>
                    <a:close/>
                    <a:moveTo>
                      <a:pt x="52" y="24"/>
                    </a:moveTo>
                    <a:cubicBezTo>
                      <a:pt x="56" y="24"/>
                      <a:pt x="56" y="24"/>
                      <a:pt x="56" y="24"/>
                    </a:cubicBezTo>
                    <a:cubicBezTo>
                      <a:pt x="56" y="27"/>
                      <a:pt x="56" y="27"/>
                      <a:pt x="56" y="27"/>
                    </a:cubicBezTo>
                    <a:cubicBezTo>
                      <a:pt x="51" y="26"/>
                      <a:pt x="51" y="26"/>
                      <a:pt x="51" y="26"/>
                    </a:cubicBezTo>
                    <a:lnTo>
                      <a:pt x="52" y="24"/>
                    </a:lnTo>
                    <a:close/>
                    <a:moveTo>
                      <a:pt x="51" y="28"/>
                    </a:moveTo>
                    <a:cubicBezTo>
                      <a:pt x="56" y="28"/>
                      <a:pt x="56" y="28"/>
                      <a:pt x="56" y="28"/>
                    </a:cubicBezTo>
                    <a:cubicBezTo>
                      <a:pt x="56" y="30"/>
                      <a:pt x="56" y="30"/>
                      <a:pt x="56" y="30"/>
                    </a:cubicBezTo>
                    <a:cubicBezTo>
                      <a:pt x="51" y="30"/>
                      <a:pt x="51" y="30"/>
                      <a:pt x="51" y="30"/>
                    </a:cubicBezTo>
                    <a:lnTo>
                      <a:pt x="51" y="28"/>
                    </a:lnTo>
                    <a:close/>
                    <a:moveTo>
                      <a:pt x="46" y="8"/>
                    </a:moveTo>
                    <a:cubicBezTo>
                      <a:pt x="50" y="8"/>
                      <a:pt x="50" y="8"/>
                      <a:pt x="50" y="8"/>
                    </a:cubicBezTo>
                    <a:cubicBezTo>
                      <a:pt x="50" y="11"/>
                      <a:pt x="50" y="11"/>
                      <a:pt x="50" y="11"/>
                    </a:cubicBezTo>
                    <a:cubicBezTo>
                      <a:pt x="46" y="11"/>
                      <a:pt x="46" y="11"/>
                      <a:pt x="46" y="11"/>
                    </a:cubicBezTo>
                    <a:lnTo>
                      <a:pt x="46" y="8"/>
                    </a:lnTo>
                    <a:close/>
                    <a:moveTo>
                      <a:pt x="46" y="12"/>
                    </a:moveTo>
                    <a:cubicBezTo>
                      <a:pt x="50" y="12"/>
                      <a:pt x="50" y="12"/>
                      <a:pt x="50" y="12"/>
                    </a:cubicBezTo>
                    <a:cubicBezTo>
                      <a:pt x="50" y="15"/>
                      <a:pt x="50" y="15"/>
                      <a:pt x="50" y="15"/>
                    </a:cubicBezTo>
                    <a:cubicBezTo>
                      <a:pt x="46" y="15"/>
                      <a:pt x="46" y="15"/>
                      <a:pt x="46" y="15"/>
                    </a:cubicBezTo>
                    <a:lnTo>
                      <a:pt x="46" y="12"/>
                    </a:lnTo>
                    <a:close/>
                    <a:moveTo>
                      <a:pt x="45" y="16"/>
                    </a:moveTo>
                    <a:cubicBezTo>
                      <a:pt x="50" y="16"/>
                      <a:pt x="50" y="16"/>
                      <a:pt x="50" y="16"/>
                    </a:cubicBezTo>
                    <a:cubicBezTo>
                      <a:pt x="50" y="19"/>
                      <a:pt x="50" y="19"/>
                      <a:pt x="50" y="19"/>
                    </a:cubicBezTo>
                    <a:cubicBezTo>
                      <a:pt x="45" y="19"/>
                      <a:pt x="45" y="19"/>
                      <a:pt x="45" y="19"/>
                    </a:cubicBezTo>
                    <a:lnTo>
                      <a:pt x="45" y="16"/>
                    </a:lnTo>
                    <a:close/>
                    <a:moveTo>
                      <a:pt x="45" y="20"/>
                    </a:moveTo>
                    <a:cubicBezTo>
                      <a:pt x="50" y="20"/>
                      <a:pt x="50" y="20"/>
                      <a:pt x="50" y="20"/>
                    </a:cubicBezTo>
                    <a:cubicBezTo>
                      <a:pt x="50" y="23"/>
                      <a:pt x="50" y="23"/>
                      <a:pt x="50" y="23"/>
                    </a:cubicBezTo>
                    <a:cubicBezTo>
                      <a:pt x="45" y="23"/>
                      <a:pt x="45" y="23"/>
                      <a:pt x="45" y="23"/>
                    </a:cubicBezTo>
                    <a:lnTo>
                      <a:pt x="45" y="20"/>
                    </a:lnTo>
                    <a:close/>
                    <a:moveTo>
                      <a:pt x="45" y="24"/>
                    </a:moveTo>
                    <a:cubicBezTo>
                      <a:pt x="50" y="24"/>
                      <a:pt x="50" y="24"/>
                      <a:pt x="50" y="24"/>
                    </a:cubicBezTo>
                    <a:cubicBezTo>
                      <a:pt x="50" y="26"/>
                      <a:pt x="50" y="26"/>
                      <a:pt x="50" y="26"/>
                    </a:cubicBezTo>
                    <a:cubicBezTo>
                      <a:pt x="45" y="26"/>
                      <a:pt x="45" y="26"/>
                      <a:pt x="45" y="26"/>
                    </a:cubicBezTo>
                    <a:lnTo>
                      <a:pt x="45" y="24"/>
                    </a:lnTo>
                    <a:close/>
                    <a:moveTo>
                      <a:pt x="45" y="28"/>
                    </a:moveTo>
                    <a:cubicBezTo>
                      <a:pt x="50" y="28"/>
                      <a:pt x="50" y="28"/>
                      <a:pt x="50" y="28"/>
                    </a:cubicBezTo>
                    <a:cubicBezTo>
                      <a:pt x="49" y="30"/>
                      <a:pt x="49" y="30"/>
                      <a:pt x="49" y="30"/>
                    </a:cubicBezTo>
                    <a:cubicBezTo>
                      <a:pt x="44" y="30"/>
                      <a:pt x="44" y="30"/>
                      <a:pt x="44" y="30"/>
                    </a:cubicBezTo>
                    <a:lnTo>
                      <a:pt x="45" y="28"/>
                    </a:lnTo>
                    <a:close/>
                    <a:moveTo>
                      <a:pt x="22" y="30"/>
                    </a:moveTo>
                    <a:cubicBezTo>
                      <a:pt x="17" y="30"/>
                      <a:pt x="17" y="30"/>
                      <a:pt x="17" y="30"/>
                    </a:cubicBezTo>
                    <a:cubicBezTo>
                      <a:pt x="18" y="27"/>
                      <a:pt x="18" y="27"/>
                      <a:pt x="18" y="27"/>
                    </a:cubicBezTo>
                    <a:cubicBezTo>
                      <a:pt x="23" y="27"/>
                      <a:pt x="23" y="27"/>
                      <a:pt x="23" y="27"/>
                    </a:cubicBezTo>
                    <a:lnTo>
                      <a:pt x="22" y="30"/>
                    </a:lnTo>
                    <a:close/>
                    <a:moveTo>
                      <a:pt x="23" y="26"/>
                    </a:moveTo>
                    <a:cubicBezTo>
                      <a:pt x="18" y="26"/>
                      <a:pt x="18" y="26"/>
                      <a:pt x="18" y="26"/>
                    </a:cubicBezTo>
                    <a:cubicBezTo>
                      <a:pt x="18" y="24"/>
                      <a:pt x="18" y="24"/>
                      <a:pt x="18" y="24"/>
                    </a:cubicBezTo>
                    <a:cubicBezTo>
                      <a:pt x="23" y="24"/>
                      <a:pt x="23" y="24"/>
                      <a:pt x="23" y="24"/>
                    </a:cubicBezTo>
                    <a:lnTo>
                      <a:pt x="23" y="26"/>
                    </a:lnTo>
                    <a:close/>
                    <a:moveTo>
                      <a:pt x="23" y="22"/>
                    </a:moveTo>
                    <a:cubicBezTo>
                      <a:pt x="19" y="22"/>
                      <a:pt x="19" y="22"/>
                      <a:pt x="19" y="22"/>
                    </a:cubicBezTo>
                    <a:cubicBezTo>
                      <a:pt x="19" y="20"/>
                      <a:pt x="19" y="20"/>
                      <a:pt x="19" y="20"/>
                    </a:cubicBezTo>
                    <a:cubicBezTo>
                      <a:pt x="24" y="20"/>
                      <a:pt x="24" y="20"/>
                      <a:pt x="24" y="20"/>
                    </a:cubicBezTo>
                    <a:lnTo>
                      <a:pt x="23" y="22"/>
                    </a:lnTo>
                    <a:close/>
                    <a:moveTo>
                      <a:pt x="24" y="19"/>
                    </a:moveTo>
                    <a:cubicBezTo>
                      <a:pt x="19" y="18"/>
                      <a:pt x="19" y="18"/>
                      <a:pt x="19" y="18"/>
                    </a:cubicBezTo>
                    <a:cubicBezTo>
                      <a:pt x="20" y="16"/>
                      <a:pt x="20" y="16"/>
                      <a:pt x="20" y="16"/>
                    </a:cubicBezTo>
                    <a:cubicBezTo>
                      <a:pt x="25" y="16"/>
                      <a:pt x="25" y="16"/>
                      <a:pt x="25" y="16"/>
                    </a:cubicBezTo>
                    <a:lnTo>
                      <a:pt x="24" y="19"/>
                    </a:lnTo>
                    <a:close/>
                    <a:moveTo>
                      <a:pt x="25" y="15"/>
                    </a:moveTo>
                    <a:cubicBezTo>
                      <a:pt x="20" y="15"/>
                      <a:pt x="20" y="15"/>
                      <a:pt x="20" y="15"/>
                    </a:cubicBezTo>
                    <a:cubicBezTo>
                      <a:pt x="21" y="12"/>
                      <a:pt x="21" y="12"/>
                      <a:pt x="21" y="12"/>
                    </a:cubicBezTo>
                    <a:cubicBezTo>
                      <a:pt x="25" y="12"/>
                      <a:pt x="25" y="12"/>
                      <a:pt x="25" y="12"/>
                    </a:cubicBezTo>
                    <a:lnTo>
                      <a:pt x="25" y="15"/>
                    </a:lnTo>
                    <a:close/>
                    <a:moveTo>
                      <a:pt x="25" y="11"/>
                    </a:moveTo>
                    <a:cubicBezTo>
                      <a:pt x="21" y="11"/>
                      <a:pt x="21" y="11"/>
                      <a:pt x="21" y="11"/>
                    </a:cubicBezTo>
                    <a:cubicBezTo>
                      <a:pt x="21" y="8"/>
                      <a:pt x="21" y="8"/>
                      <a:pt x="21" y="8"/>
                    </a:cubicBezTo>
                    <a:cubicBezTo>
                      <a:pt x="26" y="8"/>
                      <a:pt x="26" y="8"/>
                      <a:pt x="26" y="8"/>
                    </a:cubicBezTo>
                    <a:lnTo>
                      <a:pt x="25" y="11"/>
                    </a:lnTo>
                    <a:close/>
                    <a:moveTo>
                      <a:pt x="29" y="30"/>
                    </a:moveTo>
                    <a:cubicBezTo>
                      <a:pt x="24" y="30"/>
                      <a:pt x="24" y="30"/>
                      <a:pt x="24" y="30"/>
                    </a:cubicBezTo>
                    <a:cubicBezTo>
                      <a:pt x="24" y="27"/>
                      <a:pt x="24" y="27"/>
                      <a:pt x="24" y="27"/>
                    </a:cubicBezTo>
                    <a:cubicBezTo>
                      <a:pt x="29" y="28"/>
                      <a:pt x="29" y="28"/>
                      <a:pt x="29" y="28"/>
                    </a:cubicBezTo>
                    <a:lnTo>
                      <a:pt x="29" y="30"/>
                    </a:lnTo>
                    <a:close/>
                    <a:moveTo>
                      <a:pt x="29" y="26"/>
                    </a:moveTo>
                    <a:cubicBezTo>
                      <a:pt x="25" y="26"/>
                      <a:pt x="25" y="26"/>
                      <a:pt x="25" y="26"/>
                    </a:cubicBezTo>
                    <a:cubicBezTo>
                      <a:pt x="25" y="24"/>
                      <a:pt x="25" y="24"/>
                      <a:pt x="25" y="24"/>
                    </a:cubicBezTo>
                    <a:cubicBezTo>
                      <a:pt x="30" y="24"/>
                      <a:pt x="30" y="24"/>
                      <a:pt x="30" y="24"/>
                    </a:cubicBezTo>
                    <a:lnTo>
                      <a:pt x="29" y="26"/>
                    </a:lnTo>
                    <a:close/>
                    <a:moveTo>
                      <a:pt x="30" y="22"/>
                    </a:moveTo>
                    <a:cubicBezTo>
                      <a:pt x="25" y="22"/>
                      <a:pt x="25" y="22"/>
                      <a:pt x="25" y="22"/>
                    </a:cubicBezTo>
                    <a:cubicBezTo>
                      <a:pt x="26" y="20"/>
                      <a:pt x="26" y="20"/>
                      <a:pt x="26" y="20"/>
                    </a:cubicBezTo>
                    <a:cubicBezTo>
                      <a:pt x="30" y="20"/>
                      <a:pt x="30" y="20"/>
                      <a:pt x="30" y="20"/>
                    </a:cubicBezTo>
                    <a:lnTo>
                      <a:pt x="30" y="22"/>
                    </a:lnTo>
                    <a:close/>
                    <a:moveTo>
                      <a:pt x="31" y="19"/>
                    </a:moveTo>
                    <a:cubicBezTo>
                      <a:pt x="26" y="19"/>
                      <a:pt x="26" y="19"/>
                      <a:pt x="26" y="19"/>
                    </a:cubicBezTo>
                    <a:cubicBezTo>
                      <a:pt x="26" y="16"/>
                      <a:pt x="26" y="16"/>
                      <a:pt x="26" y="16"/>
                    </a:cubicBezTo>
                    <a:cubicBezTo>
                      <a:pt x="31" y="16"/>
                      <a:pt x="31" y="16"/>
                      <a:pt x="31" y="16"/>
                    </a:cubicBezTo>
                    <a:lnTo>
                      <a:pt x="31" y="19"/>
                    </a:lnTo>
                    <a:close/>
                    <a:moveTo>
                      <a:pt x="31" y="15"/>
                    </a:moveTo>
                    <a:cubicBezTo>
                      <a:pt x="26" y="15"/>
                      <a:pt x="26" y="15"/>
                      <a:pt x="26" y="15"/>
                    </a:cubicBezTo>
                    <a:cubicBezTo>
                      <a:pt x="27" y="12"/>
                      <a:pt x="27" y="12"/>
                      <a:pt x="27" y="12"/>
                    </a:cubicBezTo>
                    <a:cubicBezTo>
                      <a:pt x="31" y="12"/>
                      <a:pt x="31" y="12"/>
                      <a:pt x="31" y="12"/>
                    </a:cubicBezTo>
                    <a:lnTo>
                      <a:pt x="31" y="15"/>
                    </a:lnTo>
                    <a:close/>
                    <a:moveTo>
                      <a:pt x="32" y="11"/>
                    </a:moveTo>
                    <a:cubicBezTo>
                      <a:pt x="27" y="11"/>
                      <a:pt x="27" y="11"/>
                      <a:pt x="27" y="11"/>
                    </a:cubicBezTo>
                    <a:cubicBezTo>
                      <a:pt x="28" y="8"/>
                      <a:pt x="28" y="8"/>
                      <a:pt x="28" y="8"/>
                    </a:cubicBezTo>
                    <a:cubicBezTo>
                      <a:pt x="32" y="8"/>
                      <a:pt x="32" y="8"/>
                      <a:pt x="32" y="8"/>
                    </a:cubicBezTo>
                    <a:lnTo>
                      <a:pt x="32" y="11"/>
                    </a:lnTo>
                    <a:close/>
                    <a:moveTo>
                      <a:pt x="36" y="30"/>
                    </a:moveTo>
                    <a:cubicBezTo>
                      <a:pt x="31" y="30"/>
                      <a:pt x="31" y="30"/>
                      <a:pt x="31" y="30"/>
                    </a:cubicBezTo>
                    <a:cubicBezTo>
                      <a:pt x="31" y="28"/>
                      <a:pt x="31" y="28"/>
                      <a:pt x="31" y="28"/>
                    </a:cubicBezTo>
                    <a:cubicBezTo>
                      <a:pt x="36" y="28"/>
                      <a:pt x="36" y="28"/>
                      <a:pt x="36" y="28"/>
                    </a:cubicBezTo>
                    <a:lnTo>
                      <a:pt x="36" y="30"/>
                    </a:lnTo>
                    <a:close/>
                    <a:moveTo>
                      <a:pt x="36" y="26"/>
                    </a:moveTo>
                    <a:cubicBezTo>
                      <a:pt x="31" y="26"/>
                      <a:pt x="31" y="26"/>
                      <a:pt x="31" y="26"/>
                    </a:cubicBezTo>
                    <a:cubicBezTo>
                      <a:pt x="32" y="24"/>
                      <a:pt x="32" y="24"/>
                      <a:pt x="32" y="24"/>
                    </a:cubicBezTo>
                    <a:cubicBezTo>
                      <a:pt x="36" y="24"/>
                      <a:pt x="36" y="24"/>
                      <a:pt x="36" y="24"/>
                    </a:cubicBezTo>
                    <a:lnTo>
                      <a:pt x="36" y="26"/>
                    </a:lnTo>
                    <a:close/>
                    <a:moveTo>
                      <a:pt x="37" y="22"/>
                    </a:moveTo>
                    <a:cubicBezTo>
                      <a:pt x="32" y="22"/>
                      <a:pt x="32" y="22"/>
                      <a:pt x="32" y="22"/>
                    </a:cubicBezTo>
                    <a:cubicBezTo>
                      <a:pt x="32" y="20"/>
                      <a:pt x="32" y="20"/>
                      <a:pt x="32" y="20"/>
                    </a:cubicBezTo>
                    <a:cubicBezTo>
                      <a:pt x="37" y="20"/>
                      <a:pt x="37" y="20"/>
                      <a:pt x="37" y="20"/>
                    </a:cubicBezTo>
                    <a:lnTo>
                      <a:pt x="37" y="22"/>
                    </a:lnTo>
                    <a:close/>
                    <a:moveTo>
                      <a:pt x="37" y="19"/>
                    </a:moveTo>
                    <a:cubicBezTo>
                      <a:pt x="32" y="19"/>
                      <a:pt x="32" y="19"/>
                      <a:pt x="32" y="19"/>
                    </a:cubicBezTo>
                    <a:cubicBezTo>
                      <a:pt x="33" y="16"/>
                      <a:pt x="33" y="16"/>
                      <a:pt x="33" y="16"/>
                    </a:cubicBezTo>
                    <a:cubicBezTo>
                      <a:pt x="37" y="16"/>
                      <a:pt x="37" y="16"/>
                      <a:pt x="37" y="16"/>
                    </a:cubicBezTo>
                    <a:lnTo>
                      <a:pt x="37" y="19"/>
                    </a:lnTo>
                    <a:close/>
                    <a:moveTo>
                      <a:pt x="37" y="15"/>
                    </a:moveTo>
                    <a:cubicBezTo>
                      <a:pt x="33" y="15"/>
                      <a:pt x="33" y="15"/>
                      <a:pt x="33" y="15"/>
                    </a:cubicBezTo>
                    <a:cubicBezTo>
                      <a:pt x="33" y="12"/>
                      <a:pt x="33" y="12"/>
                      <a:pt x="33" y="12"/>
                    </a:cubicBezTo>
                    <a:cubicBezTo>
                      <a:pt x="38" y="12"/>
                      <a:pt x="38" y="12"/>
                      <a:pt x="38" y="12"/>
                    </a:cubicBezTo>
                    <a:lnTo>
                      <a:pt x="37" y="15"/>
                    </a:lnTo>
                    <a:close/>
                    <a:moveTo>
                      <a:pt x="38" y="11"/>
                    </a:moveTo>
                    <a:cubicBezTo>
                      <a:pt x="33" y="11"/>
                      <a:pt x="33" y="11"/>
                      <a:pt x="33" y="11"/>
                    </a:cubicBezTo>
                    <a:cubicBezTo>
                      <a:pt x="34" y="8"/>
                      <a:pt x="34" y="8"/>
                      <a:pt x="34" y="8"/>
                    </a:cubicBezTo>
                    <a:cubicBezTo>
                      <a:pt x="38" y="8"/>
                      <a:pt x="38" y="8"/>
                      <a:pt x="38" y="8"/>
                    </a:cubicBezTo>
                    <a:lnTo>
                      <a:pt x="38" y="11"/>
                    </a:lnTo>
                    <a:close/>
                    <a:moveTo>
                      <a:pt x="43" y="30"/>
                    </a:moveTo>
                    <a:cubicBezTo>
                      <a:pt x="38" y="30"/>
                      <a:pt x="38" y="30"/>
                      <a:pt x="38" y="30"/>
                    </a:cubicBezTo>
                    <a:cubicBezTo>
                      <a:pt x="38" y="28"/>
                      <a:pt x="38" y="28"/>
                      <a:pt x="38" y="28"/>
                    </a:cubicBezTo>
                    <a:cubicBezTo>
                      <a:pt x="43" y="28"/>
                      <a:pt x="43" y="28"/>
                      <a:pt x="43" y="28"/>
                    </a:cubicBezTo>
                    <a:lnTo>
                      <a:pt x="43" y="30"/>
                    </a:lnTo>
                    <a:close/>
                    <a:moveTo>
                      <a:pt x="43" y="26"/>
                    </a:moveTo>
                    <a:cubicBezTo>
                      <a:pt x="38" y="26"/>
                      <a:pt x="38" y="26"/>
                      <a:pt x="38" y="26"/>
                    </a:cubicBezTo>
                    <a:cubicBezTo>
                      <a:pt x="38" y="24"/>
                      <a:pt x="38" y="24"/>
                      <a:pt x="38" y="24"/>
                    </a:cubicBezTo>
                    <a:cubicBezTo>
                      <a:pt x="43" y="24"/>
                      <a:pt x="43" y="24"/>
                      <a:pt x="43" y="24"/>
                    </a:cubicBezTo>
                    <a:lnTo>
                      <a:pt x="43" y="26"/>
                    </a:lnTo>
                    <a:close/>
                    <a:moveTo>
                      <a:pt x="43" y="23"/>
                    </a:moveTo>
                    <a:cubicBezTo>
                      <a:pt x="38" y="22"/>
                      <a:pt x="38" y="22"/>
                      <a:pt x="38" y="22"/>
                    </a:cubicBezTo>
                    <a:cubicBezTo>
                      <a:pt x="39" y="20"/>
                      <a:pt x="39" y="20"/>
                      <a:pt x="39" y="20"/>
                    </a:cubicBezTo>
                    <a:cubicBezTo>
                      <a:pt x="43" y="20"/>
                      <a:pt x="43" y="20"/>
                      <a:pt x="43" y="20"/>
                    </a:cubicBezTo>
                    <a:lnTo>
                      <a:pt x="43" y="23"/>
                    </a:lnTo>
                    <a:close/>
                    <a:moveTo>
                      <a:pt x="43" y="19"/>
                    </a:moveTo>
                    <a:cubicBezTo>
                      <a:pt x="39" y="19"/>
                      <a:pt x="39" y="19"/>
                      <a:pt x="39" y="19"/>
                    </a:cubicBezTo>
                    <a:cubicBezTo>
                      <a:pt x="39" y="16"/>
                      <a:pt x="39" y="16"/>
                      <a:pt x="39" y="16"/>
                    </a:cubicBezTo>
                    <a:cubicBezTo>
                      <a:pt x="44" y="16"/>
                      <a:pt x="44" y="16"/>
                      <a:pt x="44" y="16"/>
                    </a:cubicBezTo>
                    <a:lnTo>
                      <a:pt x="43" y="19"/>
                    </a:lnTo>
                    <a:close/>
                    <a:moveTo>
                      <a:pt x="44" y="15"/>
                    </a:moveTo>
                    <a:cubicBezTo>
                      <a:pt x="39" y="15"/>
                      <a:pt x="39" y="15"/>
                      <a:pt x="39" y="15"/>
                    </a:cubicBezTo>
                    <a:cubicBezTo>
                      <a:pt x="39" y="12"/>
                      <a:pt x="39" y="12"/>
                      <a:pt x="39" y="12"/>
                    </a:cubicBezTo>
                    <a:cubicBezTo>
                      <a:pt x="44" y="12"/>
                      <a:pt x="44" y="12"/>
                      <a:pt x="44" y="12"/>
                    </a:cubicBezTo>
                    <a:lnTo>
                      <a:pt x="44" y="15"/>
                    </a:lnTo>
                    <a:close/>
                    <a:moveTo>
                      <a:pt x="44" y="11"/>
                    </a:moveTo>
                    <a:cubicBezTo>
                      <a:pt x="40" y="11"/>
                      <a:pt x="40" y="11"/>
                      <a:pt x="40" y="11"/>
                    </a:cubicBezTo>
                    <a:cubicBezTo>
                      <a:pt x="40" y="8"/>
                      <a:pt x="40" y="8"/>
                      <a:pt x="40" y="8"/>
                    </a:cubicBezTo>
                    <a:cubicBezTo>
                      <a:pt x="44" y="8"/>
                      <a:pt x="44" y="8"/>
                      <a:pt x="44" y="8"/>
                    </a:cubicBezTo>
                    <a:lnTo>
                      <a:pt x="44" y="11"/>
                    </a:lnTo>
                    <a:close/>
                    <a:moveTo>
                      <a:pt x="71" y="43"/>
                    </a:moveTo>
                    <a:cubicBezTo>
                      <a:pt x="71" y="44"/>
                      <a:pt x="71" y="44"/>
                      <a:pt x="70" y="44"/>
                    </a:cubicBezTo>
                    <a:cubicBezTo>
                      <a:pt x="45" y="44"/>
                      <a:pt x="45" y="44"/>
                      <a:pt x="45" y="44"/>
                    </a:cubicBezTo>
                    <a:cubicBezTo>
                      <a:pt x="44" y="44"/>
                      <a:pt x="43" y="44"/>
                      <a:pt x="43" y="43"/>
                    </a:cubicBezTo>
                    <a:cubicBezTo>
                      <a:pt x="44" y="33"/>
                      <a:pt x="44" y="33"/>
                      <a:pt x="44" y="33"/>
                    </a:cubicBezTo>
                    <a:cubicBezTo>
                      <a:pt x="44" y="32"/>
                      <a:pt x="44" y="32"/>
                      <a:pt x="45" y="32"/>
                    </a:cubicBezTo>
                    <a:cubicBezTo>
                      <a:pt x="69" y="32"/>
                      <a:pt x="69" y="32"/>
                      <a:pt x="69" y="32"/>
                    </a:cubicBezTo>
                    <a:cubicBezTo>
                      <a:pt x="70" y="32"/>
                      <a:pt x="71" y="32"/>
                      <a:pt x="71" y="33"/>
                    </a:cubicBezTo>
                    <a:lnTo>
                      <a:pt x="71" y="43"/>
                    </a:lnTo>
                    <a:close/>
                    <a:moveTo>
                      <a:pt x="77" y="31"/>
                    </a:moveTo>
                    <a:cubicBezTo>
                      <a:pt x="72" y="31"/>
                      <a:pt x="72" y="31"/>
                      <a:pt x="72" y="31"/>
                    </a:cubicBezTo>
                    <a:cubicBezTo>
                      <a:pt x="72" y="28"/>
                      <a:pt x="72" y="28"/>
                      <a:pt x="72" y="28"/>
                    </a:cubicBezTo>
                    <a:cubicBezTo>
                      <a:pt x="77" y="28"/>
                      <a:pt x="77" y="28"/>
                      <a:pt x="77" y="28"/>
                    </a:cubicBezTo>
                    <a:lnTo>
                      <a:pt x="77" y="31"/>
                    </a:lnTo>
                    <a:close/>
                    <a:moveTo>
                      <a:pt x="76" y="27"/>
                    </a:moveTo>
                    <a:cubicBezTo>
                      <a:pt x="72" y="27"/>
                      <a:pt x="72" y="27"/>
                      <a:pt x="72" y="27"/>
                    </a:cubicBezTo>
                    <a:cubicBezTo>
                      <a:pt x="71" y="24"/>
                      <a:pt x="71" y="24"/>
                      <a:pt x="71" y="24"/>
                    </a:cubicBezTo>
                    <a:cubicBezTo>
                      <a:pt x="76" y="24"/>
                      <a:pt x="76" y="24"/>
                      <a:pt x="76" y="24"/>
                    </a:cubicBezTo>
                    <a:lnTo>
                      <a:pt x="76" y="27"/>
                    </a:lnTo>
                    <a:close/>
                    <a:moveTo>
                      <a:pt x="76" y="23"/>
                    </a:moveTo>
                    <a:cubicBezTo>
                      <a:pt x="71" y="23"/>
                      <a:pt x="71" y="23"/>
                      <a:pt x="71" y="23"/>
                    </a:cubicBezTo>
                    <a:cubicBezTo>
                      <a:pt x="71" y="20"/>
                      <a:pt x="71" y="20"/>
                      <a:pt x="71" y="20"/>
                    </a:cubicBezTo>
                    <a:cubicBezTo>
                      <a:pt x="76" y="20"/>
                      <a:pt x="76" y="20"/>
                      <a:pt x="76" y="20"/>
                    </a:cubicBezTo>
                    <a:lnTo>
                      <a:pt x="76" y="23"/>
                    </a:lnTo>
                    <a:close/>
                    <a:moveTo>
                      <a:pt x="76" y="19"/>
                    </a:moveTo>
                    <a:cubicBezTo>
                      <a:pt x="71" y="19"/>
                      <a:pt x="71" y="19"/>
                      <a:pt x="71" y="19"/>
                    </a:cubicBezTo>
                    <a:cubicBezTo>
                      <a:pt x="71" y="16"/>
                      <a:pt x="71" y="16"/>
                      <a:pt x="71" y="16"/>
                    </a:cubicBezTo>
                    <a:cubicBezTo>
                      <a:pt x="76" y="16"/>
                      <a:pt x="76" y="16"/>
                      <a:pt x="76" y="16"/>
                    </a:cubicBezTo>
                    <a:lnTo>
                      <a:pt x="76" y="19"/>
                    </a:lnTo>
                    <a:close/>
                    <a:moveTo>
                      <a:pt x="75" y="15"/>
                    </a:moveTo>
                    <a:cubicBezTo>
                      <a:pt x="71" y="15"/>
                      <a:pt x="71" y="15"/>
                      <a:pt x="71" y="15"/>
                    </a:cubicBezTo>
                    <a:cubicBezTo>
                      <a:pt x="71" y="12"/>
                      <a:pt x="71" y="12"/>
                      <a:pt x="71" y="12"/>
                    </a:cubicBezTo>
                    <a:cubicBezTo>
                      <a:pt x="75" y="12"/>
                      <a:pt x="75" y="12"/>
                      <a:pt x="75" y="12"/>
                    </a:cubicBezTo>
                    <a:lnTo>
                      <a:pt x="75" y="15"/>
                    </a:lnTo>
                    <a:close/>
                    <a:moveTo>
                      <a:pt x="75" y="11"/>
                    </a:moveTo>
                    <a:cubicBezTo>
                      <a:pt x="71" y="11"/>
                      <a:pt x="71" y="11"/>
                      <a:pt x="71" y="11"/>
                    </a:cubicBezTo>
                    <a:cubicBezTo>
                      <a:pt x="70" y="8"/>
                      <a:pt x="70" y="8"/>
                      <a:pt x="70" y="8"/>
                    </a:cubicBezTo>
                    <a:cubicBezTo>
                      <a:pt x="75" y="8"/>
                      <a:pt x="75" y="8"/>
                      <a:pt x="75" y="8"/>
                    </a:cubicBezTo>
                    <a:lnTo>
                      <a:pt x="75" y="11"/>
                    </a:lnTo>
                    <a:close/>
                    <a:moveTo>
                      <a:pt x="75" y="5"/>
                    </a:moveTo>
                    <a:cubicBezTo>
                      <a:pt x="72" y="5"/>
                      <a:pt x="72" y="5"/>
                      <a:pt x="72" y="5"/>
                    </a:cubicBezTo>
                    <a:cubicBezTo>
                      <a:pt x="72" y="5"/>
                      <a:pt x="71" y="5"/>
                      <a:pt x="71" y="4"/>
                    </a:cubicBezTo>
                    <a:cubicBezTo>
                      <a:pt x="71" y="3"/>
                      <a:pt x="71" y="3"/>
                      <a:pt x="71" y="3"/>
                    </a:cubicBezTo>
                    <a:cubicBezTo>
                      <a:pt x="71" y="3"/>
                      <a:pt x="71" y="2"/>
                      <a:pt x="72" y="2"/>
                    </a:cubicBezTo>
                    <a:cubicBezTo>
                      <a:pt x="75" y="2"/>
                      <a:pt x="75" y="2"/>
                      <a:pt x="75" y="2"/>
                    </a:cubicBezTo>
                    <a:cubicBezTo>
                      <a:pt x="76" y="2"/>
                      <a:pt x="76" y="3"/>
                      <a:pt x="76" y="3"/>
                    </a:cubicBezTo>
                    <a:cubicBezTo>
                      <a:pt x="77" y="4"/>
                      <a:pt x="77" y="4"/>
                      <a:pt x="77" y="4"/>
                    </a:cubicBezTo>
                    <a:cubicBezTo>
                      <a:pt x="77" y="5"/>
                      <a:pt x="76" y="5"/>
                      <a:pt x="75" y="5"/>
                    </a:cubicBezTo>
                    <a:close/>
                    <a:moveTo>
                      <a:pt x="84" y="31"/>
                    </a:moveTo>
                    <a:cubicBezTo>
                      <a:pt x="79" y="31"/>
                      <a:pt x="79" y="31"/>
                      <a:pt x="79" y="31"/>
                    </a:cubicBezTo>
                    <a:cubicBezTo>
                      <a:pt x="78" y="28"/>
                      <a:pt x="78" y="28"/>
                      <a:pt x="78" y="28"/>
                    </a:cubicBezTo>
                    <a:cubicBezTo>
                      <a:pt x="83" y="28"/>
                      <a:pt x="83" y="28"/>
                      <a:pt x="83" y="28"/>
                    </a:cubicBezTo>
                    <a:lnTo>
                      <a:pt x="84" y="31"/>
                    </a:lnTo>
                    <a:close/>
                    <a:moveTo>
                      <a:pt x="83" y="27"/>
                    </a:moveTo>
                    <a:cubicBezTo>
                      <a:pt x="78" y="27"/>
                      <a:pt x="78" y="27"/>
                      <a:pt x="78" y="27"/>
                    </a:cubicBezTo>
                    <a:cubicBezTo>
                      <a:pt x="78" y="24"/>
                      <a:pt x="78" y="24"/>
                      <a:pt x="78" y="24"/>
                    </a:cubicBezTo>
                    <a:cubicBezTo>
                      <a:pt x="83" y="24"/>
                      <a:pt x="83" y="24"/>
                      <a:pt x="83" y="24"/>
                    </a:cubicBezTo>
                    <a:lnTo>
                      <a:pt x="83" y="27"/>
                    </a:lnTo>
                    <a:close/>
                    <a:moveTo>
                      <a:pt x="83" y="23"/>
                    </a:moveTo>
                    <a:cubicBezTo>
                      <a:pt x="78" y="23"/>
                      <a:pt x="78" y="23"/>
                      <a:pt x="78" y="23"/>
                    </a:cubicBezTo>
                    <a:cubicBezTo>
                      <a:pt x="78" y="20"/>
                      <a:pt x="78" y="20"/>
                      <a:pt x="78" y="20"/>
                    </a:cubicBezTo>
                    <a:cubicBezTo>
                      <a:pt x="82" y="20"/>
                      <a:pt x="82" y="20"/>
                      <a:pt x="82" y="20"/>
                    </a:cubicBezTo>
                    <a:lnTo>
                      <a:pt x="83" y="23"/>
                    </a:lnTo>
                    <a:close/>
                    <a:moveTo>
                      <a:pt x="82" y="19"/>
                    </a:moveTo>
                    <a:cubicBezTo>
                      <a:pt x="78" y="19"/>
                      <a:pt x="78" y="19"/>
                      <a:pt x="78" y="19"/>
                    </a:cubicBezTo>
                    <a:cubicBezTo>
                      <a:pt x="77" y="16"/>
                      <a:pt x="77" y="16"/>
                      <a:pt x="77" y="16"/>
                    </a:cubicBezTo>
                    <a:cubicBezTo>
                      <a:pt x="82" y="16"/>
                      <a:pt x="82" y="16"/>
                      <a:pt x="82" y="16"/>
                    </a:cubicBezTo>
                    <a:lnTo>
                      <a:pt x="82" y="19"/>
                    </a:lnTo>
                    <a:close/>
                    <a:moveTo>
                      <a:pt x="82" y="15"/>
                    </a:moveTo>
                    <a:cubicBezTo>
                      <a:pt x="77" y="15"/>
                      <a:pt x="77" y="15"/>
                      <a:pt x="77" y="15"/>
                    </a:cubicBezTo>
                    <a:cubicBezTo>
                      <a:pt x="77" y="12"/>
                      <a:pt x="77" y="12"/>
                      <a:pt x="77" y="12"/>
                    </a:cubicBezTo>
                    <a:cubicBezTo>
                      <a:pt x="81" y="12"/>
                      <a:pt x="81" y="12"/>
                      <a:pt x="81" y="12"/>
                    </a:cubicBezTo>
                    <a:lnTo>
                      <a:pt x="82" y="15"/>
                    </a:lnTo>
                    <a:close/>
                    <a:moveTo>
                      <a:pt x="81" y="11"/>
                    </a:moveTo>
                    <a:cubicBezTo>
                      <a:pt x="77" y="11"/>
                      <a:pt x="77" y="11"/>
                      <a:pt x="77" y="11"/>
                    </a:cubicBezTo>
                    <a:cubicBezTo>
                      <a:pt x="77" y="8"/>
                      <a:pt x="77" y="8"/>
                      <a:pt x="77" y="8"/>
                    </a:cubicBezTo>
                    <a:cubicBezTo>
                      <a:pt x="81" y="8"/>
                      <a:pt x="81" y="8"/>
                      <a:pt x="81" y="8"/>
                    </a:cubicBezTo>
                    <a:lnTo>
                      <a:pt x="81" y="11"/>
                    </a:lnTo>
                    <a:close/>
                    <a:moveTo>
                      <a:pt x="90" y="31"/>
                    </a:moveTo>
                    <a:cubicBezTo>
                      <a:pt x="85" y="31"/>
                      <a:pt x="85" y="31"/>
                      <a:pt x="85" y="31"/>
                    </a:cubicBezTo>
                    <a:cubicBezTo>
                      <a:pt x="85" y="28"/>
                      <a:pt x="85" y="28"/>
                      <a:pt x="85" y="28"/>
                    </a:cubicBezTo>
                    <a:cubicBezTo>
                      <a:pt x="90" y="28"/>
                      <a:pt x="90" y="28"/>
                      <a:pt x="90" y="28"/>
                    </a:cubicBezTo>
                    <a:lnTo>
                      <a:pt x="90" y="31"/>
                    </a:lnTo>
                    <a:close/>
                    <a:moveTo>
                      <a:pt x="90" y="27"/>
                    </a:moveTo>
                    <a:cubicBezTo>
                      <a:pt x="85" y="27"/>
                      <a:pt x="85" y="27"/>
                      <a:pt x="85" y="27"/>
                    </a:cubicBezTo>
                    <a:cubicBezTo>
                      <a:pt x="85" y="24"/>
                      <a:pt x="85" y="24"/>
                      <a:pt x="85" y="24"/>
                    </a:cubicBezTo>
                    <a:cubicBezTo>
                      <a:pt x="89" y="24"/>
                      <a:pt x="89" y="24"/>
                      <a:pt x="89" y="24"/>
                    </a:cubicBezTo>
                    <a:lnTo>
                      <a:pt x="90" y="27"/>
                    </a:lnTo>
                    <a:close/>
                    <a:moveTo>
                      <a:pt x="89" y="23"/>
                    </a:moveTo>
                    <a:cubicBezTo>
                      <a:pt x="84" y="23"/>
                      <a:pt x="84" y="23"/>
                      <a:pt x="84" y="23"/>
                    </a:cubicBezTo>
                    <a:cubicBezTo>
                      <a:pt x="84" y="20"/>
                      <a:pt x="84" y="20"/>
                      <a:pt x="84" y="20"/>
                    </a:cubicBezTo>
                    <a:cubicBezTo>
                      <a:pt x="89" y="20"/>
                      <a:pt x="89" y="20"/>
                      <a:pt x="89" y="20"/>
                    </a:cubicBezTo>
                    <a:lnTo>
                      <a:pt x="89" y="23"/>
                    </a:lnTo>
                    <a:close/>
                    <a:moveTo>
                      <a:pt x="89" y="19"/>
                    </a:moveTo>
                    <a:cubicBezTo>
                      <a:pt x="84" y="19"/>
                      <a:pt x="84" y="19"/>
                      <a:pt x="84" y="19"/>
                    </a:cubicBezTo>
                    <a:cubicBezTo>
                      <a:pt x="84" y="16"/>
                      <a:pt x="84" y="16"/>
                      <a:pt x="84" y="16"/>
                    </a:cubicBezTo>
                    <a:cubicBezTo>
                      <a:pt x="88" y="16"/>
                      <a:pt x="88" y="16"/>
                      <a:pt x="88" y="16"/>
                    </a:cubicBezTo>
                    <a:lnTo>
                      <a:pt x="89" y="19"/>
                    </a:lnTo>
                    <a:close/>
                    <a:moveTo>
                      <a:pt x="88" y="15"/>
                    </a:moveTo>
                    <a:cubicBezTo>
                      <a:pt x="84" y="15"/>
                      <a:pt x="84" y="15"/>
                      <a:pt x="84" y="15"/>
                    </a:cubicBezTo>
                    <a:cubicBezTo>
                      <a:pt x="83" y="12"/>
                      <a:pt x="83" y="12"/>
                      <a:pt x="83" y="12"/>
                    </a:cubicBezTo>
                    <a:cubicBezTo>
                      <a:pt x="88" y="12"/>
                      <a:pt x="88" y="12"/>
                      <a:pt x="88" y="12"/>
                    </a:cubicBezTo>
                    <a:lnTo>
                      <a:pt x="88" y="15"/>
                    </a:lnTo>
                    <a:close/>
                    <a:moveTo>
                      <a:pt x="88" y="11"/>
                    </a:moveTo>
                    <a:cubicBezTo>
                      <a:pt x="83" y="11"/>
                      <a:pt x="83" y="11"/>
                      <a:pt x="83" y="11"/>
                    </a:cubicBezTo>
                    <a:cubicBezTo>
                      <a:pt x="83" y="8"/>
                      <a:pt x="83" y="8"/>
                      <a:pt x="83" y="8"/>
                    </a:cubicBezTo>
                    <a:cubicBezTo>
                      <a:pt x="87" y="8"/>
                      <a:pt x="87" y="8"/>
                      <a:pt x="87" y="8"/>
                    </a:cubicBezTo>
                    <a:lnTo>
                      <a:pt x="88" y="11"/>
                    </a:lnTo>
                    <a:close/>
                    <a:moveTo>
                      <a:pt x="97" y="31"/>
                    </a:moveTo>
                    <a:cubicBezTo>
                      <a:pt x="92" y="31"/>
                      <a:pt x="92" y="31"/>
                      <a:pt x="92" y="31"/>
                    </a:cubicBezTo>
                    <a:cubicBezTo>
                      <a:pt x="92" y="28"/>
                      <a:pt x="92" y="28"/>
                      <a:pt x="92" y="28"/>
                    </a:cubicBezTo>
                    <a:cubicBezTo>
                      <a:pt x="97" y="28"/>
                      <a:pt x="97" y="28"/>
                      <a:pt x="97" y="28"/>
                    </a:cubicBezTo>
                    <a:lnTo>
                      <a:pt x="97" y="31"/>
                    </a:lnTo>
                    <a:close/>
                    <a:moveTo>
                      <a:pt x="97" y="27"/>
                    </a:moveTo>
                    <a:cubicBezTo>
                      <a:pt x="92" y="27"/>
                      <a:pt x="92" y="27"/>
                      <a:pt x="92" y="27"/>
                    </a:cubicBezTo>
                    <a:cubicBezTo>
                      <a:pt x="91" y="24"/>
                      <a:pt x="91" y="24"/>
                      <a:pt x="91" y="24"/>
                    </a:cubicBezTo>
                    <a:cubicBezTo>
                      <a:pt x="96" y="24"/>
                      <a:pt x="96" y="24"/>
                      <a:pt x="96" y="24"/>
                    </a:cubicBezTo>
                    <a:lnTo>
                      <a:pt x="97" y="27"/>
                    </a:lnTo>
                    <a:close/>
                    <a:moveTo>
                      <a:pt x="96" y="23"/>
                    </a:moveTo>
                    <a:cubicBezTo>
                      <a:pt x="91" y="23"/>
                      <a:pt x="91" y="23"/>
                      <a:pt x="91" y="23"/>
                    </a:cubicBezTo>
                    <a:cubicBezTo>
                      <a:pt x="91" y="20"/>
                      <a:pt x="91" y="20"/>
                      <a:pt x="91" y="20"/>
                    </a:cubicBezTo>
                    <a:cubicBezTo>
                      <a:pt x="95" y="20"/>
                      <a:pt x="95" y="20"/>
                      <a:pt x="95" y="20"/>
                    </a:cubicBezTo>
                    <a:lnTo>
                      <a:pt x="96" y="23"/>
                    </a:lnTo>
                    <a:close/>
                    <a:moveTo>
                      <a:pt x="95" y="19"/>
                    </a:moveTo>
                    <a:cubicBezTo>
                      <a:pt x="90" y="19"/>
                      <a:pt x="90" y="19"/>
                      <a:pt x="90" y="19"/>
                    </a:cubicBezTo>
                    <a:cubicBezTo>
                      <a:pt x="90" y="16"/>
                      <a:pt x="90" y="16"/>
                      <a:pt x="90" y="16"/>
                    </a:cubicBezTo>
                    <a:cubicBezTo>
                      <a:pt x="95" y="16"/>
                      <a:pt x="95" y="16"/>
                      <a:pt x="95" y="16"/>
                    </a:cubicBezTo>
                    <a:lnTo>
                      <a:pt x="95" y="19"/>
                    </a:lnTo>
                    <a:close/>
                    <a:moveTo>
                      <a:pt x="94" y="15"/>
                    </a:moveTo>
                    <a:cubicBezTo>
                      <a:pt x="90" y="15"/>
                      <a:pt x="90" y="15"/>
                      <a:pt x="90" y="15"/>
                    </a:cubicBezTo>
                    <a:cubicBezTo>
                      <a:pt x="89" y="12"/>
                      <a:pt x="89" y="12"/>
                      <a:pt x="89" y="12"/>
                    </a:cubicBezTo>
                    <a:cubicBezTo>
                      <a:pt x="94" y="12"/>
                      <a:pt x="94" y="12"/>
                      <a:pt x="94" y="12"/>
                    </a:cubicBezTo>
                    <a:lnTo>
                      <a:pt x="94" y="15"/>
                    </a:lnTo>
                    <a:close/>
                    <a:moveTo>
                      <a:pt x="94" y="11"/>
                    </a:moveTo>
                    <a:cubicBezTo>
                      <a:pt x="89" y="11"/>
                      <a:pt x="89" y="11"/>
                      <a:pt x="89" y="11"/>
                    </a:cubicBezTo>
                    <a:cubicBezTo>
                      <a:pt x="89" y="8"/>
                      <a:pt x="89" y="8"/>
                      <a:pt x="89" y="8"/>
                    </a:cubicBezTo>
                    <a:cubicBezTo>
                      <a:pt x="93" y="8"/>
                      <a:pt x="93" y="8"/>
                      <a:pt x="93" y="8"/>
                    </a:cubicBezTo>
                    <a:lnTo>
                      <a:pt x="94" y="11"/>
                    </a:lnTo>
                    <a:close/>
                    <a:moveTo>
                      <a:pt x="93" y="4"/>
                    </a:moveTo>
                    <a:cubicBezTo>
                      <a:pt x="93" y="5"/>
                      <a:pt x="92" y="5"/>
                      <a:pt x="91" y="5"/>
                    </a:cubicBezTo>
                    <a:cubicBezTo>
                      <a:pt x="89" y="5"/>
                      <a:pt x="89" y="5"/>
                      <a:pt x="89" y="5"/>
                    </a:cubicBezTo>
                    <a:cubicBezTo>
                      <a:pt x="88" y="5"/>
                      <a:pt x="87" y="5"/>
                      <a:pt x="87" y="4"/>
                    </a:cubicBezTo>
                    <a:cubicBezTo>
                      <a:pt x="87" y="3"/>
                      <a:pt x="87" y="3"/>
                      <a:pt x="87" y="3"/>
                    </a:cubicBezTo>
                    <a:cubicBezTo>
                      <a:pt x="87" y="3"/>
                      <a:pt x="87" y="2"/>
                      <a:pt x="88" y="2"/>
                    </a:cubicBezTo>
                    <a:cubicBezTo>
                      <a:pt x="91" y="2"/>
                      <a:pt x="91" y="2"/>
                      <a:pt x="91" y="2"/>
                    </a:cubicBezTo>
                    <a:cubicBezTo>
                      <a:pt x="92" y="2"/>
                      <a:pt x="92" y="3"/>
                      <a:pt x="92" y="3"/>
                    </a:cubicBezTo>
                    <a:lnTo>
                      <a:pt x="93" y="4"/>
                    </a:lnTo>
                    <a:close/>
                    <a:moveTo>
                      <a:pt x="101" y="4"/>
                    </a:moveTo>
                    <a:cubicBezTo>
                      <a:pt x="101" y="5"/>
                      <a:pt x="100" y="5"/>
                      <a:pt x="100" y="5"/>
                    </a:cubicBezTo>
                    <a:cubicBezTo>
                      <a:pt x="97" y="5"/>
                      <a:pt x="97" y="5"/>
                      <a:pt x="97" y="5"/>
                    </a:cubicBezTo>
                    <a:cubicBezTo>
                      <a:pt x="96" y="5"/>
                      <a:pt x="95" y="5"/>
                      <a:pt x="95" y="4"/>
                    </a:cubicBezTo>
                    <a:cubicBezTo>
                      <a:pt x="95" y="3"/>
                      <a:pt x="95" y="3"/>
                      <a:pt x="95" y="3"/>
                    </a:cubicBezTo>
                    <a:cubicBezTo>
                      <a:pt x="95" y="3"/>
                      <a:pt x="95" y="2"/>
                      <a:pt x="96" y="2"/>
                    </a:cubicBezTo>
                    <a:cubicBezTo>
                      <a:pt x="99" y="2"/>
                      <a:pt x="99" y="2"/>
                      <a:pt x="99" y="2"/>
                    </a:cubicBezTo>
                    <a:cubicBezTo>
                      <a:pt x="100" y="2"/>
                      <a:pt x="100" y="3"/>
                      <a:pt x="101" y="3"/>
                    </a:cubicBezTo>
                    <a:lnTo>
                      <a:pt x="101"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 name="Freeform 787"/>
              <p:cNvSpPr>
                <a:spLocks noEditPoints="1"/>
              </p:cNvSpPr>
              <p:nvPr/>
            </p:nvSpPr>
            <p:spPr bwMode="auto">
              <a:xfrm>
                <a:off x="8694738" y="4763"/>
                <a:ext cx="341313" cy="242888"/>
              </a:xfrm>
              <a:custGeom>
                <a:avLst/>
                <a:gdLst>
                  <a:gd name="T0" fmla="*/ 89 w 91"/>
                  <a:gd name="T1" fmla="*/ 0 h 65"/>
                  <a:gd name="T2" fmla="*/ 2 w 91"/>
                  <a:gd name="T3" fmla="*/ 0 h 65"/>
                  <a:gd name="T4" fmla="*/ 0 w 91"/>
                  <a:gd name="T5" fmla="*/ 2 h 65"/>
                  <a:gd name="T6" fmla="*/ 0 w 91"/>
                  <a:gd name="T7" fmla="*/ 63 h 65"/>
                  <a:gd name="T8" fmla="*/ 2 w 91"/>
                  <a:gd name="T9" fmla="*/ 65 h 65"/>
                  <a:gd name="T10" fmla="*/ 89 w 91"/>
                  <a:gd name="T11" fmla="*/ 65 h 65"/>
                  <a:gd name="T12" fmla="*/ 91 w 91"/>
                  <a:gd name="T13" fmla="*/ 63 h 65"/>
                  <a:gd name="T14" fmla="*/ 91 w 91"/>
                  <a:gd name="T15" fmla="*/ 2 h 65"/>
                  <a:gd name="T16" fmla="*/ 89 w 91"/>
                  <a:gd name="T17" fmla="*/ 0 h 65"/>
                  <a:gd name="T18" fmla="*/ 87 w 91"/>
                  <a:gd name="T19" fmla="*/ 59 h 65"/>
                  <a:gd name="T20" fmla="*/ 85 w 91"/>
                  <a:gd name="T21" fmla="*/ 61 h 65"/>
                  <a:gd name="T22" fmla="*/ 6 w 91"/>
                  <a:gd name="T23" fmla="*/ 61 h 65"/>
                  <a:gd name="T24" fmla="*/ 4 w 91"/>
                  <a:gd name="T25" fmla="*/ 59 h 65"/>
                  <a:gd name="T26" fmla="*/ 4 w 91"/>
                  <a:gd name="T27" fmla="*/ 6 h 65"/>
                  <a:gd name="T28" fmla="*/ 6 w 91"/>
                  <a:gd name="T29" fmla="*/ 4 h 65"/>
                  <a:gd name="T30" fmla="*/ 85 w 91"/>
                  <a:gd name="T31" fmla="*/ 4 h 65"/>
                  <a:gd name="T32" fmla="*/ 87 w 91"/>
                  <a:gd name="T33" fmla="*/ 6 h 65"/>
                  <a:gd name="T34" fmla="*/ 87 w 91"/>
                  <a:gd name="T35" fmla="*/ 59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1" h="65">
                    <a:moveTo>
                      <a:pt x="89" y="0"/>
                    </a:moveTo>
                    <a:cubicBezTo>
                      <a:pt x="2" y="0"/>
                      <a:pt x="2" y="0"/>
                      <a:pt x="2" y="0"/>
                    </a:cubicBezTo>
                    <a:cubicBezTo>
                      <a:pt x="1" y="0"/>
                      <a:pt x="0" y="1"/>
                      <a:pt x="0" y="2"/>
                    </a:cubicBezTo>
                    <a:cubicBezTo>
                      <a:pt x="0" y="63"/>
                      <a:pt x="0" y="63"/>
                      <a:pt x="0" y="63"/>
                    </a:cubicBezTo>
                    <a:cubicBezTo>
                      <a:pt x="0" y="64"/>
                      <a:pt x="1" y="65"/>
                      <a:pt x="2" y="65"/>
                    </a:cubicBezTo>
                    <a:cubicBezTo>
                      <a:pt x="89" y="65"/>
                      <a:pt x="89" y="65"/>
                      <a:pt x="89" y="65"/>
                    </a:cubicBezTo>
                    <a:cubicBezTo>
                      <a:pt x="90" y="65"/>
                      <a:pt x="91" y="64"/>
                      <a:pt x="91" y="63"/>
                    </a:cubicBezTo>
                    <a:cubicBezTo>
                      <a:pt x="91" y="2"/>
                      <a:pt x="91" y="2"/>
                      <a:pt x="91" y="2"/>
                    </a:cubicBezTo>
                    <a:cubicBezTo>
                      <a:pt x="91" y="1"/>
                      <a:pt x="90" y="0"/>
                      <a:pt x="89" y="0"/>
                    </a:cubicBezTo>
                    <a:close/>
                    <a:moveTo>
                      <a:pt x="87" y="59"/>
                    </a:moveTo>
                    <a:cubicBezTo>
                      <a:pt x="87" y="60"/>
                      <a:pt x="86" y="61"/>
                      <a:pt x="85" y="61"/>
                    </a:cubicBezTo>
                    <a:cubicBezTo>
                      <a:pt x="6" y="61"/>
                      <a:pt x="6" y="61"/>
                      <a:pt x="6" y="61"/>
                    </a:cubicBezTo>
                    <a:cubicBezTo>
                      <a:pt x="5" y="61"/>
                      <a:pt x="4" y="60"/>
                      <a:pt x="4" y="59"/>
                    </a:cubicBezTo>
                    <a:cubicBezTo>
                      <a:pt x="4" y="6"/>
                      <a:pt x="4" y="6"/>
                      <a:pt x="4" y="6"/>
                    </a:cubicBezTo>
                    <a:cubicBezTo>
                      <a:pt x="4" y="5"/>
                      <a:pt x="5" y="4"/>
                      <a:pt x="6" y="4"/>
                    </a:cubicBezTo>
                    <a:cubicBezTo>
                      <a:pt x="85" y="4"/>
                      <a:pt x="85" y="4"/>
                      <a:pt x="85" y="4"/>
                    </a:cubicBezTo>
                    <a:cubicBezTo>
                      <a:pt x="86" y="4"/>
                      <a:pt x="87" y="5"/>
                      <a:pt x="87" y="6"/>
                    </a:cubicBezTo>
                    <a:lnTo>
                      <a:pt x="87" y="5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 name="Freeform 788"/>
              <p:cNvSpPr>
                <a:spLocks/>
              </p:cNvSpPr>
              <p:nvPr/>
            </p:nvSpPr>
            <p:spPr bwMode="auto">
              <a:xfrm>
                <a:off x="8661400" y="423863"/>
                <a:ext cx="401638" cy="7938"/>
              </a:xfrm>
              <a:custGeom>
                <a:avLst/>
                <a:gdLst>
                  <a:gd name="T0" fmla="*/ 107 w 107"/>
                  <a:gd name="T1" fmla="*/ 2 h 2"/>
                  <a:gd name="T2" fmla="*/ 106 w 107"/>
                  <a:gd name="T3" fmla="*/ 2 h 2"/>
                  <a:gd name="T4" fmla="*/ 2 w 107"/>
                  <a:gd name="T5" fmla="*/ 2 h 2"/>
                  <a:gd name="T6" fmla="*/ 0 w 107"/>
                  <a:gd name="T7" fmla="*/ 2 h 2"/>
                  <a:gd name="T8" fmla="*/ 0 w 107"/>
                  <a:gd name="T9" fmla="*/ 1 h 2"/>
                  <a:gd name="T10" fmla="*/ 2 w 107"/>
                  <a:gd name="T11" fmla="*/ 0 h 2"/>
                  <a:gd name="T12" fmla="*/ 106 w 107"/>
                  <a:gd name="T13" fmla="*/ 0 h 2"/>
                  <a:gd name="T14" fmla="*/ 107 w 107"/>
                  <a:gd name="T15" fmla="*/ 1 h 2"/>
                  <a:gd name="T16" fmla="*/ 107 w 107"/>
                  <a:gd name="T17"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7" h="2">
                    <a:moveTo>
                      <a:pt x="107" y="2"/>
                    </a:moveTo>
                    <a:cubicBezTo>
                      <a:pt x="107" y="2"/>
                      <a:pt x="107" y="2"/>
                      <a:pt x="106" y="2"/>
                    </a:cubicBezTo>
                    <a:cubicBezTo>
                      <a:pt x="2" y="2"/>
                      <a:pt x="2" y="2"/>
                      <a:pt x="2" y="2"/>
                    </a:cubicBezTo>
                    <a:cubicBezTo>
                      <a:pt x="1" y="2"/>
                      <a:pt x="0" y="2"/>
                      <a:pt x="0" y="2"/>
                    </a:cubicBezTo>
                    <a:cubicBezTo>
                      <a:pt x="0" y="1"/>
                      <a:pt x="0" y="1"/>
                      <a:pt x="0" y="1"/>
                    </a:cubicBezTo>
                    <a:cubicBezTo>
                      <a:pt x="0" y="1"/>
                      <a:pt x="1" y="0"/>
                      <a:pt x="2" y="0"/>
                    </a:cubicBezTo>
                    <a:cubicBezTo>
                      <a:pt x="106" y="0"/>
                      <a:pt x="106" y="0"/>
                      <a:pt x="106" y="0"/>
                    </a:cubicBezTo>
                    <a:cubicBezTo>
                      <a:pt x="107" y="0"/>
                      <a:pt x="107" y="1"/>
                      <a:pt x="107" y="1"/>
                    </a:cubicBezTo>
                    <a:lnTo>
                      <a:pt x="107"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 name="Freeform 789"/>
              <p:cNvSpPr>
                <a:spLocks/>
              </p:cNvSpPr>
              <p:nvPr/>
            </p:nvSpPr>
            <p:spPr bwMode="auto">
              <a:xfrm>
                <a:off x="8724900" y="30163"/>
                <a:ext cx="134938" cy="120650"/>
              </a:xfrm>
              <a:custGeom>
                <a:avLst/>
                <a:gdLst>
                  <a:gd name="T0" fmla="*/ 0 w 36"/>
                  <a:gd name="T1" fmla="*/ 32 h 32"/>
                  <a:gd name="T2" fmla="*/ 0 w 36"/>
                  <a:gd name="T3" fmla="*/ 1 h 32"/>
                  <a:gd name="T4" fmla="*/ 36 w 36"/>
                  <a:gd name="T5" fmla="*/ 2 h 32"/>
                  <a:gd name="T6" fmla="*/ 3 w 36"/>
                  <a:gd name="T7" fmla="*/ 5 h 32"/>
                  <a:gd name="T8" fmla="*/ 0 w 36"/>
                  <a:gd name="T9" fmla="*/ 32 h 32"/>
                </a:gdLst>
                <a:ahLst/>
                <a:cxnLst>
                  <a:cxn ang="0">
                    <a:pos x="T0" y="T1"/>
                  </a:cxn>
                  <a:cxn ang="0">
                    <a:pos x="T2" y="T3"/>
                  </a:cxn>
                  <a:cxn ang="0">
                    <a:pos x="T4" y="T5"/>
                  </a:cxn>
                  <a:cxn ang="0">
                    <a:pos x="T6" y="T7"/>
                  </a:cxn>
                  <a:cxn ang="0">
                    <a:pos x="T8" y="T9"/>
                  </a:cxn>
                </a:cxnLst>
                <a:rect l="0" t="0" r="r" b="b"/>
                <a:pathLst>
                  <a:path w="36" h="32">
                    <a:moveTo>
                      <a:pt x="0" y="32"/>
                    </a:moveTo>
                    <a:cubicBezTo>
                      <a:pt x="0" y="32"/>
                      <a:pt x="0" y="3"/>
                      <a:pt x="0" y="1"/>
                    </a:cubicBezTo>
                    <a:cubicBezTo>
                      <a:pt x="1" y="0"/>
                      <a:pt x="36" y="2"/>
                      <a:pt x="36" y="2"/>
                    </a:cubicBezTo>
                    <a:cubicBezTo>
                      <a:pt x="36" y="2"/>
                      <a:pt x="4" y="3"/>
                      <a:pt x="3" y="5"/>
                    </a:cubicBezTo>
                    <a:cubicBezTo>
                      <a:pt x="2" y="7"/>
                      <a:pt x="0" y="32"/>
                      <a:pt x="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 name="Freeform 790"/>
              <p:cNvSpPr>
                <a:spLocks/>
              </p:cNvSpPr>
              <p:nvPr/>
            </p:nvSpPr>
            <p:spPr bwMode="auto">
              <a:xfrm>
                <a:off x="8870950" y="101600"/>
                <a:ext cx="139700" cy="120650"/>
              </a:xfrm>
              <a:custGeom>
                <a:avLst/>
                <a:gdLst>
                  <a:gd name="T0" fmla="*/ 37 w 37"/>
                  <a:gd name="T1" fmla="*/ 0 h 32"/>
                  <a:gd name="T2" fmla="*/ 36 w 37"/>
                  <a:gd name="T3" fmla="*/ 30 h 32"/>
                  <a:gd name="T4" fmla="*/ 0 w 37"/>
                  <a:gd name="T5" fmla="*/ 30 h 32"/>
                  <a:gd name="T6" fmla="*/ 33 w 37"/>
                  <a:gd name="T7" fmla="*/ 27 h 32"/>
                  <a:gd name="T8" fmla="*/ 37 w 37"/>
                  <a:gd name="T9" fmla="*/ 0 h 32"/>
                </a:gdLst>
                <a:ahLst/>
                <a:cxnLst>
                  <a:cxn ang="0">
                    <a:pos x="T0" y="T1"/>
                  </a:cxn>
                  <a:cxn ang="0">
                    <a:pos x="T2" y="T3"/>
                  </a:cxn>
                  <a:cxn ang="0">
                    <a:pos x="T4" y="T5"/>
                  </a:cxn>
                  <a:cxn ang="0">
                    <a:pos x="T6" y="T7"/>
                  </a:cxn>
                  <a:cxn ang="0">
                    <a:pos x="T8" y="T9"/>
                  </a:cxn>
                </a:cxnLst>
                <a:rect l="0" t="0" r="r" b="b"/>
                <a:pathLst>
                  <a:path w="37" h="32">
                    <a:moveTo>
                      <a:pt x="37" y="0"/>
                    </a:moveTo>
                    <a:cubicBezTo>
                      <a:pt x="37" y="0"/>
                      <a:pt x="37" y="29"/>
                      <a:pt x="36" y="30"/>
                    </a:cubicBezTo>
                    <a:cubicBezTo>
                      <a:pt x="36" y="32"/>
                      <a:pt x="0" y="30"/>
                      <a:pt x="0" y="30"/>
                    </a:cubicBezTo>
                    <a:cubicBezTo>
                      <a:pt x="0" y="30"/>
                      <a:pt x="32" y="29"/>
                      <a:pt x="33" y="27"/>
                    </a:cubicBezTo>
                    <a:cubicBezTo>
                      <a:pt x="34" y="25"/>
                      <a:pt x="37" y="0"/>
                      <a:pt x="3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 name="Freeform 791"/>
              <p:cNvSpPr>
                <a:spLocks noEditPoints="1"/>
              </p:cNvSpPr>
              <p:nvPr/>
            </p:nvSpPr>
            <p:spPr bwMode="auto">
              <a:xfrm>
                <a:off x="8323263" y="-182563"/>
                <a:ext cx="577850" cy="606425"/>
              </a:xfrm>
              <a:custGeom>
                <a:avLst/>
                <a:gdLst>
                  <a:gd name="T0" fmla="*/ 84 w 154"/>
                  <a:gd name="T1" fmla="*/ 137 h 162"/>
                  <a:gd name="T2" fmla="*/ 84 w 154"/>
                  <a:gd name="T3" fmla="*/ 130 h 162"/>
                  <a:gd name="T4" fmla="*/ 93 w 154"/>
                  <a:gd name="T5" fmla="*/ 102 h 162"/>
                  <a:gd name="T6" fmla="*/ 93 w 154"/>
                  <a:gd name="T7" fmla="*/ 84 h 162"/>
                  <a:gd name="T8" fmla="*/ 84 w 154"/>
                  <a:gd name="T9" fmla="*/ 61 h 162"/>
                  <a:gd name="T10" fmla="*/ 84 w 154"/>
                  <a:gd name="T11" fmla="*/ 54 h 162"/>
                  <a:gd name="T12" fmla="*/ 104 w 154"/>
                  <a:gd name="T13" fmla="*/ 38 h 162"/>
                  <a:gd name="T14" fmla="*/ 108 w 154"/>
                  <a:gd name="T15" fmla="*/ 30 h 162"/>
                  <a:gd name="T16" fmla="*/ 134 w 154"/>
                  <a:gd name="T17" fmla="*/ 45 h 162"/>
                  <a:gd name="T18" fmla="*/ 134 w 154"/>
                  <a:gd name="T19" fmla="*/ 28 h 162"/>
                  <a:gd name="T20" fmla="*/ 154 w 154"/>
                  <a:gd name="T21" fmla="*/ 45 h 162"/>
                  <a:gd name="T22" fmla="*/ 137 w 154"/>
                  <a:gd name="T23" fmla="*/ 22 h 162"/>
                  <a:gd name="T24" fmla="*/ 30 w 154"/>
                  <a:gd name="T25" fmla="*/ 18 h 162"/>
                  <a:gd name="T26" fmla="*/ 9 w 154"/>
                  <a:gd name="T27" fmla="*/ 43 h 162"/>
                  <a:gd name="T28" fmla="*/ 12 w 154"/>
                  <a:gd name="T29" fmla="*/ 125 h 162"/>
                  <a:gd name="T30" fmla="*/ 81 w 154"/>
                  <a:gd name="T31" fmla="*/ 162 h 162"/>
                  <a:gd name="T32" fmla="*/ 124 w 154"/>
                  <a:gd name="T33" fmla="*/ 20 h 162"/>
                  <a:gd name="T34" fmla="*/ 125 w 154"/>
                  <a:gd name="T35" fmla="*/ 20 h 162"/>
                  <a:gd name="T36" fmla="*/ 98 w 154"/>
                  <a:gd name="T37" fmla="*/ 10 h 162"/>
                  <a:gd name="T38" fmla="*/ 91 w 154"/>
                  <a:gd name="T39" fmla="*/ 11 h 162"/>
                  <a:gd name="T40" fmla="*/ 84 w 154"/>
                  <a:gd name="T41" fmla="*/ 6 h 162"/>
                  <a:gd name="T42" fmla="*/ 48 w 154"/>
                  <a:gd name="T43" fmla="*/ 22 h 162"/>
                  <a:gd name="T44" fmla="*/ 48 w 154"/>
                  <a:gd name="T45" fmla="*/ 104 h 162"/>
                  <a:gd name="T46" fmla="*/ 47 w 154"/>
                  <a:gd name="T47" fmla="*/ 84 h 162"/>
                  <a:gd name="T48" fmla="*/ 36 w 154"/>
                  <a:gd name="T49" fmla="*/ 55 h 162"/>
                  <a:gd name="T50" fmla="*/ 29 w 154"/>
                  <a:gd name="T51" fmla="*/ 78 h 162"/>
                  <a:gd name="T52" fmla="*/ 54 w 154"/>
                  <a:gd name="T53" fmla="*/ 132 h 162"/>
                  <a:gd name="T54" fmla="*/ 38 w 154"/>
                  <a:gd name="T55" fmla="*/ 113 h 162"/>
                  <a:gd name="T56" fmla="*/ 44 w 154"/>
                  <a:gd name="T57" fmla="*/ 28 h 162"/>
                  <a:gd name="T58" fmla="*/ 49 w 154"/>
                  <a:gd name="T59" fmla="*/ 52 h 162"/>
                  <a:gd name="T60" fmla="*/ 37 w 154"/>
                  <a:gd name="T61" fmla="*/ 20 h 162"/>
                  <a:gd name="T62" fmla="*/ 31 w 154"/>
                  <a:gd name="T63" fmla="*/ 25 h 162"/>
                  <a:gd name="T64" fmla="*/ 28 w 154"/>
                  <a:gd name="T65" fmla="*/ 46 h 162"/>
                  <a:gd name="T66" fmla="*/ 28 w 154"/>
                  <a:gd name="T67" fmla="*/ 28 h 162"/>
                  <a:gd name="T68" fmla="*/ 22 w 154"/>
                  <a:gd name="T69" fmla="*/ 78 h 162"/>
                  <a:gd name="T70" fmla="*/ 6 w 154"/>
                  <a:gd name="T71" fmla="*/ 84 h 162"/>
                  <a:gd name="T72" fmla="*/ 25 w 154"/>
                  <a:gd name="T73" fmla="*/ 111 h 162"/>
                  <a:gd name="T74" fmla="*/ 28 w 154"/>
                  <a:gd name="T75" fmla="*/ 134 h 162"/>
                  <a:gd name="T76" fmla="*/ 37 w 154"/>
                  <a:gd name="T77" fmla="*/ 135 h 162"/>
                  <a:gd name="T78" fmla="*/ 37 w 154"/>
                  <a:gd name="T79" fmla="*/ 142 h 162"/>
                  <a:gd name="T80" fmla="*/ 48 w 154"/>
                  <a:gd name="T81" fmla="*/ 149 h 162"/>
                  <a:gd name="T82" fmla="*/ 56 w 154"/>
                  <a:gd name="T83" fmla="*/ 138 h 162"/>
                  <a:gd name="T84" fmla="*/ 78 w 154"/>
                  <a:gd name="T85" fmla="*/ 156 h 162"/>
                  <a:gd name="T86" fmla="*/ 78 w 154"/>
                  <a:gd name="T87" fmla="*/ 137 h 162"/>
                  <a:gd name="T88" fmla="*/ 61 w 154"/>
                  <a:gd name="T89" fmla="*/ 131 h 162"/>
                  <a:gd name="T90" fmla="*/ 78 w 154"/>
                  <a:gd name="T91" fmla="*/ 108 h 162"/>
                  <a:gd name="T92" fmla="*/ 54 w 154"/>
                  <a:gd name="T93" fmla="*/ 103 h 162"/>
                  <a:gd name="T94" fmla="*/ 78 w 154"/>
                  <a:gd name="T95" fmla="*/ 101 h 162"/>
                  <a:gd name="T96" fmla="*/ 54 w 154"/>
                  <a:gd name="T97" fmla="*/ 59 h 162"/>
                  <a:gd name="T98" fmla="*/ 78 w 154"/>
                  <a:gd name="T99" fmla="*/ 54 h 162"/>
                  <a:gd name="T100" fmla="*/ 78 w 154"/>
                  <a:gd name="T101" fmla="*/ 32 h 162"/>
                  <a:gd name="T102" fmla="*/ 71 w 154"/>
                  <a:gd name="T103" fmla="*/ 11 h 162"/>
                  <a:gd name="T104" fmla="*/ 63 w 154"/>
                  <a:gd name="T105" fmla="*/ 25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54" h="162">
                    <a:moveTo>
                      <a:pt x="81" y="162"/>
                    </a:moveTo>
                    <a:cubicBezTo>
                      <a:pt x="84" y="150"/>
                      <a:pt x="84" y="150"/>
                      <a:pt x="84" y="150"/>
                    </a:cubicBezTo>
                    <a:cubicBezTo>
                      <a:pt x="84" y="137"/>
                      <a:pt x="84" y="137"/>
                      <a:pt x="84" y="137"/>
                    </a:cubicBezTo>
                    <a:cubicBezTo>
                      <a:pt x="85" y="137"/>
                      <a:pt x="86" y="137"/>
                      <a:pt x="87" y="137"/>
                    </a:cubicBezTo>
                    <a:cubicBezTo>
                      <a:pt x="89" y="130"/>
                      <a:pt x="89" y="130"/>
                      <a:pt x="89" y="130"/>
                    </a:cubicBezTo>
                    <a:cubicBezTo>
                      <a:pt x="87" y="130"/>
                      <a:pt x="86" y="130"/>
                      <a:pt x="84" y="130"/>
                    </a:cubicBezTo>
                    <a:cubicBezTo>
                      <a:pt x="84" y="108"/>
                      <a:pt x="84" y="108"/>
                      <a:pt x="84" y="108"/>
                    </a:cubicBezTo>
                    <a:cubicBezTo>
                      <a:pt x="87" y="108"/>
                      <a:pt x="90" y="108"/>
                      <a:pt x="93" y="108"/>
                    </a:cubicBezTo>
                    <a:cubicBezTo>
                      <a:pt x="93" y="102"/>
                      <a:pt x="93" y="102"/>
                      <a:pt x="93" y="102"/>
                    </a:cubicBezTo>
                    <a:cubicBezTo>
                      <a:pt x="90" y="102"/>
                      <a:pt x="87" y="101"/>
                      <a:pt x="84" y="101"/>
                    </a:cubicBezTo>
                    <a:cubicBezTo>
                      <a:pt x="84" y="84"/>
                      <a:pt x="84" y="84"/>
                      <a:pt x="84" y="84"/>
                    </a:cubicBezTo>
                    <a:cubicBezTo>
                      <a:pt x="93" y="84"/>
                      <a:pt x="93" y="84"/>
                      <a:pt x="93" y="84"/>
                    </a:cubicBezTo>
                    <a:cubicBezTo>
                      <a:pt x="93" y="78"/>
                      <a:pt x="93" y="78"/>
                      <a:pt x="93" y="78"/>
                    </a:cubicBezTo>
                    <a:cubicBezTo>
                      <a:pt x="84" y="78"/>
                      <a:pt x="84" y="78"/>
                      <a:pt x="84" y="78"/>
                    </a:cubicBezTo>
                    <a:cubicBezTo>
                      <a:pt x="84" y="61"/>
                      <a:pt x="84" y="61"/>
                      <a:pt x="84" y="61"/>
                    </a:cubicBezTo>
                    <a:cubicBezTo>
                      <a:pt x="87" y="60"/>
                      <a:pt x="90" y="60"/>
                      <a:pt x="93" y="60"/>
                    </a:cubicBezTo>
                    <a:cubicBezTo>
                      <a:pt x="93" y="54"/>
                      <a:pt x="93" y="54"/>
                      <a:pt x="93" y="54"/>
                    </a:cubicBezTo>
                    <a:cubicBezTo>
                      <a:pt x="90" y="54"/>
                      <a:pt x="87" y="54"/>
                      <a:pt x="84" y="54"/>
                    </a:cubicBezTo>
                    <a:cubicBezTo>
                      <a:pt x="84" y="32"/>
                      <a:pt x="84" y="32"/>
                      <a:pt x="84" y="32"/>
                    </a:cubicBezTo>
                    <a:cubicBezTo>
                      <a:pt x="90" y="32"/>
                      <a:pt x="96" y="31"/>
                      <a:pt x="101" y="31"/>
                    </a:cubicBezTo>
                    <a:cubicBezTo>
                      <a:pt x="102" y="33"/>
                      <a:pt x="103" y="35"/>
                      <a:pt x="104" y="38"/>
                    </a:cubicBezTo>
                    <a:cubicBezTo>
                      <a:pt x="104" y="40"/>
                      <a:pt x="105" y="42"/>
                      <a:pt x="105" y="45"/>
                    </a:cubicBezTo>
                    <a:cubicBezTo>
                      <a:pt x="112" y="45"/>
                      <a:pt x="112" y="45"/>
                      <a:pt x="112" y="45"/>
                    </a:cubicBezTo>
                    <a:cubicBezTo>
                      <a:pt x="111" y="39"/>
                      <a:pt x="109" y="34"/>
                      <a:pt x="108" y="30"/>
                    </a:cubicBezTo>
                    <a:cubicBezTo>
                      <a:pt x="111" y="29"/>
                      <a:pt x="115" y="29"/>
                      <a:pt x="118" y="28"/>
                    </a:cubicBezTo>
                    <a:cubicBezTo>
                      <a:pt x="122" y="33"/>
                      <a:pt x="125" y="39"/>
                      <a:pt x="127" y="45"/>
                    </a:cubicBezTo>
                    <a:cubicBezTo>
                      <a:pt x="134" y="45"/>
                      <a:pt x="134" y="45"/>
                      <a:pt x="134" y="45"/>
                    </a:cubicBezTo>
                    <a:cubicBezTo>
                      <a:pt x="131" y="38"/>
                      <a:pt x="128" y="32"/>
                      <a:pt x="125" y="26"/>
                    </a:cubicBezTo>
                    <a:cubicBezTo>
                      <a:pt x="127" y="26"/>
                      <a:pt x="129" y="25"/>
                      <a:pt x="131" y="25"/>
                    </a:cubicBezTo>
                    <a:cubicBezTo>
                      <a:pt x="132" y="26"/>
                      <a:pt x="133" y="27"/>
                      <a:pt x="134" y="28"/>
                    </a:cubicBezTo>
                    <a:cubicBezTo>
                      <a:pt x="138" y="32"/>
                      <a:pt x="142" y="36"/>
                      <a:pt x="145" y="41"/>
                    </a:cubicBezTo>
                    <a:cubicBezTo>
                      <a:pt x="142" y="42"/>
                      <a:pt x="140" y="44"/>
                      <a:pt x="137" y="45"/>
                    </a:cubicBezTo>
                    <a:cubicBezTo>
                      <a:pt x="154" y="45"/>
                      <a:pt x="154" y="45"/>
                      <a:pt x="154" y="45"/>
                    </a:cubicBezTo>
                    <a:cubicBezTo>
                      <a:pt x="154" y="44"/>
                      <a:pt x="153" y="43"/>
                      <a:pt x="153" y="43"/>
                    </a:cubicBezTo>
                    <a:cubicBezTo>
                      <a:pt x="152" y="41"/>
                      <a:pt x="151" y="39"/>
                      <a:pt x="150" y="37"/>
                    </a:cubicBezTo>
                    <a:cubicBezTo>
                      <a:pt x="146" y="32"/>
                      <a:pt x="142" y="27"/>
                      <a:pt x="137" y="22"/>
                    </a:cubicBezTo>
                    <a:cubicBezTo>
                      <a:pt x="136" y="21"/>
                      <a:pt x="134" y="19"/>
                      <a:pt x="132" y="18"/>
                    </a:cubicBezTo>
                    <a:cubicBezTo>
                      <a:pt x="118" y="6"/>
                      <a:pt x="100" y="0"/>
                      <a:pt x="81" y="0"/>
                    </a:cubicBezTo>
                    <a:cubicBezTo>
                      <a:pt x="62" y="0"/>
                      <a:pt x="44" y="6"/>
                      <a:pt x="30" y="18"/>
                    </a:cubicBezTo>
                    <a:cubicBezTo>
                      <a:pt x="28" y="19"/>
                      <a:pt x="26" y="21"/>
                      <a:pt x="25" y="22"/>
                    </a:cubicBezTo>
                    <a:cubicBezTo>
                      <a:pt x="20" y="27"/>
                      <a:pt x="16" y="32"/>
                      <a:pt x="12" y="37"/>
                    </a:cubicBezTo>
                    <a:cubicBezTo>
                      <a:pt x="11" y="39"/>
                      <a:pt x="10" y="41"/>
                      <a:pt x="9" y="43"/>
                    </a:cubicBezTo>
                    <a:cubicBezTo>
                      <a:pt x="3" y="54"/>
                      <a:pt x="0" y="67"/>
                      <a:pt x="0" y="81"/>
                    </a:cubicBezTo>
                    <a:cubicBezTo>
                      <a:pt x="0" y="95"/>
                      <a:pt x="3" y="108"/>
                      <a:pt x="9" y="119"/>
                    </a:cubicBezTo>
                    <a:cubicBezTo>
                      <a:pt x="10" y="121"/>
                      <a:pt x="11" y="123"/>
                      <a:pt x="12" y="125"/>
                    </a:cubicBezTo>
                    <a:cubicBezTo>
                      <a:pt x="16" y="130"/>
                      <a:pt x="20" y="135"/>
                      <a:pt x="25" y="140"/>
                    </a:cubicBezTo>
                    <a:cubicBezTo>
                      <a:pt x="26" y="141"/>
                      <a:pt x="28" y="143"/>
                      <a:pt x="30" y="144"/>
                    </a:cubicBezTo>
                    <a:cubicBezTo>
                      <a:pt x="44" y="156"/>
                      <a:pt x="62" y="162"/>
                      <a:pt x="81" y="162"/>
                    </a:cubicBezTo>
                    <a:cubicBezTo>
                      <a:pt x="81" y="162"/>
                      <a:pt x="81" y="162"/>
                      <a:pt x="81" y="162"/>
                    </a:cubicBezTo>
                    <a:close/>
                    <a:moveTo>
                      <a:pt x="125" y="20"/>
                    </a:moveTo>
                    <a:cubicBezTo>
                      <a:pt x="125" y="20"/>
                      <a:pt x="124" y="20"/>
                      <a:pt x="124" y="20"/>
                    </a:cubicBezTo>
                    <a:cubicBezTo>
                      <a:pt x="123" y="21"/>
                      <a:pt x="122" y="21"/>
                      <a:pt x="121" y="21"/>
                    </a:cubicBezTo>
                    <a:cubicBezTo>
                      <a:pt x="119" y="18"/>
                      <a:pt x="116" y="16"/>
                      <a:pt x="114" y="13"/>
                    </a:cubicBezTo>
                    <a:cubicBezTo>
                      <a:pt x="118" y="15"/>
                      <a:pt x="121" y="17"/>
                      <a:pt x="125" y="20"/>
                    </a:cubicBezTo>
                    <a:close/>
                    <a:moveTo>
                      <a:pt x="114" y="22"/>
                    </a:moveTo>
                    <a:cubicBezTo>
                      <a:pt x="111" y="23"/>
                      <a:pt x="108" y="23"/>
                      <a:pt x="106" y="24"/>
                    </a:cubicBezTo>
                    <a:cubicBezTo>
                      <a:pt x="103" y="18"/>
                      <a:pt x="101" y="14"/>
                      <a:pt x="98" y="10"/>
                    </a:cubicBezTo>
                    <a:cubicBezTo>
                      <a:pt x="104" y="13"/>
                      <a:pt x="109" y="17"/>
                      <a:pt x="114" y="22"/>
                    </a:cubicBezTo>
                    <a:close/>
                    <a:moveTo>
                      <a:pt x="84" y="6"/>
                    </a:moveTo>
                    <a:cubicBezTo>
                      <a:pt x="86" y="7"/>
                      <a:pt x="89" y="9"/>
                      <a:pt x="91" y="11"/>
                    </a:cubicBezTo>
                    <a:cubicBezTo>
                      <a:pt x="94" y="14"/>
                      <a:pt x="97" y="19"/>
                      <a:pt x="99" y="25"/>
                    </a:cubicBezTo>
                    <a:cubicBezTo>
                      <a:pt x="94" y="25"/>
                      <a:pt x="89" y="25"/>
                      <a:pt x="84" y="25"/>
                    </a:cubicBezTo>
                    <a:lnTo>
                      <a:pt x="84" y="6"/>
                    </a:lnTo>
                    <a:close/>
                    <a:moveTo>
                      <a:pt x="64" y="10"/>
                    </a:moveTo>
                    <a:cubicBezTo>
                      <a:pt x="61" y="14"/>
                      <a:pt x="59" y="18"/>
                      <a:pt x="56" y="24"/>
                    </a:cubicBezTo>
                    <a:cubicBezTo>
                      <a:pt x="54" y="23"/>
                      <a:pt x="51" y="23"/>
                      <a:pt x="48" y="22"/>
                    </a:cubicBezTo>
                    <a:cubicBezTo>
                      <a:pt x="53" y="17"/>
                      <a:pt x="58" y="13"/>
                      <a:pt x="64" y="10"/>
                    </a:cubicBezTo>
                    <a:close/>
                    <a:moveTo>
                      <a:pt x="47" y="84"/>
                    </a:moveTo>
                    <a:cubicBezTo>
                      <a:pt x="47" y="91"/>
                      <a:pt x="48" y="98"/>
                      <a:pt x="48" y="104"/>
                    </a:cubicBezTo>
                    <a:cubicBezTo>
                      <a:pt x="42" y="105"/>
                      <a:pt x="37" y="107"/>
                      <a:pt x="32" y="108"/>
                    </a:cubicBezTo>
                    <a:cubicBezTo>
                      <a:pt x="30" y="101"/>
                      <a:pt x="29" y="92"/>
                      <a:pt x="29" y="84"/>
                    </a:cubicBezTo>
                    <a:lnTo>
                      <a:pt x="47" y="84"/>
                    </a:lnTo>
                    <a:close/>
                    <a:moveTo>
                      <a:pt x="29" y="78"/>
                    </a:moveTo>
                    <a:cubicBezTo>
                      <a:pt x="29" y="69"/>
                      <a:pt x="30" y="61"/>
                      <a:pt x="32" y="54"/>
                    </a:cubicBezTo>
                    <a:cubicBezTo>
                      <a:pt x="33" y="54"/>
                      <a:pt x="35" y="55"/>
                      <a:pt x="36" y="55"/>
                    </a:cubicBezTo>
                    <a:cubicBezTo>
                      <a:pt x="40" y="56"/>
                      <a:pt x="44" y="57"/>
                      <a:pt x="48" y="58"/>
                    </a:cubicBezTo>
                    <a:cubicBezTo>
                      <a:pt x="48" y="64"/>
                      <a:pt x="47" y="71"/>
                      <a:pt x="47" y="78"/>
                    </a:cubicBezTo>
                    <a:lnTo>
                      <a:pt x="29" y="78"/>
                    </a:lnTo>
                    <a:close/>
                    <a:moveTo>
                      <a:pt x="38" y="113"/>
                    </a:moveTo>
                    <a:cubicBezTo>
                      <a:pt x="42" y="112"/>
                      <a:pt x="45" y="111"/>
                      <a:pt x="49" y="110"/>
                    </a:cubicBezTo>
                    <a:cubicBezTo>
                      <a:pt x="50" y="118"/>
                      <a:pt x="52" y="126"/>
                      <a:pt x="54" y="132"/>
                    </a:cubicBezTo>
                    <a:cubicBezTo>
                      <a:pt x="51" y="133"/>
                      <a:pt x="47" y="133"/>
                      <a:pt x="44" y="134"/>
                    </a:cubicBezTo>
                    <a:cubicBezTo>
                      <a:pt x="40" y="128"/>
                      <a:pt x="36" y="121"/>
                      <a:pt x="34" y="114"/>
                    </a:cubicBezTo>
                    <a:cubicBezTo>
                      <a:pt x="35" y="114"/>
                      <a:pt x="37" y="113"/>
                      <a:pt x="38" y="113"/>
                    </a:cubicBezTo>
                    <a:close/>
                    <a:moveTo>
                      <a:pt x="49" y="52"/>
                    </a:moveTo>
                    <a:cubicBezTo>
                      <a:pt x="44" y="51"/>
                      <a:pt x="38" y="49"/>
                      <a:pt x="34" y="48"/>
                    </a:cubicBezTo>
                    <a:cubicBezTo>
                      <a:pt x="36" y="40"/>
                      <a:pt x="40" y="34"/>
                      <a:pt x="44" y="28"/>
                    </a:cubicBezTo>
                    <a:cubicBezTo>
                      <a:pt x="47" y="29"/>
                      <a:pt x="51" y="29"/>
                      <a:pt x="54" y="30"/>
                    </a:cubicBezTo>
                    <a:cubicBezTo>
                      <a:pt x="54" y="32"/>
                      <a:pt x="53" y="34"/>
                      <a:pt x="52" y="36"/>
                    </a:cubicBezTo>
                    <a:cubicBezTo>
                      <a:pt x="51" y="41"/>
                      <a:pt x="50" y="46"/>
                      <a:pt x="49" y="52"/>
                    </a:cubicBezTo>
                    <a:close/>
                    <a:moveTo>
                      <a:pt x="48" y="13"/>
                    </a:moveTo>
                    <a:cubicBezTo>
                      <a:pt x="46" y="16"/>
                      <a:pt x="43" y="18"/>
                      <a:pt x="41" y="21"/>
                    </a:cubicBezTo>
                    <a:cubicBezTo>
                      <a:pt x="40" y="21"/>
                      <a:pt x="38" y="20"/>
                      <a:pt x="37" y="20"/>
                    </a:cubicBezTo>
                    <a:cubicBezTo>
                      <a:pt x="41" y="17"/>
                      <a:pt x="44" y="15"/>
                      <a:pt x="48" y="13"/>
                    </a:cubicBezTo>
                    <a:close/>
                    <a:moveTo>
                      <a:pt x="28" y="28"/>
                    </a:moveTo>
                    <a:cubicBezTo>
                      <a:pt x="29" y="27"/>
                      <a:pt x="30" y="26"/>
                      <a:pt x="31" y="25"/>
                    </a:cubicBezTo>
                    <a:cubicBezTo>
                      <a:pt x="33" y="25"/>
                      <a:pt x="35" y="26"/>
                      <a:pt x="36" y="26"/>
                    </a:cubicBezTo>
                    <a:cubicBezTo>
                      <a:pt x="37" y="26"/>
                      <a:pt x="37" y="26"/>
                      <a:pt x="37" y="26"/>
                    </a:cubicBezTo>
                    <a:cubicBezTo>
                      <a:pt x="34" y="32"/>
                      <a:pt x="30" y="39"/>
                      <a:pt x="28" y="46"/>
                    </a:cubicBezTo>
                    <a:cubicBezTo>
                      <a:pt x="28" y="46"/>
                      <a:pt x="27" y="46"/>
                      <a:pt x="27" y="46"/>
                    </a:cubicBezTo>
                    <a:cubicBezTo>
                      <a:pt x="23" y="44"/>
                      <a:pt x="20" y="43"/>
                      <a:pt x="17" y="41"/>
                    </a:cubicBezTo>
                    <a:cubicBezTo>
                      <a:pt x="20" y="36"/>
                      <a:pt x="24" y="32"/>
                      <a:pt x="28" y="28"/>
                    </a:cubicBezTo>
                    <a:close/>
                    <a:moveTo>
                      <a:pt x="14" y="46"/>
                    </a:moveTo>
                    <a:cubicBezTo>
                      <a:pt x="18" y="48"/>
                      <a:pt x="22" y="50"/>
                      <a:pt x="26" y="52"/>
                    </a:cubicBezTo>
                    <a:cubicBezTo>
                      <a:pt x="24" y="60"/>
                      <a:pt x="23" y="69"/>
                      <a:pt x="22" y="78"/>
                    </a:cubicBezTo>
                    <a:cubicBezTo>
                      <a:pt x="6" y="78"/>
                      <a:pt x="6" y="78"/>
                      <a:pt x="6" y="78"/>
                    </a:cubicBezTo>
                    <a:cubicBezTo>
                      <a:pt x="6" y="67"/>
                      <a:pt x="9" y="56"/>
                      <a:pt x="14" y="46"/>
                    </a:cubicBezTo>
                    <a:close/>
                    <a:moveTo>
                      <a:pt x="6" y="84"/>
                    </a:moveTo>
                    <a:cubicBezTo>
                      <a:pt x="22" y="84"/>
                      <a:pt x="22" y="84"/>
                      <a:pt x="22" y="84"/>
                    </a:cubicBezTo>
                    <a:cubicBezTo>
                      <a:pt x="23" y="93"/>
                      <a:pt x="24" y="102"/>
                      <a:pt x="26" y="110"/>
                    </a:cubicBezTo>
                    <a:cubicBezTo>
                      <a:pt x="26" y="110"/>
                      <a:pt x="25" y="110"/>
                      <a:pt x="25" y="111"/>
                    </a:cubicBezTo>
                    <a:cubicBezTo>
                      <a:pt x="21" y="112"/>
                      <a:pt x="17" y="114"/>
                      <a:pt x="14" y="116"/>
                    </a:cubicBezTo>
                    <a:cubicBezTo>
                      <a:pt x="9" y="106"/>
                      <a:pt x="6" y="95"/>
                      <a:pt x="6" y="84"/>
                    </a:cubicBezTo>
                    <a:close/>
                    <a:moveTo>
                      <a:pt x="28" y="134"/>
                    </a:moveTo>
                    <a:cubicBezTo>
                      <a:pt x="24" y="130"/>
                      <a:pt x="20" y="126"/>
                      <a:pt x="17" y="121"/>
                    </a:cubicBezTo>
                    <a:cubicBezTo>
                      <a:pt x="20" y="119"/>
                      <a:pt x="24" y="118"/>
                      <a:pt x="28" y="116"/>
                    </a:cubicBezTo>
                    <a:cubicBezTo>
                      <a:pt x="30" y="123"/>
                      <a:pt x="34" y="130"/>
                      <a:pt x="37" y="135"/>
                    </a:cubicBezTo>
                    <a:cubicBezTo>
                      <a:pt x="35" y="136"/>
                      <a:pt x="33" y="137"/>
                      <a:pt x="31" y="137"/>
                    </a:cubicBezTo>
                    <a:cubicBezTo>
                      <a:pt x="30" y="136"/>
                      <a:pt x="29" y="135"/>
                      <a:pt x="28" y="134"/>
                    </a:cubicBezTo>
                    <a:close/>
                    <a:moveTo>
                      <a:pt x="37" y="142"/>
                    </a:moveTo>
                    <a:cubicBezTo>
                      <a:pt x="37" y="142"/>
                      <a:pt x="38" y="142"/>
                      <a:pt x="38" y="142"/>
                    </a:cubicBezTo>
                    <a:cubicBezTo>
                      <a:pt x="39" y="141"/>
                      <a:pt x="40" y="141"/>
                      <a:pt x="41" y="141"/>
                    </a:cubicBezTo>
                    <a:cubicBezTo>
                      <a:pt x="43" y="144"/>
                      <a:pt x="46" y="146"/>
                      <a:pt x="48" y="149"/>
                    </a:cubicBezTo>
                    <a:cubicBezTo>
                      <a:pt x="44" y="147"/>
                      <a:pt x="41" y="145"/>
                      <a:pt x="37" y="142"/>
                    </a:cubicBezTo>
                    <a:close/>
                    <a:moveTo>
                      <a:pt x="48" y="139"/>
                    </a:moveTo>
                    <a:cubicBezTo>
                      <a:pt x="51" y="139"/>
                      <a:pt x="54" y="138"/>
                      <a:pt x="56" y="138"/>
                    </a:cubicBezTo>
                    <a:cubicBezTo>
                      <a:pt x="59" y="144"/>
                      <a:pt x="61" y="148"/>
                      <a:pt x="64" y="152"/>
                    </a:cubicBezTo>
                    <a:cubicBezTo>
                      <a:pt x="58" y="149"/>
                      <a:pt x="53" y="145"/>
                      <a:pt x="48" y="139"/>
                    </a:cubicBezTo>
                    <a:close/>
                    <a:moveTo>
                      <a:pt x="78" y="156"/>
                    </a:moveTo>
                    <a:cubicBezTo>
                      <a:pt x="76" y="155"/>
                      <a:pt x="73" y="153"/>
                      <a:pt x="71" y="151"/>
                    </a:cubicBezTo>
                    <a:cubicBezTo>
                      <a:pt x="68" y="148"/>
                      <a:pt x="65" y="143"/>
                      <a:pt x="63" y="137"/>
                    </a:cubicBezTo>
                    <a:cubicBezTo>
                      <a:pt x="68" y="137"/>
                      <a:pt x="73" y="137"/>
                      <a:pt x="78" y="137"/>
                    </a:cubicBezTo>
                    <a:lnTo>
                      <a:pt x="78" y="156"/>
                    </a:lnTo>
                    <a:close/>
                    <a:moveTo>
                      <a:pt x="78" y="130"/>
                    </a:moveTo>
                    <a:cubicBezTo>
                      <a:pt x="72" y="130"/>
                      <a:pt x="66" y="131"/>
                      <a:pt x="61" y="131"/>
                    </a:cubicBezTo>
                    <a:cubicBezTo>
                      <a:pt x="60" y="129"/>
                      <a:pt x="59" y="127"/>
                      <a:pt x="58" y="124"/>
                    </a:cubicBezTo>
                    <a:cubicBezTo>
                      <a:pt x="57" y="119"/>
                      <a:pt x="56" y="114"/>
                      <a:pt x="55" y="109"/>
                    </a:cubicBezTo>
                    <a:cubicBezTo>
                      <a:pt x="62" y="108"/>
                      <a:pt x="70" y="108"/>
                      <a:pt x="78" y="108"/>
                    </a:cubicBezTo>
                    <a:lnTo>
                      <a:pt x="78" y="130"/>
                    </a:lnTo>
                    <a:close/>
                    <a:moveTo>
                      <a:pt x="78" y="101"/>
                    </a:moveTo>
                    <a:cubicBezTo>
                      <a:pt x="70" y="102"/>
                      <a:pt x="62" y="102"/>
                      <a:pt x="54" y="103"/>
                    </a:cubicBezTo>
                    <a:cubicBezTo>
                      <a:pt x="54" y="97"/>
                      <a:pt x="53" y="91"/>
                      <a:pt x="53" y="84"/>
                    </a:cubicBezTo>
                    <a:cubicBezTo>
                      <a:pt x="78" y="84"/>
                      <a:pt x="78" y="84"/>
                      <a:pt x="78" y="84"/>
                    </a:cubicBezTo>
                    <a:lnTo>
                      <a:pt x="78" y="101"/>
                    </a:lnTo>
                    <a:close/>
                    <a:moveTo>
                      <a:pt x="78" y="78"/>
                    </a:moveTo>
                    <a:cubicBezTo>
                      <a:pt x="53" y="78"/>
                      <a:pt x="53" y="78"/>
                      <a:pt x="53" y="78"/>
                    </a:cubicBezTo>
                    <a:cubicBezTo>
                      <a:pt x="53" y="71"/>
                      <a:pt x="54" y="65"/>
                      <a:pt x="54" y="59"/>
                    </a:cubicBezTo>
                    <a:cubicBezTo>
                      <a:pt x="62" y="60"/>
                      <a:pt x="70" y="60"/>
                      <a:pt x="78" y="61"/>
                    </a:cubicBezTo>
                    <a:lnTo>
                      <a:pt x="78" y="78"/>
                    </a:lnTo>
                    <a:close/>
                    <a:moveTo>
                      <a:pt x="78" y="54"/>
                    </a:moveTo>
                    <a:cubicBezTo>
                      <a:pt x="70" y="54"/>
                      <a:pt x="62" y="54"/>
                      <a:pt x="55" y="53"/>
                    </a:cubicBezTo>
                    <a:cubicBezTo>
                      <a:pt x="57" y="44"/>
                      <a:pt x="58" y="37"/>
                      <a:pt x="61" y="31"/>
                    </a:cubicBezTo>
                    <a:cubicBezTo>
                      <a:pt x="66" y="31"/>
                      <a:pt x="72" y="32"/>
                      <a:pt x="78" y="32"/>
                    </a:cubicBezTo>
                    <a:lnTo>
                      <a:pt x="78" y="54"/>
                    </a:lnTo>
                    <a:close/>
                    <a:moveTo>
                      <a:pt x="63" y="25"/>
                    </a:moveTo>
                    <a:cubicBezTo>
                      <a:pt x="65" y="19"/>
                      <a:pt x="68" y="14"/>
                      <a:pt x="71" y="11"/>
                    </a:cubicBezTo>
                    <a:cubicBezTo>
                      <a:pt x="73" y="9"/>
                      <a:pt x="76" y="7"/>
                      <a:pt x="78" y="6"/>
                    </a:cubicBezTo>
                    <a:cubicBezTo>
                      <a:pt x="78" y="25"/>
                      <a:pt x="78" y="25"/>
                      <a:pt x="78" y="25"/>
                    </a:cubicBezTo>
                    <a:cubicBezTo>
                      <a:pt x="73" y="25"/>
                      <a:pt x="68" y="25"/>
                      <a:pt x="63" y="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40" name="组合 39"/>
          <p:cNvGrpSpPr/>
          <p:nvPr/>
        </p:nvGrpSpPr>
        <p:grpSpPr>
          <a:xfrm>
            <a:off x="3952068" y="2851060"/>
            <a:ext cx="777777" cy="849336"/>
            <a:chOff x="3999693" y="2851060"/>
            <a:chExt cx="777777" cy="849336"/>
          </a:xfrm>
        </p:grpSpPr>
        <p:sp>
          <p:nvSpPr>
            <p:cNvPr id="23" name="任意多边形 22"/>
            <p:cNvSpPr/>
            <p:nvPr/>
          </p:nvSpPr>
          <p:spPr>
            <a:xfrm rot="5400000">
              <a:off x="3963913" y="2894369"/>
              <a:ext cx="849336" cy="762718"/>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文本框 36"/>
            <p:cNvSpPr txBox="1"/>
            <p:nvPr/>
          </p:nvSpPr>
          <p:spPr>
            <a:xfrm>
              <a:off x="3999693" y="2952563"/>
              <a:ext cx="777777" cy="646331"/>
            </a:xfrm>
            <a:prstGeom prst="rect">
              <a:avLst/>
            </a:prstGeom>
            <a:noFill/>
          </p:spPr>
          <p:txBody>
            <a:bodyPr wrap="none" rtlCol="0">
              <a:spAutoFit/>
            </a:bodyPr>
            <a:lstStyle/>
            <a:p>
              <a:r>
                <a:rPr lang="en-US" altLang="zh-CN" sz="3600" dirty="0" smtClean="0">
                  <a:solidFill>
                    <a:srgbClr val="2FA598"/>
                  </a:solidFill>
                  <a:latin typeface="Agency FB" panose="020B0503020202020204" pitchFamily="34" charset="0"/>
                </a:rPr>
                <a:t>51%</a:t>
              </a:r>
              <a:endParaRPr lang="zh-CN" altLang="en-US" sz="3600" dirty="0">
                <a:solidFill>
                  <a:srgbClr val="2FA598"/>
                </a:solidFill>
                <a:latin typeface="Agency FB" panose="020B0503020202020204" pitchFamily="34" charset="0"/>
              </a:endParaRPr>
            </a:p>
          </p:txBody>
        </p:sp>
      </p:grpSp>
      <p:grpSp>
        <p:nvGrpSpPr>
          <p:cNvPr id="42" name="组合 41"/>
          <p:cNvGrpSpPr/>
          <p:nvPr/>
        </p:nvGrpSpPr>
        <p:grpSpPr>
          <a:xfrm>
            <a:off x="7404979" y="1536194"/>
            <a:ext cx="856325" cy="849336"/>
            <a:chOff x="7452604" y="1536194"/>
            <a:chExt cx="856325" cy="849336"/>
          </a:xfrm>
        </p:grpSpPr>
        <p:sp>
          <p:nvSpPr>
            <p:cNvPr id="21" name="任意多边形 20"/>
            <p:cNvSpPr/>
            <p:nvPr/>
          </p:nvSpPr>
          <p:spPr>
            <a:xfrm rot="5400000">
              <a:off x="7456098" y="1579503"/>
              <a:ext cx="849336" cy="762718"/>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文本框 40"/>
            <p:cNvSpPr txBox="1"/>
            <p:nvPr/>
          </p:nvSpPr>
          <p:spPr>
            <a:xfrm>
              <a:off x="7452604" y="1637697"/>
              <a:ext cx="856325" cy="646331"/>
            </a:xfrm>
            <a:prstGeom prst="rect">
              <a:avLst/>
            </a:prstGeom>
            <a:noFill/>
          </p:spPr>
          <p:txBody>
            <a:bodyPr wrap="none" rtlCol="0">
              <a:spAutoFit/>
            </a:bodyPr>
            <a:lstStyle/>
            <a:p>
              <a:r>
                <a:rPr lang="en-US" altLang="zh-CN" sz="3600" dirty="0" smtClean="0">
                  <a:solidFill>
                    <a:srgbClr val="2FA598"/>
                  </a:solidFill>
                  <a:latin typeface="Agency FB" panose="020B0503020202020204" pitchFamily="34" charset="0"/>
                </a:rPr>
                <a:t>76%</a:t>
              </a:r>
              <a:endParaRPr lang="zh-CN" altLang="en-US" sz="3600" dirty="0">
                <a:solidFill>
                  <a:srgbClr val="2FA598"/>
                </a:solidFill>
                <a:latin typeface="Agency FB" panose="020B0503020202020204" pitchFamily="34" charset="0"/>
              </a:endParaRPr>
            </a:p>
          </p:txBody>
        </p:sp>
      </p:grpSp>
      <p:grpSp>
        <p:nvGrpSpPr>
          <p:cNvPr id="44" name="组合 43"/>
          <p:cNvGrpSpPr/>
          <p:nvPr/>
        </p:nvGrpSpPr>
        <p:grpSpPr>
          <a:xfrm>
            <a:off x="6622354" y="4472470"/>
            <a:ext cx="869149" cy="849336"/>
            <a:chOff x="6669979" y="4472470"/>
            <a:chExt cx="869149" cy="849336"/>
          </a:xfrm>
        </p:grpSpPr>
        <p:sp>
          <p:nvSpPr>
            <p:cNvPr id="22" name="任意多边形 21"/>
            <p:cNvSpPr/>
            <p:nvPr/>
          </p:nvSpPr>
          <p:spPr>
            <a:xfrm rot="5400000">
              <a:off x="6679885" y="4515779"/>
              <a:ext cx="849336" cy="762718"/>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文本框 42"/>
            <p:cNvSpPr txBox="1"/>
            <p:nvPr/>
          </p:nvSpPr>
          <p:spPr>
            <a:xfrm>
              <a:off x="6669979" y="4573973"/>
              <a:ext cx="869149" cy="646331"/>
            </a:xfrm>
            <a:prstGeom prst="rect">
              <a:avLst/>
            </a:prstGeom>
            <a:noFill/>
          </p:spPr>
          <p:txBody>
            <a:bodyPr wrap="none" rtlCol="0">
              <a:spAutoFit/>
            </a:bodyPr>
            <a:lstStyle/>
            <a:p>
              <a:r>
                <a:rPr lang="en-US" altLang="zh-CN" sz="3600" dirty="0" smtClean="0">
                  <a:solidFill>
                    <a:srgbClr val="2FA598"/>
                  </a:solidFill>
                  <a:latin typeface="Agency FB" panose="020B0503020202020204" pitchFamily="34" charset="0"/>
                </a:rPr>
                <a:t>92%</a:t>
              </a:r>
              <a:endParaRPr lang="zh-CN" altLang="en-US" sz="3600" dirty="0">
                <a:solidFill>
                  <a:srgbClr val="2FA598"/>
                </a:solidFill>
                <a:latin typeface="Agency FB" panose="020B0503020202020204" pitchFamily="34" charset="0"/>
              </a:endParaRPr>
            </a:p>
          </p:txBody>
        </p:sp>
      </p:grpSp>
      <p:sp>
        <p:nvSpPr>
          <p:cNvPr id="45" name="矩形 44"/>
          <p:cNvSpPr/>
          <p:nvPr/>
        </p:nvSpPr>
        <p:spPr>
          <a:xfrm>
            <a:off x="8249814" y="1536194"/>
            <a:ext cx="2335577" cy="400110"/>
          </a:xfrm>
          <a:prstGeom prst="rect">
            <a:avLst/>
          </a:prstGeom>
        </p:spPr>
        <p:txBody>
          <a:bodyPr wrap="squar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46" name="矩形 45"/>
          <p:cNvSpPr/>
          <p:nvPr/>
        </p:nvSpPr>
        <p:spPr>
          <a:xfrm>
            <a:off x="8249814" y="1954292"/>
            <a:ext cx="3510728" cy="683264"/>
          </a:xfrm>
          <a:prstGeom prst="rect">
            <a:avLst/>
          </a:prstGeom>
        </p:spPr>
        <p:txBody>
          <a:bodyPr wrap="square">
            <a:spAutoFit/>
          </a:bodyPr>
          <a:lstStyle/>
          <a:p>
            <a:pPr>
              <a:lnSpc>
                <a:spcPct val="120000"/>
              </a:lnSpc>
            </a:pPr>
            <a:r>
              <a:rPr lang="zh-CN" altLang="en-US" sz="1600" dirty="0">
                <a:solidFill>
                  <a:schemeClr val="bg1"/>
                </a:solidFill>
                <a:latin typeface="微软雅黑" panose="020B0503020204020204" pitchFamily="34" charset="-122"/>
                <a:ea typeface="微软雅黑" panose="020B0503020204020204" pitchFamily="34" charset="-122"/>
              </a:rPr>
              <a:t>点击此处添加文本点击此处添加文本</a:t>
            </a:r>
          </a:p>
          <a:p>
            <a:pPr>
              <a:lnSpc>
                <a:spcPct val="120000"/>
              </a:lnSpc>
            </a:pPr>
            <a:r>
              <a:rPr lang="zh-CN" altLang="en-US" sz="1600" dirty="0">
                <a:solidFill>
                  <a:schemeClr val="bg1"/>
                </a:solidFill>
                <a:latin typeface="微软雅黑" panose="020B0503020204020204" pitchFamily="34" charset="-122"/>
                <a:ea typeface="微软雅黑" panose="020B0503020204020204" pitchFamily="34" charset="-122"/>
              </a:rPr>
              <a:t>点击此处添加</a:t>
            </a:r>
            <a:r>
              <a:rPr lang="zh-CN" altLang="en-US" sz="1600" dirty="0" smtClean="0">
                <a:solidFill>
                  <a:schemeClr val="bg1"/>
                </a:solidFill>
                <a:latin typeface="微软雅黑" panose="020B0503020204020204" pitchFamily="34" charset="-122"/>
                <a:ea typeface="微软雅黑" panose="020B0503020204020204" pitchFamily="34" charset="-122"/>
              </a:rPr>
              <a:t>文本点击</a:t>
            </a:r>
            <a:r>
              <a:rPr lang="zh-CN" altLang="en-US" sz="1600" dirty="0">
                <a:solidFill>
                  <a:schemeClr val="bg1"/>
                </a:solidFill>
                <a:latin typeface="微软雅黑" panose="020B0503020204020204" pitchFamily="34" charset="-122"/>
                <a:ea typeface="微软雅黑" panose="020B0503020204020204" pitchFamily="34" charset="-122"/>
              </a:rPr>
              <a:t>此处添加</a:t>
            </a:r>
            <a:r>
              <a:rPr lang="zh-CN" altLang="en-US" sz="1600" dirty="0" smtClean="0">
                <a:solidFill>
                  <a:schemeClr val="bg1"/>
                </a:solidFill>
                <a:latin typeface="微软雅黑" panose="020B0503020204020204" pitchFamily="34" charset="-122"/>
                <a:ea typeface="微软雅黑" panose="020B0503020204020204" pitchFamily="34" charset="-122"/>
              </a:rPr>
              <a:t>文本</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47" name="矩形 46"/>
          <p:cNvSpPr/>
          <p:nvPr/>
        </p:nvSpPr>
        <p:spPr>
          <a:xfrm>
            <a:off x="7471521" y="4422889"/>
            <a:ext cx="2335577" cy="400110"/>
          </a:xfrm>
          <a:prstGeom prst="rect">
            <a:avLst/>
          </a:prstGeom>
        </p:spPr>
        <p:txBody>
          <a:bodyPr wrap="squar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48" name="矩形 47"/>
          <p:cNvSpPr/>
          <p:nvPr/>
        </p:nvSpPr>
        <p:spPr>
          <a:xfrm>
            <a:off x="7471521" y="4840987"/>
            <a:ext cx="3510728" cy="683264"/>
          </a:xfrm>
          <a:prstGeom prst="rect">
            <a:avLst/>
          </a:prstGeom>
        </p:spPr>
        <p:txBody>
          <a:bodyPr wrap="square">
            <a:spAutoFit/>
          </a:bodyPr>
          <a:lstStyle/>
          <a:p>
            <a:pPr>
              <a:lnSpc>
                <a:spcPct val="120000"/>
              </a:lnSpc>
            </a:pPr>
            <a:r>
              <a:rPr lang="zh-CN" altLang="en-US" sz="1600" dirty="0">
                <a:solidFill>
                  <a:schemeClr val="bg1"/>
                </a:solidFill>
                <a:latin typeface="微软雅黑" panose="020B0503020204020204" pitchFamily="34" charset="-122"/>
                <a:ea typeface="微软雅黑" panose="020B0503020204020204" pitchFamily="34" charset="-122"/>
              </a:rPr>
              <a:t>点击此处添加文本点击此处添加文本</a:t>
            </a:r>
          </a:p>
          <a:p>
            <a:pPr>
              <a:lnSpc>
                <a:spcPct val="120000"/>
              </a:lnSpc>
            </a:pPr>
            <a:r>
              <a:rPr lang="zh-CN" altLang="en-US" sz="1600" dirty="0">
                <a:solidFill>
                  <a:schemeClr val="bg1"/>
                </a:solidFill>
                <a:latin typeface="微软雅黑" panose="020B0503020204020204" pitchFamily="34" charset="-122"/>
                <a:ea typeface="微软雅黑" panose="020B0503020204020204" pitchFamily="34" charset="-122"/>
              </a:rPr>
              <a:t>点击此处添加</a:t>
            </a:r>
            <a:r>
              <a:rPr lang="zh-CN" altLang="en-US" sz="1600" dirty="0" smtClean="0">
                <a:solidFill>
                  <a:schemeClr val="bg1"/>
                </a:solidFill>
                <a:latin typeface="微软雅黑" panose="020B0503020204020204" pitchFamily="34" charset="-122"/>
                <a:ea typeface="微软雅黑" panose="020B0503020204020204" pitchFamily="34" charset="-122"/>
              </a:rPr>
              <a:t>文本点击</a:t>
            </a:r>
            <a:r>
              <a:rPr lang="zh-CN" altLang="en-US" sz="1600" dirty="0">
                <a:solidFill>
                  <a:schemeClr val="bg1"/>
                </a:solidFill>
                <a:latin typeface="微软雅黑" panose="020B0503020204020204" pitchFamily="34" charset="-122"/>
                <a:ea typeface="微软雅黑" panose="020B0503020204020204" pitchFamily="34" charset="-122"/>
              </a:rPr>
              <a:t>此处添加</a:t>
            </a:r>
            <a:r>
              <a:rPr lang="zh-CN" altLang="en-US" sz="1600" dirty="0" smtClean="0">
                <a:solidFill>
                  <a:schemeClr val="bg1"/>
                </a:solidFill>
                <a:latin typeface="微软雅黑" panose="020B0503020204020204" pitchFamily="34" charset="-122"/>
                <a:ea typeface="微软雅黑" panose="020B0503020204020204" pitchFamily="34" charset="-122"/>
              </a:rPr>
              <a:t>文本</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49" name="矩形 48"/>
          <p:cNvSpPr/>
          <p:nvPr/>
        </p:nvSpPr>
        <p:spPr>
          <a:xfrm>
            <a:off x="1616012" y="2839164"/>
            <a:ext cx="2335577" cy="400110"/>
          </a:xfrm>
          <a:prstGeom prst="rect">
            <a:avLst/>
          </a:prstGeom>
        </p:spPr>
        <p:txBody>
          <a:bodyPr wrap="squar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50" name="矩形 49"/>
          <p:cNvSpPr/>
          <p:nvPr/>
        </p:nvSpPr>
        <p:spPr>
          <a:xfrm>
            <a:off x="440861" y="3257262"/>
            <a:ext cx="3510728" cy="683264"/>
          </a:xfrm>
          <a:prstGeom prst="rect">
            <a:avLst/>
          </a:prstGeom>
        </p:spPr>
        <p:txBody>
          <a:bodyPr wrap="square">
            <a:spAutoFit/>
          </a:bodyPr>
          <a:lstStyle/>
          <a:p>
            <a:pPr>
              <a:lnSpc>
                <a:spcPct val="120000"/>
              </a:lnSpc>
            </a:pPr>
            <a:r>
              <a:rPr lang="zh-CN" altLang="en-US" sz="1600" dirty="0">
                <a:solidFill>
                  <a:schemeClr val="bg1"/>
                </a:solidFill>
                <a:latin typeface="微软雅黑" panose="020B0503020204020204" pitchFamily="34" charset="-122"/>
                <a:ea typeface="微软雅黑" panose="020B0503020204020204" pitchFamily="34" charset="-122"/>
              </a:rPr>
              <a:t>点击此处添加文本点击此处添加文本</a:t>
            </a:r>
          </a:p>
          <a:p>
            <a:pPr>
              <a:lnSpc>
                <a:spcPct val="120000"/>
              </a:lnSpc>
            </a:pPr>
            <a:r>
              <a:rPr lang="zh-CN" altLang="en-US" sz="1600" dirty="0">
                <a:solidFill>
                  <a:schemeClr val="bg1"/>
                </a:solidFill>
                <a:latin typeface="微软雅黑" panose="020B0503020204020204" pitchFamily="34" charset="-122"/>
                <a:ea typeface="微软雅黑" panose="020B0503020204020204" pitchFamily="34" charset="-122"/>
              </a:rPr>
              <a:t>点击此处添加</a:t>
            </a:r>
            <a:r>
              <a:rPr lang="zh-CN" altLang="en-US" sz="1600" dirty="0" smtClean="0">
                <a:solidFill>
                  <a:schemeClr val="bg1"/>
                </a:solidFill>
                <a:latin typeface="微软雅黑" panose="020B0503020204020204" pitchFamily="34" charset="-122"/>
                <a:ea typeface="微软雅黑" panose="020B0503020204020204" pitchFamily="34" charset="-122"/>
              </a:rPr>
              <a:t>文本点击</a:t>
            </a:r>
            <a:r>
              <a:rPr lang="zh-CN" altLang="en-US" sz="1600" dirty="0">
                <a:solidFill>
                  <a:schemeClr val="bg1"/>
                </a:solidFill>
                <a:latin typeface="微软雅黑" panose="020B0503020204020204" pitchFamily="34" charset="-122"/>
                <a:ea typeface="微软雅黑" panose="020B0503020204020204" pitchFamily="34" charset="-122"/>
              </a:rPr>
              <a:t>此处添加</a:t>
            </a:r>
            <a:r>
              <a:rPr lang="zh-CN" altLang="en-US" sz="1600" dirty="0" smtClean="0">
                <a:solidFill>
                  <a:schemeClr val="bg1"/>
                </a:solidFill>
                <a:latin typeface="微软雅黑" panose="020B0503020204020204" pitchFamily="34" charset="-122"/>
                <a:ea typeface="微软雅黑" panose="020B0503020204020204" pitchFamily="34" charset="-122"/>
              </a:rPr>
              <a:t>文本</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773603005"/>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nodeType="after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additive="base">
                                        <p:cTn id="7" dur="300"/>
                                        <p:tgtEl>
                                          <p:spTgt spid="36"/>
                                        </p:tgtEl>
                                        <p:attrNameLst>
                                          <p:attrName>ppt_y</p:attrName>
                                        </p:attrNameLst>
                                      </p:cBhvr>
                                      <p:tavLst>
                                        <p:tav tm="0">
                                          <p:val>
                                            <p:strVal val="#ppt_y+#ppt_h*1.125000"/>
                                          </p:val>
                                        </p:tav>
                                        <p:tav tm="100000">
                                          <p:val>
                                            <p:strVal val="#ppt_y"/>
                                          </p:val>
                                        </p:tav>
                                      </p:tavLst>
                                    </p:anim>
                                    <p:animEffect transition="in" filter="wipe(up)">
                                      <p:cBhvr>
                                        <p:cTn id="8" dur="300"/>
                                        <p:tgtEl>
                                          <p:spTgt spid="36"/>
                                        </p:tgtEl>
                                      </p:cBhvr>
                                    </p:animEffect>
                                  </p:childTnLst>
                                </p:cTn>
                              </p:par>
                              <p:par>
                                <p:cTn id="9" presetID="22" presetClass="entr" presetSubtype="2" fill="hold" nodeType="withEffect">
                                  <p:stCondLst>
                                    <p:cond delay="0"/>
                                  </p:stCondLst>
                                  <p:childTnLst>
                                    <p:set>
                                      <p:cBhvr>
                                        <p:cTn id="10" dur="1" fill="hold">
                                          <p:stCondLst>
                                            <p:cond delay="0"/>
                                          </p:stCondLst>
                                        </p:cTn>
                                        <p:tgtEl>
                                          <p:spTgt spid="40"/>
                                        </p:tgtEl>
                                        <p:attrNameLst>
                                          <p:attrName>style.visibility</p:attrName>
                                        </p:attrNameLst>
                                      </p:cBhvr>
                                      <p:to>
                                        <p:strVal val="visible"/>
                                      </p:to>
                                    </p:set>
                                    <p:animEffect transition="in" filter="wipe(right)">
                                      <p:cBhvr>
                                        <p:cTn id="11" dur="500"/>
                                        <p:tgtEl>
                                          <p:spTgt spid="40"/>
                                        </p:tgtEl>
                                      </p:cBhvr>
                                    </p:animEffect>
                                  </p:childTnLst>
                                </p:cTn>
                              </p:par>
                            </p:childTnLst>
                          </p:cTn>
                        </p:par>
                        <p:par>
                          <p:cTn id="12" fill="hold">
                            <p:stCondLst>
                              <p:cond delay="500"/>
                            </p:stCondLst>
                            <p:childTnLst>
                              <p:par>
                                <p:cTn id="13" presetID="47" presetClass="entr" presetSubtype="0" fill="hold" grpId="0" nodeType="afterEffect">
                                  <p:stCondLst>
                                    <p:cond delay="0"/>
                                  </p:stCondLst>
                                  <p:childTnLst>
                                    <p:set>
                                      <p:cBhvr>
                                        <p:cTn id="14" dur="1" fill="hold">
                                          <p:stCondLst>
                                            <p:cond delay="0"/>
                                          </p:stCondLst>
                                        </p:cTn>
                                        <p:tgtEl>
                                          <p:spTgt spid="49"/>
                                        </p:tgtEl>
                                        <p:attrNameLst>
                                          <p:attrName>style.visibility</p:attrName>
                                        </p:attrNameLst>
                                      </p:cBhvr>
                                      <p:to>
                                        <p:strVal val="visible"/>
                                      </p:to>
                                    </p:set>
                                    <p:animEffect transition="in" filter="fade">
                                      <p:cBhvr>
                                        <p:cTn id="15" dur="500"/>
                                        <p:tgtEl>
                                          <p:spTgt spid="49"/>
                                        </p:tgtEl>
                                      </p:cBhvr>
                                    </p:animEffect>
                                    <p:anim calcmode="lin" valueType="num">
                                      <p:cBhvr>
                                        <p:cTn id="16" dur="500" fill="hold"/>
                                        <p:tgtEl>
                                          <p:spTgt spid="49"/>
                                        </p:tgtEl>
                                        <p:attrNameLst>
                                          <p:attrName>ppt_x</p:attrName>
                                        </p:attrNameLst>
                                      </p:cBhvr>
                                      <p:tavLst>
                                        <p:tav tm="0">
                                          <p:val>
                                            <p:strVal val="#ppt_x"/>
                                          </p:val>
                                        </p:tav>
                                        <p:tav tm="100000">
                                          <p:val>
                                            <p:strVal val="#ppt_x"/>
                                          </p:val>
                                        </p:tav>
                                      </p:tavLst>
                                    </p:anim>
                                    <p:anim calcmode="lin" valueType="num">
                                      <p:cBhvr>
                                        <p:cTn id="17" dur="500" fill="hold"/>
                                        <p:tgtEl>
                                          <p:spTgt spid="49"/>
                                        </p:tgtEl>
                                        <p:attrNameLst>
                                          <p:attrName>ppt_y</p:attrName>
                                        </p:attrNameLst>
                                      </p:cBhvr>
                                      <p:tavLst>
                                        <p:tav tm="0">
                                          <p:val>
                                            <p:strVal val="#ppt_y-.1"/>
                                          </p:val>
                                        </p:tav>
                                        <p:tav tm="100000">
                                          <p:val>
                                            <p:strVal val="#ppt_y"/>
                                          </p:val>
                                        </p:tav>
                                      </p:tavLst>
                                    </p:anim>
                                  </p:childTnLst>
                                </p:cTn>
                              </p:par>
                              <p:par>
                                <p:cTn id="18" presetID="53" presetClass="entr" presetSubtype="16" fill="hold" grpId="0" nodeType="withEffect">
                                  <p:stCondLst>
                                    <p:cond delay="0"/>
                                  </p:stCondLst>
                                  <p:childTnLst>
                                    <p:set>
                                      <p:cBhvr>
                                        <p:cTn id="19" dur="1" fill="hold">
                                          <p:stCondLst>
                                            <p:cond delay="0"/>
                                          </p:stCondLst>
                                        </p:cTn>
                                        <p:tgtEl>
                                          <p:spTgt spid="50"/>
                                        </p:tgtEl>
                                        <p:attrNameLst>
                                          <p:attrName>style.visibility</p:attrName>
                                        </p:attrNameLst>
                                      </p:cBhvr>
                                      <p:to>
                                        <p:strVal val="visible"/>
                                      </p:to>
                                    </p:set>
                                    <p:anim calcmode="lin" valueType="num">
                                      <p:cBhvr>
                                        <p:cTn id="20" dur="600" fill="hold"/>
                                        <p:tgtEl>
                                          <p:spTgt spid="50"/>
                                        </p:tgtEl>
                                        <p:attrNameLst>
                                          <p:attrName>ppt_w</p:attrName>
                                        </p:attrNameLst>
                                      </p:cBhvr>
                                      <p:tavLst>
                                        <p:tav tm="0">
                                          <p:val>
                                            <p:fltVal val="0"/>
                                          </p:val>
                                        </p:tav>
                                        <p:tav tm="100000">
                                          <p:val>
                                            <p:strVal val="#ppt_w"/>
                                          </p:val>
                                        </p:tav>
                                      </p:tavLst>
                                    </p:anim>
                                    <p:anim calcmode="lin" valueType="num">
                                      <p:cBhvr>
                                        <p:cTn id="21" dur="600" fill="hold"/>
                                        <p:tgtEl>
                                          <p:spTgt spid="50"/>
                                        </p:tgtEl>
                                        <p:attrNameLst>
                                          <p:attrName>ppt_h</p:attrName>
                                        </p:attrNameLst>
                                      </p:cBhvr>
                                      <p:tavLst>
                                        <p:tav tm="0">
                                          <p:val>
                                            <p:fltVal val="0"/>
                                          </p:val>
                                        </p:tav>
                                        <p:tav tm="100000">
                                          <p:val>
                                            <p:strVal val="#ppt_h"/>
                                          </p:val>
                                        </p:tav>
                                      </p:tavLst>
                                    </p:anim>
                                    <p:animEffect transition="in" filter="fade">
                                      <p:cBhvr>
                                        <p:cTn id="22" dur="600"/>
                                        <p:tgtEl>
                                          <p:spTgt spid="50"/>
                                        </p:tgtEl>
                                      </p:cBhvr>
                                    </p:animEffect>
                                  </p:childTnLst>
                                </p:cTn>
                              </p:par>
                            </p:childTnLst>
                          </p:cTn>
                        </p:par>
                        <p:par>
                          <p:cTn id="23" fill="hold">
                            <p:stCondLst>
                              <p:cond delay="1100"/>
                            </p:stCondLst>
                            <p:childTnLst>
                              <p:par>
                                <p:cTn id="24" presetID="12" presetClass="entr" presetSubtype="4" fill="hold" nodeType="afterEffect">
                                  <p:stCondLst>
                                    <p:cond delay="0"/>
                                  </p:stCondLst>
                                  <p:childTnLst>
                                    <p:set>
                                      <p:cBhvr>
                                        <p:cTn id="25" dur="1" fill="hold">
                                          <p:stCondLst>
                                            <p:cond delay="0"/>
                                          </p:stCondLst>
                                        </p:cTn>
                                        <p:tgtEl>
                                          <p:spTgt spid="35"/>
                                        </p:tgtEl>
                                        <p:attrNameLst>
                                          <p:attrName>style.visibility</p:attrName>
                                        </p:attrNameLst>
                                      </p:cBhvr>
                                      <p:to>
                                        <p:strVal val="visible"/>
                                      </p:to>
                                    </p:set>
                                    <p:anim calcmode="lin" valueType="num">
                                      <p:cBhvr additive="base">
                                        <p:cTn id="26" dur="300"/>
                                        <p:tgtEl>
                                          <p:spTgt spid="35"/>
                                        </p:tgtEl>
                                        <p:attrNameLst>
                                          <p:attrName>ppt_y</p:attrName>
                                        </p:attrNameLst>
                                      </p:cBhvr>
                                      <p:tavLst>
                                        <p:tav tm="0">
                                          <p:val>
                                            <p:strVal val="#ppt_y+#ppt_h*1.125000"/>
                                          </p:val>
                                        </p:tav>
                                        <p:tav tm="100000">
                                          <p:val>
                                            <p:strVal val="#ppt_y"/>
                                          </p:val>
                                        </p:tav>
                                      </p:tavLst>
                                    </p:anim>
                                    <p:animEffect transition="in" filter="wipe(up)">
                                      <p:cBhvr>
                                        <p:cTn id="27" dur="300"/>
                                        <p:tgtEl>
                                          <p:spTgt spid="35"/>
                                        </p:tgtEl>
                                      </p:cBhvr>
                                    </p:animEffect>
                                  </p:childTnLst>
                                </p:cTn>
                              </p:par>
                              <p:par>
                                <p:cTn id="28" presetID="22" presetClass="entr" presetSubtype="8" fill="hold" nodeType="withEffect">
                                  <p:stCondLst>
                                    <p:cond delay="0"/>
                                  </p:stCondLst>
                                  <p:childTnLst>
                                    <p:set>
                                      <p:cBhvr>
                                        <p:cTn id="29" dur="1" fill="hold">
                                          <p:stCondLst>
                                            <p:cond delay="0"/>
                                          </p:stCondLst>
                                        </p:cTn>
                                        <p:tgtEl>
                                          <p:spTgt spid="42"/>
                                        </p:tgtEl>
                                        <p:attrNameLst>
                                          <p:attrName>style.visibility</p:attrName>
                                        </p:attrNameLst>
                                      </p:cBhvr>
                                      <p:to>
                                        <p:strVal val="visible"/>
                                      </p:to>
                                    </p:set>
                                    <p:animEffect transition="in" filter="wipe(left)">
                                      <p:cBhvr>
                                        <p:cTn id="30" dur="500"/>
                                        <p:tgtEl>
                                          <p:spTgt spid="42"/>
                                        </p:tgtEl>
                                      </p:cBhvr>
                                    </p:animEffect>
                                  </p:childTnLst>
                                </p:cTn>
                              </p:par>
                            </p:childTnLst>
                          </p:cTn>
                        </p:par>
                        <p:par>
                          <p:cTn id="31" fill="hold">
                            <p:stCondLst>
                              <p:cond delay="1600"/>
                            </p:stCondLst>
                            <p:childTnLst>
                              <p:par>
                                <p:cTn id="32" presetID="47" presetClass="entr" presetSubtype="0" fill="hold" grpId="0" nodeType="afterEffect">
                                  <p:stCondLst>
                                    <p:cond delay="0"/>
                                  </p:stCondLst>
                                  <p:childTnLst>
                                    <p:set>
                                      <p:cBhvr>
                                        <p:cTn id="33" dur="1" fill="hold">
                                          <p:stCondLst>
                                            <p:cond delay="0"/>
                                          </p:stCondLst>
                                        </p:cTn>
                                        <p:tgtEl>
                                          <p:spTgt spid="45"/>
                                        </p:tgtEl>
                                        <p:attrNameLst>
                                          <p:attrName>style.visibility</p:attrName>
                                        </p:attrNameLst>
                                      </p:cBhvr>
                                      <p:to>
                                        <p:strVal val="visible"/>
                                      </p:to>
                                    </p:set>
                                    <p:animEffect transition="in" filter="fade">
                                      <p:cBhvr>
                                        <p:cTn id="34" dur="500"/>
                                        <p:tgtEl>
                                          <p:spTgt spid="45"/>
                                        </p:tgtEl>
                                      </p:cBhvr>
                                    </p:animEffect>
                                    <p:anim calcmode="lin" valueType="num">
                                      <p:cBhvr>
                                        <p:cTn id="35" dur="500" fill="hold"/>
                                        <p:tgtEl>
                                          <p:spTgt spid="45"/>
                                        </p:tgtEl>
                                        <p:attrNameLst>
                                          <p:attrName>ppt_x</p:attrName>
                                        </p:attrNameLst>
                                      </p:cBhvr>
                                      <p:tavLst>
                                        <p:tav tm="0">
                                          <p:val>
                                            <p:strVal val="#ppt_x"/>
                                          </p:val>
                                        </p:tav>
                                        <p:tav tm="100000">
                                          <p:val>
                                            <p:strVal val="#ppt_x"/>
                                          </p:val>
                                        </p:tav>
                                      </p:tavLst>
                                    </p:anim>
                                    <p:anim calcmode="lin" valueType="num">
                                      <p:cBhvr>
                                        <p:cTn id="36" dur="500" fill="hold"/>
                                        <p:tgtEl>
                                          <p:spTgt spid="45"/>
                                        </p:tgtEl>
                                        <p:attrNameLst>
                                          <p:attrName>ppt_y</p:attrName>
                                        </p:attrNameLst>
                                      </p:cBhvr>
                                      <p:tavLst>
                                        <p:tav tm="0">
                                          <p:val>
                                            <p:strVal val="#ppt_y-.1"/>
                                          </p:val>
                                        </p:tav>
                                        <p:tav tm="100000">
                                          <p:val>
                                            <p:strVal val="#ppt_y"/>
                                          </p:val>
                                        </p:tav>
                                      </p:tavLst>
                                    </p:anim>
                                  </p:childTnLst>
                                </p:cTn>
                              </p:par>
                              <p:par>
                                <p:cTn id="37" presetID="53" presetClass="entr" presetSubtype="16" fill="hold" grpId="0" nodeType="withEffect">
                                  <p:stCondLst>
                                    <p:cond delay="0"/>
                                  </p:stCondLst>
                                  <p:childTnLst>
                                    <p:set>
                                      <p:cBhvr>
                                        <p:cTn id="38" dur="1" fill="hold">
                                          <p:stCondLst>
                                            <p:cond delay="0"/>
                                          </p:stCondLst>
                                        </p:cTn>
                                        <p:tgtEl>
                                          <p:spTgt spid="46"/>
                                        </p:tgtEl>
                                        <p:attrNameLst>
                                          <p:attrName>style.visibility</p:attrName>
                                        </p:attrNameLst>
                                      </p:cBhvr>
                                      <p:to>
                                        <p:strVal val="visible"/>
                                      </p:to>
                                    </p:set>
                                    <p:anim calcmode="lin" valueType="num">
                                      <p:cBhvr>
                                        <p:cTn id="39" dur="600" fill="hold"/>
                                        <p:tgtEl>
                                          <p:spTgt spid="46"/>
                                        </p:tgtEl>
                                        <p:attrNameLst>
                                          <p:attrName>ppt_w</p:attrName>
                                        </p:attrNameLst>
                                      </p:cBhvr>
                                      <p:tavLst>
                                        <p:tav tm="0">
                                          <p:val>
                                            <p:fltVal val="0"/>
                                          </p:val>
                                        </p:tav>
                                        <p:tav tm="100000">
                                          <p:val>
                                            <p:strVal val="#ppt_w"/>
                                          </p:val>
                                        </p:tav>
                                      </p:tavLst>
                                    </p:anim>
                                    <p:anim calcmode="lin" valueType="num">
                                      <p:cBhvr>
                                        <p:cTn id="40" dur="600" fill="hold"/>
                                        <p:tgtEl>
                                          <p:spTgt spid="46"/>
                                        </p:tgtEl>
                                        <p:attrNameLst>
                                          <p:attrName>ppt_h</p:attrName>
                                        </p:attrNameLst>
                                      </p:cBhvr>
                                      <p:tavLst>
                                        <p:tav tm="0">
                                          <p:val>
                                            <p:fltVal val="0"/>
                                          </p:val>
                                        </p:tav>
                                        <p:tav tm="100000">
                                          <p:val>
                                            <p:strVal val="#ppt_h"/>
                                          </p:val>
                                        </p:tav>
                                      </p:tavLst>
                                    </p:anim>
                                    <p:animEffect transition="in" filter="fade">
                                      <p:cBhvr>
                                        <p:cTn id="41" dur="600"/>
                                        <p:tgtEl>
                                          <p:spTgt spid="46"/>
                                        </p:tgtEl>
                                      </p:cBhvr>
                                    </p:animEffect>
                                  </p:childTnLst>
                                </p:cTn>
                              </p:par>
                            </p:childTnLst>
                          </p:cTn>
                        </p:par>
                        <p:par>
                          <p:cTn id="42" fill="hold">
                            <p:stCondLst>
                              <p:cond delay="2200"/>
                            </p:stCondLst>
                            <p:childTnLst>
                              <p:par>
                                <p:cTn id="43" presetID="12" presetClass="entr" presetSubtype="4" fill="hold" nodeType="afterEffect">
                                  <p:stCondLst>
                                    <p:cond delay="0"/>
                                  </p:stCondLst>
                                  <p:childTnLst>
                                    <p:set>
                                      <p:cBhvr>
                                        <p:cTn id="44" dur="1" fill="hold">
                                          <p:stCondLst>
                                            <p:cond delay="0"/>
                                          </p:stCondLst>
                                        </p:cTn>
                                        <p:tgtEl>
                                          <p:spTgt spid="34"/>
                                        </p:tgtEl>
                                        <p:attrNameLst>
                                          <p:attrName>style.visibility</p:attrName>
                                        </p:attrNameLst>
                                      </p:cBhvr>
                                      <p:to>
                                        <p:strVal val="visible"/>
                                      </p:to>
                                    </p:set>
                                    <p:anim calcmode="lin" valueType="num">
                                      <p:cBhvr additive="base">
                                        <p:cTn id="45" dur="300"/>
                                        <p:tgtEl>
                                          <p:spTgt spid="34"/>
                                        </p:tgtEl>
                                        <p:attrNameLst>
                                          <p:attrName>ppt_y</p:attrName>
                                        </p:attrNameLst>
                                      </p:cBhvr>
                                      <p:tavLst>
                                        <p:tav tm="0">
                                          <p:val>
                                            <p:strVal val="#ppt_y+#ppt_h*1.125000"/>
                                          </p:val>
                                        </p:tav>
                                        <p:tav tm="100000">
                                          <p:val>
                                            <p:strVal val="#ppt_y"/>
                                          </p:val>
                                        </p:tav>
                                      </p:tavLst>
                                    </p:anim>
                                    <p:animEffect transition="in" filter="wipe(up)">
                                      <p:cBhvr>
                                        <p:cTn id="46" dur="300"/>
                                        <p:tgtEl>
                                          <p:spTgt spid="34"/>
                                        </p:tgtEl>
                                      </p:cBhvr>
                                    </p:animEffect>
                                  </p:childTnLst>
                                </p:cTn>
                              </p:par>
                              <p:par>
                                <p:cTn id="47" presetID="22" presetClass="entr" presetSubtype="8" fill="hold" nodeType="withEffect">
                                  <p:stCondLst>
                                    <p:cond delay="0"/>
                                  </p:stCondLst>
                                  <p:childTnLst>
                                    <p:set>
                                      <p:cBhvr>
                                        <p:cTn id="48" dur="1" fill="hold">
                                          <p:stCondLst>
                                            <p:cond delay="0"/>
                                          </p:stCondLst>
                                        </p:cTn>
                                        <p:tgtEl>
                                          <p:spTgt spid="44"/>
                                        </p:tgtEl>
                                        <p:attrNameLst>
                                          <p:attrName>style.visibility</p:attrName>
                                        </p:attrNameLst>
                                      </p:cBhvr>
                                      <p:to>
                                        <p:strVal val="visible"/>
                                      </p:to>
                                    </p:set>
                                    <p:animEffect transition="in" filter="wipe(left)">
                                      <p:cBhvr>
                                        <p:cTn id="49" dur="500"/>
                                        <p:tgtEl>
                                          <p:spTgt spid="44"/>
                                        </p:tgtEl>
                                      </p:cBhvr>
                                    </p:animEffect>
                                  </p:childTnLst>
                                </p:cTn>
                              </p:par>
                            </p:childTnLst>
                          </p:cTn>
                        </p:par>
                        <p:par>
                          <p:cTn id="50" fill="hold">
                            <p:stCondLst>
                              <p:cond delay="2700"/>
                            </p:stCondLst>
                            <p:childTnLst>
                              <p:par>
                                <p:cTn id="51" presetID="47" presetClass="entr" presetSubtype="0" fill="hold" grpId="0" nodeType="afterEffect">
                                  <p:stCondLst>
                                    <p:cond delay="0"/>
                                  </p:stCondLst>
                                  <p:childTnLst>
                                    <p:set>
                                      <p:cBhvr>
                                        <p:cTn id="52" dur="1" fill="hold">
                                          <p:stCondLst>
                                            <p:cond delay="0"/>
                                          </p:stCondLst>
                                        </p:cTn>
                                        <p:tgtEl>
                                          <p:spTgt spid="47"/>
                                        </p:tgtEl>
                                        <p:attrNameLst>
                                          <p:attrName>style.visibility</p:attrName>
                                        </p:attrNameLst>
                                      </p:cBhvr>
                                      <p:to>
                                        <p:strVal val="visible"/>
                                      </p:to>
                                    </p:set>
                                    <p:animEffect transition="in" filter="fade">
                                      <p:cBhvr>
                                        <p:cTn id="53" dur="500"/>
                                        <p:tgtEl>
                                          <p:spTgt spid="47"/>
                                        </p:tgtEl>
                                      </p:cBhvr>
                                    </p:animEffect>
                                    <p:anim calcmode="lin" valueType="num">
                                      <p:cBhvr>
                                        <p:cTn id="54" dur="500" fill="hold"/>
                                        <p:tgtEl>
                                          <p:spTgt spid="47"/>
                                        </p:tgtEl>
                                        <p:attrNameLst>
                                          <p:attrName>ppt_x</p:attrName>
                                        </p:attrNameLst>
                                      </p:cBhvr>
                                      <p:tavLst>
                                        <p:tav tm="0">
                                          <p:val>
                                            <p:strVal val="#ppt_x"/>
                                          </p:val>
                                        </p:tav>
                                        <p:tav tm="100000">
                                          <p:val>
                                            <p:strVal val="#ppt_x"/>
                                          </p:val>
                                        </p:tav>
                                      </p:tavLst>
                                    </p:anim>
                                    <p:anim calcmode="lin" valueType="num">
                                      <p:cBhvr>
                                        <p:cTn id="55" dur="500" fill="hold"/>
                                        <p:tgtEl>
                                          <p:spTgt spid="47"/>
                                        </p:tgtEl>
                                        <p:attrNameLst>
                                          <p:attrName>ppt_y</p:attrName>
                                        </p:attrNameLst>
                                      </p:cBhvr>
                                      <p:tavLst>
                                        <p:tav tm="0">
                                          <p:val>
                                            <p:strVal val="#ppt_y-.1"/>
                                          </p:val>
                                        </p:tav>
                                        <p:tav tm="100000">
                                          <p:val>
                                            <p:strVal val="#ppt_y"/>
                                          </p:val>
                                        </p:tav>
                                      </p:tavLst>
                                    </p:anim>
                                  </p:childTnLst>
                                </p:cTn>
                              </p:par>
                              <p:par>
                                <p:cTn id="56" presetID="53" presetClass="entr" presetSubtype="16" fill="hold" grpId="0" nodeType="withEffect">
                                  <p:stCondLst>
                                    <p:cond delay="0"/>
                                  </p:stCondLst>
                                  <p:childTnLst>
                                    <p:set>
                                      <p:cBhvr>
                                        <p:cTn id="57" dur="1" fill="hold">
                                          <p:stCondLst>
                                            <p:cond delay="0"/>
                                          </p:stCondLst>
                                        </p:cTn>
                                        <p:tgtEl>
                                          <p:spTgt spid="48"/>
                                        </p:tgtEl>
                                        <p:attrNameLst>
                                          <p:attrName>style.visibility</p:attrName>
                                        </p:attrNameLst>
                                      </p:cBhvr>
                                      <p:to>
                                        <p:strVal val="visible"/>
                                      </p:to>
                                    </p:set>
                                    <p:anim calcmode="lin" valueType="num">
                                      <p:cBhvr>
                                        <p:cTn id="58" dur="600" fill="hold"/>
                                        <p:tgtEl>
                                          <p:spTgt spid="48"/>
                                        </p:tgtEl>
                                        <p:attrNameLst>
                                          <p:attrName>ppt_w</p:attrName>
                                        </p:attrNameLst>
                                      </p:cBhvr>
                                      <p:tavLst>
                                        <p:tav tm="0">
                                          <p:val>
                                            <p:fltVal val="0"/>
                                          </p:val>
                                        </p:tav>
                                        <p:tav tm="100000">
                                          <p:val>
                                            <p:strVal val="#ppt_w"/>
                                          </p:val>
                                        </p:tav>
                                      </p:tavLst>
                                    </p:anim>
                                    <p:anim calcmode="lin" valueType="num">
                                      <p:cBhvr>
                                        <p:cTn id="59" dur="600" fill="hold"/>
                                        <p:tgtEl>
                                          <p:spTgt spid="48"/>
                                        </p:tgtEl>
                                        <p:attrNameLst>
                                          <p:attrName>ppt_h</p:attrName>
                                        </p:attrNameLst>
                                      </p:cBhvr>
                                      <p:tavLst>
                                        <p:tav tm="0">
                                          <p:val>
                                            <p:fltVal val="0"/>
                                          </p:val>
                                        </p:tav>
                                        <p:tav tm="100000">
                                          <p:val>
                                            <p:strVal val="#ppt_h"/>
                                          </p:val>
                                        </p:tav>
                                      </p:tavLst>
                                    </p:anim>
                                    <p:animEffect transition="in" filter="fade">
                                      <p:cBhvr>
                                        <p:cTn id="60" dur="6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p:bldP spid="46" grpId="0"/>
      <p:bldP spid="47" grpId="0"/>
      <p:bldP spid="48" grpId="0"/>
      <p:bldP spid="49" grpId="0"/>
      <p:bldP spid="50"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1158975" y="167204"/>
            <a:ext cx="2236510" cy="400110"/>
          </a:xfrm>
          <a:prstGeom prst="rect">
            <a:avLst/>
          </a:prstGeom>
          <a:noFill/>
        </p:spPr>
        <p:txBody>
          <a:bodyPr wrap="none" rtlCol="0">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a:t>
            </a:r>
            <a:r>
              <a:rPr lang="zh-CN" altLang="en-US" sz="2000" b="1" dirty="0" smtClean="0">
                <a:solidFill>
                  <a:schemeClr val="bg1"/>
                </a:solidFill>
                <a:latin typeface="方正正纤黑简体" panose="02000000000000000000" pitchFamily="2" charset="-122"/>
                <a:ea typeface="方正正纤黑简体" panose="02000000000000000000" pitchFamily="2" charset="-122"/>
              </a:rPr>
              <a:t>文本</a:t>
            </a:r>
            <a:endParaRPr lang="zh-CN" altLang="en-US" sz="2000" b="1" dirty="0">
              <a:solidFill>
                <a:schemeClr val="bg1"/>
              </a:solidFill>
              <a:latin typeface="方正正纤黑简体" panose="02000000000000000000" pitchFamily="2" charset="-122"/>
              <a:ea typeface="方正正纤黑简体" panose="02000000000000000000" pitchFamily="2" charset="-122"/>
            </a:endParaRPr>
          </a:p>
        </p:txBody>
      </p:sp>
      <p:sp>
        <p:nvSpPr>
          <p:cNvPr id="5" name="文本框 4"/>
          <p:cNvSpPr txBox="1"/>
          <p:nvPr/>
        </p:nvSpPr>
        <p:spPr>
          <a:xfrm>
            <a:off x="1098029" y="501753"/>
            <a:ext cx="2358403" cy="400110"/>
          </a:xfrm>
          <a:prstGeom prst="rect">
            <a:avLst/>
          </a:prstGeom>
          <a:noFill/>
        </p:spPr>
        <p:txBody>
          <a:bodyPr wrap="none" rtlCol="0">
            <a:spAutoFit/>
          </a:bodyPr>
          <a:lstStyle/>
          <a:p>
            <a:r>
              <a:rPr lang="en-US" altLang="zh-CN" sz="2000" dirty="0" smtClean="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rPr>
              <a:t>In the add directory</a:t>
            </a:r>
            <a:endParaRPr lang="zh-CN" altLang="en-US" sz="2000" dirty="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endParaRPr>
          </a:p>
        </p:txBody>
      </p:sp>
      <p:grpSp>
        <p:nvGrpSpPr>
          <p:cNvPr id="6" name="组合 5"/>
          <p:cNvGrpSpPr/>
          <p:nvPr/>
        </p:nvGrpSpPr>
        <p:grpSpPr>
          <a:xfrm>
            <a:off x="207780" y="101257"/>
            <a:ext cx="866605" cy="778226"/>
            <a:chOff x="283980" y="301282"/>
            <a:chExt cx="866605" cy="778226"/>
          </a:xfrm>
        </p:grpSpPr>
        <p:grpSp>
          <p:nvGrpSpPr>
            <p:cNvPr id="7" name="组合 6"/>
            <p:cNvGrpSpPr/>
            <p:nvPr/>
          </p:nvGrpSpPr>
          <p:grpSpPr>
            <a:xfrm>
              <a:off x="283980" y="301282"/>
              <a:ext cx="866605" cy="778226"/>
              <a:chOff x="225922" y="165203"/>
              <a:chExt cx="1038215" cy="932335"/>
            </a:xfrm>
          </p:grpSpPr>
          <p:sp>
            <p:nvSpPr>
              <p:cNvPr id="9" name="任意多边形 8"/>
              <p:cNvSpPr/>
              <p:nvPr/>
            </p:nvSpPr>
            <p:spPr>
              <a:xfrm>
                <a:off x="365209" y="290285"/>
                <a:ext cx="759642" cy="68217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任意多边形 9"/>
              <p:cNvSpPr/>
              <p:nvPr/>
            </p:nvSpPr>
            <p:spPr>
              <a:xfrm>
                <a:off x="225922" y="165203"/>
                <a:ext cx="1038215" cy="932335"/>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 name="文本框 7"/>
            <p:cNvSpPr txBox="1"/>
            <p:nvPr/>
          </p:nvSpPr>
          <p:spPr>
            <a:xfrm>
              <a:off x="434993" y="367229"/>
              <a:ext cx="564578" cy="646331"/>
            </a:xfrm>
            <a:prstGeom prst="rect">
              <a:avLst/>
            </a:prstGeom>
            <a:noFill/>
          </p:spPr>
          <p:txBody>
            <a:bodyPr wrap="none" rtlCol="0">
              <a:spAutoFit/>
            </a:bodyPr>
            <a:lstStyle/>
            <a:p>
              <a:r>
                <a:rPr lang="en-US" altLang="zh-CN" sz="3600" dirty="0" smtClean="0">
                  <a:solidFill>
                    <a:srgbClr val="2FA598"/>
                  </a:solidFill>
                  <a:latin typeface="Agency FB" panose="020B0503020202020204" pitchFamily="34" charset="0"/>
                </a:rPr>
                <a:t>02</a:t>
              </a:r>
              <a:endParaRPr lang="zh-CN" altLang="en-US" sz="3600" dirty="0">
                <a:solidFill>
                  <a:srgbClr val="2FA598"/>
                </a:solidFill>
                <a:latin typeface="Agency FB" panose="020B0503020202020204" pitchFamily="34" charset="0"/>
              </a:endParaRPr>
            </a:p>
          </p:txBody>
        </p:sp>
      </p:grpSp>
      <p:sp>
        <p:nvSpPr>
          <p:cNvPr id="19" name="等腰三角形 18"/>
          <p:cNvSpPr/>
          <p:nvPr/>
        </p:nvSpPr>
        <p:spPr>
          <a:xfrm rot="5400000">
            <a:off x="2413262" y="2644490"/>
            <a:ext cx="328171" cy="282906"/>
          </a:xfrm>
          <a:prstGeom prst="triangle">
            <a:avLst/>
          </a:prstGeom>
          <a:gradFill>
            <a:gsLst>
              <a:gs pos="0">
                <a:schemeClr val="accent1">
                  <a:lumMod val="5000"/>
                  <a:lumOff val="95000"/>
                </a:schemeClr>
              </a:gs>
              <a:gs pos="100000">
                <a:srgbClr val="E0E0E0"/>
              </a:gs>
            </a:gsLst>
            <a:lin ang="5400000" scaled="1"/>
          </a:gradFill>
          <a:ln>
            <a:gradFill>
              <a:gsLst>
                <a:gs pos="100000">
                  <a:schemeClr val="accent1">
                    <a:lumMod val="5000"/>
                    <a:lumOff val="95000"/>
                  </a:schemeClr>
                </a:gs>
                <a:gs pos="0">
                  <a:schemeClr val="bg1">
                    <a:lumMod val="75000"/>
                  </a:schemeClr>
                </a:gs>
              </a:gsLst>
              <a:lin ang="5400000" scaled="1"/>
            </a:gradFill>
          </a:ln>
          <a:effectLst>
            <a:outerShdw blurRad="431800" dist="203200" dir="2700000" algn="tl" rotWithShape="0">
              <a:prstClr val="black">
                <a:alpha val="2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等腰三角形 19"/>
          <p:cNvSpPr/>
          <p:nvPr/>
        </p:nvSpPr>
        <p:spPr>
          <a:xfrm rot="5400000">
            <a:off x="7984505" y="2644490"/>
            <a:ext cx="328171" cy="282906"/>
          </a:xfrm>
          <a:prstGeom prst="triangle">
            <a:avLst/>
          </a:prstGeom>
          <a:gradFill>
            <a:gsLst>
              <a:gs pos="0">
                <a:schemeClr val="accent1">
                  <a:lumMod val="5000"/>
                  <a:lumOff val="95000"/>
                </a:schemeClr>
              </a:gs>
              <a:gs pos="100000">
                <a:srgbClr val="E0E0E0"/>
              </a:gs>
            </a:gsLst>
            <a:lin ang="5400000" scaled="1"/>
          </a:gradFill>
          <a:ln>
            <a:gradFill>
              <a:gsLst>
                <a:gs pos="100000">
                  <a:schemeClr val="accent1">
                    <a:lumMod val="5000"/>
                    <a:lumOff val="95000"/>
                  </a:schemeClr>
                </a:gs>
                <a:gs pos="0">
                  <a:schemeClr val="bg1">
                    <a:lumMod val="75000"/>
                  </a:schemeClr>
                </a:gs>
              </a:gsLst>
              <a:lin ang="5400000" scaled="1"/>
            </a:gradFill>
          </a:ln>
          <a:effectLst>
            <a:outerShdw blurRad="431800" dist="203200" dir="2700000" algn="tl" rotWithShape="0">
              <a:prstClr val="black">
                <a:alpha val="2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等腰三角形 20"/>
          <p:cNvSpPr/>
          <p:nvPr/>
        </p:nvSpPr>
        <p:spPr>
          <a:xfrm rot="16200000" flipH="1">
            <a:off x="4034673" y="4510999"/>
            <a:ext cx="328171" cy="282906"/>
          </a:xfrm>
          <a:prstGeom prst="triangle">
            <a:avLst/>
          </a:prstGeom>
          <a:gradFill>
            <a:gsLst>
              <a:gs pos="0">
                <a:schemeClr val="accent1">
                  <a:lumMod val="5000"/>
                  <a:lumOff val="95000"/>
                </a:schemeClr>
              </a:gs>
              <a:gs pos="100000">
                <a:srgbClr val="E0E0E0"/>
              </a:gs>
            </a:gsLst>
            <a:lin ang="5400000" scaled="1"/>
          </a:gradFill>
          <a:ln>
            <a:gradFill>
              <a:gsLst>
                <a:gs pos="100000">
                  <a:schemeClr val="accent1">
                    <a:lumMod val="5000"/>
                    <a:lumOff val="95000"/>
                  </a:schemeClr>
                </a:gs>
                <a:gs pos="0">
                  <a:schemeClr val="bg1">
                    <a:lumMod val="75000"/>
                  </a:schemeClr>
                </a:gs>
              </a:gsLst>
              <a:lin ang="5400000" scaled="1"/>
            </a:gradFill>
          </a:ln>
          <a:effectLst>
            <a:outerShdw blurRad="431800" dist="203200" dir="2700000" algn="tl" rotWithShape="0">
              <a:prstClr val="black">
                <a:alpha val="2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等腰三角形 21"/>
          <p:cNvSpPr/>
          <p:nvPr/>
        </p:nvSpPr>
        <p:spPr>
          <a:xfrm rot="16200000" flipH="1">
            <a:off x="9605916" y="4510999"/>
            <a:ext cx="328171" cy="282906"/>
          </a:xfrm>
          <a:prstGeom prst="triangle">
            <a:avLst/>
          </a:prstGeom>
          <a:gradFill>
            <a:gsLst>
              <a:gs pos="0">
                <a:schemeClr val="accent1">
                  <a:lumMod val="5000"/>
                  <a:lumOff val="95000"/>
                </a:schemeClr>
              </a:gs>
              <a:gs pos="100000">
                <a:srgbClr val="E0E0E0"/>
              </a:gs>
            </a:gsLst>
            <a:lin ang="5400000" scaled="1"/>
          </a:gradFill>
          <a:ln>
            <a:gradFill>
              <a:gsLst>
                <a:gs pos="100000">
                  <a:schemeClr val="accent1">
                    <a:lumMod val="5000"/>
                    <a:lumOff val="95000"/>
                  </a:schemeClr>
                </a:gs>
                <a:gs pos="0">
                  <a:schemeClr val="bg1">
                    <a:lumMod val="75000"/>
                  </a:schemeClr>
                </a:gs>
              </a:gsLst>
              <a:lin ang="5400000" scaled="1"/>
            </a:gradFill>
          </a:ln>
          <a:effectLst>
            <a:outerShdw blurRad="431800" dist="203200" dir="2700000" algn="tl" rotWithShape="0">
              <a:prstClr val="black">
                <a:alpha val="2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矩形 22"/>
          <p:cNvSpPr/>
          <p:nvPr/>
        </p:nvSpPr>
        <p:spPr>
          <a:xfrm>
            <a:off x="2862055" y="2204571"/>
            <a:ext cx="2044149" cy="369332"/>
          </a:xfrm>
          <a:prstGeom prst="rect">
            <a:avLst/>
          </a:prstGeom>
        </p:spPr>
        <p:txBody>
          <a:bodyPr wrap="none">
            <a:spAutoFit/>
          </a:bodyPr>
          <a:lstStyle/>
          <a:p>
            <a:r>
              <a:rPr lang="zh-CN" altLang="en-US"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24" name="矩形 23"/>
          <p:cNvSpPr/>
          <p:nvPr/>
        </p:nvSpPr>
        <p:spPr>
          <a:xfrm>
            <a:off x="2862055" y="2544818"/>
            <a:ext cx="3137713" cy="867930"/>
          </a:xfrm>
          <a:prstGeom prst="rect">
            <a:avLst/>
          </a:prstGeom>
        </p:spPr>
        <p:txBody>
          <a:bodyPr wrap="squar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文本点击</a:t>
            </a:r>
            <a:r>
              <a:rPr lang="zh-CN" altLang="en-US" sz="1400" dirty="0">
                <a:solidFill>
                  <a:schemeClr val="bg1"/>
                </a:solidFill>
                <a:latin typeface="微软雅黑" panose="020B0503020204020204" pitchFamily="34" charset="-122"/>
                <a:ea typeface="微软雅黑" panose="020B0503020204020204" pitchFamily="34" charset="-122"/>
              </a:rPr>
              <a:t>此处添加文本点击此处添加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点击此处添加文本</a:t>
            </a: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25" name="矩形 24"/>
          <p:cNvSpPr/>
          <p:nvPr/>
        </p:nvSpPr>
        <p:spPr>
          <a:xfrm>
            <a:off x="8533387" y="2163026"/>
            <a:ext cx="2044149" cy="369332"/>
          </a:xfrm>
          <a:prstGeom prst="rect">
            <a:avLst/>
          </a:prstGeom>
        </p:spPr>
        <p:txBody>
          <a:bodyPr wrap="none">
            <a:spAutoFit/>
          </a:bodyPr>
          <a:lstStyle/>
          <a:p>
            <a:r>
              <a:rPr lang="zh-CN" altLang="en-US"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26" name="矩形 25"/>
          <p:cNvSpPr/>
          <p:nvPr/>
        </p:nvSpPr>
        <p:spPr>
          <a:xfrm>
            <a:off x="8533387" y="2503273"/>
            <a:ext cx="3137713" cy="867930"/>
          </a:xfrm>
          <a:prstGeom prst="rect">
            <a:avLst/>
          </a:prstGeom>
        </p:spPr>
        <p:txBody>
          <a:bodyPr wrap="squar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文本点击</a:t>
            </a:r>
            <a:r>
              <a:rPr lang="zh-CN" altLang="en-US" sz="1400" dirty="0">
                <a:solidFill>
                  <a:schemeClr val="bg1"/>
                </a:solidFill>
                <a:latin typeface="微软雅黑" panose="020B0503020204020204" pitchFamily="34" charset="-122"/>
                <a:ea typeface="微软雅黑" panose="020B0503020204020204" pitchFamily="34" charset="-122"/>
              </a:rPr>
              <a:t>此处添加文本点击此处添加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点击此处添加文本</a:t>
            </a: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27" name="矩形 26"/>
          <p:cNvSpPr/>
          <p:nvPr/>
        </p:nvSpPr>
        <p:spPr>
          <a:xfrm>
            <a:off x="1827233" y="4071018"/>
            <a:ext cx="2044149" cy="369332"/>
          </a:xfrm>
          <a:prstGeom prst="rect">
            <a:avLst/>
          </a:prstGeom>
        </p:spPr>
        <p:txBody>
          <a:bodyPr wrap="none">
            <a:spAutoFit/>
          </a:bodyPr>
          <a:lstStyle/>
          <a:p>
            <a:r>
              <a:rPr lang="zh-CN" altLang="en-US"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28" name="矩形 27"/>
          <p:cNvSpPr/>
          <p:nvPr/>
        </p:nvSpPr>
        <p:spPr>
          <a:xfrm>
            <a:off x="809871" y="4411265"/>
            <a:ext cx="3137713" cy="867930"/>
          </a:xfrm>
          <a:prstGeom prst="rect">
            <a:avLst/>
          </a:prstGeom>
        </p:spPr>
        <p:txBody>
          <a:bodyPr wrap="squar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文本点击</a:t>
            </a:r>
            <a:r>
              <a:rPr lang="zh-CN" altLang="en-US" sz="1400" dirty="0">
                <a:solidFill>
                  <a:schemeClr val="bg1"/>
                </a:solidFill>
                <a:latin typeface="微软雅黑" panose="020B0503020204020204" pitchFamily="34" charset="-122"/>
                <a:ea typeface="微软雅黑" panose="020B0503020204020204" pitchFamily="34" charset="-122"/>
              </a:rPr>
              <a:t>此处添加文本点击此处添加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点击此处添加文本</a:t>
            </a: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29" name="矩形 28"/>
          <p:cNvSpPr/>
          <p:nvPr/>
        </p:nvSpPr>
        <p:spPr>
          <a:xfrm>
            <a:off x="7305831" y="4071018"/>
            <a:ext cx="2044149" cy="369332"/>
          </a:xfrm>
          <a:prstGeom prst="rect">
            <a:avLst/>
          </a:prstGeom>
        </p:spPr>
        <p:txBody>
          <a:bodyPr wrap="none">
            <a:spAutoFit/>
          </a:bodyPr>
          <a:lstStyle/>
          <a:p>
            <a:r>
              <a:rPr lang="zh-CN" altLang="en-US"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30" name="矩形 29"/>
          <p:cNvSpPr/>
          <p:nvPr/>
        </p:nvSpPr>
        <p:spPr>
          <a:xfrm>
            <a:off x="6321127" y="4411265"/>
            <a:ext cx="3137713" cy="867930"/>
          </a:xfrm>
          <a:prstGeom prst="rect">
            <a:avLst/>
          </a:prstGeom>
        </p:spPr>
        <p:txBody>
          <a:bodyPr wrap="squar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文本点击</a:t>
            </a:r>
            <a:r>
              <a:rPr lang="zh-CN" altLang="en-US" sz="1400" dirty="0">
                <a:solidFill>
                  <a:schemeClr val="bg1"/>
                </a:solidFill>
                <a:latin typeface="微软雅黑" panose="020B0503020204020204" pitchFamily="34" charset="-122"/>
                <a:ea typeface="微软雅黑" panose="020B0503020204020204" pitchFamily="34" charset="-122"/>
              </a:rPr>
              <a:t>此处添加文本点击此处添加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点击此处添加文本</a:t>
            </a: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nvGrpSpPr>
          <p:cNvPr id="32" name="组合 31"/>
          <p:cNvGrpSpPr/>
          <p:nvPr/>
        </p:nvGrpSpPr>
        <p:grpSpPr>
          <a:xfrm>
            <a:off x="1098029" y="2163026"/>
            <a:ext cx="1118780" cy="1245834"/>
            <a:chOff x="1098029" y="2163026"/>
            <a:chExt cx="1118780" cy="1245834"/>
          </a:xfrm>
        </p:grpSpPr>
        <p:sp>
          <p:nvSpPr>
            <p:cNvPr id="15" name="任意多边形 14"/>
            <p:cNvSpPr/>
            <p:nvPr/>
          </p:nvSpPr>
          <p:spPr>
            <a:xfrm rot="5400000">
              <a:off x="1034502" y="2226553"/>
              <a:ext cx="1245834" cy="1118780"/>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Freeform 803"/>
            <p:cNvSpPr>
              <a:spLocks/>
            </p:cNvSpPr>
            <p:nvPr/>
          </p:nvSpPr>
          <p:spPr bwMode="auto">
            <a:xfrm>
              <a:off x="1334796" y="2478982"/>
              <a:ext cx="645246" cy="613922"/>
            </a:xfrm>
            <a:custGeom>
              <a:avLst/>
              <a:gdLst>
                <a:gd name="T0" fmla="*/ 174 w 174"/>
                <a:gd name="T1" fmla="*/ 139 h 166"/>
                <a:gd name="T2" fmla="*/ 153 w 174"/>
                <a:gd name="T3" fmla="*/ 126 h 166"/>
                <a:gd name="T4" fmla="*/ 126 w 174"/>
                <a:gd name="T5" fmla="*/ 115 h 166"/>
                <a:gd name="T6" fmla="*/ 118 w 174"/>
                <a:gd name="T7" fmla="*/ 112 h 166"/>
                <a:gd name="T8" fmla="*/ 111 w 174"/>
                <a:gd name="T9" fmla="*/ 100 h 166"/>
                <a:gd name="T10" fmla="*/ 106 w 174"/>
                <a:gd name="T11" fmla="*/ 100 h 166"/>
                <a:gd name="T12" fmla="*/ 111 w 174"/>
                <a:gd name="T13" fmla="*/ 90 h 166"/>
                <a:gd name="T14" fmla="*/ 113 w 174"/>
                <a:gd name="T15" fmla="*/ 79 h 166"/>
                <a:gd name="T16" fmla="*/ 118 w 174"/>
                <a:gd name="T17" fmla="*/ 74 h 166"/>
                <a:gd name="T18" fmla="*/ 121 w 174"/>
                <a:gd name="T19" fmla="*/ 67 h 166"/>
                <a:gd name="T20" fmla="*/ 120 w 174"/>
                <a:gd name="T21" fmla="*/ 54 h 166"/>
                <a:gd name="T22" fmla="*/ 118 w 174"/>
                <a:gd name="T23" fmla="*/ 49 h 166"/>
                <a:gd name="T24" fmla="*/ 119 w 174"/>
                <a:gd name="T25" fmla="*/ 32 h 166"/>
                <a:gd name="T26" fmla="*/ 118 w 174"/>
                <a:gd name="T27" fmla="*/ 20 h 166"/>
                <a:gd name="T28" fmla="*/ 113 w 174"/>
                <a:gd name="T29" fmla="*/ 13 h 166"/>
                <a:gd name="T30" fmla="*/ 108 w 174"/>
                <a:gd name="T31" fmla="*/ 12 h 166"/>
                <a:gd name="T32" fmla="*/ 104 w 174"/>
                <a:gd name="T33" fmla="*/ 9 h 166"/>
                <a:gd name="T34" fmla="*/ 67 w 174"/>
                <a:gd name="T35" fmla="*/ 9 h 166"/>
                <a:gd name="T36" fmla="*/ 54 w 174"/>
                <a:gd name="T37" fmla="*/ 48 h 166"/>
                <a:gd name="T38" fmla="*/ 52 w 174"/>
                <a:gd name="T39" fmla="*/ 57 h 166"/>
                <a:gd name="T40" fmla="*/ 57 w 174"/>
                <a:gd name="T41" fmla="*/ 76 h 166"/>
                <a:gd name="T42" fmla="*/ 60 w 174"/>
                <a:gd name="T43" fmla="*/ 77 h 166"/>
                <a:gd name="T44" fmla="*/ 62 w 174"/>
                <a:gd name="T45" fmla="*/ 91 h 166"/>
                <a:gd name="T46" fmla="*/ 67 w 174"/>
                <a:gd name="T47" fmla="*/ 99 h 166"/>
                <a:gd name="T48" fmla="*/ 63 w 174"/>
                <a:gd name="T49" fmla="*/ 100 h 166"/>
                <a:gd name="T50" fmla="*/ 56 w 174"/>
                <a:gd name="T51" fmla="*/ 112 h 166"/>
                <a:gd name="T52" fmla="*/ 48 w 174"/>
                <a:gd name="T53" fmla="*/ 115 h 166"/>
                <a:gd name="T54" fmla="*/ 21 w 174"/>
                <a:gd name="T55" fmla="*/ 126 h 166"/>
                <a:gd name="T56" fmla="*/ 0 w 174"/>
                <a:gd name="T57" fmla="*/ 139 h 166"/>
                <a:gd name="T58" fmla="*/ 0 w 174"/>
                <a:gd name="T59" fmla="*/ 166 h 166"/>
                <a:gd name="T60" fmla="*/ 76 w 174"/>
                <a:gd name="T61" fmla="*/ 166 h 166"/>
                <a:gd name="T62" fmla="*/ 82 w 174"/>
                <a:gd name="T63" fmla="*/ 127 h 166"/>
                <a:gd name="T64" fmla="*/ 77 w 174"/>
                <a:gd name="T65" fmla="*/ 117 h 166"/>
                <a:gd name="T66" fmla="*/ 88 w 174"/>
                <a:gd name="T67" fmla="*/ 112 h 166"/>
                <a:gd name="T68" fmla="*/ 97 w 174"/>
                <a:gd name="T69" fmla="*/ 117 h 166"/>
                <a:gd name="T70" fmla="*/ 92 w 174"/>
                <a:gd name="T71" fmla="*/ 128 h 166"/>
                <a:gd name="T72" fmla="*/ 101 w 174"/>
                <a:gd name="T73" fmla="*/ 166 h 166"/>
                <a:gd name="T74" fmla="*/ 174 w 174"/>
                <a:gd name="T75" fmla="*/ 166 h 166"/>
                <a:gd name="T76" fmla="*/ 174 w 174"/>
                <a:gd name="T77" fmla="*/ 139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74" h="166">
                  <a:moveTo>
                    <a:pt x="174" y="139"/>
                  </a:moveTo>
                  <a:cubicBezTo>
                    <a:pt x="171" y="131"/>
                    <a:pt x="161" y="129"/>
                    <a:pt x="153" y="126"/>
                  </a:cubicBezTo>
                  <a:cubicBezTo>
                    <a:pt x="144" y="122"/>
                    <a:pt x="135" y="118"/>
                    <a:pt x="126" y="115"/>
                  </a:cubicBezTo>
                  <a:cubicBezTo>
                    <a:pt x="123" y="114"/>
                    <a:pt x="121" y="113"/>
                    <a:pt x="118" y="112"/>
                  </a:cubicBezTo>
                  <a:cubicBezTo>
                    <a:pt x="115" y="110"/>
                    <a:pt x="113" y="104"/>
                    <a:pt x="111" y="100"/>
                  </a:cubicBezTo>
                  <a:cubicBezTo>
                    <a:pt x="109" y="100"/>
                    <a:pt x="108" y="100"/>
                    <a:pt x="106" y="100"/>
                  </a:cubicBezTo>
                  <a:cubicBezTo>
                    <a:pt x="106" y="94"/>
                    <a:pt x="110" y="94"/>
                    <a:pt x="111" y="90"/>
                  </a:cubicBezTo>
                  <a:cubicBezTo>
                    <a:pt x="112" y="86"/>
                    <a:pt x="111" y="82"/>
                    <a:pt x="113" y="79"/>
                  </a:cubicBezTo>
                  <a:cubicBezTo>
                    <a:pt x="114" y="76"/>
                    <a:pt x="117" y="76"/>
                    <a:pt x="118" y="74"/>
                  </a:cubicBezTo>
                  <a:cubicBezTo>
                    <a:pt x="120" y="73"/>
                    <a:pt x="120" y="69"/>
                    <a:pt x="121" y="67"/>
                  </a:cubicBezTo>
                  <a:cubicBezTo>
                    <a:pt x="122" y="63"/>
                    <a:pt x="122" y="58"/>
                    <a:pt x="120" y="54"/>
                  </a:cubicBezTo>
                  <a:cubicBezTo>
                    <a:pt x="119" y="52"/>
                    <a:pt x="119" y="51"/>
                    <a:pt x="118" y="49"/>
                  </a:cubicBezTo>
                  <a:cubicBezTo>
                    <a:pt x="118" y="45"/>
                    <a:pt x="119" y="35"/>
                    <a:pt x="119" y="32"/>
                  </a:cubicBezTo>
                  <a:cubicBezTo>
                    <a:pt x="119" y="26"/>
                    <a:pt x="119" y="26"/>
                    <a:pt x="118" y="20"/>
                  </a:cubicBezTo>
                  <a:cubicBezTo>
                    <a:pt x="118" y="20"/>
                    <a:pt x="116" y="14"/>
                    <a:pt x="113" y="13"/>
                  </a:cubicBezTo>
                  <a:cubicBezTo>
                    <a:pt x="108" y="12"/>
                    <a:pt x="108" y="12"/>
                    <a:pt x="108" y="12"/>
                  </a:cubicBezTo>
                  <a:cubicBezTo>
                    <a:pt x="104" y="9"/>
                    <a:pt x="104" y="9"/>
                    <a:pt x="104" y="9"/>
                  </a:cubicBezTo>
                  <a:cubicBezTo>
                    <a:pt x="90" y="0"/>
                    <a:pt x="75" y="6"/>
                    <a:pt x="67" y="9"/>
                  </a:cubicBezTo>
                  <a:cubicBezTo>
                    <a:pt x="56" y="13"/>
                    <a:pt x="49" y="24"/>
                    <a:pt x="54" y="48"/>
                  </a:cubicBezTo>
                  <a:cubicBezTo>
                    <a:pt x="55" y="52"/>
                    <a:pt x="51" y="54"/>
                    <a:pt x="52" y="57"/>
                  </a:cubicBezTo>
                  <a:cubicBezTo>
                    <a:pt x="52" y="61"/>
                    <a:pt x="52" y="73"/>
                    <a:pt x="57" y="76"/>
                  </a:cubicBezTo>
                  <a:cubicBezTo>
                    <a:pt x="57" y="76"/>
                    <a:pt x="61" y="77"/>
                    <a:pt x="60" y="77"/>
                  </a:cubicBezTo>
                  <a:cubicBezTo>
                    <a:pt x="61" y="82"/>
                    <a:pt x="61" y="87"/>
                    <a:pt x="62" y="91"/>
                  </a:cubicBezTo>
                  <a:cubicBezTo>
                    <a:pt x="63" y="94"/>
                    <a:pt x="66" y="95"/>
                    <a:pt x="67" y="99"/>
                  </a:cubicBezTo>
                  <a:cubicBezTo>
                    <a:pt x="63" y="100"/>
                    <a:pt x="63" y="100"/>
                    <a:pt x="63" y="100"/>
                  </a:cubicBezTo>
                  <a:cubicBezTo>
                    <a:pt x="61" y="104"/>
                    <a:pt x="59" y="110"/>
                    <a:pt x="56" y="112"/>
                  </a:cubicBezTo>
                  <a:cubicBezTo>
                    <a:pt x="53" y="113"/>
                    <a:pt x="51" y="114"/>
                    <a:pt x="48" y="115"/>
                  </a:cubicBezTo>
                  <a:cubicBezTo>
                    <a:pt x="39" y="118"/>
                    <a:pt x="30" y="122"/>
                    <a:pt x="21" y="126"/>
                  </a:cubicBezTo>
                  <a:cubicBezTo>
                    <a:pt x="13" y="129"/>
                    <a:pt x="3" y="131"/>
                    <a:pt x="0" y="139"/>
                  </a:cubicBezTo>
                  <a:cubicBezTo>
                    <a:pt x="0" y="145"/>
                    <a:pt x="0" y="158"/>
                    <a:pt x="0" y="166"/>
                  </a:cubicBezTo>
                  <a:cubicBezTo>
                    <a:pt x="76" y="166"/>
                    <a:pt x="76" y="166"/>
                    <a:pt x="76" y="166"/>
                  </a:cubicBezTo>
                  <a:cubicBezTo>
                    <a:pt x="82" y="127"/>
                    <a:pt x="82" y="127"/>
                    <a:pt x="82" y="127"/>
                  </a:cubicBezTo>
                  <a:cubicBezTo>
                    <a:pt x="77" y="117"/>
                    <a:pt x="77" y="117"/>
                    <a:pt x="77" y="117"/>
                  </a:cubicBezTo>
                  <a:cubicBezTo>
                    <a:pt x="88" y="112"/>
                    <a:pt x="88" y="112"/>
                    <a:pt x="88" y="112"/>
                  </a:cubicBezTo>
                  <a:cubicBezTo>
                    <a:pt x="97" y="117"/>
                    <a:pt x="97" y="117"/>
                    <a:pt x="97" y="117"/>
                  </a:cubicBezTo>
                  <a:cubicBezTo>
                    <a:pt x="92" y="128"/>
                    <a:pt x="92" y="128"/>
                    <a:pt x="92" y="128"/>
                  </a:cubicBezTo>
                  <a:cubicBezTo>
                    <a:pt x="101" y="166"/>
                    <a:pt x="101" y="166"/>
                    <a:pt x="101" y="166"/>
                  </a:cubicBezTo>
                  <a:cubicBezTo>
                    <a:pt x="174" y="166"/>
                    <a:pt x="174" y="166"/>
                    <a:pt x="174" y="166"/>
                  </a:cubicBezTo>
                  <a:cubicBezTo>
                    <a:pt x="174" y="158"/>
                    <a:pt x="174" y="145"/>
                    <a:pt x="174" y="139"/>
                  </a:cubicBezTo>
                  <a:close/>
                </a:path>
              </a:pathLst>
            </a:custGeom>
            <a:solidFill>
              <a:srgbClr val="2FA598"/>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34" name="组合 33"/>
          <p:cNvGrpSpPr/>
          <p:nvPr/>
        </p:nvGrpSpPr>
        <p:grpSpPr>
          <a:xfrm>
            <a:off x="6645014" y="2186917"/>
            <a:ext cx="1118780" cy="1245834"/>
            <a:chOff x="6645014" y="2186917"/>
            <a:chExt cx="1118780" cy="1245834"/>
          </a:xfrm>
        </p:grpSpPr>
        <p:sp>
          <p:nvSpPr>
            <p:cNvPr id="16" name="任意多边形 15"/>
            <p:cNvSpPr/>
            <p:nvPr/>
          </p:nvSpPr>
          <p:spPr>
            <a:xfrm rot="5400000">
              <a:off x="6581487" y="2250444"/>
              <a:ext cx="1245834" cy="1118780"/>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Freeform 817"/>
            <p:cNvSpPr>
              <a:spLocks noEditPoints="1"/>
            </p:cNvSpPr>
            <p:nvPr/>
          </p:nvSpPr>
          <p:spPr bwMode="auto">
            <a:xfrm>
              <a:off x="6883056" y="2465374"/>
              <a:ext cx="642696" cy="641138"/>
            </a:xfrm>
            <a:custGeom>
              <a:avLst/>
              <a:gdLst>
                <a:gd name="T0" fmla="*/ 85 w 174"/>
                <a:gd name="T1" fmla="*/ 72 h 174"/>
                <a:gd name="T2" fmla="*/ 119 w 174"/>
                <a:gd name="T3" fmla="*/ 109 h 174"/>
                <a:gd name="T4" fmla="*/ 87 w 174"/>
                <a:gd name="T5" fmla="*/ 0 h 174"/>
                <a:gd name="T6" fmla="*/ 87 w 174"/>
                <a:gd name="T7" fmla="*/ 0 h 174"/>
                <a:gd name="T8" fmla="*/ 129 w 174"/>
                <a:gd name="T9" fmla="*/ 38 h 174"/>
                <a:gd name="T10" fmla="*/ 111 w 174"/>
                <a:gd name="T11" fmla="*/ 36 h 174"/>
                <a:gd name="T12" fmla="*/ 113 w 174"/>
                <a:gd name="T13" fmla="*/ 28 h 174"/>
                <a:gd name="T14" fmla="*/ 103 w 174"/>
                <a:gd name="T15" fmla="*/ 27 h 174"/>
                <a:gd name="T16" fmla="*/ 100 w 174"/>
                <a:gd name="T17" fmla="*/ 30 h 174"/>
                <a:gd name="T18" fmla="*/ 93 w 174"/>
                <a:gd name="T19" fmla="*/ 27 h 174"/>
                <a:gd name="T20" fmla="*/ 82 w 174"/>
                <a:gd name="T21" fmla="*/ 25 h 174"/>
                <a:gd name="T22" fmla="*/ 79 w 174"/>
                <a:gd name="T23" fmla="*/ 25 h 174"/>
                <a:gd name="T24" fmla="*/ 78 w 174"/>
                <a:gd name="T25" fmla="*/ 41 h 174"/>
                <a:gd name="T26" fmla="*/ 87 w 174"/>
                <a:gd name="T27" fmla="*/ 44 h 174"/>
                <a:gd name="T28" fmla="*/ 96 w 174"/>
                <a:gd name="T29" fmla="*/ 32 h 174"/>
                <a:gd name="T30" fmla="*/ 107 w 174"/>
                <a:gd name="T31" fmla="*/ 38 h 174"/>
                <a:gd name="T32" fmla="*/ 98 w 174"/>
                <a:gd name="T33" fmla="*/ 52 h 174"/>
                <a:gd name="T34" fmla="*/ 108 w 174"/>
                <a:gd name="T35" fmla="*/ 54 h 174"/>
                <a:gd name="T36" fmla="*/ 117 w 174"/>
                <a:gd name="T37" fmla="*/ 53 h 174"/>
                <a:gd name="T38" fmla="*/ 104 w 174"/>
                <a:gd name="T39" fmla="*/ 55 h 174"/>
                <a:gd name="T40" fmla="*/ 93 w 174"/>
                <a:gd name="T41" fmla="*/ 64 h 174"/>
                <a:gd name="T42" fmla="*/ 88 w 174"/>
                <a:gd name="T43" fmla="*/ 70 h 174"/>
                <a:gd name="T44" fmla="*/ 72 w 174"/>
                <a:gd name="T45" fmla="*/ 75 h 174"/>
                <a:gd name="T46" fmla="*/ 77 w 174"/>
                <a:gd name="T47" fmla="*/ 89 h 174"/>
                <a:gd name="T48" fmla="*/ 84 w 174"/>
                <a:gd name="T49" fmla="*/ 97 h 174"/>
                <a:gd name="T50" fmla="*/ 100 w 174"/>
                <a:gd name="T51" fmla="*/ 95 h 174"/>
                <a:gd name="T52" fmla="*/ 116 w 174"/>
                <a:gd name="T53" fmla="*/ 102 h 174"/>
                <a:gd name="T54" fmla="*/ 121 w 174"/>
                <a:gd name="T55" fmla="*/ 109 h 174"/>
                <a:gd name="T56" fmla="*/ 137 w 174"/>
                <a:gd name="T57" fmla="*/ 114 h 174"/>
                <a:gd name="T58" fmla="*/ 130 w 174"/>
                <a:gd name="T59" fmla="*/ 132 h 174"/>
                <a:gd name="T60" fmla="*/ 122 w 174"/>
                <a:gd name="T61" fmla="*/ 139 h 174"/>
                <a:gd name="T62" fmla="*/ 113 w 174"/>
                <a:gd name="T63" fmla="*/ 148 h 174"/>
                <a:gd name="T64" fmla="*/ 101 w 174"/>
                <a:gd name="T65" fmla="*/ 161 h 174"/>
                <a:gd name="T66" fmla="*/ 94 w 174"/>
                <a:gd name="T67" fmla="*/ 159 h 174"/>
                <a:gd name="T68" fmla="*/ 97 w 174"/>
                <a:gd name="T69" fmla="*/ 136 h 174"/>
                <a:gd name="T70" fmla="*/ 86 w 174"/>
                <a:gd name="T71" fmla="*/ 114 h 174"/>
                <a:gd name="T72" fmla="*/ 88 w 174"/>
                <a:gd name="T73" fmla="*/ 99 h 174"/>
                <a:gd name="T74" fmla="*/ 75 w 174"/>
                <a:gd name="T75" fmla="*/ 93 h 174"/>
                <a:gd name="T76" fmla="*/ 56 w 174"/>
                <a:gd name="T77" fmla="*/ 82 h 174"/>
                <a:gd name="T78" fmla="*/ 52 w 174"/>
                <a:gd name="T79" fmla="*/ 79 h 174"/>
                <a:gd name="T80" fmla="*/ 40 w 174"/>
                <a:gd name="T81" fmla="*/ 67 h 174"/>
                <a:gd name="T82" fmla="*/ 34 w 174"/>
                <a:gd name="T83" fmla="*/ 46 h 174"/>
                <a:gd name="T84" fmla="*/ 59 w 174"/>
                <a:gd name="T85" fmla="*/ 17 h 174"/>
                <a:gd name="T86" fmla="*/ 55 w 174"/>
                <a:gd name="T87" fmla="*/ 22 h 174"/>
                <a:gd name="T88" fmla="*/ 65 w 174"/>
                <a:gd name="T89" fmla="*/ 21 h 174"/>
                <a:gd name="T90" fmla="*/ 73 w 174"/>
                <a:gd name="T91" fmla="*/ 19 h 174"/>
                <a:gd name="T92" fmla="*/ 76 w 174"/>
                <a:gd name="T93" fmla="*/ 14 h 174"/>
                <a:gd name="T94" fmla="*/ 71 w 174"/>
                <a:gd name="T95" fmla="*/ 11 h 174"/>
                <a:gd name="T96" fmla="*/ 96 w 174"/>
                <a:gd name="T97" fmla="*/ 12 h 174"/>
                <a:gd name="T98" fmla="*/ 102 w 174"/>
                <a:gd name="T99" fmla="*/ 11 h 174"/>
                <a:gd name="T100" fmla="*/ 158 w 174"/>
                <a:gd name="T101" fmla="*/ 64 h 174"/>
                <a:gd name="T102" fmla="*/ 163 w 174"/>
                <a:gd name="T103" fmla="*/ 72 h 174"/>
                <a:gd name="T104" fmla="*/ 157 w 174"/>
                <a:gd name="T105" fmla="*/ 69 h 174"/>
                <a:gd name="T106" fmla="*/ 154 w 174"/>
                <a:gd name="T107" fmla="*/ 100 h 174"/>
                <a:gd name="T108" fmla="*/ 156 w 174"/>
                <a:gd name="T109" fmla="*/ 84 h 174"/>
                <a:gd name="T110" fmla="*/ 164 w 174"/>
                <a:gd name="T111" fmla="*/ 87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74" h="174">
                  <a:moveTo>
                    <a:pt x="85" y="72"/>
                  </a:moveTo>
                  <a:cubicBezTo>
                    <a:pt x="85" y="72"/>
                    <a:pt x="85" y="72"/>
                    <a:pt x="85" y="72"/>
                  </a:cubicBezTo>
                  <a:cubicBezTo>
                    <a:pt x="85" y="72"/>
                    <a:pt x="85" y="72"/>
                    <a:pt x="85" y="72"/>
                  </a:cubicBezTo>
                  <a:cubicBezTo>
                    <a:pt x="85" y="72"/>
                    <a:pt x="85" y="72"/>
                    <a:pt x="85" y="72"/>
                  </a:cubicBezTo>
                  <a:close/>
                  <a:moveTo>
                    <a:pt x="119" y="109"/>
                  </a:moveTo>
                  <a:cubicBezTo>
                    <a:pt x="119" y="109"/>
                    <a:pt x="119" y="109"/>
                    <a:pt x="119" y="109"/>
                  </a:cubicBezTo>
                  <a:cubicBezTo>
                    <a:pt x="119" y="109"/>
                    <a:pt x="119" y="109"/>
                    <a:pt x="119" y="109"/>
                  </a:cubicBezTo>
                  <a:cubicBezTo>
                    <a:pt x="119" y="109"/>
                    <a:pt x="119" y="109"/>
                    <a:pt x="119" y="109"/>
                  </a:cubicBezTo>
                  <a:close/>
                  <a:moveTo>
                    <a:pt x="120" y="109"/>
                  </a:moveTo>
                  <a:cubicBezTo>
                    <a:pt x="119" y="109"/>
                    <a:pt x="119" y="109"/>
                    <a:pt x="119" y="109"/>
                  </a:cubicBezTo>
                  <a:cubicBezTo>
                    <a:pt x="119" y="109"/>
                    <a:pt x="119" y="109"/>
                    <a:pt x="120" y="109"/>
                  </a:cubicBezTo>
                  <a:close/>
                  <a:moveTo>
                    <a:pt x="87" y="0"/>
                  </a:moveTo>
                  <a:cubicBezTo>
                    <a:pt x="39" y="0"/>
                    <a:pt x="0" y="39"/>
                    <a:pt x="0" y="87"/>
                  </a:cubicBezTo>
                  <a:cubicBezTo>
                    <a:pt x="0" y="135"/>
                    <a:pt x="39" y="174"/>
                    <a:pt x="87" y="174"/>
                  </a:cubicBezTo>
                  <a:cubicBezTo>
                    <a:pt x="135" y="174"/>
                    <a:pt x="174" y="135"/>
                    <a:pt x="174" y="87"/>
                  </a:cubicBezTo>
                  <a:cubicBezTo>
                    <a:pt x="174" y="39"/>
                    <a:pt x="135" y="0"/>
                    <a:pt x="87" y="0"/>
                  </a:cubicBezTo>
                  <a:close/>
                  <a:moveTo>
                    <a:pt x="143" y="34"/>
                  </a:moveTo>
                  <a:cubicBezTo>
                    <a:pt x="140" y="34"/>
                    <a:pt x="138" y="34"/>
                    <a:pt x="135" y="36"/>
                  </a:cubicBezTo>
                  <a:cubicBezTo>
                    <a:pt x="134" y="36"/>
                    <a:pt x="134" y="37"/>
                    <a:pt x="132" y="37"/>
                  </a:cubicBezTo>
                  <a:cubicBezTo>
                    <a:pt x="131" y="38"/>
                    <a:pt x="130" y="37"/>
                    <a:pt x="129" y="38"/>
                  </a:cubicBezTo>
                  <a:cubicBezTo>
                    <a:pt x="125" y="39"/>
                    <a:pt x="126" y="48"/>
                    <a:pt x="120" y="46"/>
                  </a:cubicBezTo>
                  <a:cubicBezTo>
                    <a:pt x="118" y="46"/>
                    <a:pt x="116" y="43"/>
                    <a:pt x="115" y="41"/>
                  </a:cubicBezTo>
                  <a:cubicBezTo>
                    <a:pt x="114" y="39"/>
                    <a:pt x="112" y="38"/>
                    <a:pt x="113" y="36"/>
                  </a:cubicBezTo>
                  <a:cubicBezTo>
                    <a:pt x="113" y="36"/>
                    <a:pt x="112" y="36"/>
                    <a:pt x="111" y="36"/>
                  </a:cubicBezTo>
                  <a:cubicBezTo>
                    <a:pt x="112" y="34"/>
                    <a:pt x="115" y="34"/>
                    <a:pt x="116" y="33"/>
                  </a:cubicBezTo>
                  <a:cubicBezTo>
                    <a:pt x="117" y="31"/>
                    <a:pt x="112" y="31"/>
                    <a:pt x="111" y="30"/>
                  </a:cubicBezTo>
                  <a:cubicBezTo>
                    <a:pt x="113" y="29"/>
                    <a:pt x="113" y="31"/>
                    <a:pt x="115" y="31"/>
                  </a:cubicBezTo>
                  <a:cubicBezTo>
                    <a:pt x="116" y="30"/>
                    <a:pt x="114" y="28"/>
                    <a:pt x="113" y="28"/>
                  </a:cubicBezTo>
                  <a:cubicBezTo>
                    <a:pt x="113" y="28"/>
                    <a:pt x="108" y="30"/>
                    <a:pt x="111" y="27"/>
                  </a:cubicBezTo>
                  <a:cubicBezTo>
                    <a:pt x="107" y="25"/>
                    <a:pt x="104" y="22"/>
                    <a:pt x="100" y="20"/>
                  </a:cubicBezTo>
                  <a:cubicBezTo>
                    <a:pt x="100" y="23"/>
                    <a:pt x="105" y="24"/>
                    <a:pt x="107" y="25"/>
                  </a:cubicBezTo>
                  <a:cubicBezTo>
                    <a:pt x="106" y="26"/>
                    <a:pt x="105" y="28"/>
                    <a:pt x="103" y="27"/>
                  </a:cubicBezTo>
                  <a:cubicBezTo>
                    <a:pt x="102" y="27"/>
                    <a:pt x="103" y="25"/>
                    <a:pt x="101" y="25"/>
                  </a:cubicBezTo>
                  <a:cubicBezTo>
                    <a:pt x="100" y="28"/>
                    <a:pt x="104" y="27"/>
                    <a:pt x="104" y="29"/>
                  </a:cubicBezTo>
                  <a:cubicBezTo>
                    <a:pt x="104" y="31"/>
                    <a:pt x="103" y="30"/>
                    <a:pt x="102" y="30"/>
                  </a:cubicBezTo>
                  <a:cubicBezTo>
                    <a:pt x="102" y="30"/>
                    <a:pt x="100" y="29"/>
                    <a:pt x="100" y="30"/>
                  </a:cubicBezTo>
                  <a:cubicBezTo>
                    <a:pt x="100" y="31"/>
                    <a:pt x="102" y="30"/>
                    <a:pt x="103" y="32"/>
                  </a:cubicBezTo>
                  <a:cubicBezTo>
                    <a:pt x="100" y="32"/>
                    <a:pt x="99" y="31"/>
                    <a:pt x="96" y="29"/>
                  </a:cubicBezTo>
                  <a:cubicBezTo>
                    <a:pt x="94" y="28"/>
                    <a:pt x="93" y="28"/>
                    <a:pt x="90" y="28"/>
                  </a:cubicBezTo>
                  <a:cubicBezTo>
                    <a:pt x="90" y="28"/>
                    <a:pt x="92" y="27"/>
                    <a:pt x="93" y="27"/>
                  </a:cubicBezTo>
                  <a:cubicBezTo>
                    <a:pt x="93" y="26"/>
                    <a:pt x="95" y="25"/>
                    <a:pt x="95" y="24"/>
                  </a:cubicBezTo>
                  <a:cubicBezTo>
                    <a:pt x="95" y="23"/>
                    <a:pt x="95" y="23"/>
                    <a:pt x="93" y="22"/>
                  </a:cubicBezTo>
                  <a:cubicBezTo>
                    <a:pt x="92" y="21"/>
                    <a:pt x="90" y="19"/>
                    <a:pt x="89" y="19"/>
                  </a:cubicBezTo>
                  <a:cubicBezTo>
                    <a:pt x="83" y="18"/>
                    <a:pt x="87" y="24"/>
                    <a:pt x="82" y="25"/>
                  </a:cubicBezTo>
                  <a:cubicBezTo>
                    <a:pt x="82" y="25"/>
                    <a:pt x="83" y="25"/>
                    <a:pt x="83" y="25"/>
                  </a:cubicBezTo>
                  <a:cubicBezTo>
                    <a:pt x="82" y="25"/>
                    <a:pt x="82" y="25"/>
                    <a:pt x="82" y="25"/>
                  </a:cubicBezTo>
                  <a:cubicBezTo>
                    <a:pt x="82" y="25"/>
                    <a:pt x="82" y="25"/>
                    <a:pt x="82" y="25"/>
                  </a:cubicBezTo>
                  <a:cubicBezTo>
                    <a:pt x="81" y="25"/>
                    <a:pt x="79" y="25"/>
                    <a:pt x="79" y="25"/>
                  </a:cubicBezTo>
                  <a:cubicBezTo>
                    <a:pt x="78" y="26"/>
                    <a:pt x="78" y="27"/>
                    <a:pt x="78" y="28"/>
                  </a:cubicBezTo>
                  <a:cubicBezTo>
                    <a:pt x="77" y="29"/>
                    <a:pt x="75" y="29"/>
                    <a:pt x="74" y="30"/>
                  </a:cubicBezTo>
                  <a:cubicBezTo>
                    <a:pt x="73" y="31"/>
                    <a:pt x="71" y="32"/>
                    <a:pt x="70" y="34"/>
                  </a:cubicBezTo>
                  <a:cubicBezTo>
                    <a:pt x="68" y="38"/>
                    <a:pt x="75" y="39"/>
                    <a:pt x="78" y="41"/>
                  </a:cubicBezTo>
                  <a:cubicBezTo>
                    <a:pt x="80" y="41"/>
                    <a:pt x="84" y="42"/>
                    <a:pt x="84" y="43"/>
                  </a:cubicBezTo>
                  <a:cubicBezTo>
                    <a:pt x="85" y="44"/>
                    <a:pt x="83" y="46"/>
                    <a:pt x="85" y="47"/>
                  </a:cubicBezTo>
                  <a:cubicBezTo>
                    <a:pt x="86" y="47"/>
                    <a:pt x="87" y="47"/>
                    <a:pt x="88" y="46"/>
                  </a:cubicBezTo>
                  <a:cubicBezTo>
                    <a:pt x="89" y="45"/>
                    <a:pt x="88" y="45"/>
                    <a:pt x="87" y="44"/>
                  </a:cubicBezTo>
                  <a:cubicBezTo>
                    <a:pt x="87" y="42"/>
                    <a:pt x="88" y="43"/>
                    <a:pt x="89" y="42"/>
                  </a:cubicBezTo>
                  <a:cubicBezTo>
                    <a:pt x="91" y="40"/>
                    <a:pt x="90" y="40"/>
                    <a:pt x="90" y="37"/>
                  </a:cubicBezTo>
                  <a:cubicBezTo>
                    <a:pt x="89" y="36"/>
                    <a:pt x="88" y="33"/>
                    <a:pt x="89" y="32"/>
                  </a:cubicBezTo>
                  <a:cubicBezTo>
                    <a:pt x="91" y="30"/>
                    <a:pt x="94" y="32"/>
                    <a:pt x="96" y="32"/>
                  </a:cubicBezTo>
                  <a:cubicBezTo>
                    <a:pt x="97" y="33"/>
                    <a:pt x="98" y="35"/>
                    <a:pt x="99" y="36"/>
                  </a:cubicBezTo>
                  <a:cubicBezTo>
                    <a:pt x="99" y="36"/>
                    <a:pt x="100" y="37"/>
                    <a:pt x="101" y="37"/>
                  </a:cubicBezTo>
                  <a:cubicBezTo>
                    <a:pt x="103" y="37"/>
                    <a:pt x="102" y="36"/>
                    <a:pt x="103" y="35"/>
                  </a:cubicBezTo>
                  <a:cubicBezTo>
                    <a:pt x="105" y="33"/>
                    <a:pt x="106" y="36"/>
                    <a:pt x="107" y="38"/>
                  </a:cubicBezTo>
                  <a:cubicBezTo>
                    <a:pt x="108" y="40"/>
                    <a:pt x="108" y="41"/>
                    <a:pt x="110" y="42"/>
                  </a:cubicBezTo>
                  <a:cubicBezTo>
                    <a:pt x="111" y="42"/>
                    <a:pt x="114" y="45"/>
                    <a:pt x="113" y="46"/>
                  </a:cubicBezTo>
                  <a:cubicBezTo>
                    <a:pt x="113" y="47"/>
                    <a:pt x="110" y="48"/>
                    <a:pt x="109" y="49"/>
                  </a:cubicBezTo>
                  <a:cubicBezTo>
                    <a:pt x="105" y="50"/>
                    <a:pt x="99" y="47"/>
                    <a:pt x="98" y="52"/>
                  </a:cubicBezTo>
                  <a:cubicBezTo>
                    <a:pt x="99" y="52"/>
                    <a:pt x="103" y="49"/>
                    <a:pt x="104" y="50"/>
                  </a:cubicBezTo>
                  <a:cubicBezTo>
                    <a:pt x="105" y="51"/>
                    <a:pt x="104" y="52"/>
                    <a:pt x="104" y="53"/>
                  </a:cubicBezTo>
                  <a:cubicBezTo>
                    <a:pt x="105" y="55"/>
                    <a:pt x="106" y="54"/>
                    <a:pt x="108" y="53"/>
                  </a:cubicBezTo>
                  <a:cubicBezTo>
                    <a:pt x="108" y="54"/>
                    <a:pt x="108" y="54"/>
                    <a:pt x="108" y="54"/>
                  </a:cubicBezTo>
                  <a:cubicBezTo>
                    <a:pt x="110" y="53"/>
                    <a:pt x="110" y="53"/>
                    <a:pt x="111" y="51"/>
                  </a:cubicBezTo>
                  <a:cubicBezTo>
                    <a:pt x="111" y="50"/>
                    <a:pt x="112" y="49"/>
                    <a:pt x="112" y="48"/>
                  </a:cubicBezTo>
                  <a:cubicBezTo>
                    <a:pt x="114" y="47"/>
                    <a:pt x="114" y="48"/>
                    <a:pt x="115" y="49"/>
                  </a:cubicBezTo>
                  <a:cubicBezTo>
                    <a:pt x="115" y="49"/>
                    <a:pt x="118" y="53"/>
                    <a:pt x="117" y="53"/>
                  </a:cubicBezTo>
                  <a:cubicBezTo>
                    <a:pt x="114" y="52"/>
                    <a:pt x="111" y="52"/>
                    <a:pt x="109" y="54"/>
                  </a:cubicBezTo>
                  <a:cubicBezTo>
                    <a:pt x="107" y="55"/>
                    <a:pt x="106" y="56"/>
                    <a:pt x="104" y="57"/>
                  </a:cubicBezTo>
                  <a:cubicBezTo>
                    <a:pt x="104" y="57"/>
                    <a:pt x="101" y="57"/>
                    <a:pt x="101" y="57"/>
                  </a:cubicBezTo>
                  <a:cubicBezTo>
                    <a:pt x="102" y="56"/>
                    <a:pt x="104" y="55"/>
                    <a:pt x="104" y="55"/>
                  </a:cubicBezTo>
                  <a:cubicBezTo>
                    <a:pt x="102" y="54"/>
                    <a:pt x="101" y="55"/>
                    <a:pt x="99" y="57"/>
                  </a:cubicBezTo>
                  <a:cubicBezTo>
                    <a:pt x="98" y="57"/>
                    <a:pt x="97" y="59"/>
                    <a:pt x="96" y="60"/>
                  </a:cubicBezTo>
                  <a:cubicBezTo>
                    <a:pt x="95" y="60"/>
                    <a:pt x="94" y="61"/>
                    <a:pt x="94" y="61"/>
                  </a:cubicBezTo>
                  <a:cubicBezTo>
                    <a:pt x="93" y="62"/>
                    <a:pt x="93" y="63"/>
                    <a:pt x="93" y="64"/>
                  </a:cubicBezTo>
                  <a:cubicBezTo>
                    <a:pt x="92" y="64"/>
                    <a:pt x="91" y="64"/>
                    <a:pt x="91" y="64"/>
                  </a:cubicBezTo>
                  <a:cubicBezTo>
                    <a:pt x="90" y="65"/>
                    <a:pt x="91" y="66"/>
                    <a:pt x="91" y="67"/>
                  </a:cubicBezTo>
                  <a:cubicBezTo>
                    <a:pt x="91" y="68"/>
                    <a:pt x="88" y="69"/>
                    <a:pt x="88" y="70"/>
                  </a:cubicBezTo>
                  <a:cubicBezTo>
                    <a:pt x="88" y="70"/>
                    <a:pt x="88" y="70"/>
                    <a:pt x="88" y="70"/>
                  </a:cubicBezTo>
                  <a:cubicBezTo>
                    <a:pt x="87" y="70"/>
                    <a:pt x="86" y="71"/>
                    <a:pt x="85" y="72"/>
                  </a:cubicBezTo>
                  <a:cubicBezTo>
                    <a:pt x="86" y="74"/>
                    <a:pt x="87" y="77"/>
                    <a:pt x="86" y="78"/>
                  </a:cubicBezTo>
                  <a:cubicBezTo>
                    <a:pt x="85" y="81"/>
                    <a:pt x="84" y="76"/>
                    <a:pt x="83" y="75"/>
                  </a:cubicBezTo>
                  <a:cubicBezTo>
                    <a:pt x="81" y="72"/>
                    <a:pt x="76" y="74"/>
                    <a:pt x="72" y="75"/>
                  </a:cubicBezTo>
                  <a:cubicBezTo>
                    <a:pt x="68" y="75"/>
                    <a:pt x="64" y="80"/>
                    <a:pt x="67" y="85"/>
                  </a:cubicBezTo>
                  <a:cubicBezTo>
                    <a:pt x="68" y="87"/>
                    <a:pt x="70" y="88"/>
                    <a:pt x="72" y="87"/>
                  </a:cubicBezTo>
                  <a:cubicBezTo>
                    <a:pt x="75" y="87"/>
                    <a:pt x="75" y="84"/>
                    <a:pt x="77" y="84"/>
                  </a:cubicBezTo>
                  <a:cubicBezTo>
                    <a:pt x="81" y="84"/>
                    <a:pt x="77" y="87"/>
                    <a:pt x="77" y="89"/>
                  </a:cubicBezTo>
                  <a:cubicBezTo>
                    <a:pt x="77" y="90"/>
                    <a:pt x="77" y="90"/>
                    <a:pt x="79" y="90"/>
                  </a:cubicBezTo>
                  <a:cubicBezTo>
                    <a:pt x="80" y="91"/>
                    <a:pt x="81" y="90"/>
                    <a:pt x="82" y="91"/>
                  </a:cubicBezTo>
                  <a:cubicBezTo>
                    <a:pt x="82" y="91"/>
                    <a:pt x="82" y="93"/>
                    <a:pt x="83" y="92"/>
                  </a:cubicBezTo>
                  <a:cubicBezTo>
                    <a:pt x="82" y="93"/>
                    <a:pt x="82" y="96"/>
                    <a:pt x="84" y="97"/>
                  </a:cubicBezTo>
                  <a:cubicBezTo>
                    <a:pt x="85" y="98"/>
                    <a:pt x="87" y="97"/>
                    <a:pt x="89" y="98"/>
                  </a:cubicBezTo>
                  <a:cubicBezTo>
                    <a:pt x="92" y="99"/>
                    <a:pt x="90" y="98"/>
                    <a:pt x="93" y="96"/>
                  </a:cubicBezTo>
                  <a:cubicBezTo>
                    <a:pt x="95" y="95"/>
                    <a:pt x="95" y="96"/>
                    <a:pt x="97" y="96"/>
                  </a:cubicBezTo>
                  <a:cubicBezTo>
                    <a:pt x="98" y="96"/>
                    <a:pt x="98" y="95"/>
                    <a:pt x="100" y="95"/>
                  </a:cubicBezTo>
                  <a:cubicBezTo>
                    <a:pt x="101" y="95"/>
                    <a:pt x="101" y="96"/>
                    <a:pt x="103" y="97"/>
                  </a:cubicBezTo>
                  <a:cubicBezTo>
                    <a:pt x="103" y="97"/>
                    <a:pt x="104" y="96"/>
                    <a:pt x="105" y="96"/>
                  </a:cubicBezTo>
                  <a:cubicBezTo>
                    <a:pt x="107" y="97"/>
                    <a:pt x="109" y="98"/>
                    <a:pt x="111" y="100"/>
                  </a:cubicBezTo>
                  <a:cubicBezTo>
                    <a:pt x="113" y="101"/>
                    <a:pt x="114" y="101"/>
                    <a:pt x="116" y="102"/>
                  </a:cubicBezTo>
                  <a:cubicBezTo>
                    <a:pt x="118" y="102"/>
                    <a:pt x="120" y="104"/>
                    <a:pt x="120" y="106"/>
                  </a:cubicBezTo>
                  <a:cubicBezTo>
                    <a:pt x="120" y="106"/>
                    <a:pt x="119" y="108"/>
                    <a:pt x="119" y="109"/>
                  </a:cubicBezTo>
                  <a:cubicBezTo>
                    <a:pt x="119" y="109"/>
                    <a:pt x="122" y="108"/>
                    <a:pt x="123" y="108"/>
                  </a:cubicBezTo>
                  <a:cubicBezTo>
                    <a:pt x="122" y="109"/>
                    <a:pt x="121" y="110"/>
                    <a:pt x="121" y="109"/>
                  </a:cubicBezTo>
                  <a:cubicBezTo>
                    <a:pt x="121" y="110"/>
                    <a:pt x="122" y="110"/>
                    <a:pt x="122" y="111"/>
                  </a:cubicBezTo>
                  <a:cubicBezTo>
                    <a:pt x="123" y="108"/>
                    <a:pt x="125" y="109"/>
                    <a:pt x="126" y="110"/>
                  </a:cubicBezTo>
                  <a:cubicBezTo>
                    <a:pt x="128" y="111"/>
                    <a:pt x="130" y="111"/>
                    <a:pt x="132" y="111"/>
                  </a:cubicBezTo>
                  <a:cubicBezTo>
                    <a:pt x="133" y="112"/>
                    <a:pt x="136" y="113"/>
                    <a:pt x="137" y="114"/>
                  </a:cubicBezTo>
                  <a:cubicBezTo>
                    <a:pt x="138" y="115"/>
                    <a:pt x="138" y="117"/>
                    <a:pt x="137" y="119"/>
                  </a:cubicBezTo>
                  <a:cubicBezTo>
                    <a:pt x="135" y="121"/>
                    <a:pt x="134" y="121"/>
                    <a:pt x="133" y="123"/>
                  </a:cubicBezTo>
                  <a:cubicBezTo>
                    <a:pt x="132" y="125"/>
                    <a:pt x="133" y="127"/>
                    <a:pt x="132" y="129"/>
                  </a:cubicBezTo>
                  <a:cubicBezTo>
                    <a:pt x="132" y="131"/>
                    <a:pt x="131" y="130"/>
                    <a:pt x="130" y="132"/>
                  </a:cubicBezTo>
                  <a:cubicBezTo>
                    <a:pt x="128" y="133"/>
                    <a:pt x="130" y="133"/>
                    <a:pt x="128" y="134"/>
                  </a:cubicBezTo>
                  <a:cubicBezTo>
                    <a:pt x="126" y="135"/>
                    <a:pt x="124" y="134"/>
                    <a:pt x="123" y="137"/>
                  </a:cubicBezTo>
                  <a:cubicBezTo>
                    <a:pt x="123" y="136"/>
                    <a:pt x="123" y="136"/>
                    <a:pt x="123" y="136"/>
                  </a:cubicBezTo>
                  <a:cubicBezTo>
                    <a:pt x="123" y="137"/>
                    <a:pt x="122" y="138"/>
                    <a:pt x="122" y="139"/>
                  </a:cubicBezTo>
                  <a:cubicBezTo>
                    <a:pt x="121" y="140"/>
                    <a:pt x="121" y="141"/>
                    <a:pt x="120" y="142"/>
                  </a:cubicBezTo>
                  <a:cubicBezTo>
                    <a:pt x="119" y="143"/>
                    <a:pt x="115" y="148"/>
                    <a:pt x="115" y="147"/>
                  </a:cubicBezTo>
                  <a:cubicBezTo>
                    <a:pt x="115" y="147"/>
                    <a:pt x="112" y="148"/>
                    <a:pt x="112" y="147"/>
                  </a:cubicBezTo>
                  <a:cubicBezTo>
                    <a:pt x="112" y="148"/>
                    <a:pt x="112" y="148"/>
                    <a:pt x="113" y="148"/>
                  </a:cubicBezTo>
                  <a:cubicBezTo>
                    <a:pt x="112" y="152"/>
                    <a:pt x="110" y="153"/>
                    <a:pt x="106" y="153"/>
                  </a:cubicBezTo>
                  <a:cubicBezTo>
                    <a:pt x="107" y="155"/>
                    <a:pt x="105" y="154"/>
                    <a:pt x="104" y="155"/>
                  </a:cubicBezTo>
                  <a:cubicBezTo>
                    <a:pt x="103" y="156"/>
                    <a:pt x="103" y="158"/>
                    <a:pt x="103" y="158"/>
                  </a:cubicBezTo>
                  <a:cubicBezTo>
                    <a:pt x="103" y="159"/>
                    <a:pt x="101" y="161"/>
                    <a:pt x="101" y="161"/>
                  </a:cubicBezTo>
                  <a:cubicBezTo>
                    <a:pt x="101" y="162"/>
                    <a:pt x="102" y="162"/>
                    <a:pt x="102" y="163"/>
                  </a:cubicBezTo>
                  <a:cubicBezTo>
                    <a:pt x="99" y="163"/>
                    <a:pt x="96" y="164"/>
                    <a:pt x="93" y="164"/>
                  </a:cubicBezTo>
                  <a:cubicBezTo>
                    <a:pt x="94" y="163"/>
                    <a:pt x="94" y="163"/>
                    <a:pt x="92" y="163"/>
                  </a:cubicBezTo>
                  <a:cubicBezTo>
                    <a:pt x="93" y="161"/>
                    <a:pt x="94" y="161"/>
                    <a:pt x="94" y="159"/>
                  </a:cubicBezTo>
                  <a:cubicBezTo>
                    <a:pt x="94" y="159"/>
                    <a:pt x="94" y="159"/>
                    <a:pt x="94" y="158"/>
                  </a:cubicBezTo>
                  <a:cubicBezTo>
                    <a:pt x="95" y="156"/>
                    <a:pt x="95" y="157"/>
                    <a:pt x="94" y="155"/>
                  </a:cubicBezTo>
                  <a:cubicBezTo>
                    <a:pt x="94" y="152"/>
                    <a:pt x="95" y="151"/>
                    <a:pt x="96" y="147"/>
                  </a:cubicBezTo>
                  <a:cubicBezTo>
                    <a:pt x="97" y="144"/>
                    <a:pt x="97" y="139"/>
                    <a:pt x="97" y="136"/>
                  </a:cubicBezTo>
                  <a:cubicBezTo>
                    <a:pt x="98" y="134"/>
                    <a:pt x="98" y="130"/>
                    <a:pt x="98" y="129"/>
                  </a:cubicBezTo>
                  <a:cubicBezTo>
                    <a:pt x="97" y="127"/>
                    <a:pt x="94" y="125"/>
                    <a:pt x="92" y="124"/>
                  </a:cubicBezTo>
                  <a:cubicBezTo>
                    <a:pt x="90" y="122"/>
                    <a:pt x="89" y="120"/>
                    <a:pt x="88" y="118"/>
                  </a:cubicBezTo>
                  <a:cubicBezTo>
                    <a:pt x="87" y="117"/>
                    <a:pt x="86" y="116"/>
                    <a:pt x="86" y="114"/>
                  </a:cubicBezTo>
                  <a:cubicBezTo>
                    <a:pt x="85" y="112"/>
                    <a:pt x="86" y="113"/>
                    <a:pt x="86" y="112"/>
                  </a:cubicBezTo>
                  <a:cubicBezTo>
                    <a:pt x="86" y="110"/>
                    <a:pt x="86" y="109"/>
                    <a:pt x="86" y="107"/>
                  </a:cubicBezTo>
                  <a:cubicBezTo>
                    <a:pt x="87" y="106"/>
                    <a:pt x="89" y="105"/>
                    <a:pt x="89" y="103"/>
                  </a:cubicBezTo>
                  <a:cubicBezTo>
                    <a:pt x="90" y="101"/>
                    <a:pt x="89" y="99"/>
                    <a:pt x="88" y="99"/>
                  </a:cubicBezTo>
                  <a:cubicBezTo>
                    <a:pt x="87" y="99"/>
                    <a:pt x="86" y="99"/>
                    <a:pt x="85" y="99"/>
                  </a:cubicBezTo>
                  <a:cubicBezTo>
                    <a:pt x="84" y="99"/>
                    <a:pt x="82" y="98"/>
                    <a:pt x="81" y="97"/>
                  </a:cubicBezTo>
                  <a:cubicBezTo>
                    <a:pt x="80" y="96"/>
                    <a:pt x="79" y="94"/>
                    <a:pt x="78" y="93"/>
                  </a:cubicBezTo>
                  <a:cubicBezTo>
                    <a:pt x="77" y="93"/>
                    <a:pt x="76" y="93"/>
                    <a:pt x="75" y="93"/>
                  </a:cubicBezTo>
                  <a:cubicBezTo>
                    <a:pt x="73" y="92"/>
                    <a:pt x="72" y="91"/>
                    <a:pt x="71" y="90"/>
                  </a:cubicBezTo>
                  <a:cubicBezTo>
                    <a:pt x="70" y="89"/>
                    <a:pt x="69" y="90"/>
                    <a:pt x="67" y="90"/>
                  </a:cubicBezTo>
                  <a:cubicBezTo>
                    <a:pt x="65" y="90"/>
                    <a:pt x="63" y="88"/>
                    <a:pt x="62" y="88"/>
                  </a:cubicBezTo>
                  <a:cubicBezTo>
                    <a:pt x="59" y="87"/>
                    <a:pt x="57" y="85"/>
                    <a:pt x="56" y="82"/>
                  </a:cubicBezTo>
                  <a:cubicBezTo>
                    <a:pt x="55" y="80"/>
                    <a:pt x="54" y="79"/>
                    <a:pt x="52" y="77"/>
                  </a:cubicBezTo>
                  <a:cubicBezTo>
                    <a:pt x="51" y="75"/>
                    <a:pt x="50" y="73"/>
                    <a:pt x="47" y="72"/>
                  </a:cubicBezTo>
                  <a:cubicBezTo>
                    <a:pt x="47" y="72"/>
                    <a:pt x="48" y="74"/>
                    <a:pt x="48" y="75"/>
                  </a:cubicBezTo>
                  <a:cubicBezTo>
                    <a:pt x="49" y="76"/>
                    <a:pt x="50" y="78"/>
                    <a:pt x="52" y="79"/>
                  </a:cubicBezTo>
                  <a:cubicBezTo>
                    <a:pt x="53" y="82"/>
                    <a:pt x="52" y="82"/>
                    <a:pt x="51" y="80"/>
                  </a:cubicBezTo>
                  <a:cubicBezTo>
                    <a:pt x="49" y="77"/>
                    <a:pt x="47" y="75"/>
                    <a:pt x="45" y="72"/>
                  </a:cubicBezTo>
                  <a:cubicBezTo>
                    <a:pt x="44" y="71"/>
                    <a:pt x="45" y="70"/>
                    <a:pt x="44" y="69"/>
                  </a:cubicBezTo>
                  <a:cubicBezTo>
                    <a:pt x="43" y="68"/>
                    <a:pt x="41" y="68"/>
                    <a:pt x="40" y="67"/>
                  </a:cubicBezTo>
                  <a:cubicBezTo>
                    <a:pt x="37" y="64"/>
                    <a:pt x="36" y="59"/>
                    <a:pt x="36" y="55"/>
                  </a:cubicBezTo>
                  <a:cubicBezTo>
                    <a:pt x="36" y="53"/>
                    <a:pt x="37" y="52"/>
                    <a:pt x="37" y="51"/>
                  </a:cubicBezTo>
                  <a:cubicBezTo>
                    <a:pt x="37" y="49"/>
                    <a:pt x="36" y="48"/>
                    <a:pt x="35" y="48"/>
                  </a:cubicBezTo>
                  <a:cubicBezTo>
                    <a:pt x="35" y="47"/>
                    <a:pt x="34" y="46"/>
                    <a:pt x="34" y="46"/>
                  </a:cubicBezTo>
                  <a:cubicBezTo>
                    <a:pt x="33" y="45"/>
                    <a:pt x="32" y="43"/>
                    <a:pt x="31" y="42"/>
                  </a:cubicBezTo>
                  <a:cubicBezTo>
                    <a:pt x="30" y="41"/>
                    <a:pt x="28" y="40"/>
                    <a:pt x="27" y="39"/>
                  </a:cubicBezTo>
                  <a:cubicBezTo>
                    <a:pt x="35" y="29"/>
                    <a:pt x="46" y="20"/>
                    <a:pt x="58" y="15"/>
                  </a:cubicBezTo>
                  <a:cubicBezTo>
                    <a:pt x="58" y="16"/>
                    <a:pt x="58" y="17"/>
                    <a:pt x="59" y="17"/>
                  </a:cubicBezTo>
                  <a:cubicBezTo>
                    <a:pt x="60" y="19"/>
                    <a:pt x="61" y="19"/>
                    <a:pt x="63" y="19"/>
                  </a:cubicBezTo>
                  <a:cubicBezTo>
                    <a:pt x="62" y="21"/>
                    <a:pt x="60" y="21"/>
                    <a:pt x="58" y="21"/>
                  </a:cubicBezTo>
                  <a:cubicBezTo>
                    <a:pt x="56" y="21"/>
                    <a:pt x="53" y="20"/>
                    <a:pt x="52" y="22"/>
                  </a:cubicBezTo>
                  <a:cubicBezTo>
                    <a:pt x="53" y="23"/>
                    <a:pt x="55" y="25"/>
                    <a:pt x="55" y="22"/>
                  </a:cubicBezTo>
                  <a:cubicBezTo>
                    <a:pt x="57" y="22"/>
                    <a:pt x="59" y="22"/>
                    <a:pt x="61" y="23"/>
                  </a:cubicBezTo>
                  <a:cubicBezTo>
                    <a:pt x="62" y="23"/>
                    <a:pt x="65" y="24"/>
                    <a:pt x="65" y="23"/>
                  </a:cubicBezTo>
                  <a:cubicBezTo>
                    <a:pt x="66" y="23"/>
                    <a:pt x="66" y="21"/>
                    <a:pt x="66" y="21"/>
                  </a:cubicBezTo>
                  <a:cubicBezTo>
                    <a:pt x="66" y="21"/>
                    <a:pt x="65" y="21"/>
                    <a:pt x="65" y="21"/>
                  </a:cubicBezTo>
                  <a:cubicBezTo>
                    <a:pt x="66" y="19"/>
                    <a:pt x="67" y="20"/>
                    <a:pt x="69" y="21"/>
                  </a:cubicBezTo>
                  <a:cubicBezTo>
                    <a:pt x="67" y="22"/>
                    <a:pt x="68" y="25"/>
                    <a:pt x="70" y="23"/>
                  </a:cubicBezTo>
                  <a:cubicBezTo>
                    <a:pt x="72" y="21"/>
                    <a:pt x="70" y="20"/>
                    <a:pt x="68" y="19"/>
                  </a:cubicBezTo>
                  <a:cubicBezTo>
                    <a:pt x="70" y="16"/>
                    <a:pt x="71" y="16"/>
                    <a:pt x="73" y="19"/>
                  </a:cubicBezTo>
                  <a:cubicBezTo>
                    <a:pt x="73" y="17"/>
                    <a:pt x="74" y="18"/>
                    <a:pt x="76" y="18"/>
                  </a:cubicBezTo>
                  <a:cubicBezTo>
                    <a:pt x="76" y="17"/>
                    <a:pt x="76" y="17"/>
                    <a:pt x="76" y="17"/>
                  </a:cubicBezTo>
                  <a:cubicBezTo>
                    <a:pt x="75" y="17"/>
                    <a:pt x="74" y="17"/>
                    <a:pt x="74" y="17"/>
                  </a:cubicBezTo>
                  <a:cubicBezTo>
                    <a:pt x="75" y="15"/>
                    <a:pt x="74" y="14"/>
                    <a:pt x="76" y="14"/>
                  </a:cubicBezTo>
                  <a:cubicBezTo>
                    <a:pt x="78" y="13"/>
                    <a:pt x="83" y="13"/>
                    <a:pt x="83" y="12"/>
                  </a:cubicBezTo>
                  <a:cubicBezTo>
                    <a:pt x="80" y="13"/>
                    <a:pt x="76" y="13"/>
                    <a:pt x="73" y="14"/>
                  </a:cubicBezTo>
                  <a:cubicBezTo>
                    <a:pt x="72" y="15"/>
                    <a:pt x="70" y="17"/>
                    <a:pt x="69" y="16"/>
                  </a:cubicBezTo>
                  <a:cubicBezTo>
                    <a:pt x="68" y="14"/>
                    <a:pt x="70" y="12"/>
                    <a:pt x="71" y="11"/>
                  </a:cubicBezTo>
                  <a:cubicBezTo>
                    <a:pt x="71" y="11"/>
                    <a:pt x="71" y="11"/>
                    <a:pt x="71" y="11"/>
                  </a:cubicBezTo>
                  <a:cubicBezTo>
                    <a:pt x="76" y="10"/>
                    <a:pt x="81" y="10"/>
                    <a:pt x="87" y="10"/>
                  </a:cubicBezTo>
                  <a:cubicBezTo>
                    <a:pt x="91" y="10"/>
                    <a:pt x="94" y="10"/>
                    <a:pt x="98" y="10"/>
                  </a:cubicBezTo>
                  <a:cubicBezTo>
                    <a:pt x="96" y="11"/>
                    <a:pt x="97" y="11"/>
                    <a:pt x="96" y="12"/>
                  </a:cubicBezTo>
                  <a:cubicBezTo>
                    <a:pt x="95" y="13"/>
                    <a:pt x="92" y="14"/>
                    <a:pt x="90" y="15"/>
                  </a:cubicBezTo>
                  <a:cubicBezTo>
                    <a:pt x="92" y="15"/>
                    <a:pt x="98" y="17"/>
                    <a:pt x="100" y="14"/>
                  </a:cubicBezTo>
                  <a:cubicBezTo>
                    <a:pt x="99" y="14"/>
                    <a:pt x="98" y="14"/>
                    <a:pt x="97" y="14"/>
                  </a:cubicBezTo>
                  <a:cubicBezTo>
                    <a:pt x="99" y="13"/>
                    <a:pt x="100" y="12"/>
                    <a:pt x="102" y="11"/>
                  </a:cubicBezTo>
                  <a:cubicBezTo>
                    <a:pt x="118" y="14"/>
                    <a:pt x="132" y="22"/>
                    <a:pt x="143" y="34"/>
                  </a:cubicBezTo>
                  <a:cubicBezTo>
                    <a:pt x="143" y="34"/>
                    <a:pt x="143" y="34"/>
                    <a:pt x="143" y="34"/>
                  </a:cubicBezTo>
                  <a:close/>
                  <a:moveTo>
                    <a:pt x="157" y="64"/>
                  </a:moveTo>
                  <a:cubicBezTo>
                    <a:pt x="157" y="64"/>
                    <a:pt x="157" y="64"/>
                    <a:pt x="158" y="64"/>
                  </a:cubicBezTo>
                  <a:cubicBezTo>
                    <a:pt x="158" y="63"/>
                    <a:pt x="158" y="63"/>
                    <a:pt x="158" y="62"/>
                  </a:cubicBezTo>
                  <a:cubicBezTo>
                    <a:pt x="159" y="62"/>
                    <a:pt x="159" y="62"/>
                    <a:pt x="159" y="61"/>
                  </a:cubicBezTo>
                  <a:cubicBezTo>
                    <a:pt x="160" y="61"/>
                    <a:pt x="160" y="61"/>
                    <a:pt x="160" y="61"/>
                  </a:cubicBezTo>
                  <a:cubicBezTo>
                    <a:pt x="161" y="65"/>
                    <a:pt x="162" y="68"/>
                    <a:pt x="163" y="72"/>
                  </a:cubicBezTo>
                  <a:cubicBezTo>
                    <a:pt x="163" y="72"/>
                    <a:pt x="163" y="72"/>
                    <a:pt x="163" y="72"/>
                  </a:cubicBezTo>
                  <a:cubicBezTo>
                    <a:pt x="163" y="72"/>
                    <a:pt x="161" y="73"/>
                    <a:pt x="161" y="73"/>
                  </a:cubicBezTo>
                  <a:cubicBezTo>
                    <a:pt x="160" y="73"/>
                    <a:pt x="160" y="72"/>
                    <a:pt x="159" y="71"/>
                  </a:cubicBezTo>
                  <a:cubicBezTo>
                    <a:pt x="158" y="71"/>
                    <a:pt x="158" y="70"/>
                    <a:pt x="157" y="69"/>
                  </a:cubicBezTo>
                  <a:cubicBezTo>
                    <a:pt x="157" y="69"/>
                    <a:pt x="157" y="68"/>
                    <a:pt x="157" y="67"/>
                  </a:cubicBezTo>
                  <a:cubicBezTo>
                    <a:pt x="157" y="66"/>
                    <a:pt x="157" y="65"/>
                    <a:pt x="157" y="64"/>
                  </a:cubicBezTo>
                  <a:close/>
                  <a:moveTo>
                    <a:pt x="158" y="104"/>
                  </a:moveTo>
                  <a:cubicBezTo>
                    <a:pt x="156" y="103"/>
                    <a:pt x="155" y="101"/>
                    <a:pt x="154" y="100"/>
                  </a:cubicBezTo>
                  <a:cubicBezTo>
                    <a:pt x="152" y="98"/>
                    <a:pt x="153" y="96"/>
                    <a:pt x="153" y="94"/>
                  </a:cubicBezTo>
                  <a:cubicBezTo>
                    <a:pt x="153" y="92"/>
                    <a:pt x="152" y="90"/>
                    <a:pt x="153" y="88"/>
                  </a:cubicBezTo>
                  <a:cubicBezTo>
                    <a:pt x="154" y="88"/>
                    <a:pt x="154" y="87"/>
                    <a:pt x="155" y="87"/>
                  </a:cubicBezTo>
                  <a:cubicBezTo>
                    <a:pt x="155" y="86"/>
                    <a:pt x="155" y="85"/>
                    <a:pt x="156" y="84"/>
                  </a:cubicBezTo>
                  <a:cubicBezTo>
                    <a:pt x="157" y="82"/>
                    <a:pt x="158" y="82"/>
                    <a:pt x="159" y="81"/>
                  </a:cubicBezTo>
                  <a:cubicBezTo>
                    <a:pt x="160" y="80"/>
                    <a:pt x="160" y="80"/>
                    <a:pt x="161" y="78"/>
                  </a:cubicBezTo>
                  <a:cubicBezTo>
                    <a:pt x="161" y="78"/>
                    <a:pt x="162" y="76"/>
                    <a:pt x="163" y="75"/>
                  </a:cubicBezTo>
                  <a:cubicBezTo>
                    <a:pt x="164" y="79"/>
                    <a:pt x="164" y="83"/>
                    <a:pt x="164" y="87"/>
                  </a:cubicBezTo>
                  <a:cubicBezTo>
                    <a:pt x="164" y="94"/>
                    <a:pt x="163" y="101"/>
                    <a:pt x="162" y="107"/>
                  </a:cubicBezTo>
                  <a:cubicBezTo>
                    <a:pt x="160" y="107"/>
                    <a:pt x="159" y="105"/>
                    <a:pt x="158" y="104"/>
                  </a:cubicBezTo>
                  <a:close/>
                </a:path>
              </a:pathLst>
            </a:custGeom>
            <a:solidFill>
              <a:srgbClr val="2FA598"/>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 name="组合 1"/>
          <p:cNvGrpSpPr/>
          <p:nvPr/>
        </p:nvGrpSpPr>
        <p:grpSpPr>
          <a:xfrm>
            <a:off x="4547109" y="4025144"/>
            <a:ext cx="1118780" cy="1245834"/>
            <a:chOff x="4547109" y="4025144"/>
            <a:chExt cx="1118780" cy="1245834"/>
          </a:xfrm>
        </p:grpSpPr>
        <p:sp>
          <p:nvSpPr>
            <p:cNvPr id="18" name="任意多边形 17"/>
            <p:cNvSpPr/>
            <p:nvPr/>
          </p:nvSpPr>
          <p:spPr>
            <a:xfrm rot="5400000">
              <a:off x="4483582" y="4088671"/>
              <a:ext cx="1245834" cy="1118780"/>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5" name="组合 34"/>
            <p:cNvGrpSpPr/>
            <p:nvPr/>
          </p:nvGrpSpPr>
          <p:grpSpPr>
            <a:xfrm>
              <a:off x="4789701" y="4391737"/>
              <a:ext cx="629218" cy="512648"/>
              <a:chOff x="8323263" y="-182563"/>
              <a:chExt cx="754063" cy="614364"/>
            </a:xfrm>
            <a:solidFill>
              <a:srgbClr val="2FA598"/>
            </a:solidFill>
          </p:grpSpPr>
          <p:sp>
            <p:nvSpPr>
              <p:cNvPr id="36" name="Freeform 786"/>
              <p:cNvSpPr>
                <a:spLocks noEditPoints="1"/>
              </p:cNvSpPr>
              <p:nvPr/>
            </p:nvSpPr>
            <p:spPr bwMode="auto">
              <a:xfrm>
                <a:off x="8650288" y="255588"/>
                <a:ext cx="427038" cy="168275"/>
              </a:xfrm>
              <a:custGeom>
                <a:avLst/>
                <a:gdLst>
                  <a:gd name="T0" fmla="*/ 105 w 114"/>
                  <a:gd name="T1" fmla="*/ 4 h 45"/>
                  <a:gd name="T2" fmla="*/ 85 w 114"/>
                  <a:gd name="T3" fmla="*/ 4 h 45"/>
                  <a:gd name="T4" fmla="*/ 69 w 114"/>
                  <a:gd name="T5" fmla="*/ 11 h 45"/>
                  <a:gd name="T6" fmla="*/ 64 w 114"/>
                  <a:gd name="T7" fmla="*/ 12 h 45"/>
                  <a:gd name="T8" fmla="*/ 69 w 114"/>
                  <a:gd name="T9" fmla="*/ 20 h 45"/>
                  <a:gd name="T10" fmla="*/ 65 w 114"/>
                  <a:gd name="T11" fmla="*/ 27 h 45"/>
                  <a:gd name="T12" fmla="*/ 58 w 114"/>
                  <a:gd name="T13" fmla="*/ 8 h 45"/>
                  <a:gd name="T14" fmla="*/ 63 w 114"/>
                  <a:gd name="T15" fmla="*/ 15 h 45"/>
                  <a:gd name="T16" fmla="*/ 58 w 114"/>
                  <a:gd name="T17" fmla="*/ 16 h 45"/>
                  <a:gd name="T18" fmla="*/ 63 w 114"/>
                  <a:gd name="T19" fmla="*/ 24 h 45"/>
                  <a:gd name="T20" fmla="*/ 58 w 114"/>
                  <a:gd name="T21" fmla="*/ 30 h 45"/>
                  <a:gd name="T22" fmla="*/ 52 w 114"/>
                  <a:gd name="T23" fmla="*/ 12 h 45"/>
                  <a:gd name="T24" fmla="*/ 56 w 114"/>
                  <a:gd name="T25" fmla="*/ 19 h 45"/>
                  <a:gd name="T26" fmla="*/ 52 w 114"/>
                  <a:gd name="T27" fmla="*/ 20 h 45"/>
                  <a:gd name="T28" fmla="*/ 56 w 114"/>
                  <a:gd name="T29" fmla="*/ 28 h 45"/>
                  <a:gd name="T30" fmla="*/ 46 w 114"/>
                  <a:gd name="T31" fmla="*/ 11 h 45"/>
                  <a:gd name="T32" fmla="*/ 45 w 114"/>
                  <a:gd name="T33" fmla="*/ 16 h 45"/>
                  <a:gd name="T34" fmla="*/ 50 w 114"/>
                  <a:gd name="T35" fmla="*/ 23 h 45"/>
                  <a:gd name="T36" fmla="*/ 45 w 114"/>
                  <a:gd name="T37" fmla="*/ 24 h 45"/>
                  <a:gd name="T38" fmla="*/ 17 w 114"/>
                  <a:gd name="T39" fmla="*/ 30 h 45"/>
                  <a:gd name="T40" fmla="*/ 23 w 114"/>
                  <a:gd name="T41" fmla="*/ 24 h 45"/>
                  <a:gd name="T42" fmla="*/ 24 w 114"/>
                  <a:gd name="T43" fmla="*/ 19 h 45"/>
                  <a:gd name="T44" fmla="*/ 21 w 114"/>
                  <a:gd name="T45" fmla="*/ 12 h 45"/>
                  <a:gd name="T46" fmla="*/ 25 w 114"/>
                  <a:gd name="T47" fmla="*/ 11 h 45"/>
                  <a:gd name="T48" fmla="*/ 25 w 114"/>
                  <a:gd name="T49" fmla="*/ 26 h 45"/>
                  <a:gd name="T50" fmla="*/ 30 w 114"/>
                  <a:gd name="T51" fmla="*/ 20 h 45"/>
                  <a:gd name="T52" fmla="*/ 31 w 114"/>
                  <a:gd name="T53" fmla="*/ 15 h 45"/>
                  <a:gd name="T54" fmla="*/ 28 w 114"/>
                  <a:gd name="T55" fmla="*/ 8 h 45"/>
                  <a:gd name="T56" fmla="*/ 36 w 114"/>
                  <a:gd name="T57" fmla="*/ 30 h 45"/>
                  <a:gd name="T58" fmla="*/ 32 w 114"/>
                  <a:gd name="T59" fmla="*/ 22 h 45"/>
                  <a:gd name="T60" fmla="*/ 37 w 114"/>
                  <a:gd name="T61" fmla="*/ 16 h 45"/>
                  <a:gd name="T62" fmla="*/ 38 w 114"/>
                  <a:gd name="T63" fmla="*/ 11 h 45"/>
                  <a:gd name="T64" fmla="*/ 38 w 114"/>
                  <a:gd name="T65" fmla="*/ 28 h 45"/>
                  <a:gd name="T66" fmla="*/ 43 w 114"/>
                  <a:gd name="T67" fmla="*/ 26 h 45"/>
                  <a:gd name="T68" fmla="*/ 39 w 114"/>
                  <a:gd name="T69" fmla="*/ 19 h 45"/>
                  <a:gd name="T70" fmla="*/ 44 w 114"/>
                  <a:gd name="T71" fmla="*/ 12 h 45"/>
                  <a:gd name="T72" fmla="*/ 71 w 114"/>
                  <a:gd name="T73" fmla="*/ 43 h 45"/>
                  <a:gd name="T74" fmla="*/ 71 w 114"/>
                  <a:gd name="T75" fmla="*/ 33 h 45"/>
                  <a:gd name="T76" fmla="*/ 76 w 114"/>
                  <a:gd name="T77" fmla="*/ 27 h 45"/>
                  <a:gd name="T78" fmla="*/ 71 w 114"/>
                  <a:gd name="T79" fmla="*/ 20 h 45"/>
                  <a:gd name="T80" fmla="*/ 76 w 114"/>
                  <a:gd name="T81" fmla="*/ 19 h 45"/>
                  <a:gd name="T82" fmla="*/ 71 w 114"/>
                  <a:gd name="T83" fmla="*/ 11 h 45"/>
                  <a:gd name="T84" fmla="*/ 71 w 114"/>
                  <a:gd name="T85" fmla="*/ 3 h 45"/>
                  <a:gd name="T86" fmla="*/ 79 w 114"/>
                  <a:gd name="T87" fmla="*/ 31 h 45"/>
                  <a:gd name="T88" fmla="*/ 83 w 114"/>
                  <a:gd name="T89" fmla="*/ 24 h 45"/>
                  <a:gd name="T90" fmla="*/ 82 w 114"/>
                  <a:gd name="T91" fmla="*/ 19 h 45"/>
                  <a:gd name="T92" fmla="*/ 77 w 114"/>
                  <a:gd name="T93" fmla="*/ 12 h 45"/>
                  <a:gd name="T94" fmla="*/ 81 w 114"/>
                  <a:gd name="T95" fmla="*/ 11 h 45"/>
                  <a:gd name="T96" fmla="*/ 85 w 114"/>
                  <a:gd name="T97" fmla="*/ 27 h 45"/>
                  <a:gd name="T98" fmla="*/ 89 w 114"/>
                  <a:gd name="T99" fmla="*/ 20 h 45"/>
                  <a:gd name="T100" fmla="*/ 88 w 114"/>
                  <a:gd name="T101" fmla="*/ 15 h 45"/>
                  <a:gd name="T102" fmla="*/ 83 w 114"/>
                  <a:gd name="T103" fmla="*/ 8 h 45"/>
                  <a:gd name="T104" fmla="*/ 97 w 114"/>
                  <a:gd name="T105" fmla="*/ 31 h 45"/>
                  <a:gd name="T106" fmla="*/ 91 w 114"/>
                  <a:gd name="T107" fmla="*/ 23 h 45"/>
                  <a:gd name="T108" fmla="*/ 95 w 114"/>
                  <a:gd name="T109" fmla="*/ 16 h 45"/>
                  <a:gd name="T110" fmla="*/ 94 w 114"/>
                  <a:gd name="T111" fmla="*/ 11 h 45"/>
                  <a:gd name="T112" fmla="*/ 89 w 114"/>
                  <a:gd name="T113" fmla="*/ 5 h 45"/>
                  <a:gd name="T114" fmla="*/ 101 w 114"/>
                  <a:gd name="T115" fmla="*/ 4 h 45"/>
                  <a:gd name="T116" fmla="*/ 101 w 114"/>
                  <a:gd name="T117" fmla="*/ 3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14" h="45">
                    <a:moveTo>
                      <a:pt x="16" y="0"/>
                    </a:moveTo>
                    <a:cubicBezTo>
                      <a:pt x="13" y="0"/>
                      <a:pt x="11" y="2"/>
                      <a:pt x="10" y="4"/>
                    </a:cubicBezTo>
                    <a:cubicBezTo>
                      <a:pt x="1" y="41"/>
                      <a:pt x="1" y="41"/>
                      <a:pt x="1" y="41"/>
                    </a:cubicBezTo>
                    <a:cubicBezTo>
                      <a:pt x="0" y="43"/>
                      <a:pt x="3" y="45"/>
                      <a:pt x="6" y="45"/>
                    </a:cubicBezTo>
                    <a:cubicBezTo>
                      <a:pt x="108" y="45"/>
                      <a:pt x="108" y="45"/>
                      <a:pt x="108" y="45"/>
                    </a:cubicBezTo>
                    <a:cubicBezTo>
                      <a:pt x="112" y="45"/>
                      <a:pt x="114" y="43"/>
                      <a:pt x="113" y="41"/>
                    </a:cubicBezTo>
                    <a:cubicBezTo>
                      <a:pt x="105" y="4"/>
                      <a:pt x="105" y="4"/>
                      <a:pt x="105" y="4"/>
                    </a:cubicBezTo>
                    <a:cubicBezTo>
                      <a:pt x="104" y="2"/>
                      <a:pt x="101" y="0"/>
                      <a:pt x="99" y="0"/>
                    </a:cubicBezTo>
                    <a:lnTo>
                      <a:pt x="16" y="0"/>
                    </a:lnTo>
                    <a:close/>
                    <a:moveTo>
                      <a:pt x="79" y="3"/>
                    </a:moveTo>
                    <a:cubicBezTo>
                      <a:pt x="79" y="3"/>
                      <a:pt x="79" y="2"/>
                      <a:pt x="80" y="2"/>
                    </a:cubicBezTo>
                    <a:cubicBezTo>
                      <a:pt x="83" y="2"/>
                      <a:pt x="83" y="2"/>
                      <a:pt x="83" y="2"/>
                    </a:cubicBezTo>
                    <a:cubicBezTo>
                      <a:pt x="84" y="2"/>
                      <a:pt x="84" y="3"/>
                      <a:pt x="85" y="3"/>
                    </a:cubicBezTo>
                    <a:cubicBezTo>
                      <a:pt x="85" y="4"/>
                      <a:pt x="85" y="4"/>
                      <a:pt x="85" y="4"/>
                    </a:cubicBezTo>
                    <a:cubicBezTo>
                      <a:pt x="85" y="5"/>
                      <a:pt x="84" y="5"/>
                      <a:pt x="83" y="5"/>
                    </a:cubicBezTo>
                    <a:cubicBezTo>
                      <a:pt x="81" y="5"/>
                      <a:pt x="81" y="5"/>
                      <a:pt x="81" y="5"/>
                    </a:cubicBezTo>
                    <a:cubicBezTo>
                      <a:pt x="80" y="5"/>
                      <a:pt x="79" y="5"/>
                      <a:pt x="79" y="4"/>
                    </a:cubicBezTo>
                    <a:lnTo>
                      <a:pt x="79" y="3"/>
                    </a:lnTo>
                    <a:close/>
                    <a:moveTo>
                      <a:pt x="64" y="8"/>
                    </a:moveTo>
                    <a:cubicBezTo>
                      <a:pt x="69" y="8"/>
                      <a:pt x="69" y="8"/>
                      <a:pt x="69" y="8"/>
                    </a:cubicBezTo>
                    <a:cubicBezTo>
                      <a:pt x="69" y="11"/>
                      <a:pt x="69" y="11"/>
                      <a:pt x="69" y="11"/>
                    </a:cubicBezTo>
                    <a:cubicBezTo>
                      <a:pt x="64" y="11"/>
                      <a:pt x="64" y="11"/>
                      <a:pt x="64" y="11"/>
                    </a:cubicBezTo>
                    <a:lnTo>
                      <a:pt x="64" y="8"/>
                    </a:lnTo>
                    <a:close/>
                    <a:moveTo>
                      <a:pt x="64" y="12"/>
                    </a:moveTo>
                    <a:cubicBezTo>
                      <a:pt x="69" y="12"/>
                      <a:pt x="69" y="12"/>
                      <a:pt x="69" y="12"/>
                    </a:cubicBezTo>
                    <a:cubicBezTo>
                      <a:pt x="69" y="15"/>
                      <a:pt x="69" y="15"/>
                      <a:pt x="69" y="15"/>
                    </a:cubicBezTo>
                    <a:cubicBezTo>
                      <a:pt x="65" y="15"/>
                      <a:pt x="65" y="15"/>
                      <a:pt x="65" y="15"/>
                    </a:cubicBezTo>
                    <a:lnTo>
                      <a:pt x="64" y="12"/>
                    </a:lnTo>
                    <a:close/>
                    <a:moveTo>
                      <a:pt x="65" y="16"/>
                    </a:moveTo>
                    <a:cubicBezTo>
                      <a:pt x="69" y="16"/>
                      <a:pt x="69" y="16"/>
                      <a:pt x="69" y="16"/>
                    </a:cubicBezTo>
                    <a:cubicBezTo>
                      <a:pt x="69" y="19"/>
                      <a:pt x="69" y="19"/>
                      <a:pt x="69" y="19"/>
                    </a:cubicBezTo>
                    <a:cubicBezTo>
                      <a:pt x="65" y="19"/>
                      <a:pt x="65" y="19"/>
                      <a:pt x="65" y="19"/>
                    </a:cubicBezTo>
                    <a:lnTo>
                      <a:pt x="65" y="16"/>
                    </a:lnTo>
                    <a:close/>
                    <a:moveTo>
                      <a:pt x="65" y="20"/>
                    </a:moveTo>
                    <a:cubicBezTo>
                      <a:pt x="69" y="20"/>
                      <a:pt x="69" y="20"/>
                      <a:pt x="69" y="20"/>
                    </a:cubicBezTo>
                    <a:cubicBezTo>
                      <a:pt x="70" y="23"/>
                      <a:pt x="70" y="23"/>
                      <a:pt x="70" y="23"/>
                    </a:cubicBezTo>
                    <a:cubicBezTo>
                      <a:pt x="65" y="23"/>
                      <a:pt x="65" y="23"/>
                      <a:pt x="65" y="23"/>
                    </a:cubicBezTo>
                    <a:lnTo>
                      <a:pt x="65" y="20"/>
                    </a:lnTo>
                    <a:close/>
                    <a:moveTo>
                      <a:pt x="65" y="24"/>
                    </a:moveTo>
                    <a:cubicBezTo>
                      <a:pt x="70" y="24"/>
                      <a:pt x="70" y="24"/>
                      <a:pt x="70" y="24"/>
                    </a:cubicBezTo>
                    <a:cubicBezTo>
                      <a:pt x="70" y="27"/>
                      <a:pt x="70" y="27"/>
                      <a:pt x="70" y="27"/>
                    </a:cubicBezTo>
                    <a:cubicBezTo>
                      <a:pt x="65" y="27"/>
                      <a:pt x="65" y="27"/>
                      <a:pt x="65" y="27"/>
                    </a:cubicBezTo>
                    <a:lnTo>
                      <a:pt x="65" y="24"/>
                    </a:lnTo>
                    <a:close/>
                    <a:moveTo>
                      <a:pt x="65" y="28"/>
                    </a:moveTo>
                    <a:cubicBezTo>
                      <a:pt x="70" y="28"/>
                      <a:pt x="70" y="28"/>
                      <a:pt x="70" y="28"/>
                    </a:cubicBezTo>
                    <a:cubicBezTo>
                      <a:pt x="70" y="31"/>
                      <a:pt x="70" y="31"/>
                      <a:pt x="70" y="31"/>
                    </a:cubicBezTo>
                    <a:cubicBezTo>
                      <a:pt x="65" y="31"/>
                      <a:pt x="65" y="31"/>
                      <a:pt x="65" y="31"/>
                    </a:cubicBezTo>
                    <a:lnTo>
                      <a:pt x="65" y="28"/>
                    </a:lnTo>
                    <a:close/>
                    <a:moveTo>
                      <a:pt x="58" y="8"/>
                    </a:moveTo>
                    <a:cubicBezTo>
                      <a:pt x="63" y="8"/>
                      <a:pt x="63" y="8"/>
                      <a:pt x="63" y="8"/>
                    </a:cubicBezTo>
                    <a:cubicBezTo>
                      <a:pt x="63" y="11"/>
                      <a:pt x="63" y="11"/>
                      <a:pt x="63" y="11"/>
                    </a:cubicBezTo>
                    <a:cubicBezTo>
                      <a:pt x="58" y="11"/>
                      <a:pt x="58" y="11"/>
                      <a:pt x="58" y="11"/>
                    </a:cubicBezTo>
                    <a:lnTo>
                      <a:pt x="58" y="8"/>
                    </a:lnTo>
                    <a:close/>
                    <a:moveTo>
                      <a:pt x="58" y="12"/>
                    </a:moveTo>
                    <a:cubicBezTo>
                      <a:pt x="63" y="12"/>
                      <a:pt x="63" y="12"/>
                      <a:pt x="63" y="12"/>
                    </a:cubicBezTo>
                    <a:cubicBezTo>
                      <a:pt x="63" y="15"/>
                      <a:pt x="63" y="15"/>
                      <a:pt x="63" y="15"/>
                    </a:cubicBezTo>
                    <a:cubicBezTo>
                      <a:pt x="58" y="15"/>
                      <a:pt x="58" y="15"/>
                      <a:pt x="58" y="15"/>
                    </a:cubicBezTo>
                    <a:lnTo>
                      <a:pt x="58" y="12"/>
                    </a:lnTo>
                    <a:close/>
                    <a:moveTo>
                      <a:pt x="58" y="16"/>
                    </a:moveTo>
                    <a:cubicBezTo>
                      <a:pt x="63" y="16"/>
                      <a:pt x="63" y="16"/>
                      <a:pt x="63" y="16"/>
                    </a:cubicBezTo>
                    <a:cubicBezTo>
                      <a:pt x="63" y="19"/>
                      <a:pt x="63" y="19"/>
                      <a:pt x="63" y="19"/>
                    </a:cubicBezTo>
                    <a:cubicBezTo>
                      <a:pt x="58" y="19"/>
                      <a:pt x="58" y="19"/>
                      <a:pt x="58" y="19"/>
                    </a:cubicBezTo>
                    <a:lnTo>
                      <a:pt x="58" y="16"/>
                    </a:lnTo>
                    <a:close/>
                    <a:moveTo>
                      <a:pt x="58" y="20"/>
                    </a:moveTo>
                    <a:cubicBezTo>
                      <a:pt x="63" y="20"/>
                      <a:pt x="63" y="20"/>
                      <a:pt x="63" y="20"/>
                    </a:cubicBezTo>
                    <a:cubicBezTo>
                      <a:pt x="63" y="23"/>
                      <a:pt x="63" y="23"/>
                      <a:pt x="63" y="23"/>
                    </a:cubicBezTo>
                    <a:cubicBezTo>
                      <a:pt x="58" y="23"/>
                      <a:pt x="58" y="23"/>
                      <a:pt x="58" y="23"/>
                    </a:cubicBezTo>
                    <a:lnTo>
                      <a:pt x="58" y="20"/>
                    </a:lnTo>
                    <a:close/>
                    <a:moveTo>
                      <a:pt x="58" y="24"/>
                    </a:moveTo>
                    <a:cubicBezTo>
                      <a:pt x="63" y="24"/>
                      <a:pt x="63" y="24"/>
                      <a:pt x="63" y="24"/>
                    </a:cubicBezTo>
                    <a:cubicBezTo>
                      <a:pt x="63" y="27"/>
                      <a:pt x="63" y="27"/>
                      <a:pt x="63" y="27"/>
                    </a:cubicBezTo>
                    <a:cubicBezTo>
                      <a:pt x="58" y="27"/>
                      <a:pt x="58" y="27"/>
                      <a:pt x="58" y="27"/>
                    </a:cubicBezTo>
                    <a:lnTo>
                      <a:pt x="58" y="24"/>
                    </a:lnTo>
                    <a:close/>
                    <a:moveTo>
                      <a:pt x="58" y="28"/>
                    </a:moveTo>
                    <a:cubicBezTo>
                      <a:pt x="63" y="28"/>
                      <a:pt x="63" y="28"/>
                      <a:pt x="63" y="28"/>
                    </a:cubicBezTo>
                    <a:cubicBezTo>
                      <a:pt x="63" y="31"/>
                      <a:pt x="63" y="31"/>
                      <a:pt x="63" y="31"/>
                    </a:cubicBezTo>
                    <a:cubicBezTo>
                      <a:pt x="58" y="30"/>
                      <a:pt x="58" y="30"/>
                      <a:pt x="58" y="30"/>
                    </a:cubicBezTo>
                    <a:lnTo>
                      <a:pt x="58" y="28"/>
                    </a:lnTo>
                    <a:close/>
                    <a:moveTo>
                      <a:pt x="52" y="8"/>
                    </a:moveTo>
                    <a:cubicBezTo>
                      <a:pt x="57" y="8"/>
                      <a:pt x="57" y="8"/>
                      <a:pt x="57" y="8"/>
                    </a:cubicBezTo>
                    <a:cubicBezTo>
                      <a:pt x="57" y="11"/>
                      <a:pt x="57" y="11"/>
                      <a:pt x="57" y="11"/>
                    </a:cubicBezTo>
                    <a:cubicBezTo>
                      <a:pt x="52" y="11"/>
                      <a:pt x="52" y="11"/>
                      <a:pt x="52" y="11"/>
                    </a:cubicBezTo>
                    <a:lnTo>
                      <a:pt x="52" y="8"/>
                    </a:lnTo>
                    <a:close/>
                    <a:moveTo>
                      <a:pt x="52" y="12"/>
                    </a:moveTo>
                    <a:cubicBezTo>
                      <a:pt x="56" y="12"/>
                      <a:pt x="56" y="12"/>
                      <a:pt x="56" y="12"/>
                    </a:cubicBezTo>
                    <a:cubicBezTo>
                      <a:pt x="56" y="15"/>
                      <a:pt x="56" y="15"/>
                      <a:pt x="56" y="15"/>
                    </a:cubicBezTo>
                    <a:cubicBezTo>
                      <a:pt x="52" y="15"/>
                      <a:pt x="52" y="15"/>
                      <a:pt x="52" y="15"/>
                    </a:cubicBezTo>
                    <a:lnTo>
                      <a:pt x="52" y="12"/>
                    </a:lnTo>
                    <a:close/>
                    <a:moveTo>
                      <a:pt x="52" y="16"/>
                    </a:moveTo>
                    <a:cubicBezTo>
                      <a:pt x="56" y="16"/>
                      <a:pt x="56" y="16"/>
                      <a:pt x="56" y="16"/>
                    </a:cubicBezTo>
                    <a:cubicBezTo>
                      <a:pt x="56" y="19"/>
                      <a:pt x="56" y="19"/>
                      <a:pt x="56" y="19"/>
                    </a:cubicBezTo>
                    <a:cubicBezTo>
                      <a:pt x="52" y="19"/>
                      <a:pt x="52" y="19"/>
                      <a:pt x="52" y="19"/>
                    </a:cubicBezTo>
                    <a:lnTo>
                      <a:pt x="52" y="16"/>
                    </a:lnTo>
                    <a:close/>
                    <a:moveTo>
                      <a:pt x="52" y="20"/>
                    </a:moveTo>
                    <a:cubicBezTo>
                      <a:pt x="56" y="20"/>
                      <a:pt x="56" y="20"/>
                      <a:pt x="56" y="20"/>
                    </a:cubicBezTo>
                    <a:cubicBezTo>
                      <a:pt x="56" y="23"/>
                      <a:pt x="56" y="23"/>
                      <a:pt x="56" y="23"/>
                    </a:cubicBezTo>
                    <a:cubicBezTo>
                      <a:pt x="52" y="23"/>
                      <a:pt x="52" y="23"/>
                      <a:pt x="52" y="23"/>
                    </a:cubicBezTo>
                    <a:lnTo>
                      <a:pt x="52" y="20"/>
                    </a:lnTo>
                    <a:close/>
                    <a:moveTo>
                      <a:pt x="52" y="24"/>
                    </a:moveTo>
                    <a:cubicBezTo>
                      <a:pt x="56" y="24"/>
                      <a:pt x="56" y="24"/>
                      <a:pt x="56" y="24"/>
                    </a:cubicBezTo>
                    <a:cubicBezTo>
                      <a:pt x="56" y="27"/>
                      <a:pt x="56" y="27"/>
                      <a:pt x="56" y="27"/>
                    </a:cubicBezTo>
                    <a:cubicBezTo>
                      <a:pt x="51" y="26"/>
                      <a:pt x="51" y="26"/>
                      <a:pt x="51" y="26"/>
                    </a:cubicBezTo>
                    <a:lnTo>
                      <a:pt x="52" y="24"/>
                    </a:lnTo>
                    <a:close/>
                    <a:moveTo>
                      <a:pt x="51" y="28"/>
                    </a:moveTo>
                    <a:cubicBezTo>
                      <a:pt x="56" y="28"/>
                      <a:pt x="56" y="28"/>
                      <a:pt x="56" y="28"/>
                    </a:cubicBezTo>
                    <a:cubicBezTo>
                      <a:pt x="56" y="30"/>
                      <a:pt x="56" y="30"/>
                      <a:pt x="56" y="30"/>
                    </a:cubicBezTo>
                    <a:cubicBezTo>
                      <a:pt x="51" y="30"/>
                      <a:pt x="51" y="30"/>
                      <a:pt x="51" y="30"/>
                    </a:cubicBezTo>
                    <a:lnTo>
                      <a:pt x="51" y="28"/>
                    </a:lnTo>
                    <a:close/>
                    <a:moveTo>
                      <a:pt x="46" y="8"/>
                    </a:moveTo>
                    <a:cubicBezTo>
                      <a:pt x="50" y="8"/>
                      <a:pt x="50" y="8"/>
                      <a:pt x="50" y="8"/>
                    </a:cubicBezTo>
                    <a:cubicBezTo>
                      <a:pt x="50" y="11"/>
                      <a:pt x="50" y="11"/>
                      <a:pt x="50" y="11"/>
                    </a:cubicBezTo>
                    <a:cubicBezTo>
                      <a:pt x="46" y="11"/>
                      <a:pt x="46" y="11"/>
                      <a:pt x="46" y="11"/>
                    </a:cubicBezTo>
                    <a:lnTo>
                      <a:pt x="46" y="8"/>
                    </a:lnTo>
                    <a:close/>
                    <a:moveTo>
                      <a:pt x="46" y="12"/>
                    </a:moveTo>
                    <a:cubicBezTo>
                      <a:pt x="50" y="12"/>
                      <a:pt x="50" y="12"/>
                      <a:pt x="50" y="12"/>
                    </a:cubicBezTo>
                    <a:cubicBezTo>
                      <a:pt x="50" y="15"/>
                      <a:pt x="50" y="15"/>
                      <a:pt x="50" y="15"/>
                    </a:cubicBezTo>
                    <a:cubicBezTo>
                      <a:pt x="46" y="15"/>
                      <a:pt x="46" y="15"/>
                      <a:pt x="46" y="15"/>
                    </a:cubicBezTo>
                    <a:lnTo>
                      <a:pt x="46" y="12"/>
                    </a:lnTo>
                    <a:close/>
                    <a:moveTo>
                      <a:pt x="45" y="16"/>
                    </a:moveTo>
                    <a:cubicBezTo>
                      <a:pt x="50" y="16"/>
                      <a:pt x="50" y="16"/>
                      <a:pt x="50" y="16"/>
                    </a:cubicBezTo>
                    <a:cubicBezTo>
                      <a:pt x="50" y="19"/>
                      <a:pt x="50" y="19"/>
                      <a:pt x="50" y="19"/>
                    </a:cubicBezTo>
                    <a:cubicBezTo>
                      <a:pt x="45" y="19"/>
                      <a:pt x="45" y="19"/>
                      <a:pt x="45" y="19"/>
                    </a:cubicBezTo>
                    <a:lnTo>
                      <a:pt x="45" y="16"/>
                    </a:lnTo>
                    <a:close/>
                    <a:moveTo>
                      <a:pt x="45" y="20"/>
                    </a:moveTo>
                    <a:cubicBezTo>
                      <a:pt x="50" y="20"/>
                      <a:pt x="50" y="20"/>
                      <a:pt x="50" y="20"/>
                    </a:cubicBezTo>
                    <a:cubicBezTo>
                      <a:pt x="50" y="23"/>
                      <a:pt x="50" y="23"/>
                      <a:pt x="50" y="23"/>
                    </a:cubicBezTo>
                    <a:cubicBezTo>
                      <a:pt x="45" y="23"/>
                      <a:pt x="45" y="23"/>
                      <a:pt x="45" y="23"/>
                    </a:cubicBezTo>
                    <a:lnTo>
                      <a:pt x="45" y="20"/>
                    </a:lnTo>
                    <a:close/>
                    <a:moveTo>
                      <a:pt x="45" y="24"/>
                    </a:moveTo>
                    <a:cubicBezTo>
                      <a:pt x="50" y="24"/>
                      <a:pt x="50" y="24"/>
                      <a:pt x="50" y="24"/>
                    </a:cubicBezTo>
                    <a:cubicBezTo>
                      <a:pt x="50" y="26"/>
                      <a:pt x="50" y="26"/>
                      <a:pt x="50" y="26"/>
                    </a:cubicBezTo>
                    <a:cubicBezTo>
                      <a:pt x="45" y="26"/>
                      <a:pt x="45" y="26"/>
                      <a:pt x="45" y="26"/>
                    </a:cubicBezTo>
                    <a:lnTo>
                      <a:pt x="45" y="24"/>
                    </a:lnTo>
                    <a:close/>
                    <a:moveTo>
                      <a:pt x="45" y="28"/>
                    </a:moveTo>
                    <a:cubicBezTo>
                      <a:pt x="50" y="28"/>
                      <a:pt x="50" y="28"/>
                      <a:pt x="50" y="28"/>
                    </a:cubicBezTo>
                    <a:cubicBezTo>
                      <a:pt x="49" y="30"/>
                      <a:pt x="49" y="30"/>
                      <a:pt x="49" y="30"/>
                    </a:cubicBezTo>
                    <a:cubicBezTo>
                      <a:pt x="44" y="30"/>
                      <a:pt x="44" y="30"/>
                      <a:pt x="44" y="30"/>
                    </a:cubicBezTo>
                    <a:lnTo>
                      <a:pt x="45" y="28"/>
                    </a:lnTo>
                    <a:close/>
                    <a:moveTo>
                      <a:pt x="22" y="30"/>
                    </a:moveTo>
                    <a:cubicBezTo>
                      <a:pt x="17" y="30"/>
                      <a:pt x="17" y="30"/>
                      <a:pt x="17" y="30"/>
                    </a:cubicBezTo>
                    <a:cubicBezTo>
                      <a:pt x="18" y="27"/>
                      <a:pt x="18" y="27"/>
                      <a:pt x="18" y="27"/>
                    </a:cubicBezTo>
                    <a:cubicBezTo>
                      <a:pt x="23" y="27"/>
                      <a:pt x="23" y="27"/>
                      <a:pt x="23" y="27"/>
                    </a:cubicBezTo>
                    <a:lnTo>
                      <a:pt x="22" y="30"/>
                    </a:lnTo>
                    <a:close/>
                    <a:moveTo>
                      <a:pt x="23" y="26"/>
                    </a:moveTo>
                    <a:cubicBezTo>
                      <a:pt x="18" y="26"/>
                      <a:pt x="18" y="26"/>
                      <a:pt x="18" y="26"/>
                    </a:cubicBezTo>
                    <a:cubicBezTo>
                      <a:pt x="18" y="24"/>
                      <a:pt x="18" y="24"/>
                      <a:pt x="18" y="24"/>
                    </a:cubicBezTo>
                    <a:cubicBezTo>
                      <a:pt x="23" y="24"/>
                      <a:pt x="23" y="24"/>
                      <a:pt x="23" y="24"/>
                    </a:cubicBezTo>
                    <a:lnTo>
                      <a:pt x="23" y="26"/>
                    </a:lnTo>
                    <a:close/>
                    <a:moveTo>
                      <a:pt x="23" y="22"/>
                    </a:moveTo>
                    <a:cubicBezTo>
                      <a:pt x="19" y="22"/>
                      <a:pt x="19" y="22"/>
                      <a:pt x="19" y="22"/>
                    </a:cubicBezTo>
                    <a:cubicBezTo>
                      <a:pt x="19" y="20"/>
                      <a:pt x="19" y="20"/>
                      <a:pt x="19" y="20"/>
                    </a:cubicBezTo>
                    <a:cubicBezTo>
                      <a:pt x="24" y="20"/>
                      <a:pt x="24" y="20"/>
                      <a:pt x="24" y="20"/>
                    </a:cubicBezTo>
                    <a:lnTo>
                      <a:pt x="23" y="22"/>
                    </a:lnTo>
                    <a:close/>
                    <a:moveTo>
                      <a:pt x="24" y="19"/>
                    </a:moveTo>
                    <a:cubicBezTo>
                      <a:pt x="19" y="18"/>
                      <a:pt x="19" y="18"/>
                      <a:pt x="19" y="18"/>
                    </a:cubicBezTo>
                    <a:cubicBezTo>
                      <a:pt x="20" y="16"/>
                      <a:pt x="20" y="16"/>
                      <a:pt x="20" y="16"/>
                    </a:cubicBezTo>
                    <a:cubicBezTo>
                      <a:pt x="25" y="16"/>
                      <a:pt x="25" y="16"/>
                      <a:pt x="25" y="16"/>
                    </a:cubicBezTo>
                    <a:lnTo>
                      <a:pt x="24" y="19"/>
                    </a:lnTo>
                    <a:close/>
                    <a:moveTo>
                      <a:pt x="25" y="15"/>
                    </a:moveTo>
                    <a:cubicBezTo>
                      <a:pt x="20" y="15"/>
                      <a:pt x="20" y="15"/>
                      <a:pt x="20" y="15"/>
                    </a:cubicBezTo>
                    <a:cubicBezTo>
                      <a:pt x="21" y="12"/>
                      <a:pt x="21" y="12"/>
                      <a:pt x="21" y="12"/>
                    </a:cubicBezTo>
                    <a:cubicBezTo>
                      <a:pt x="25" y="12"/>
                      <a:pt x="25" y="12"/>
                      <a:pt x="25" y="12"/>
                    </a:cubicBezTo>
                    <a:lnTo>
                      <a:pt x="25" y="15"/>
                    </a:lnTo>
                    <a:close/>
                    <a:moveTo>
                      <a:pt x="25" y="11"/>
                    </a:moveTo>
                    <a:cubicBezTo>
                      <a:pt x="21" y="11"/>
                      <a:pt x="21" y="11"/>
                      <a:pt x="21" y="11"/>
                    </a:cubicBezTo>
                    <a:cubicBezTo>
                      <a:pt x="21" y="8"/>
                      <a:pt x="21" y="8"/>
                      <a:pt x="21" y="8"/>
                    </a:cubicBezTo>
                    <a:cubicBezTo>
                      <a:pt x="26" y="8"/>
                      <a:pt x="26" y="8"/>
                      <a:pt x="26" y="8"/>
                    </a:cubicBezTo>
                    <a:lnTo>
                      <a:pt x="25" y="11"/>
                    </a:lnTo>
                    <a:close/>
                    <a:moveTo>
                      <a:pt x="29" y="30"/>
                    </a:moveTo>
                    <a:cubicBezTo>
                      <a:pt x="24" y="30"/>
                      <a:pt x="24" y="30"/>
                      <a:pt x="24" y="30"/>
                    </a:cubicBezTo>
                    <a:cubicBezTo>
                      <a:pt x="24" y="27"/>
                      <a:pt x="24" y="27"/>
                      <a:pt x="24" y="27"/>
                    </a:cubicBezTo>
                    <a:cubicBezTo>
                      <a:pt x="29" y="28"/>
                      <a:pt x="29" y="28"/>
                      <a:pt x="29" y="28"/>
                    </a:cubicBezTo>
                    <a:lnTo>
                      <a:pt x="29" y="30"/>
                    </a:lnTo>
                    <a:close/>
                    <a:moveTo>
                      <a:pt x="29" y="26"/>
                    </a:moveTo>
                    <a:cubicBezTo>
                      <a:pt x="25" y="26"/>
                      <a:pt x="25" y="26"/>
                      <a:pt x="25" y="26"/>
                    </a:cubicBezTo>
                    <a:cubicBezTo>
                      <a:pt x="25" y="24"/>
                      <a:pt x="25" y="24"/>
                      <a:pt x="25" y="24"/>
                    </a:cubicBezTo>
                    <a:cubicBezTo>
                      <a:pt x="30" y="24"/>
                      <a:pt x="30" y="24"/>
                      <a:pt x="30" y="24"/>
                    </a:cubicBezTo>
                    <a:lnTo>
                      <a:pt x="29" y="26"/>
                    </a:lnTo>
                    <a:close/>
                    <a:moveTo>
                      <a:pt x="30" y="22"/>
                    </a:moveTo>
                    <a:cubicBezTo>
                      <a:pt x="25" y="22"/>
                      <a:pt x="25" y="22"/>
                      <a:pt x="25" y="22"/>
                    </a:cubicBezTo>
                    <a:cubicBezTo>
                      <a:pt x="26" y="20"/>
                      <a:pt x="26" y="20"/>
                      <a:pt x="26" y="20"/>
                    </a:cubicBezTo>
                    <a:cubicBezTo>
                      <a:pt x="30" y="20"/>
                      <a:pt x="30" y="20"/>
                      <a:pt x="30" y="20"/>
                    </a:cubicBezTo>
                    <a:lnTo>
                      <a:pt x="30" y="22"/>
                    </a:lnTo>
                    <a:close/>
                    <a:moveTo>
                      <a:pt x="31" y="19"/>
                    </a:moveTo>
                    <a:cubicBezTo>
                      <a:pt x="26" y="19"/>
                      <a:pt x="26" y="19"/>
                      <a:pt x="26" y="19"/>
                    </a:cubicBezTo>
                    <a:cubicBezTo>
                      <a:pt x="26" y="16"/>
                      <a:pt x="26" y="16"/>
                      <a:pt x="26" y="16"/>
                    </a:cubicBezTo>
                    <a:cubicBezTo>
                      <a:pt x="31" y="16"/>
                      <a:pt x="31" y="16"/>
                      <a:pt x="31" y="16"/>
                    </a:cubicBezTo>
                    <a:lnTo>
                      <a:pt x="31" y="19"/>
                    </a:lnTo>
                    <a:close/>
                    <a:moveTo>
                      <a:pt x="31" y="15"/>
                    </a:moveTo>
                    <a:cubicBezTo>
                      <a:pt x="26" y="15"/>
                      <a:pt x="26" y="15"/>
                      <a:pt x="26" y="15"/>
                    </a:cubicBezTo>
                    <a:cubicBezTo>
                      <a:pt x="27" y="12"/>
                      <a:pt x="27" y="12"/>
                      <a:pt x="27" y="12"/>
                    </a:cubicBezTo>
                    <a:cubicBezTo>
                      <a:pt x="31" y="12"/>
                      <a:pt x="31" y="12"/>
                      <a:pt x="31" y="12"/>
                    </a:cubicBezTo>
                    <a:lnTo>
                      <a:pt x="31" y="15"/>
                    </a:lnTo>
                    <a:close/>
                    <a:moveTo>
                      <a:pt x="32" y="11"/>
                    </a:moveTo>
                    <a:cubicBezTo>
                      <a:pt x="27" y="11"/>
                      <a:pt x="27" y="11"/>
                      <a:pt x="27" y="11"/>
                    </a:cubicBezTo>
                    <a:cubicBezTo>
                      <a:pt x="28" y="8"/>
                      <a:pt x="28" y="8"/>
                      <a:pt x="28" y="8"/>
                    </a:cubicBezTo>
                    <a:cubicBezTo>
                      <a:pt x="32" y="8"/>
                      <a:pt x="32" y="8"/>
                      <a:pt x="32" y="8"/>
                    </a:cubicBezTo>
                    <a:lnTo>
                      <a:pt x="32" y="11"/>
                    </a:lnTo>
                    <a:close/>
                    <a:moveTo>
                      <a:pt x="36" y="30"/>
                    </a:moveTo>
                    <a:cubicBezTo>
                      <a:pt x="31" y="30"/>
                      <a:pt x="31" y="30"/>
                      <a:pt x="31" y="30"/>
                    </a:cubicBezTo>
                    <a:cubicBezTo>
                      <a:pt x="31" y="28"/>
                      <a:pt x="31" y="28"/>
                      <a:pt x="31" y="28"/>
                    </a:cubicBezTo>
                    <a:cubicBezTo>
                      <a:pt x="36" y="28"/>
                      <a:pt x="36" y="28"/>
                      <a:pt x="36" y="28"/>
                    </a:cubicBezTo>
                    <a:lnTo>
                      <a:pt x="36" y="30"/>
                    </a:lnTo>
                    <a:close/>
                    <a:moveTo>
                      <a:pt x="36" y="26"/>
                    </a:moveTo>
                    <a:cubicBezTo>
                      <a:pt x="31" y="26"/>
                      <a:pt x="31" y="26"/>
                      <a:pt x="31" y="26"/>
                    </a:cubicBezTo>
                    <a:cubicBezTo>
                      <a:pt x="32" y="24"/>
                      <a:pt x="32" y="24"/>
                      <a:pt x="32" y="24"/>
                    </a:cubicBezTo>
                    <a:cubicBezTo>
                      <a:pt x="36" y="24"/>
                      <a:pt x="36" y="24"/>
                      <a:pt x="36" y="24"/>
                    </a:cubicBezTo>
                    <a:lnTo>
                      <a:pt x="36" y="26"/>
                    </a:lnTo>
                    <a:close/>
                    <a:moveTo>
                      <a:pt x="37" y="22"/>
                    </a:moveTo>
                    <a:cubicBezTo>
                      <a:pt x="32" y="22"/>
                      <a:pt x="32" y="22"/>
                      <a:pt x="32" y="22"/>
                    </a:cubicBezTo>
                    <a:cubicBezTo>
                      <a:pt x="32" y="20"/>
                      <a:pt x="32" y="20"/>
                      <a:pt x="32" y="20"/>
                    </a:cubicBezTo>
                    <a:cubicBezTo>
                      <a:pt x="37" y="20"/>
                      <a:pt x="37" y="20"/>
                      <a:pt x="37" y="20"/>
                    </a:cubicBezTo>
                    <a:lnTo>
                      <a:pt x="37" y="22"/>
                    </a:lnTo>
                    <a:close/>
                    <a:moveTo>
                      <a:pt x="37" y="19"/>
                    </a:moveTo>
                    <a:cubicBezTo>
                      <a:pt x="32" y="19"/>
                      <a:pt x="32" y="19"/>
                      <a:pt x="32" y="19"/>
                    </a:cubicBezTo>
                    <a:cubicBezTo>
                      <a:pt x="33" y="16"/>
                      <a:pt x="33" y="16"/>
                      <a:pt x="33" y="16"/>
                    </a:cubicBezTo>
                    <a:cubicBezTo>
                      <a:pt x="37" y="16"/>
                      <a:pt x="37" y="16"/>
                      <a:pt x="37" y="16"/>
                    </a:cubicBezTo>
                    <a:lnTo>
                      <a:pt x="37" y="19"/>
                    </a:lnTo>
                    <a:close/>
                    <a:moveTo>
                      <a:pt x="37" y="15"/>
                    </a:moveTo>
                    <a:cubicBezTo>
                      <a:pt x="33" y="15"/>
                      <a:pt x="33" y="15"/>
                      <a:pt x="33" y="15"/>
                    </a:cubicBezTo>
                    <a:cubicBezTo>
                      <a:pt x="33" y="12"/>
                      <a:pt x="33" y="12"/>
                      <a:pt x="33" y="12"/>
                    </a:cubicBezTo>
                    <a:cubicBezTo>
                      <a:pt x="38" y="12"/>
                      <a:pt x="38" y="12"/>
                      <a:pt x="38" y="12"/>
                    </a:cubicBezTo>
                    <a:lnTo>
                      <a:pt x="37" y="15"/>
                    </a:lnTo>
                    <a:close/>
                    <a:moveTo>
                      <a:pt x="38" y="11"/>
                    </a:moveTo>
                    <a:cubicBezTo>
                      <a:pt x="33" y="11"/>
                      <a:pt x="33" y="11"/>
                      <a:pt x="33" y="11"/>
                    </a:cubicBezTo>
                    <a:cubicBezTo>
                      <a:pt x="34" y="8"/>
                      <a:pt x="34" y="8"/>
                      <a:pt x="34" y="8"/>
                    </a:cubicBezTo>
                    <a:cubicBezTo>
                      <a:pt x="38" y="8"/>
                      <a:pt x="38" y="8"/>
                      <a:pt x="38" y="8"/>
                    </a:cubicBezTo>
                    <a:lnTo>
                      <a:pt x="38" y="11"/>
                    </a:lnTo>
                    <a:close/>
                    <a:moveTo>
                      <a:pt x="43" y="30"/>
                    </a:moveTo>
                    <a:cubicBezTo>
                      <a:pt x="38" y="30"/>
                      <a:pt x="38" y="30"/>
                      <a:pt x="38" y="30"/>
                    </a:cubicBezTo>
                    <a:cubicBezTo>
                      <a:pt x="38" y="28"/>
                      <a:pt x="38" y="28"/>
                      <a:pt x="38" y="28"/>
                    </a:cubicBezTo>
                    <a:cubicBezTo>
                      <a:pt x="43" y="28"/>
                      <a:pt x="43" y="28"/>
                      <a:pt x="43" y="28"/>
                    </a:cubicBezTo>
                    <a:lnTo>
                      <a:pt x="43" y="30"/>
                    </a:lnTo>
                    <a:close/>
                    <a:moveTo>
                      <a:pt x="43" y="26"/>
                    </a:moveTo>
                    <a:cubicBezTo>
                      <a:pt x="38" y="26"/>
                      <a:pt x="38" y="26"/>
                      <a:pt x="38" y="26"/>
                    </a:cubicBezTo>
                    <a:cubicBezTo>
                      <a:pt x="38" y="24"/>
                      <a:pt x="38" y="24"/>
                      <a:pt x="38" y="24"/>
                    </a:cubicBezTo>
                    <a:cubicBezTo>
                      <a:pt x="43" y="24"/>
                      <a:pt x="43" y="24"/>
                      <a:pt x="43" y="24"/>
                    </a:cubicBezTo>
                    <a:lnTo>
                      <a:pt x="43" y="26"/>
                    </a:lnTo>
                    <a:close/>
                    <a:moveTo>
                      <a:pt x="43" y="23"/>
                    </a:moveTo>
                    <a:cubicBezTo>
                      <a:pt x="38" y="22"/>
                      <a:pt x="38" y="22"/>
                      <a:pt x="38" y="22"/>
                    </a:cubicBezTo>
                    <a:cubicBezTo>
                      <a:pt x="39" y="20"/>
                      <a:pt x="39" y="20"/>
                      <a:pt x="39" y="20"/>
                    </a:cubicBezTo>
                    <a:cubicBezTo>
                      <a:pt x="43" y="20"/>
                      <a:pt x="43" y="20"/>
                      <a:pt x="43" y="20"/>
                    </a:cubicBezTo>
                    <a:lnTo>
                      <a:pt x="43" y="23"/>
                    </a:lnTo>
                    <a:close/>
                    <a:moveTo>
                      <a:pt x="43" y="19"/>
                    </a:moveTo>
                    <a:cubicBezTo>
                      <a:pt x="39" y="19"/>
                      <a:pt x="39" y="19"/>
                      <a:pt x="39" y="19"/>
                    </a:cubicBezTo>
                    <a:cubicBezTo>
                      <a:pt x="39" y="16"/>
                      <a:pt x="39" y="16"/>
                      <a:pt x="39" y="16"/>
                    </a:cubicBezTo>
                    <a:cubicBezTo>
                      <a:pt x="44" y="16"/>
                      <a:pt x="44" y="16"/>
                      <a:pt x="44" y="16"/>
                    </a:cubicBezTo>
                    <a:lnTo>
                      <a:pt x="43" y="19"/>
                    </a:lnTo>
                    <a:close/>
                    <a:moveTo>
                      <a:pt x="44" y="15"/>
                    </a:moveTo>
                    <a:cubicBezTo>
                      <a:pt x="39" y="15"/>
                      <a:pt x="39" y="15"/>
                      <a:pt x="39" y="15"/>
                    </a:cubicBezTo>
                    <a:cubicBezTo>
                      <a:pt x="39" y="12"/>
                      <a:pt x="39" y="12"/>
                      <a:pt x="39" y="12"/>
                    </a:cubicBezTo>
                    <a:cubicBezTo>
                      <a:pt x="44" y="12"/>
                      <a:pt x="44" y="12"/>
                      <a:pt x="44" y="12"/>
                    </a:cubicBezTo>
                    <a:lnTo>
                      <a:pt x="44" y="15"/>
                    </a:lnTo>
                    <a:close/>
                    <a:moveTo>
                      <a:pt x="44" y="11"/>
                    </a:moveTo>
                    <a:cubicBezTo>
                      <a:pt x="40" y="11"/>
                      <a:pt x="40" y="11"/>
                      <a:pt x="40" y="11"/>
                    </a:cubicBezTo>
                    <a:cubicBezTo>
                      <a:pt x="40" y="8"/>
                      <a:pt x="40" y="8"/>
                      <a:pt x="40" y="8"/>
                    </a:cubicBezTo>
                    <a:cubicBezTo>
                      <a:pt x="44" y="8"/>
                      <a:pt x="44" y="8"/>
                      <a:pt x="44" y="8"/>
                    </a:cubicBezTo>
                    <a:lnTo>
                      <a:pt x="44" y="11"/>
                    </a:lnTo>
                    <a:close/>
                    <a:moveTo>
                      <a:pt x="71" y="43"/>
                    </a:moveTo>
                    <a:cubicBezTo>
                      <a:pt x="71" y="44"/>
                      <a:pt x="71" y="44"/>
                      <a:pt x="70" y="44"/>
                    </a:cubicBezTo>
                    <a:cubicBezTo>
                      <a:pt x="45" y="44"/>
                      <a:pt x="45" y="44"/>
                      <a:pt x="45" y="44"/>
                    </a:cubicBezTo>
                    <a:cubicBezTo>
                      <a:pt x="44" y="44"/>
                      <a:pt x="43" y="44"/>
                      <a:pt x="43" y="43"/>
                    </a:cubicBezTo>
                    <a:cubicBezTo>
                      <a:pt x="44" y="33"/>
                      <a:pt x="44" y="33"/>
                      <a:pt x="44" y="33"/>
                    </a:cubicBezTo>
                    <a:cubicBezTo>
                      <a:pt x="44" y="32"/>
                      <a:pt x="44" y="32"/>
                      <a:pt x="45" y="32"/>
                    </a:cubicBezTo>
                    <a:cubicBezTo>
                      <a:pt x="69" y="32"/>
                      <a:pt x="69" y="32"/>
                      <a:pt x="69" y="32"/>
                    </a:cubicBezTo>
                    <a:cubicBezTo>
                      <a:pt x="70" y="32"/>
                      <a:pt x="71" y="32"/>
                      <a:pt x="71" y="33"/>
                    </a:cubicBezTo>
                    <a:lnTo>
                      <a:pt x="71" y="43"/>
                    </a:lnTo>
                    <a:close/>
                    <a:moveTo>
                      <a:pt x="77" y="31"/>
                    </a:moveTo>
                    <a:cubicBezTo>
                      <a:pt x="72" y="31"/>
                      <a:pt x="72" y="31"/>
                      <a:pt x="72" y="31"/>
                    </a:cubicBezTo>
                    <a:cubicBezTo>
                      <a:pt x="72" y="28"/>
                      <a:pt x="72" y="28"/>
                      <a:pt x="72" y="28"/>
                    </a:cubicBezTo>
                    <a:cubicBezTo>
                      <a:pt x="77" y="28"/>
                      <a:pt x="77" y="28"/>
                      <a:pt x="77" y="28"/>
                    </a:cubicBezTo>
                    <a:lnTo>
                      <a:pt x="77" y="31"/>
                    </a:lnTo>
                    <a:close/>
                    <a:moveTo>
                      <a:pt x="76" y="27"/>
                    </a:moveTo>
                    <a:cubicBezTo>
                      <a:pt x="72" y="27"/>
                      <a:pt x="72" y="27"/>
                      <a:pt x="72" y="27"/>
                    </a:cubicBezTo>
                    <a:cubicBezTo>
                      <a:pt x="71" y="24"/>
                      <a:pt x="71" y="24"/>
                      <a:pt x="71" y="24"/>
                    </a:cubicBezTo>
                    <a:cubicBezTo>
                      <a:pt x="76" y="24"/>
                      <a:pt x="76" y="24"/>
                      <a:pt x="76" y="24"/>
                    </a:cubicBezTo>
                    <a:lnTo>
                      <a:pt x="76" y="27"/>
                    </a:lnTo>
                    <a:close/>
                    <a:moveTo>
                      <a:pt x="76" y="23"/>
                    </a:moveTo>
                    <a:cubicBezTo>
                      <a:pt x="71" y="23"/>
                      <a:pt x="71" y="23"/>
                      <a:pt x="71" y="23"/>
                    </a:cubicBezTo>
                    <a:cubicBezTo>
                      <a:pt x="71" y="20"/>
                      <a:pt x="71" y="20"/>
                      <a:pt x="71" y="20"/>
                    </a:cubicBezTo>
                    <a:cubicBezTo>
                      <a:pt x="76" y="20"/>
                      <a:pt x="76" y="20"/>
                      <a:pt x="76" y="20"/>
                    </a:cubicBezTo>
                    <a:lnTo>
                      <a:pt x="76" y="23"/>
                    </a:lnTo>
                    <a:close/>
                    <a:moveTo>
                      <a:pt x="76" y="19"/>
                    </a:moveTo>
                    <a:cubicBezTo>
                      <a:pt x="71" y="19"/>
                      <a:pt x="71" y="19"/>
                      <a:pt x="71" y="19"/>
                    </a:cubicBezTo>
                    <a:cubicBezTo>
                      <a:pt x="71" y="16"/>
                      <a:pt x="71" y="16"/>
                      <a:pt x="71" y="16"/>
                    </a:cubicBezTo>
                    <a:cubicBezTo>
                      <a:pt x="76" y="16"/>
                      <a:pt x="76" y="16"/>
                      <a:pt x="76" y="16"/>
                    </a:cubicBezTo>
                    <a:lnTo>
                      <a:pt x="76" y="19"/>
                    </a:lnTo>
                    <a:close/>
                    <a:moveTo>
                      <a:pt x="75" y="15"/>
                    </a:moveTo>
                    <a:cubicBezTo>
                      <a:pt x="71" y="15"/>
                      <a:pt x="71" y="15"/>
                      <a:pt x="71" y="15"/>
                    </a:cubicBezTo>
                    <a:cubicBezTo>
                      <a:pt x="71" y="12"/>
                      <a:pt x="71" y="12"/>
                      <a:pt x="71" y="12"/>
                    </a:cubicBezTo>
                    <a:cubicBezTo>
                      <a:pt x="75" y="12"/>
                      <a:pt x="75" y="12"/>
                      <a:pt x="75" y="12"/>
                    </a:cubicBezTo>
                    <a:lnTo>
                      <a:pt x="75" y="15"/>
                    </a:lnTo>
                    <a:close/>
                    <a:moveTo>
                      <a:pt x="75" y="11"/>
                    </a:moveTo>
                    <a:cubicBezTo>
                      <a:pt x="71" y="11"/>
                      <a:pt x="71" y="11"/>
                      <a:pt x="71" y="11"/>
                    </a:cubicBezTo>
                    <a:cubicBezTo>
                      <a:pt x="70" y="8"/>
                      <a:pt x="70" y="8"/>
                      <a:pt x="70" y="8"/>
                    </a:cubicBezTo>
                    <a:cubicBezTo>
                      <a:pt x="75" y="8"/>
                      <a:pt x="75" y="8"/>
                      <a:pt x="75" y="8"/>
                    </a:cubicBezTo>
                    <a:lnTo>
                      <a:pt x="75" y="11"/>
                    </a:lnTo>
                    <a:close/>
                    <a:moveTo>
                      <a:pt x="75" y="5"/>
                    </a:moveTo>
                    <a:cubicBezTo>
                      <a:pt x="72" y="5"/>
                      <a:pt x="72" y="5"/>
                      <a:pt x="72" y="5"/>
                    </a:cubicBezTo>
                    <a:cubicBezTo>
                      <a:pt x="72" y="5"/>
                      <a:pt x="71" y="5"/>
                      <a:pt x="71" y="4"/>
                    </a:cubicBezTo>
                    <a:cubicBezTo>
                      <a:pt x="71" y="3"/>
                      <a:pt x="71" y="3"/>
                      <a:pt x="71" y="3"/>
                    </a:cubicBezTo>
                    <a:cubicBezTo>
                      <a:pt x="71" y="3"/>
                      <a:pt x="71" y="2"/>
                      <a:pt x="72" y="2"/>
                    </a:cubicBezTo>
                    <a:cubicBezTo>
                      <a:pt x="75" y="2"/>
                      <a:pt x="75" y="2"/>
                      <a:pt x="75" y="2"/>
                    </a:cubicBezTo>
                    <a:cubicBezTo>
                      <a:pt x="76" y="2"/>
                      <a:pt x="76" y="3"/>
                      <a:pt x="76" y="3"/>
                    </a:cubicBezTo>
                    <a:cubicBezTo>
                      <a:pt x="77" y="4"/>
                      <a:pt x="77" y="4"/>
                      <a:pt x="77" y="4"/>
                    </a:cubicBezTo>
                    <a:cubicBezTo>
                      <a:pt x="77" y="5"/>
                      <a:pt x="76" y="5"/>
                      <a:pt x="75" y="5"/>
                    </a:cubicBezTo>
                    <a:close/>
                    <a:moveTo>
                      <a:pt x="84" y="31"/>
                    </a:moveTo>
                    <a:cubicBezTo>
                      <a:pt x="79" y="31"/>
                      <a:pt x="79" y="31"/>
                      <a:pt x="79" y="31"/>
                    </a:cubicBezTo>
                    <a:cubicBezTo>
                      <a:pt x="78" y="28"/>
                      <a:pt x="78" y="28"/>
                      <a:pt x="78" y="28"/>
                    </a:cubicBezTo>
                    <a:cubicBezTo>
                      <a:pt x="83" y="28"/>
                      <a:pt x="83" y="28"/>
                      <a:pt x="83" y="28"/>
                    </a:cubicBezTo>
                    <a:lnTo>
                      <a:pt x="84" y="31"/>
                    </a:lnTo>
                    <a:close/>
                    <a:moveTo>
                      <a:pt x="83" y="27"/>
                    </a:moveTo>
                    <a:cubicBezTo>
                      <a:pt x="78" y="27"/>
                      <a:pt x="78" y="27"/>
                      <a:pt x="78" y="27"/>
                    </a:cubicBezTo>
                    <a:cubicBezTo>
                      <a:pt x="78" y="24"/>
                      <a:pt x="78" y="24"/>
                      <a:pt x="78" y="24"/>
                    </a:cubicBezTo>
                    <a:cubicBezTo>
                      <a:pt x="83" y="24"/>
                      <a:pt x="83" y="24"/>
                      <a:pt x="83" y="24"/>
                    </a:cubicBezTo>
                    <a:lnTo>
                      <a:pt x="83" y="27"/>
                    </a:lnTo>
                    <a:close/>
                    <a:moveTo>
                      <a:pt x="83" y="23"/>
                    </a:moveTo>
                    <a:cubicBezTo>
                      <a:pt x="78" y="23"/>
                      <a:pt x="78" y="23"/>
                      <a:pt x="78" y="23"/>
                    </a:cubicBezTo>
                    <a:cubicBezTo>
                      <a:pt x="78" y="20"/>
                      <a:pt x="78" y="20"/>
                      <a:pt x="78" y="20"/>
                    </a:cubicBezTo>
                    <a:cubicBezTo>
                      <a:pt x="82" y="20"/>
                      <a:pt x="82" y="20"/>
                      <a:pt x="82" y="20"/>
                    </a:cubicBezTo>
                    <a:lnTo>
                      <a:pt x="83" y="23"/>
                    </a:lnTo>
                    <a:close/>
                    <a:moveTo>
                      <a:pt x="82" y="19"/>
                    </a:moveTo>
                    <a:cubicBezTo>
                      <a:pt x="78" y="19"/>
                      <a:pt x="78" y="19"/>
                      <a:pt x="78" y="19"/>
                    </a:cubicBezTo>
                    <a:cubicBezTo>
                      <a:pt x="77" y="16"/>
                      <a:pt x="77" y="16"/>
                      <a:pt x="77" y="16"/>
                    </a:cubicBezTo>
                    <a:cubicBezTo>
                      <a:pt x="82" y="16"/>
                      <a:pt x="82" y="16"/>
                      <a:pt x="82" y="16"/>
                    </a:cubicBezTo>
                    <a:lnTo>
                      <a:pt x="82" y="19"/>
                    </a:lnTo>
                    <a:close/>
                    <a:moveTo>
                      <a:pt x="82" y="15"/>
                    </a:moveTo>
                    <a:cubicBezTo>
                      <a:pt x="77" y="15"/>
                      <a:pt x="77" y="15"/>
                      <a:pt x="77" y="15"/>
                    </a:cubicBezTo>
                    <a:cubicBezTo>
                      <a:pt x="77" y="12"/>
                      <a:pt x="77" y="12"/>
                      <a:pt x="77" y="12"/>
                    </a:cubicBezTo>
                    <a:cubicBezTo>
                      <a:pt x="81" y="12"/>
                      <a:pt x="81" y="12"/>
                      <a:pt x="81" y="12"/>
                    </a:cubicBezTo>
                    <a:lnTo>
                      <a:pt x="82" y="15"/>
                    </a:lnTo>
                    <a:close/>
                    <a:moveTo>
                      <a:pt x="81" y="11"/>
                    </a:moveTo>
                    <a:cubicBezTo>
                      <a:pt x="77" y="11"/>
                      <a:pt x="77" y="11"/>
                      <a:pt x="77" y="11"/>
                    </a:cubicBezTo>
                    <a:cubicBezTo>
                      <a:pt x="77" y="8"/>
                      <a:pt x="77" y="8"/>
                      <a:pt x="77" y="8"/>
                    </a:cubicBezTo>
                    <a:cubicBezTo>
                      <a:pt x="81" y="8"/>
                      <a:pt x="81" y="8"/>
                      <a:pt x="81" y="8"/>
                    </a:cubicBezTo>
                    <a:lnTo>
                      <a:pt x="81" y="11"/>
                    </a:lnTo>
                    <a:close/>
                    <a:moveTo>
                      <a:pt x="90" y="31"/>
                    </a:moveTo>
                    <a:cubicBezTo>
                      <a:pt x="85" y="31"/>
                      <a:pt x="85" y="31"/>
                      <a:pt x="85" y="31"/>
                    </a:cubicBezTo>
                    <a:cubicBezTo>
                      <a:pt x="85" y="28"/>
                      <a:pt x="85" y="28"/>
                      <a:pt x="85" y="28"/>
                    </a:cubicBezTo>
                    <a:cubicBezTo>
                      <a:pt x="90" y="28"/>
                      <a:pt x="90" y="28"/>
                      <a:pt x="90" y="28"/>
                    </a:cubicBezTo>
                    <a:lnTo>
                      <a:pt x="90" y="31"/>
                    </a:lnTo>
                    <a:close/>
                    <a:moveTo>
                      <a:pt x="90" y="27"/>
                    </a:moveTo>
                    <a:cubicBezTo>
                      <a:pt x="85" y="27"/>
                      <a:pt x="85" y="27"/>
                      <a:pt x="85" y="27"/>
                    </a:cubicBezTo>
                    <a:cubicBezTo>
                      <a:pt x="85" y="24"/>
                      <a:pt x="85" y="24"/>
                      <a:pt x="85" y="24"/>
                    </a:cubicBezTo>
                    <a:cubicBezTo>
                      <a:pt x="89" y="24"/>
                      <a:pt x="89" y="24"/>
                      <a:pt x="89" y="24"/>
                    </a:cubicBezTo>
                    <a:lnTo>
                      <a:pt x="90" y="27"/>
                    </a:lnTo>
                    <a:close/>
                    <a:moveTo>
                      <a:pt x="89" y="23"/>
                    </a:moveTo>
                    <a:cubicBezTo>
                      <a:pt x="84" y="23"/>
                      <a:pt x="84" y="23"/>
                      <a:pt x="84" y="23"/>
                    </a:cubicBezTo>
                    <a:cubicBezTo>
                      <a:pt x="84" y="20"/>
                      <a:pt x="84" y="20"/>
                      <a:pt x="84" y="20"/>
                    </a:cubicBezTo>
                    <a:cubicBezTo>
                      <a:pt x="89" y="20"/>
                      <a:pt x="89" y="20"/>
                      <a:pt x="89" y="20"/>
                    </a:cubicBezTo>
                    <a:lnTo>
                      <a:pt x="89" y="23"/>
                    </a:lnTo>
                    <a:close/>
                    <a:moveTo>
                      <a:pt x="89" y="19"/>
                    </a:moveTo>
                    <a:cubicBezTo>
                      <a:pt x="84" y="19"/>
                      <a:pt x="84" y="19"/>
                      <a:pt x="84" y="19"/>
                    </a:cubicBezTo>
                    <a:cubicBezTo>
                      <a:pt x="84" y="16"/>
                      <a:pt x="84" y="16"/>
                      <a:pt x="84" y="16"/>
                    </a:cubicBezTo>
                    <a:cubicBezTo>
                      <a:pt x="88" y="16"/>
                      <a:pt x="88" y="16"/>
                      <a:pt x="88" y="16"/>
                    </a:cubicBezTo>
                    <a:lnTo>
                      <a:pt x="89" y="19"/>
                    </a:lnTo>
                    <a:close/>
                    <a:moveTo>
                      <a:pt x="88" y="15"/>
                    </a:moveTo>
                    <a:cubicBezTo>
                      <a:pt x="84" y="15"/>
                      <a:pt x="84" y="15"/>
                      <a:pt x="84" y="15"/>
                    </a:cubicBezTo>
                    <a:cubicBezTo>
                      <a:pt x="83" y="12"/>
                      <a:pt x="83" y="12"/>
                      <a:pt x="83" y="12"/>
                    </a:cubicBezTo>
                    <a:cubicBezTo>
                      <a:pt x="88" y="12"/>
                      <a:pt x="88" y="12"/>
                      <a:pt x="88" y="12"/>
                    </a:cubicBezTo>
                    <a:lnTo>
                      <a:pt x="88" y="15"/>
                    </a:lnTo>
                    <a:close/>
                    <a:moveTo>
                      <a:pt x="88" y="11"/>
                    </a:moveTo>
                    <a:cubicBezTo>
                      <a:pt x="83" y="11"/>
                      <a:pt x="83" y="11"/>
                      <a:pt x="83" y="11"/>
                    </a:cubicBezTo>
                    <a:cubicBezTo>
                      <a:pt x="83" y="8"/>
                      <a:pt x="83" y="8"/>
                      <a:pt x="83" y="8"/>
                    </a:cubicBezTo>
                    <a:cubicBezTo>
                      <a:pt x="87" y="8"/>
                      <a:pt x="87" y="8"/>
                      <a:pt x="87" y="8"/>
                    </a:cubicBezTo>
                    <a:lnTo>
                      <a:pt x="88" y="11"/>
                    </a:lnTo>
                    <a:close/>
                    <a:moveTo>
                      <a:pt x="97" y="31"/>
                    </a:moveTo>
                    <a:cubicBezTo>
                      <a:pt x="92" y="31"/>
                      <a:pt x="92" y="31"/>
                      <a:pt x="92" y="31"/>
                    </a:cubicBezTo>
                    <a:cubicBezTo>
                      <a:pt x="92" y="28"/>
                      <a:pt x="92" y="28"/>
                      <a:pt x="92" y="28"/>
                    </a:cubicBezTo>
                    <a:cubicBezTo>
                      <a:pt x="97" y="28"/>
                      <a:pt x="97" y="28"/>
                      <a:pt x="97" y="28"/>
                    </a:cubicBezTo>
                    <a:lnTo>
                      <a:pt x="97" y="31"/>
                    </a:lnTo>
                    <a:close/>
                    <a:moveTo>
                      <a:pt x="97" y="27"/>
                    </a:moveTo>
                    <a:cubicBezTo>
                      <a:pt x="92" y="27"/>
                      <a:pt x="92" y="27"/>
                      <a:pt x="92" y="27"/>
                    </a:cubicBezTo>
                    <a:cubicBezTo>
                      <a:pt x="91" y="24"/>
                      <a:pt x="91" y="24"/>
                      <a:pt x="91" y="24"/>
                    </a:cubicBezTo>
                    <a:cubicBezTo>
                      <a:pt x="96" y="24"/>
                      <a:pt x="96" y="24"/>
                      <a:pt x="96" y="24"/>
                    </a:cubicBezTo>
                    <a:lnTo>
                      <a:pt x="97" y="27"/>
                    </a:lnTo>
                    <a:close/>
                    <a:moveTo>
                      <a:pt x="96" y="23"/>
                    </a:moveTo>
                    <a:cubicBezTo>
                      <a:pt x="91" y="23"/>
                      <a:pt x="91" y="23"/>
                      <a:pt x="91" y="23"/>
                    </a:cubicBezTo>
                    <a:cubicBezTo>
                      <a:pt x="91" y="20"/>
                      <a:pt x="91" y="20"/>
                      <a:pt x="91" y="20"/>
                    </a:cubicBezTo>
                    <a:cubicBezTo>
                      <a:pt x="95" y="20"/>
                      <a:pt x="95" y="20"/>
                      <a:pt x="95" y="20"/>
                    </a:cubicBezTo>
                    <a:lnTo>
                      <a:pt x="96" y="23"/>
                    </a:lnTo>
                    <a:close/>
                    <a:moveTo>
                      <a:pt x="95" y="19"/>
                    </a:moveTo>
                    <a:cubicBezTo>
                      <a:pt x="90" y="19"/>
                      <a:pt x="90" y="19"/>
                      <a:pt x="90" y="19"/>
                    </a:cubicBezTo>
                    <a:cubicBezTo>
                      <a:pt x="90" y="16"/>
                      <a:pt x="90" y="16"/>
                      <a:pt x="90" y="16"/>
                    </a:cubicBezTo>
                    <a:cubicBezTo>
                      <a:pt x="95" y="16"/>
                      <a:pt x="95" y="16"/>
                      <a:pt x="95" y="16"/>
                    </a:cubicBezTo>
                    <a:lnTo>
                      <a:pt x="95" y="19"/>
                    </a:lnTo>
                    <a:close/>
                    <a:moveTo>
                      <a:pt x="94" y="15"/>
                    </a:moveTo>
                    <a:cubicBezTo>
                      <a:pt x="90" y="15"/>
                      <a:pt x="90" y="15"/>
                      <a:pt x="90" y="15"/>
                    </a:cubicBezTo>
                    <a:cubicBezTo>
                      <a:pt x="89" y="12"/>
                      <a:pt x="89" y="12"/>
                      <a:pt x="89" y="12"/>
                    </a:cubicBezTo>
                    <a:cubicBezTo>
                      <a:pt x="94" y="12"/>
                      <a:pt x="94" y="12"/>
                      <a:pt x="94" y="12"/>
                    </a:cubicBezTo>
                    <a:lnTo>
                      <a:pt x="94" y="15"/>
                    </a:lnTo>
                    <a:close/>
                    <a:moveTo>
                      <a:pt x="94" y="11"/>
                    </a:moveTo>
                    <a:cubicBezTo>
                      <a:pt x="89" y="11"/>
                      <a:pt x="89" y="11"/>
                      <a:pt x="89" y="11"/>
                    </a:cubicBezTo>
                    <a:cubicBezTo>
                      <a:pt x="89" y="8"/>
                      <a:pt x="89" y="8"/>
                      <a:pt x="89" y="8"/>
                    </a:cubicBezTo>
                    <a:cubicBezTo>
                      <a:pt x="93" y="8"/>
                      <a:pt x="93" y="8"/>
                      <a:pt x="93" y="8"/>
                    </a:cubicBezTo>
                    <a:lnTo>
                      <a:pt x="94" y="11"/>
                    </a:lnTo>
                    <a:close/>
                    <a:moveTo>
                      <a:pt x="93" y="4"/>
                    </a:moveTo>
                    <a:cubicBezTo>
                      <a:pt x="93" y="5"/>
                      <a:pt x="92" y="5"/>
                      <a:pt x="91" y="5"/>
                    </a:cubicBezTo>
                    <a:cubicBezTo>
                      <a:pt x="89" y="5"/>
                      <a:pt x="89" y="5"/>
                      <a:pt x="89" y="5"/>
                    </a:cubicBezTo>
                    <a:cubicBezTo>
                      <a:pt x="88" y="5"/>
                      <a:pt x="87" y="5"/>
                      <a:pt x="87" y="4"/>
                    </a:cubicBezTo>
                    <a:cubicBezTo>
                      <a:pt x="87" y="3"/>
                      <a:pt x="87" y="3"/>
                      <a:pt x="87" y="3"/>
                    </a:cubicBezTo>
                    <a:cubicBezTo>
                      <a:pt x="87" y="3"/>
                      <a:pt x="87" y="2"/>
                      <a:pt x="88" y="2"/>
                    </a:cubicBezTo>
                    <a:cubicBezTo>
                      <a:pt x="91" y="2"/>
                      <a:pt x="91" y="2"/>
                      <a:pt x="91" y="2"/>
                    </a:cubicBezTo>
                    <a:cubicBezTo>
                      <a:pt x="92" y="2"/>
                      <a:pt x="92" y="3"/>
                      <a:pt x="92" y="3"/>
                    </a:cubicBezTo>
                    <a:lnTo>
                      <a:pt x="93" y="4"/>
                    </a:lnTo>
                    <a:close/>
                    <a:moveTo>
                      <a:pt x="101" y="4"/>
                    </a:moveTo>
                    <a:cubicBezTo>
                      <a:pt x="101" y="5"/>
                      <a:pt x="100" y="5"/>
                      <a:pt x="100" y="5"/>
                    </a:cubicBezTo>
                    <a:cubicBezTo>
                      <a:pt x="97" y="5"/>
                      <a:pt x="97" y="5"/>
                      <a:pt x="97" y="5"/>
                    </a:cubicBezTo>
                    <a:cubicBezTo>
                      <a:pt x="96" y="5"/>
                      <a:pt x="95" y="5"/>
                      <a:pt x="95" y="4"/>
                    </a:cubicBezTo>
                    <a:cubicBezTo>
                      <a:pt x="95" y="3"/>
                      <a:pt x="95" y="3"/>
                      <a:pt x="95" y="3"/>
                    </a:cubicBezTo>
                    <a:cubicBezTo>
                      <a:pt x="95" y="3"/>
                      <a:pt x="95" y="2"/>
                      <a:pt x="96" y="2"/>
                    </a:cubicBezTo>
                    <a:cubicBezTo>
                      <a:pt x="99" y="2"/>
                      <a:pt x="99" y="2"/>
                      <a:pt x="99" y="2"/>
                    </a:cubicBezTo>
                    <a:cubicBezTo>
                      <a:pt x="100" y="2"/>
                      <a:pt x="100" y="3"/>
                      <a:pt x="101" y="3"/>
                    </a:cubicBezTo>
                    <a:lnTo>
                      <a:pt x="101"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7" name="Freeform 787"/>
              <p:cNvSpPr>
                <a:spLocks noEditPoints="1"/>
              </p:cNvSpPr>
              <p:nvPr/>
            </p:nvSpPr>
            <p:spPr bwMode="auto">
              <a:xfrm>
                <a:off x="8694738" y="4763"/>
                <a:ext cx="341313" cy="242888"/>
              </a:xfrm>
              <a:custGeom>
                <a:avLst/>
                <a:gdLst>
                  <a:gd name="T0" fmla="*/ 89 w 91"/>
                  <a:gd name="T1" fmla="*/ 0 h 65"/>
                  <a:gd name="T2" fmla="*/ 2 w 91"/>
                  <a:gd name="T3" fmla="*/ 0 h 65"/>
                  <a:gd name="T4" fmla="*/ 0 w 91"/>
                  <a:gd name="T5" fmla="*/ 2 h 65"/>
                  <a:gd name="T6" fmla="*/ 0 w 91"/>
                  <a:gd name="T7" fmla="*/ 63 h 65"/>
                  <a:gd name="T8" fmla="*/ 2 w 91"/>
                  <a:gd name="T9" fmla="*/ 65 h 65"/>
                  <a:gd name="T10" fmla="*/ 89 w 91"/>
                  <a:gd name="T11" fmla="*/ 65 h 65"/>
                  <a:gd name="T12" fmla="*/ 91 w 91"/>
                  <a:gd name="T13" fmla="*/ 63 h 65"/>
                  <a:gd name="T14" fmla="*/ 91 w 91"/>
                  <a:gd name="T15" fmla="*/ 2 h 65"/>
                  <a:gd name="T16" fmla="*/ 89 w 91"/>
                  <a:gd name="T17" fmla="*/ 0 h 65"/>
                  <a:gd name="T18" fmla="*/ 87 w 91"/>
                  <a:gd name="T19" fmla="*/ 59 h 65"/>
                  <a:gd name="T20" fmla="*/ 85 w 91"/>
                  <a:gd name="T21" fmla="*/ 61 h 65"/>
                  <a:gd name="T22" fmla="*/ 6 w 91"/>
                  <a:gd name="T23" fmla="*/ 61 h 65"/>
                  <a:gd name="T24" fmla="*/ 4 w 91"/>
                  <a:gd name="T25" fmla="*/ 59 h 65"/>
                  <a:gd name="T26" fmla="*/ 4 w 91"/>
                  <a:gd name="T27" fmla="*/ 6 h 65"/>
                  <a:gd name="T28" fmla="*/ 6 w 91"/>
                  <a:gd name="T29" fmla="*/ 4 h 65"/>
                  <a:gd name="T30" fmla="*/ 85 w 91"/>
                  <a:gd name="T31" fmla="*/ 4 h 65"/>
                  <a:gd name="T32" fmla="*/ 87 w 91"/>
                  <a:gd name="T33" fmla="*/ 6 h 65"/>
                  <a:gd name="T34" fmla="*/ 87 w 91"/>
                  <a:gd name="T35" fmla="*/ 59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1" h="65">
                    <a:moveTo>
                      <a:pt x="89" y="0"/>
                    </a:moveTo>
                    <a:cubicBezTo>
                      <a:pt x="2" y="0"/>
                      <a:pt x="2" y="0"/>
                      <a:pt x="2" y="0"/>
                    </a:cubicBezTo>
                    <a:cubicBezTo>
                      <a:pt x="1" y="0"/>
                      <a:pt x="0" y="1"/>
                      <a:pt x="0" y="2"/>
                    </a:cubicBezTo>
                    <a:cubicBezTo>
                      <a:pt x="0" y="63"/>
                      <a:pt x="0" y="63"/>
                      <a:pt x="0" y="63"/>
                    </a:cubicBezTo>
                    <a:cubicBezTo>
                      <a:pt x="0" y="64"/>
                      <a:pt x="1" y="65"/>
                      <a:pt x="2" y="65"/>
                    </a:cubicBezTo>
                    <a:cubicBezTo>
                      <a:pt x="89" y="65"/>
                      <a:pt x="89" y="65"/>
                      <a:pt x="89" y="65"/>
                    </a:cubicBezTo>
                    <a:cubicBezTo>
                      <a:pt x="90" y="65"/>
                      <a:pt x="91" y="64"/>
                      <a:pt x="91" y="63"/>
                    </a:cubicBezTo>
                    <a:cubicBezTo>
                      <a:pt x="91" y="2"/>
                      <a:pt x="91" y="2"/>
                      <a:pt x="91" y="2"/>
                    </a:cubicBezTo>
                    <a:cubicBezTo>
                      <a:pt x="91" y="1"/>
                      <a:pt x="90" y="0"/>
                      <a:pt x="89" y="0"/>
                    </a:cubicBezTo>
                    <a:close/>
                    <a:moveTo>
                      <a:pt x="87" y="59"/>
                    </a:moveTo>
                    <a:cubicBezTo>
                      <a:pt x="87" y="60"/>
                      <a:pt x="86" y="61"/>
                      <a:pt x="85" y="61"/>
                    </a:cubicBezTo>
                    <a:cubicBezTo>
                      <a:pt x="6" y="61"/>
                      <a:pt x="6" y="61"/>
                      <a:pt x="6" y="61"/>
                    </a:cubicBezTo>
                    <a:cubicBezTo>
                      <a:pt x="5" y="61"/>
                      <a:pt x="4" y="60"/>
                      <a:pt x="4" y="59"/>
                    </a:cubicBezTo>
                    <a:cubicBezTo>
                      <a:pt x="4" y="6"/>
                      <a:pt x="4" y="6"/>
                      <a:pt x="4" y="6"/>
                    </a:cubicBezTo>
                    <a:cubicBezTo>
                      <a:pt x="4" y="5"/>
                      <a:pt x="5" y="4"/>
                      <a:pt x="6" y="4"/>
                    </a:cubicBezTo>
                    <a:cubicBezTo>
                      <a:pt x="85" y="4"/>
                      <a:pt x="85" y="4"/>
                      <a:pt x="85" y="4"/>
                    </a:cubicBezTo>
                    <a:cubicBezTo>
                      <a:pt x="86" y="4"/>
                      <a:pt x="87" y="5"/>
                      <a:pt x="87" y="6"/>
                    </a:cubicBezTo>
                    <a:lnTo>
                      <a:pt x="87" y="5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8" name="Freeform 788"/>
              <p:cNvSpPr>
                <a:spLocks/>
              </p:cNvSpPr>
              <p:nvPr/>
            </p:nvSpPr>
            <p:spPr bwMode="auto">
              <a:xfrm>
                <a:off x="8661400" y="423863"/>
                <a:ext cx="401638" cy="7938"/>
              </a:xfrm>
              <a:custGeom>
                <a:avLst/>
                <a:gdLst>
                  <a:gd name="T0" fmla="*/ 107 w 107"/>
                  <a:gd name="T1" fmla="*/ 2 h 2"/>
                  <a:gd name="T2" fmla="*/ 106 w 107"/>
                  <a:gd name="T3" fmla="*/ 2 h 2"/>
                  <a:gd name="T4" fmla="*/ 2 w 107"/>
                  <a:gd name="T5" fmla="*/ 2 h 2"/>
                  <a:gd name="T6" fmla="*/ 0 w 107"/>
                  <a:gd name="T7" fmla="*/ 2 h 2"/>
                  <a:gd name="T8" fmla="*/ 0 w 107"/>
                  <a:gd name="T9" fmla="*/ 1 h 2"/>
                  <a:gd name="T10" fmla="*/ 2 w 107"/>
                  <a:gd name="T11" fmla="*/ 0 h 2"/>
                  <a:gd name="T12" fmla="*/ 106 w 107"/>
                  <a:gd name="T13" fmla="*/ 0 h 2"/>
                  <a:gd name="T14" fmla="*/ 107 w 107"/>
                  <a:gd name="T15" fmla="*/ 1 h 2"/>
                  <a:gd name="T16" fmla="*/ 107 w 107"/>
                  <a:gd name="T17"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7" h="2">
                    <a:moveTo>
                      <a:pt x="107" y="2"/>
                    </a:moveTo>
                    <a:cubicBezTo>
                      <a:pt x="107" y="2"/>
                      <a:pt x="107" y="2"/>
                      <a:pt x="106" y="2"/>
                    </a:cubicBezTo>
                    <a:cubicBezTo>
                      <a:pt x="2" y="2"/>
                      <a:pt x="2" y="2"/>
                      <a:pt x="2" y="2"/>
                    </a:cubicBezTo>
                    <a:cubicBezTo>
                      <a:pt x="1" y="2"/>
                      <a:pt x="0" y="2"/>
                      <a:pt x="0" y="2"/>
                    </a:cubicBezTo>
                    <a:cubicBezTo>
                      <a:pt x="0" y="1"/>
                      <a:pt x="0" y="1"/>
                      <a:pt x="0" y="1"/>
                    </a:cubicBezTo>
                    <a:cubicBezTo>
                      <a:pt x="0" y="1"/>
                      <a:pt x="1" y="0"/>
                      <a:pt x="2" y="0"/>
                    </a:cubicBezTo>
                    <a:cubicBezTo>
                      <a:pt x="106" y="0"/>
                      <a:pt x="106" y="0"/>
                      <a:pt x="106" y="0"/>
                    </a:cubicBezTo>
                    <a:cubicBezTo>
                      <a:pt x="107" y="0"/>
                      <a:pt x="107" y="1"/>
                      <a:pt x="107" y="1"/>
                    </a:cubicBezTo>
                    <a:lnTo>
                      <a:pt x="107"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9" name="Freeform 789"/>
              <p:cNvSpPr>
                <a:spLocks/>
              </p:cNvSpPr>
              <p:nvPr/>
            </p:nvSpPr>
            <p:spPr bwMode="auto">
              <a:xfrm>
                <a:off x="8724900" y="30163"/>
                <a:ext cx="134938" cy="120650"/>
              </a:xfrm>
              <a:custGeom>
                <a:avLst/>
                <a:gdLst>
                  <a:gd name="T0" fmla="*/ 0 w 36"/>
                  <a:gd name="T1" fmla="*/ 32 h 32"/>
                  <a:gd name="T2" fmla="*/ 0 w 36"/>
                  <a:gd name="T3" fmla="*/ 1 h 32"/>
                  <a:gd name="T4" fmla="*/ 36 w 36"/>
                  <a:gd name="T5" fmla="*/ 2 h 32"/>
                  <a:gd name="T6" fmla="*/ 3 w 36"/>
                  <a:gd name="T7" fmla="*/ 5 h 32"/>
                  <a:gd name="T8" fmla="*/ 0 w 36"/>
                  <a:gd name="T9" fmla="*/ 32 h 32"/>
                </a:gdLst>
                <a:ahLst/>
                <a:cxnLst>
                  <a:cxn ang="0">
                    <a:pos x="T0" y="T1"/>
                  </a:cxn>
                  <a:cxn ang="0">
                    <a:pos x="T2" y="T3"/>
                  </a:cxn>
                  <a:cxn ang="0">
                    <a:pos x="T4" y="T5"/>
                  </a:cxn>
                  <a:cxn ang="0">
                    <a:pos x="T6" y="T7"/>
                  </a:cxn>
                  <a:cxn ang="0">
                    <a:pos x="T8" y="T9"/>
                  </a:cxn>
                </a:cxnLst>
                <a:rect l="0" t="0" r="r" b="b"/>
                <a:pathLst>
                  <a:path w="36" h="32">
                    <a:moveTo>
                      <a:pt x="0" y="32"/>
                    </a:moveTo>
                    <a:cubicBezTo>
                      <a:pt x="0" y="32"/>
                      <a:pt x="0" y="3"/>
                      <a:pt x="0" y="1"/>
                    </a:cubicBezTo>
                    <a:cubicBezTo>
                      <a:pt x="1" y="0"/>
                      <a:pt x="36" y="2"/>
                      <a:pt x="36" y="2"/>
                    </a:cubicBezTo>
                    <a:cubicBezTo>
                      <a:pt x="36" y="2"/>
                      <a:pt x="4" y="3"/>
                      <a:pt x="3" y="5"/>
                    </a:cubicBezTo>
                    <a:cubicBezTo>
                      <a:pt x="2" y="7"/>
                      <a:pt x="0" y="32"/>
                      <a:pt x="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0" name="Freeform 790"/>
              <p:cNvSpPr>
                <a:spLocks/>
              </p:cNvSpPr>
              <p:nvPr/>
            </p:nvSpPr>
            <p:spPr bwMode="auto">
              <a:xfrm>
                <a:off x="8870950" y="101600"/>
                <a:ext cx="139700" cy="120650"/>
              </a:xfrm>
              <a:custGeom>
                <a:avLst/>
                <a:gdLst>
                  <a:gd name="T0" fmla="*/ 37 w 37"/>
                  <a:gd name="T1" fmla="*/ 0 h 32"/>
                  <a:gd name="T2" fmla="*/ 36 w 37"/>
                  <a:gd name="T3" fmla="*/ 30 h 32"/>
                  <a:gd name="T4" fmla="*/ 0 w 37"/>
                  <a:gd name="T5" fmla="*/ 30 h 32"/>
                  <a:gd name="T6" fmla="*/ 33 w 37"/>
                  <a:gd name="T7" fmla="*/ 27 h 32"/>
                  <a:gd name="T8" fmla="*/ 37 w 37"/>
                  <a:gd name="T9" fmla="*/ 0 h 32"/>
                </a:gdLst>
                <a:ahLst/>
                <a:cxnLst>
                  <a:cxn ang="0">
                    <a:pos x="T0" y="T1"/>
                  </a:cxn>
                  <a:cxn ang="0">
                    <a:pos x="T2" y="T3"/>
                  </a:cxn>
                  <a:cxn ang="0">
                    <a:pos x="T4" y="T5"/>
                  </a:cxn>
                  <a:cxn ang="0">
                    <a:pos x="T6" y="T7"/>
                  </a:cxn>
                  <a:cxn ang="0">
                    <a:pos x="T8" y="T9"/>
                  </a:cxn>
                </a:cxnLst>
                <a:rect l="0" t="0" r="r" b="b"/>
                <a:pathLst>
                  <a:path w="37" h="32">
                    <a:moveTo>
                      <a:pt x="37" y="0"/>
                    </a:moveTo>
                    <a:cubicBezTo>
                      <a:pt x="37" y="0"/>
                      <a:pt x="37" y="29"/>
                      <a:pt x="36" y="30"/>
                    </a:cubicBezTo>
                    <a:cubicBezTo>
                      <a:pt x="36" y="32"/>
                      <a:pt x="0" y="30"/>
                      <a:pt x="0" y="30"/>
                    </a:cubicBezTo>
                    <a:cubicBezTo>
                      <a:pt x="0" y="30"/>
                      <a:pt x="32" y="29"/>
                      <a:pt x="33" y="27"/>
                    </a:cubicBezTo>
                    <a:cubicBezTo>
                      <a:pt x="34" y="25"/>
                      <a:pt x="37" y="0"/>
                      <a:pt x="3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1" name="Freeform 791"/>
              <p:cNvSpPr>
                <a:spLocks noEditPoints="1"/>
              </p:cNvSpPr>
              <p:nvPr/>
            </p:nvSpPr>
            <p:spPr bwMode="auto">
              <a:xfrm>
                <a:off x="8323263" y="-182563"/>
                <a:ext cx="577850" cy="606425"/>
              </a:xfrm>
              <a:custGeom>
                <a:avLst/>
                <a:gdLst>
                  <a:gd name="T0" fmla="*/ 84 w 154"/>
                  <a:gd name="T1" fmla="*/ 137 h 162"/>
                  <a:gd name="T2" fmla="*/ 84 w 154"/>
                  <a:gd name="T3" fmla="*/ 130 h 162"/>
                  <a:gd name="T4" fmla="*/ 93 w 154"/>
                  <a:gd name="T5" fmla="*/ 102 h 162"/>
                  <a:gd name="T6" fmla="*/ 93 w 154"/>
                  <a:gd name="T7" fmla="*/ 84 h 162"/>
                  <a:gd name="T8" fmla="*/ 84 w 154"/>
                  <a:gd name="T9" fmla="*/ 61 h 162"/>
                  <a:gd name="T10" fmla="*/ 84 w 154"/>
                  <a:gd name="T11" fmla="*/ 54 h 162"/>
                  <a:gd name="T12" fmla="*/ 104 w 154"/>
                  <a:gd name="T13" fmla="*/ 38 h 162"/>
                  <a:gd name="T14" fmla="*/ 108 w 154"/>
                  <a:gd name="T15" fmla="*/ 30 h 162"/>
                  <a:gd name="T16" fmla="*/ 134 w 154"/>
                  <a:gd name="T17" fmla="*/ 45 h 162"/>
                  <a:gd name="T18" fmla="*/ 134 w 154"/>
                  <a:gd name="T19" fmla="*/ 28 h 162"/>
                  <a:gd name="T20" fmla="*/ 154 w 154"/>
                  <a:gd name="T21" fmla="*/ 45 h 162"/>
                  <a:gd name="T22" fmla="*/ 137 w 154"/>
                  <a:gd name="T23" fmla="*/ 22 h 162"/>
                  <a:gd name="T24" fmla="*/ 30 w 154"/>
                  <a:gd name="T25" fmla="*/ 18 h 162"/>
                  <a:gd name="T26" fmla="*/ 9 w 154"/>
                  <a:gd name="T27" fmla="*/ 43 h 162"/>
                  <a:gd name="T28" fmla="*/ 12 w 154"/>
                  <a:gd name="T29" fmla="*/ 125 h 162"/>
                  <a:gd name="T30" fmla="*/ 81 w 154"/>
                  <a:gd name="T31" fmla="*/ 162 h 162"/>
                  <a:gd name="T32" fmla="*/ 124 w 154"/>
                  <a:gd name="T33" fmla="*/ 20 h 162"/>
                  <a:gd name="T34" fmla="*/ 125 w 154"/>
                  <a:gd name="T35" fmla="*/ 20 h 162"/>
                  <a:gd name="T36" fmla="*/ 98 w 154"/>
                  <a:gd name="T37" fmla="*/ 10 h 162"/>
                  <a:gd name="T38" fmla="*/ 91 w 154"/>
                  <a:gd name="T39" fmla="*/ 11 h 162"/>
                  <a:gd name="T40" fmla="*/ 84 w 154"/>
                  <a:gd name="T41" fmla="*/ 6 h 162"/>
                  <a:gd name="T42" fmla="*/ 48 w 154"/>
                  <a:gd name="T43" fmla="*/ 22 h 162"/>
                  <a:gd name="T44" fmla="*/ 48 w 154"/>
                  <a:gd name="T45" fmla="*/ 104 h 162"/>
                  <a:gd name="T46" fmla="*/ 47 w 154"/>
                  <a:gd name="T47" fmla="*/ 84 h 162"/>
                  <a:gd name="T48" fmla="*/ 36 w 154"/>
                  <a:gd name="T49" fmla="*/ 55 h 162"/>
                  <a:gd name="T50" fmla="*/ 29 w 154"/>
                  <a:gd name="T51" fmla="*/ 78 h 162"/>
                  <a:gd name="T52" fmla="*/ 54 w 154"/>
                  <a:gd name="T53" fmla="*/ 132 h 162"/>
                  <a:gd name="T54" fmla="*/ 38 w 154"/>
                  <a:gd name="T55" fmla="*/ 113 h 162"/>
                  <a:gd name="T56" fmla="*/ 44 w 154"/>
                  <a:gd name="T57" fmla="*/ 28 h 162"/>
                  <a:gd name="T58" fmla="*/ 49 w 154"/>
                  <a:gd name="T59" fmla="*/ 52 h 162"/>
                  <a:gd name="T60" fmla="*/ 37 w 154"/>
                  <a:gd name="T61" fmla="*/ 20 h 162"/>
                  <a:gd name="T62" fmla="*/ 31 w 154"/>
                  <a:gd name="T63" fmla="*/ 25 h 162"/>
                  <a:gd name="T64" fmla="*/ 28 w 154"/>
                  <a:gd name="T65" fmla="*/ 46 h 162"/>
                  <a:gd name="T66" fmla="*/ 28 w 154"/>
                  <a:gd name="T67" fmla="*/ 28 h 162"/>
                  <a:gd name="T68" fmla="*/ 22 w 154"/>
                  <a:gd name="T69" fmla="*/ 78 h 162"/>
                  <a:gd name="T70" fmla="*/ 6 w 154"/>
                  <a:gd name="T71" fmla="*/ 84 h 162"/>
                  <a:gd name="T72" fmla="*/ 25 w 154"/>
                  <a:gd name="T73" fmla="*/ 111 h 162"/>
                  <a:gd name="T74" fmla="*/ 28 w 154"/>
                  <a:gd name="T75" fmla="*/ 134 h 162"/>
                  <a:gd name="T76" fmla="*/ 37 w 154"/>
                  <a:gd name="T77" fmla="*/ 135 h 162"/>
                  <a:gd name="T78" fmla="*/ 37 w 154"/>
                  <a:gd name="T79" fmla="*/ 142 h 162"/>
                  <a:gd name="T80" fmla="*/ 48 w 154"/>
                  <a:gd name="T81" fmla="*/ 149 h 162"/>
                  <a:gd name="T82" fmla="*/ 56 w 154"/>
                  <a:gd name="T83" fmla="*/ 138 h 162"/>
                  <a:gd name="T84" fmla="*/ 78 w 154"/>
                  <a:gd name="T85" fmla="*/ 156 h 162"/>
                  <a:gd name="T86" fmla="*/ 78 w 154"/>
                  <a:gd name="T87" fmla="*/ 137 h 162"/>
                  <a:gd name="T88" fmla="*/ 61 w 154"/>
                  <a:gd name="T89" fmla="*/ 131 h 162"/>
                  <a:gd name="T90" fmla="*/ 78 w 154"/>
                  <a:gd name="T91" fmla="*/ 108 h 162"/>
                  <a:gd name="T92" fmla="*/ 54 w 154"/>
                  <a:gd name="T93" fmla="*/ 103 h 162"/>
                  <a:gd name="T94" fmla="*/ 78 w 154"/>
                  <a:gd name="T95" fmla="*/ 101 h 162"/>
                  <a:gd name="T96" fmla="*/ 54 w 154"/>
                  <a:gd name="T97" fmla="*/ 59 h 162"/>
                  <a:gd name="T98" fmla="*/ 78 w 154"/>
                  <a:gd name="T99" fmla="*/ 54 h 162"/>
                  <a:gd name="T100" fmla="*/ 78 w 154"/>
                  <a:gd name="T101" fmla="*/ 32 h 162"/>
                  <a:gd name="T102" fmla="*/ 71 w 154"/>
                  <a:gd name="T103" fmla="*/ 11 h 162"/>
                  <a:gd name="T104" fmla="*/ 63 w 154"/>
                  <a:gd name="T105" fmla="*/ 25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54" h="162">
                    <a:moveTo>
                      <a:pt x="81" y="162"/>
                    </a:moveTo>
                    <a:cubicBezTo>
                      <a:pt x="84" y="150"/>
                      <a:pt x="84" y="150"/>
                      <a:pt x="84" y="150"/>
                    </a:cubicBezTo>
                    <a:cubicBezTo>
                      <a:pt x="84" y="137"/>
                      <a:pt x="84" y="137"/>
                      <a:pt x="84" y="137"/>
                    </a:cubicBezTo>
                    <a:cubicBezTo>
                      <a:pt x="85" y="137"/>
                      <a:pt x="86" y="137"/>
                      <a:pt x="87" y="137"/>
                    </a:cubicBezTo>
                    <a:cubicBezTo>
                      <a:pt x="89" y="130"/>
                      <a:pt x="89" y="130"/>
                      <a:pt x="89" y="130"/>
                    </a:cubicBezTo>
                    <a:cubicBezTo>
                      <a:pt x="87" y="130"/>
                      <a:pt x="86" y="130"/>
                      <a:pt x="84" y="130"/>
                    </a:cubicBezTo>
                    <a:cubicBezTo>
                      <a:pt x="84" y="108"/>
                      <a:pt x="84" y="108"/>
                      <a:pt x="84" y="108"/>
                    </a:cubicBezTo>
                    <a:cubicBezTo>
                      <a:pt x="87" y="108"/>
                      <a:pt x="90" y="108"/>
                      <a:pt x="93" y="108"/>
                    </a:cubicBezTo>
                    <a:cubicBezTo>
                      <a:pt x="93" y="102"/>
                      <a:pt x="93" y="102"/>
                      <a:pt x="93" y="102"/>
                    </a:cubicBezTo>
                    <a:cubicBezTo>
                      <a:pt x="90" y="102"/>
                      <a:pt x="87" y="101"/>
                      <a:pt x="84" y="101"/>
                    </a:cubicBezTo>
                    <a:cubicBezTo>
                      <a:pt x="84" y="84"/>
                      <a:pt x="84" y="84"/>
                      <a:pt x="84" y="84"/>
                    </a:cubicBezTo>
                    <a:cubicBezTo>
                      <a:pt x="93" y="84"/>
                      <a:pt x="93" y="84"/>
                      <a:pt x="93" y="84"/>
                    </a:cubicBezTo>
                    <a:cubicBezTo>
                      <a:pt x="93" y="78"/>
                      <a:pt x="93" y="78"/>
                      <a:pt x="93" y="78"/>
                    </a:cubicBezTo>
                    <a:cubicBezTo>
                      <a:pt x="84" y="78"/>
                      <a:pt x="84" y="78"/>
                      <a:pt x="84" y="78"/>
                    </a:cubicBezTo>
                    <a:cubicBezTo>
                      <a:pt x="84" y="61"/>
                      <a:pt x="84" y="61"/>
                      <a:pt x="84" y="61"/>
                    </a:cubicBezTo>
                    <a:cubicBezTo>
                      <a:pt x="87" y="60"/>
                      <a:pt x="90" y="60"/>
                      <a:pt x="93" y="60"/>
                    </a:cubicBezTo>
                    <a:cubicBezTo>
                      <a:pt x="93" y="54"/>
                      <a:pt x="93" y="54"/>
                      <a:pt x="93" y="54"/>
                    </a:cubicBezTo>
                    <a:cubicBezTo>
                      <a:pt x="90" y="54"/>
                      <a:pt x="87" y="54"/>
                      <a:pt x="84" y="54"/>
                    </a:cubicBezTo>
                    <a:cubicBezTo>
                      <a:pt x="84" y="32"/>
                      <a:pt x="84" y="32"/>
                      <a:pt x="84" y="32"/>
                    </a:cubicBezTo>
                    <a:cubicBezTo>
                      <a:pt x="90" y="32"/>
                      <a:pt x="96" y="31"/>
                      <a:pt x="101" y="31"/>
                    </a:cubicBezTo>
                    <a:cubicBezTo>
                      <a:pt x="102" y="33"/>
                      <a:pt x="103" y="35"/>
                      <a:pt x="104" y="38"/>
                    </a:cubicBezTo>
                    <a:cubicBezTo>
                      <a:pt x="104" y="40"/>
                      <a:pt x="105" y="42"/>
                      <a:pt x="105" y="45"/>
                    </a:cubicBezTo>
                    <a:cubicBezTo>
                      <a:pt x="112" y="45"/>
                      <a:pt x="112" y="45"/>
                      <a:pt x="112" y="45"/>
                    </a:cubicBezTo>
                    <a:cubicBezTo>
                      <a:pt x="111" y="39"/>
                      <a:pt x="109" y="34"/>
                      <a:pt x="108" y="30"/>
                    </a:cubicBezTo>
                    <a:cubicBezTo>
                      <a:pt x="111" y="29"/>
                      <a:pt x="115" y="29"/>
                      <a:pt x="118" y="28"/>
                    </a:cubicBezTo>
                    <a:cubicBezTo>
                      <a:pt x="122" y="33"/>
                      <a:pt x="125" y="39"/>
                      <a:pt x="127" y="45"/>
                    </a:cubicBezTo>
                    <a:cubicBezTo>
                      <a:pt x="134" y="45"/>
                      <a:pt x="134" y="45"/>
                      <a:pt x="134" y="45"/>
                    </a:cubicBezTo>
                    <a:cubicBezTo>
                      <a:pt x="131" y="38"/>
                      <a:pt x="128" y="32"/>
                      <a:pt x="125" y="26"/>
                    </a:cubicBezTo>
                    <a:cubicBezTo>
                      <a:pt x="127" y="26"/>
                      <a:pt x="129" y="25"/>
                      <a:pt x="131" y="25"/>
                    </a:cubicBezTo>
                    <a:cubicBezTo>
                      <a:pt x="132" y="26"/>
                      <a:pt x="133" y="27"/>
                      <a:pt x="134" y="28"/>
                    </a:cubicBezTo>
                    <a:cubicBezTo>
                      <a:pt x="138" y="32"/>
                      <a:pt x="142" y="36"/>
                      <a:pt x="145" y="41"/>
                    </a:cubicBezTo>
                    <a:cubicBezTo>
                      <a:pt x="142" y="42"/>
                      <a:pt x="140" y="44"/>
                      <a:pt x="137" y="45"/>
                    </a:cubicBezTo>
                    <a:cubicBezTo>
                      <a:pt x="154" y="45"/>
                      <a:pt x="154" y="45"/>
                      <a:pt x="154" y="45"/>
                    </a:cubicBezTo>
                    <a:cubicBezTo>
                      <a:pt x="154" y="44"/>
                      <a:pt x="153" y="43"/>
                      <a:pt x="153" y="43"/>
                    </a:cubicBezTo>
                    <a:cubicBezTo>
                      <a:pt x="152" y="41"/>
                      <a:pt x="151" y="39"/>
                      <a:pt x="150" y="37"/>
                    </a:cubicBezTo>
                    <a:cubicBezTo>
                      <a:pt x="146" y="32"/>
                      <a:pt x="142" y="27"/>
                      <a:pt x="137" y="22"/>
                    </a:cubicBezTo>
                    <a:cubicBezTo>
                      <a:pt x="136" y="21"/>
                      <a:pt x="134" y="19"/>
                      <a:pt x="132" y="18"/>
                    </a:cubicBezTo>
                    <a:cubicBezTo>
                      <a:pt x="118" y="6"/>
                      <a:pt x="100" y="0"/>
                      <a:pt x="81" y="0"/>
                    </a:cubicBezTo>
                    <a:cubicBezTo>
                      <a:pt x="62" y="0"/>
                      <a:pt x="44" y="6"/>
                      <a:pt x="30" y="18"/>
                    </a:cubicBezTo>
                    <a:cubicBezTo>
                      <a:pt x="28" y="19"/>
                      <a:pt x="26" y="21"/>
                      <a:pt x="25" y="22"/>
                    </a:cubicBezTo>
                    <a:cubicBezTo>
                      <a:pt x="20" y="27"/>
                      <a:pt x="16" y="32"/>
                      <a:pt x="12" y="37"/>
                    </a:cubicBezTo>
                    <a:cubicBezTo>
                      <a:pt x="11" y="39"/>
                      <a:pt x="10" y="41"/>
                      <a:pt x="9" y="43"/>
                    </a:cubicBezTo>
                    <a:cubicBezTo>
                      <a:pt x="3" y="54"/>
                      <a:pt x="0" y="67"/>
                      <a:pt x="0" y="81"/>
                    </a:cubicBezTo>
                    <a:cubicBezTo>
                      <a:pt x="0" y="95"/>
                      <a:pt x="3" y="108"/>
                      <a:pt x="9" y="119"/>
                    </a:cubicBezTo>
                    <a:cubicBezTo>
                      <a:pt x="10" y="121"/>
                      <a:pt x="11" y="123"/>
                      <a:pt x="12" y="125"/>
                    </a:cubicBezTo>
                    <a:cubicBezTo>
                      <a:pt x="16" y="130"/>
                      <a:pt x="20" y="135"/>
                      <a:pt x="25" y="140"/>
                    </a:cubicBezTo>
                    <a:cubicBezTo>
                      <a:pt x="26" y="141"/>
                      <a:pt x="28" y="143"/>
                      <a:pt x="30" y="144"/>
                    </a:cubicBezTo>
                    <a:cubicBezTo>
                      <a:pt x="44" y="156"/>
                      <a:pt x="62" y="162"/>
                      <a:pt x="81" y="162"/>
                    </a:cubicBezTo>
                    <a:cubicBezTo>
                      <a:pt x="81" y="162"/>
                      <a:pt x="81" y="162"/>
                      <a:pt x="81" y="162"/>
                    </a:cubicBezTo>
                    <a:close/>
                    <a:moveTo>
                      <a:pt x="125" y="20"/>
                    </a:moveTo>
                    <a:cubicBezTo>
                      <a:pt x="125" y="20"/>
                      <a:pt x="124" y="20"/>
                      <a:pt x="124" y="20"/>
                    </a:cubicBezTo>
                    <a:cubicBezTo>
                      <a:pt x="123" y="21"/>
                      <a:pt x="122" y="21"/>
                      <a:pt x="121" y="21"/>
                    </a:cubicBezTo>
                    <a:cubicBezTo>
                      <a:pt x="119" y="18"/>
                      <a:pt x="116" y="16"/>
                      <a:pt x="114" y="13"/>
                    </a:cubicBezTo>
                    <a:cubicBezTo>
                      <a:pt x="118" y="15"/>
                      <a:pt x="121" y="17"/>
                      <a:pt x="125" y="20"/>
                    </a:cubicBezTo>
                    <a:close/>
                    <a:moveTo>
                      <a:pt x="114" y="22"/>
                    </a:moveTo>
                    <a:cubicBezTo>
                      <a:pt x="111" y="23"/>
                      <a:pt x="108" y="23"/>
                      <a:pt x="106" y="24"/>
                    </a:cubicBezTo>
                    <a:cubicBezTo>
                      <a:pt x="103" y="18"/>
                      <a:pt x="101" y="14"/>
                      <a:pt x="98" y="10"/>
                    </a:cubicBezTo>
                    <a:cubicBezTo>
                      <a:pt x="104" y="13"/>
                      <a:pt x="109" y="17"/>
                      <a:pt x="114" y="22"/>
                    </a:cubicBezTo>
                    <a:close/>
                    <a:moveTo>
                      <a:pt x="84" y="6"/>
                    </a:moveTo>
                    <a:cubicBezTo>
                      <a:pt x="86" y="7"/>
                      <a:pt x="89" y="9"/>
                      <a:pt x="91" y="11"/>
                    </a:cubicBezTo>
                    <a:cubicBezTo>
                      <a:pt x="94" y="14"/>
                      <a:pt x="97" y="19"/>
                      <a:pt x="99" y="25"/>
                    </a:cubicBezTo>
                    <a:cubicBezTo>
                      <a:pt x="94" y="25"/>
                      <a:pt x="89" y="25"/>
                      <a:pt x="84" y="25"/>
                    </a:cubicBezTo>
                    <a:lnTo>
                      <a:pt x="84" y="6"/>
                    </a:lnTo>
                    <a:close/>
                    <a:moveTo>
                      <a:pt x="64" y="10"/>
                    </a:moveTo>
                    <a:cubicBezTo>
                      <a:pt x="61" y="14"/>
                      <a:pt x="59" y="18"/>
                      <a:pt x="56" y="24"/>
                    </a:cubicBezTo>
                    <a:cubicBezTo>
                      <a:pt x="54" y="23"/>
                      <a:pt x="51" y="23"/>
                      <a:pt x="48" y="22"/>
                    </a:cubicBezTo>
                    <a:cubicBezTo>
                      <a:pt x="53" y="17"/>
                      <a:pt x="58" y="13"/>
                      <a:pt x="64" y="10"/>
                    </a:cubicBezTo>
                    <a:close/>
                    <a:moveTo>
                      <a:pt x="47" y="84"/>
                    </a:moveTo>
                    <a:cubicBezTo>
                      <a:pt x="47" y="91"/>
                      <a:pt x="48" y="98"/>
                      <a:pt x="48" y="104"/>
                    </a:cubicBezTo>
                    <a:cubicBezTo>
                      <a:pt x="42" y="105"/>
                      <a:pt x="37" y="107"/>
                      <a:pt x="32" y="108"/>
                    </a:cubicBezTo>
                    <a:cubicBezTo>
                      <a:pt x="30" y="101"/>
                      <a:pt x="29" y="92"/>
                      <a:pt x="29" y="84"/>
                    </a:cubicBezTo>
                    <a:lnTo>
                      <a:pt x="47" y="84"/>
                    </a:lnTo>
                    <a:close/>
                    <a:moveTo>
                      <a:pt x="29" y="78"/>
                    </a:moveTo>
                    <a:cubicBezTo>
                      <a:pt x="29" y="69"/>
                      <a:pt x="30" y="61"/>
                      <a:pt x="32" y="54"/>
                    </a:cubicBezTo>
                    <a:cubicBezTo>
                      <a:pt x="33" y="54"/>
                      <a:pt x="35" y="55"/>
                      <a:pt x="36" y="55"/>
                    </a:cubicBezTo>
                    <a:cubicBezTo>
                      <a:pt x="40" y="56"/>
                      <a:pt x="44" y="57"/>
                      <a:pt x="48" y="58"/>
                    </a:cubicBezTo>
                    <a:cubicBezTo>
                      <a:pt x="48" y="64"/>
                      <a:pt x="47" y="71"/>
                      <a:pt x="47" y="78"/>
                    </a:cubicBezTo>
                    <a:lnTo>
                      <a:pt x="29" y="78"/>
                    </a:lnTo>
                    <a:close/>
                    <a:moveTo>
                      <a:pt x="38" y="113"/>
                    </a:moveTo>
                    <a:cubicBezTo>
                      <a:pt x="42" y="112"/>
                      <a:pt x="45" y="111"/>
                      <a:pt x="49" y="110"/>
                    </a:cubicBezTo>
                    <a:cubicBezTo>
                      <a:pt x="50" y="118"/>
                      <a:pt x="52" y="126"/>
                      <a:pt x="54" y="132"/>
                    </a:cubicBezTo>
                    <a:cubicBezTo>
                      <a:pt x="51" y="133"/>
                      <a:pt x="47" y="133"/>
                      <a:pt x="44" y="134"/>
                    </a:cubicBezTo>
                    <a:cubicBezTo>
                      <a:pt x="40" y="128"/>
                      <a:pt x="36" y="121"/>
                      <a:pt x="34" y="114"/>
                    </a:cubicBezTo>
                    <a:cubicBezTo>
                      <a:pt x="35" y="114"/>
                      <a:pt x="37" y="113"/>
                      <a:pt x="38" y="113"/>
                    </a:cubicBezTo>
                    <a:close/>
                    <a:moveTo>
                      <a:pt x="49" y="52"/>
                    </a:moveTo>
                    <a:cubicBezTo>
                      <a:pt x="44" y="51"/>
                      <a:pt x="38" y="49"/>
                      <a:pt x="34" y="48"/>
                    </a:cubicBezTo>
                    <a:cubicBezTo>
                      <a:pt x="36" y="40"/>
                      <a:pt x="40" y="34"/>
                      <a:pt x="44" y="28"/>
                    </a:cubicBezTo>
                    <a:cubicBezTo>
                      <a:pt x="47" y="29"/>
                      <a:pt x="51" y="29"/>
                      <a:pt x="54" y="30"/>
                    </a:cubicBezTo>
                    <a:cubicBezTo>
                      <a:pt x="54" y="32"/>
                      <a:pt x="53" y="34"/>
                      <a:pt x="52" y="36"/>
                    </a:cubicBezTo>
                    <a:cubicBezTo>
                      <a:pt x="51" y="41"/>
                      <a:pt x="50" y="46"/>
                      <a:pt x="49" y="52"/>
                    </a:cubicBezTo>
                    <a:close/>
                    <a:moveTo>
                      <a:pt x="48" y="13"/>
                    </a:moveTo>
                    <a:cubicBezTo>
                      <a:pt x="46" y="16"/>
                      <a:pt x="43" y="18"/>
                      <a:pt x="41" y="21"/>
                    </a:cubicBezTo>
                    <a:cubicBezTo>
                      <a:pt x="40" y="21"/>
                      <a:pt x="38" y="20"/>
                      <a:pt x="37" y="20"/>
                    </a:cubicBezTo>
                    <a:cubicBezTo>
                      <a:pt x="41" y="17"/>
                      <a:pt x="44" y="15"/>
                      <a:pt x="48" y="13"/>
                    </a:cubicBezTo>
                    <a:close/>
                    <a:moveTo>
                      <a:pt x="28" y="28"/>
                    </a:moveTo>
                    <a:cubicBezTo>
                      <a:pt x="29" y="27"/>
                      <a:pt x="30" y="26"/>
                      <a:pt x="31" y="25"/>
                    </a:cubicBezTo>
                    <a:cubicBezTo>
                      <a:pt x="33" y="25"/>
                      <a:pt x="35" y="26"/>
                      <a:pt x="36" y="26"/>
                    </a:cubicBezTo>
                    <a:cubicBezTo>
                      <a:pt x="37" y="26"/>
                      <a:pt x="37" y="26"/>
                      <a:pt x="37" y="26"/>
                    </a:cubicBezTo>
                    <a:cubicBezTo>
                      <a:pt x="34" y="32"/>
                      <a:pt x="30" y="39"/>
                      <a:pt x="28" y="46"/>
                    </a:cubicBezTo>
                    <a:cubicBezTo>
                      <a:pt x="28" y="46"/>
                      <a:pt x="27" y="46"/>
                      <a:pt x="27" y="46"/>
                    </a:cubicBezTo>
                    <a:cubicBezTo>
                      <a:pt x="23" y="44"/>
                      <a:pt x="20" y="43"/>
                      <a:pt x="17" y="41"/>
                    </a:cubicBezTo>
                    <a:cubicBezTo>
                      <a:pt x="20" y="36"/>
                      <a:pt x="24" y="32"/>
                      <a:pt x="28" y="28"/>
                    </a:cubicBezTo>
                    <a:close/>
                    <a:moveTo>
                      <a:pt x="14" y="46"/>
                    </a:moveTo>
                    <a:cubicBezTo>
                      <a:pt x="18" y="48"/>
                      <a:pt x="22" y="50"/>
                      <a:pt x="26" y="52"/>
                    </a:cubicBezTo>
                    <a:cubicBezTo>
                      <a:pt x="24" y="60"/>
                      <a:pt x="23" y="69"/>
                      <a:pt x="22" y="78"/>
                    </a:cubicBezTo>
                    <a:cubicBezTo>
                      <a:pt x="6" y="78"/>
                      <a:pt x="6" y="78"/>
                      <a:pt x="6" y="78"/>
                    </a:cubicBezTo>
                    <a:cubicBezTo>
                      <a:pt x="6" y="67"/>
                      <a:pt x="9" y="56"/>
                      <a:pt x="14" y="46"/>
                    </a:cubicBezTo>
                    <a:close/>
                    <a:moveTo>
                      <a:pt x="6" y="84"/>
                    </a:moveTo>
                    <a:cubicBezTo>
                      <a:pt x="22" y="84"/>
                      <a:pt x="22" y="84"/>
                      <a:pt x="22" y="84"/>
                    </a:cubicBezTo>
                    <a:cubicBezTo>
                      <a:pt x="23" y="93"/>
                      <a:pt x="24" y="102"/>
                      <a:pt x="26" y="110"/>
                    </a:cubicBezTo>
                    <a:cubicBezTo>
                      <a:pt x="26" y="110"/>
                      <a:pt x="25" y="110"/>
                      <a:pt x="25" y="111"/>
                    </a:cubicBezTo>
                    <a:cubicBezTo>
                      <a:pt x="21" y="112"/>
                      <a:pt x="17" y="114"/>
                      <a:pt x="14" y="116"/>
                    </a:cubicBezTo>
                    <a:cubicBezTo>
                      <a:pt x="9" y="106"/>
                      <a:pt x="6" y="95"/>
                      <a:pt x="6" y="84"/>
                    </a:cubicBezTo>
                    <a:close/>
                    <a:moveTo>
                      <a:pt x="28" y="134"/>
                    </a:moveTo>
                    <a:cubicBezTo>
                      <a:pt x="24" y="130"/>
                      <a:pt x="20" y="126"/>
                      <a:pt x="17" y="121"/>
                    </a:cubicBezTo>
                    <a:cubicBezTo>
                      <a:pt x="20" y="119"/>
                      <a:pt x="24" y="118"/>
                      <a:pt x="28" y="116"/>
                    </a:cubicBezTo>
                    <a:cubicBezTo>
                      <a:pt x="30" y="123"/>
                      <a:pt x="34" y="130"/>
                      <a:pt x="37" y="135"/>
                    </a:cubicBezTo>
                    <a:cubicBezTo>
                      <a:pt x="35" y="136"/>
                      <a:pt x="33" y="137"/>
                      <a:pt x="31" y="137"/>
                    </a:cubicBezTo>
                    <a:cubicBezTo>
                      <a:pt x="30" y="136"/>
                      <a:pt x="29" y="135"/>
                      <a:pt x="28" y="134"/>
                    </a:cubicBezTo>
                    <a:close/>
                    <a:moveTo>
                      <a:pt x="37" y="142"/>
                    </a:moveTo>
                    <a:cubicBezTo>
                      <a:pt x="37" y="142"/>
                      <a:pt x="38" y="142"/>
                      <a:pt x="38" y="142"/>
                    </a:cubicBezTo>
                    <a:cubicBezTo>
                      <a:pt x="39" y="141"/>
                      <a:pt x="40" y="141"/>
                      <a:pt x="41" y="141"/>
                    </a:cubicBezTo>
                    <a:cubicBezTo>
                      <a:pt x="43" y="144"/>
                      <a:pt x="46" y="146"/>
                      <a:pt x="48" y="149"/>
                    </a:cubicBezTo>
                    <a:cubicBezTo>
                      <a:pt x="44" y="147"/>
                      <a:pt x="41" y="145"/>
                      <a:pt x="37" y="142"/>
                    </a:cubicBezTo>
                    <a:close/>
                    <a:moveTo>
                      <a:pt x="48" y="139"/>
                    </a:moveTo>
                    <a:cubicBezTo>
                      <a:pt x="51" y="139"/>
                      <a:pt x="54" y="138"/>
                      <a:pt x="56" y="138"/>
                    </a:cubicBezTo>
                    <a:cubicBezTo>
                      <a:pt x="59" y="144"/>
                      <a:pt x="61" y="148"/>
                      <a:pt x="64" y="152"/>
                    </a:cubicBezTo>
                    <a:cubicBezTo>
                      <a:pt x="58" y="149"/>
                      <a:pt x="53" y="145"/>
                      <a:pt x="48" y="139"/>
                    </a:cubicBezTo>
                    <a:close/>
                    <a:moveTo>
                      <a:pt x="78" y="156"/>
                    </a:moveTo>
                    <a:cubicBezTo>
                      <a:pt x="76" y="155"/>
                      <a:pt x="73" y="153"/>
                      <a:pt x="71" y="151"/>
                    </a:cubicBezTo>
                    <a:cubicBezTo>
                      <a:pt x="68" y="148"/>
                      <a:pt x="65" y="143"/>
                      <a:pt x="63" y="137"/>
                    </a:cubicBezTo>
                    <a:cubicBezTo>
                      <a:pt x="68" y="137"/>
                      <a:pt x="73" y="137"/>
                      <a:pt x="78" y="137"/>
                    </a:cubicBezTo>
                    <a:lnTo>
                      <a:pt x="78" y="156"/>
                    </a:lnTo>
                    <a:close/>
                    <a:moveTo>
                      <a:pt x="78" y="130"/>
                    </a:moveTo>
                    <a:cubicBezTo>
                      <a:pt x="72" y="130"/>
                      <a:pt x="66" y="131"/>
                      <a:pt x="61" y="131"/>
                    </a:cubicBezTo>
                    <a:cubicBezTo>
                      <a:pt x="60" y="129"/>
                      <a:pt x="59" y="127"/>
                      <a:pt x="58" y="124"/>
                    </a:cubicBezTo>
                    <a:cubicBezTo>
                      <a:pt x="57" y="119"/>
                      <a:pt x="56" y="114"/>
                      <a:pt x="55" y="109"/>
                    </a:cubicBezTo>
                    <a:cubicBezTo>
                      <a:pt x="62" y="108"/>
                      <a:pt x="70" y="108"/>
                      <a:pt x="78" y="108"/>
                    </a:cubicBezTo>
                    <a:lnTo>
                      <a:pt x="78" y="130"/>
                    </a:lnTo>
                    <a:close/>
                    <a:moveTo>
                      <a:pt x="78" y="101"/>
                    </a:moveTo>
                    <a:cubicBezTo>
                      <a:pt x="70" y="102"/>
                      <a:pt x="62" y="102"/>
                      <a:pt x="54" y="103"/>
                    </a:cubicBezTo>
                    <a:cubicBezTo>
                      <a:pt x="54" y="97"/>
                      <a:pt x="53" y="91"/>
                      <a:pt x="53" y="84"/>
                    </a:cubicBezTo>
                    <a:cubicBezTo>
                      <a:pt x="78" y="84"/>
                      <a:pt x="78" y="84"/>
                      <a:pt x="78" y="84"/>
                    </a:cubicBezTo>
                    <a:lnTo>
                      <a:pt x="78" y="101"/>
                    </a:lnTo>
                    <a:close/>
                    <a:moveTo>
                      <a:pt x="78" y="78"/>
                    </a:moveTo>
                    <a:cubicBezTo>
                      <a:pt x="53" y="78"/>
                      <a:pt x="53" y="78"/>
                      <a:pt x="53" y="78"/>
                    </a:cubicBezTo>
                    <a:cubicBezTo>
                      <a:pt x="53" y="71"/>
                      <a:pt x="54" y="65"/>
                      <a:pt x="54" y="59"/>
                    </a:cubicBezTo>
                    <a:cubicBezTo>
                      <a:pt x="62" y="60"/>
                      <a:pt x="70" y="60"/>
                      <a:pt x="78" y="61"/>
                    </a:cubicBezTo>
                    <a:lnTo>
                      <a:pt x="78" y="78"/>
                    </a:lnTo>
                    <a:close/>
                    <a:moveTo>
                      <a:pt x="78" y="54"/>
                    </a:moveTo>
                    <a:cubicBezTo>
                      <a:pt x="70" y="54"/>
                      <a:pt x="62" y="54"/>
                      <a:pt x="55" y="53"/>
                    </a:cubicBezTo>
                    <a:cubicBezTo>
                      <a:pt x="57" y="44"/>
                      <a:pt x="58" y="37"/>
                      <a:pt x="61" y="31"/>
                    </a:cubicBezTo>
                    <a:cubicBezTo>
                      <a:pt x="66" y="31"/>
                      <a:pt x="72" y="32"/>
                      <a:pt x="78" y="32"/>
                    </a:cubicBezTo>
                    <a:lnTo>
                      <a:pt x="78" y="54"/>
                    </a:lnTo>
                    <a:close/>
                    <a:moveTo>
                      <a:pt x="63" y="25"/>
                    </a:moveTo>
                    <a:cubicBezTo>
                      <a:pt x="65" y="19"/>
                      <a:pt x="68" y="14"/>
                      <a:pt x="71" y="11"/>
                    </a:cubicBezTo>
                    <a:cubicBezTo>
                      <a:pt x="73" y="9"/>
                      <a:pt x="76" y="7"/>
                      <a:pt x="78" y="6"/>
                    </a:cubicBezTo>
                    <a:cubicBezTo>
                      <a:pt x="78" y="25"/>
                      <a:pt x="78" y="25"/>
                      <a:pt x="78" y="25"/>
                    </a:cubicBezTo>
                    <a:cubicBezTo>
                      <a:pt x="73" y="25"/>
                      <a:pt x="68" y="25"/>
                      <a:pt x="63" y="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47" name="组合 46"/>
          <p:cNvGrpSpPr/>
          <p:nvPr/>
        </p:nvGrpSpPr>
        <p:grpSpPr>
          <a:xfrm>
            <a:off x="10114078" y="4025144"/>
            <a:ext cx="1118780" cy="1245834"/>
            <a:chOff x="10114078" y="4025144"/>
            <a:chExt cx="1118780" cy="1245834"/>
          </a:xfrm>
        </p:grpSpPr>
        <p:sp>
          <p:nvSpPr>
            <p:cNvPr id="17" name="任意多边形 16"/>
            <p:cNvSpPr/>
            <p:nvPr/>
          </p:nvSpPr>
          <p:spPr>
            <a:xfrm rot="5400000">
              <a:off x="10050551" y="4088671"/>
              <a:ext cx="1245834" cy="1118780"/>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6" name="组合 45"/>
            <p:cNvGrpSpPr/>
            <p:nvPr/>
          </p:nvGrpSpPr>
          <p:grpSpPr>
            <a:xfrm>
              <a:off x="10389178" y="4363994"/>
              <a:ext cx="568580" cy="561508"/>
              <a:chOff x="2089150" y="2809876"/>
              <a:chExt cx="638175" cy="630238"/>
            </a:xfrm>
            <a:solidFill>
              <a:srgbClr val="2FA598"/>
            </a:solidFill>
          </p:grpSpPr>
          <p:sp>
            <p:nvSpPr>
              <p:cNvPr id="42" name="Freeform 828"/>
              <p:cNvSpPr>
                <a:spLocks noEditPoints="1"/>
              </p:cNvSpPr>
              <p:nvPr/>
            </p:nvSpPr>
            <p:spPr bwMode="auto">
              <a:xfrm>
                <a:off x="2089150" y="2809876"/>
                <a:ext cx="552450" cy="630238"/>
              </a:xfrm>
              <a:custGeom>
                <a:avLst/>
                <a:gdLst>
                  <a:gd name="T0" fmla="*/ 0 w 147"/>
                  <a:gd name="T1" fmla="*/ 10 h 168"/>
                  <a:gd name="T2" fmla="*/ 0 w 147"/>
                  <a:gd name="T3" fmla="*/ 158 h 168"/>
                  <a:gd name="T4" fmla="*/ 10 w 147"/>
                  <a:gd name="T5" fmla="*/ 168 h 168"/>
                  <a:gd name="T6" fmla="*/ 22 w 147"/>
                  <a:gd name="T7" fmla="*/ 168 h 168"/>
                  <a:gd name="T8" fmla="*/ 22 w 147"/>
                  <a:gd name="T9" fmla="*/ 0 h 168"/>
                  <a:gd name="T10" fmla="*/ 10 w 147"/>
                  <a:gd name="T11" fmla="*/ 0 h 168"/>
                  <a:gd name="T12" fmla="*/ 0 w 147"/>
                  <a:gd name="T13" fmla="*/ 10 h 168"/>
                  <a:gd name="T14" fmla="*/ 34 w 147"/>
                  <a:gd name="T15" fmla="*/ 0 h 168"/>
                  <a:gd name="T16" fmla="*/ 34 w 147"/>
                  <a:gd name="T17" fmla="*/ 168 h 168"/>
                  <a:gd name="T18" fmla="*/ 147 w 147"/>
                  <a:gd name="T19" fmla="*/ 168 h 168"/>
                  <a:gd name="T20" fmla="*/ 147 w 147"/>
                  <a:gd name="T21" fmla="*/ 0 h 168"/>
                  <a:gd name="T22" fmla="*/ 34 w 147"/>
                  <a:gd name="T23" fmla="*/ 0 h 168"/>
                  <a:gd name="T24" fmla="*/ 134 w 147"/>
                  <a:gd name="T25" fmla="*/ 124 h 168"/>
                  <a:gd name="T26" fmla="*/ 47 w 147"/>
                  <a:gd name="T27" fmla="*/ 124 h 168"/>
                  <a:gd name="T28" fmla="*/ 47 w 147"/>
                  <a:gd name="T29" fmla="*/ 111 h 168"/>
                  <a:gd name="T30" fmla="*/ 58 w 147"/>
                  <a:gd name="T31" fmla="*/ 104 h 168"/>
                  <a:gd name="T32" fmla="*/ 71 w 147"/>
                  <a:gd name="T33" fmla="*/ 99 h 168"/>
                  <a:gd name="T34" fmla="*/ 75 w 147"/>
                  <a:gd name="T35" fmla="*/ 98 h 168"/>
                  <a:gd name="T36" fmla="*/ 79 w 147"/>
                  <a:gd name="T37" fmla="*/ 92 h 168"/>
                  <a:gd name="T38" fmla="*/ 80 w 147"/>
                  <a:gd name="T39" fmla="*/ 91 h 168"/>
                  <a:gd name="T40" fmla="*/ 78 w 147"/>
                  <a:gd name="T41" fmla="*/ 87 h 168"/>
                  <a:gd name="T42" fmla="*/ 77 w 147"/>
                  <a:gd name="T43" fmla="*/ 80 h 168"/>
                  <a:gd name="T44" fmla="*/ 76 w 147"/>
                  <a:gd name="T45" fmla="*/ 80 h 168"/>
                  <a:gd name="T46" fmla="*/ 73 w 147"/>
                  <a:gd name="T47" fmla="*/ 70 h 168"/>
                  <a:gd name="T48" fmla="*/ 74 w 147"/>
                  <a:gd name="T49" fmla="*/ 66 h 168"/>
                  <a:gd name="T50" fmla="*/ 81 w 147"/>
                  <a:gd name="T51" fmla="*/ 46 h 168"/>
                  <a:gd name="T52" fmla="*/ 99 w 147"/>
                  <a:gd name="T53" fmla="*/ 46 h 168"/>
                  <a:gd name="T54" fmla="*/ 101 w 147"/>
                  <a:gd name="T55" fmla="*/ 48 h 168"/>
                  <a:gd name="T56" fmla="*/ 104 w 147"/>
                  <a:gd name="T57" fmla="*/ 48 h 168"/>
                  <a:gd name="T58" fmla="*/ 106 w 147"/>
                  <a:gd name="T59" fmla="*/ 52 h 168"/>
                  <a:gd name="T60" fmla="*/ 107 w 147"/>
                  <a:gd name="T61" fmla="*/ 58 h 168"/>
                  <a:gd name="T62" fmla="*/ 106 w 147"/>
                  <a:gd name="T63" fmla="*/ 66 h 168"/>
                  <a:gd name="T64" fmla="*/ 107 w 147"/>
                  <a:gd name="T65" fmla="*/ 69 h 168"/>
                  <a:gd name="T66" fmla="*/ 107 w 147"/>
                  <a:gd name="T67" fmla="*/ 75 h 168"/>
                  <a:gd name="T68" fmla="*/ 106 w 147"/>
                  <a:gd name="T69" fmla="*/ 79 h 168"/>
                  <a:gd name="T70" fmla="*/ 103 w 147"/>
                  <a:gd name="T71" fmla="*/ 81 h 168"/>
                  <a:gd name="T72" fmla="*/ 103 w 147"/>
                  <a:gd name="T73" fmla="*/ 86 h 168"/>
                  <a:gd name="T74" fmla="*/ 100 w 147"/>
                  <a:gd name="T75" fmla="*/ 91 h 168"/>
                  <a:gd name="T76" fmla="*/ 103 w 147"/>
                  <a:gd name="T77" fmla="*/ 92 h 168"/>
                  <a:gd name="T78" fmla="*/ 106 w 147"/>
                  <a:gd name="T79" fmla="*/ 98 h 168"/>
                  <a:gd name="T80" fmla="*/ 110 w 147"/>
                  <a:gd name="T81" fmla="*/ 99 h 168"/>
                  <a:gd name="T82" fmla="*/ 124 w 147"/>
                  <a:gd name="T83" fmla="*/ 104 h 168"/>
                  <a:gd name="T84" fmla="*/ 134 w 147"/>
                  <a:gd name="T85" fmla="*/ 111 h 168"/>
                  <a:gd name="T86" fmla="*/ 134 w 147"/>
                  <a:gd name="T87" fmla="*/ 124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47" h="168">
                    <a:moveTo>
                      <a:pt x="0" y="10"/>
                    </a:moveTo>
                    <a:cubicBezTo>
                      <a:pt x="0" y="158"/>
                      <a:pt x="0" y="158"/>
                      <a:pt x="0" y="158"/>
                    </a:cubicBezTo>
                    <a:cubicBezTo>
                      <a:pt x="0" y="164"/>
                      <a:pt x="4" y="168"/>
                      <a:pt x="10" y="168"/>
                    </a:cubicBezTo>
                    <a:cubicBezTo>
                      <a:pt x="22" y="168"/>
                      <a:pt x="22" y="168"/>
                      <a:pt x="22" y="168"/>
                    </a:cubicBezTo>
                    <a:cubicBezTo>
                      <a:pt x="22" y="0"/>
                      <a:pt x="22" y="0"/>
                      <a:pt x="22" y="0"/>
                    </a:cubicBezTo>
                    <a:cubicBezTo>
                      <a:pt x="10" y="0"/>
                      <a:pt x="10" y="0"/>
                      <a:pt x="10" y="0"/>
                    </a:cubicBezTo>
                    <a:cubicBezTo>
                      <a:pt x="4" y="0"/>
                      <a:pt x="0" y="4"/>
                      <a:pt x="0" y="10"/>
                    </a:cubicBezTo>
                    <a:close/>
                    <a:moveTo>
                      <a:pt x="34" y="0"/>
                    </a:moveTo>
                    <a:cubicBezTo>
                      <a:pt x="34" y="168"/>
                      <a:pt x="34" y="168"/>
                      <a:pt x="34" y="168"/>
                    </a:cubicBezTo>
                    <a:cubicBezTo>
                      <a:pt x="147" y="168"/>
                      <a:pt x="147" y="168"/>
                      <a:pt x="147" y="168"/>
                    </a:cubicBezTo>
                    <a:cubicBezTo>
                      <a:pt x="147" y="0"/>
                      <a:pt x="147" y="0"/>
                      <a:pt x="147" y="0"/>
                    </a:cubicBezTo>
                    <a:lnTo>
                      <a:pt x="34" y="0"/>
                    </a:lnTo>
                    <a:close/>
                    <a:moveTo>
                      <a:pt x="134" y="124"/>
                    </a:moveTo>
                    <a:cubicBezTo>
                      <a:pt x="47" y="124"/>
                      <a:pt x="47" y="124"/>
                      <a:pt x="47" y="124"/>
                    </a:cubicBezTo>
                    <a:cubicBezTo>
                      <a:pt x="47" y="120"/>
                      <a:pt x="47" y="114"/>
                      <a:pt x="47" y="111"/>
                    </a:cubicBezTo>
                    <a:cubicBezTo>
                      <a:pt x="49" y="107"/>
                      <a:pt x="54" y="106"/>
                      <a:pt x="58" y="104"/>
                    </a:cubicBezTo>
                    <a:cubicBezTo>
                      <a:pt x="62" y="103"/>
                      <a:pt x="67" y="100"/>
                      <a:pt x="71" y="99"/>
                    </a:cubicBezTo>
                    <a:cubicBezTo>
                      <a:pt x="72" y="98"/>
                      <a:pt x="74" y="98"/>
                      <a:pt x="75" y="98"/>
                    </a:cubicBezTo>
                    <a:cubicBezTo>
                      <a:pt x="76" y="97"/>
                      <a:pt x="78" y="93"/>
                      <a:pt x="79" y="92"/>
                    </a:cubicBezTo>
                    <a:cubicBezTo>
                      <a:pt x="80" y="91"/>
                      <a:pt x="80" y="91"/>
                      <a:pt x="80" y="91"/>
                    </a:cubicBezTo>
                    <a:cubicBezTo>
                      <a:pt x="80" y="89"/>
                      <a:pt x="79" y="89"/>
                      <a:pt x="78" y="87"/>
                    </a:cubicBezTo>
                    <a:cubicBezTo>
                      <a:pt x="78" y="85"/>
                      <a:pt x="78" y="82"/>
                      <a:pt x="77" y="80"/>
                    </a:cubicBezTo>
                    <a:cubicBezTo>
                      <a:pt x="77" y="80"/>
                      <a:pt x="76" y="80"/>
                      <a:pt x="76" y="80"/>
                    </a:cubicBezTo>
                    <a:cubicBezTo>
                      <a:pt x="73" y="78"/>
                      <a:pt x="73" y="72"/>
                      <a:pt x="73" y="70"/>
                    </a:cubicBezTo>
                    <a:cubicBezTo>
                      <a:pt x="73" y="69"/>
                      <a:pt x="74" y="68"/>
                      <a:pt x="74" y="66"/>
                    </a:cubicBezTo>
                    <a:cubicBezTo>
                      <a:pt x="71" y="54"/>
                      <a:pt x="75" y="48"/>
                      <a:pt x="81" y="46"/>
                    </a:cubicBezTo>
                    <a:cubicBezTo>
                      <a:pt x="85" y="45"/>
                      <a:pt x="92" y="42"/>
                      <a:pt x="99" y="46"/>
                    </a:cubicBezTo>
                    <a:cubicBezTo>
                      <a:pt x="101" y="48"/>
                      <a:pt x="101" y="48"/>
                      <a:pt x="101" y="48"/>
                    </a:cubicBezTo>
                    <a:cubicBezTo>
                      <a:pt x="104" y="48"/>
                      <a:pt x="104" y="48"/>
                      <a:pt x="104" y="48"/>
                    </a:cubicBezTo>
                    <a:cubicBezTo>
                      <a:pt x="105" y="49"/>
                      <a:pt x="106" y="52"/>
                      <a:pt x="106" y="52"/>
                    </a:cubicBezTo>
                    <a:cubicBezTo>
                      <a:pt x="107" y="54"/>
                      <a:pt x="107" y="55"/>
                      <a:pt x="107" y="58"/>
                    </a:cubicBezTo>
                    <a:cubicBezTo>
                      <a:pt x="107" y="59"/>
                      <a:pt x="106" y="64"/>
                      <a:pt x="106" y="66"/>
                    </a:cubicBezTo>
                    <a:cubicBezTo>
                      <a:pt x="106" y="67"/>
                      <a:pt x="107" y="67"/>
                      <a:pt x="107" y="69"/>
                    </a:cubicBezTo>
                    <a:cubicBezTo>
                      <a:pt x="108" y="71"/>
                      <a:pt x="108" y="73"/>
                      <a:pt x="107" y="75"/>
                    </a:cubicBezTo>
                    <a:cubicBezTo>
                      <a:pt x="107" y="76"/>
                      <a:pt x="107" y="78"/>
                      <a:pt x="106" y="79"/>
                    </a:cubicBezTo>
                    <a:cubicBezTo>
                      <a:pt x="105" y="80"/>
                      <a:pt x="104" y="80"/>
                      <a:pt x="103" y="81"/>
                    </a:cubicBezTo>
                    <a:cubicBezTo>
                      <a:pt x="103" y="82"/>
                      <a:pt x="103" y="85"/>
                      <a:pt x="103" y="86"/>
                    </a:cubicBezTo>
                    <a:cubicBezTo>
                      <a:pt x="102" y="88"/>
                      <a:pt x="100" y="89"/>
                      <a:pt x="100" y="91"/>
                    </a:cubicBezTo>
                    <a:cubicBezTo>
                      <a:pt x="101" y="91"/>
                      <a:pt x="102" y="91"/>
                      <a:pt x="103" y="92"/>
                    </a:cubicBezTo>
                    <a:cubicBezTo>
                      <a:pt x="103" y="93"/>
                      <a:pt x="105" y="97"/>
                      <a:pt x="106" y="98"/>
                    </a:cubicBezTo>
                    <a:cubicBezTo>
                      <a:pt x="108" y="98"/>
                      <a:pt x="109" y="98"/>
                      <a:pt x="110" y="99"/>
                    </a:cubicBezTo>
                    <a:cubicBezTo>
                      <a:pt x="114" y="100"/>
                      <a:pt x="119" y="103"/>
                      <a:pt x="124" y="104"/>
                    </a:cubicBezTo>
                    <a:cubicBezTo>
                      <a:pt x="128" y="106"/>
                      <a:pt x="132" y="107"/>
                      <a:pt x="134" y="111"/>
                    </a:cubicBezTo>
                    <a:cubicBezTo>
                      <a:pt x="134" y="114"/>
                      <a:pt x="134" y="120"/>
                      <a:pt x="134" y="12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3" name="Rectangle 829"/>
              <p:cNvSpPr>
                <a:spLocks noChangeArrowheads="1"/>
              </p:cNvSpPr>
              <p:nvPr/>
            </p:nvSpPr>
            <p:spPr bwMode="auto">
              <a:xfrm>
                <a:off x="2671762" y="2809876"/>
                <a:ext cx="55563" cy="1428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4" name="Rectangle 830"/>
              <p:cNvSpPr>
                <a:spLocks noChangeArrowheads="1"/>
              </p:cNvSpPr>
              <p:nvPr/>
            </p:nvSpPr>
            <p:spPr bwMode="auto">
              <a:xfrm>
                <a:off x="2671762" y="2990851"/>
                <a:ext cx="55563" cy="1460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5" name="Rectangle 831"/>
              <p:cNvSpPr>
                <a:spLocks noChangeArrowheads="1"/>
              </p:cNvSpPr>
              <p:nvPr/>
            </p:nvSpPr>
            <p:spPr bwMode="auto">
              <a:xfrm>
                <a:off x="2671762" y="3173413"/>
                <a:ext cx="55563" cy="1460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spTree>
    <p:extLst>
      <p:ext uri="{BB962C8B-B14F-4D97-AF65-F5344CB8AC3E}">
        <p14:creationId xmlns:p14="http://schemas.microsoft.com/office/powerpoint/2010/main" val="3173101991"/>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additive="base">
                                        <p:cTn id="7" dur="500" fill="hold"/>
                                        <p:tgtEl>
                                          <p:spTgt spid="32"/>
                                        </p:tgtEl>
                                        <p:attrNameLst>
                                          <p:attrName>ppt_x</p:attrName>
                                        </p:attrNameLst>
                                      </p:cBhvr>
                                      <p:tavLst>
                                        <p:tav tm="0">
                                          <p:val>
                                            <p:strVal val="0-#ppt_w/2"/>
                                          </p:val>
                                        </p:tav>
                                        <p:tav tm="100000">
                                          <p:val>
                                            <p:strVal val="#ppt_x"/>
                                          </p:val>
                                        </p:tav>
                                      </p:tavLst>
                                    </p:anim>
                                    <p:anim calcmode="lin" valueType="num">
                                      <p:cBhvr additive="base">
                                        <p:cTn id="8" dur="500" fill="hold"/>
                                        <p:tgtEl>
                                          <p:spTgt spid="3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wipe(left)">
                                      <p:cBhvr>
                                        <p:cTn id="12" dur="500"/>
                                        <p:tgtEl>
                                          <p:spTgt spid="19"/>
                                        </p:tgtEl>
                                      </p:cBhvr>
                                    </p:animEffect>
                                  </p:childTnLst>
                                </p:cTn>
                              </p:par>
                              <p:par>
                                <p:cTn id="13" presetID="22" presetClass="entr" presetSubtype="8" fill="hold" grpId="0" nodeType="withEffect">
                                  <p:stCondLst>
                                    <p:cond delay="0"/>
                                  </p:stCondLst>
                                  <p:childTnLst>
                                    <p:set>
                                      <p:cBhvr>
                                        <p:cTn id="14" dur="1" fill="hold">
                                          <p:stCondLst>
                                            <p:cond delay="0"/>
                                          </p:stCondLst>
                                        </p:cTn>
                                        <p:tgtEl>
                                          <p:spTgt spid="23"/>
                                        </p:tgtEl>
                                        <p:attrNameLst>
                                          <p:attrName>style.visibility</p:attrName>
                                        </p:attrNameLst>
                                      </p:cBhvr>
                                      <p:to>
                                        <p:strVal val="visible"/>
                                      </p:to>
                                    </p:set>
                                    <p:animEffect transition="in" filter="wipe(left)">
                                      <p:cBhvr>
                                        <p:cTn id="15" dur="500"/>
                                        <p:tgtEl>
                                          <p:spTgt spid="23"/>
                                        </p:tgtEl>
                                      </p:cBhvr>
                                    </p:animEffect>
                                  </p:childTnLst>
                                </p:cTn>
                              </p:par>
                              <p:par>
                                <p:cTn id="16" presetID="16" presetClass="entr" presetSubtype="37" fill="hold" grpId="0" nodeType="withEffect">
                                  <p:stCondLst>
                                    <p:cond delay="0"/>
                                  </p:stCondLst>
                                  <p:childTnLst>
                                    <p:set>
                                      <p:cBhvr>
                                        <p:cTn id="17" dur="1" fill="hold">
                                          <p:stCondLst>
                                            <p:cond delay="0"/>
                                          </p:stCondLst>
                                        </p:cTn>
                                        <p:tgtEl>
                                          <p:spTgt spid="24"/>
                                        </p:tgtEl>
                                        <p:attrNameLst>
                                          <p:attrName>style.visibility</p:attrName>
                                        </p:attrNameLst>
                                      </p:cBhvr>
                                      <p:to>
                                        <p:strVal val="visible"/>
                                      </p:to>
                                    </p:set>
                                    <p:animEffect transition="in" filter="barn(outVertical)">
                                      <p:cBhvr>
                                        <p:cTn id="18" dur="500"/>
                                        <p:tgtEl>
                                          <p:spTgt spid="24"/>
                                        </p:tgtEl>
                                      </p:cBhvr>
                                    </p:animEffect>
                                  </p:childTnLst>
                                </p:cTn>
                              </p:par>
                            </p:childTnLst>
                          </p:cTn>
                        </p:par>
                        <p:par>
                          <p:cTn id="19" fill="hold">
                            <p:stCondLst>
                              <p:cond delay="1000"/>
                            </p:stCondLst>
                            <p:childTnLst>
                              <p:par>
                                <p:cTn id="20" presetID="2" presetClass="entr" presetSubtype="8" fill="hold" nodeType="afterEffect">
                                  <p:stCondLst>
                                    <p:cond delay="0"/>
                                  </p:stCondLst>
                                  <p:childTnLst>
                                    <p:set>
                                      <p:cBhvr>
                                        <p:cTn id="21" dur="1" fill="hold">
                                          <p:stCondLst>
                                            <p:cond delay="0"/>
                                          </p:stCondLst>
                                        </p:cTn>
                                        <p:tgtEl>
                                          <p:spTgt spid="34"/>
                                        </p:tgtEl>
                                        <p:attrNameLst>
                                          <p:attrName>style.visibility</p:attrName>
                                        </p:attrNameLst>
                                      </p:cBhvr>
                                      <p:to>
                                        <p:strVal val="visible"/>
                                      </p:to>
                                    </p:set>
                                    <p:anim calcmode="lin" valueType="num">
                                      <p:cBhvr additive="base">
                                        <p:cTn id="22" dur="500" fill="hold"/>
                                        <p:tgtEl>
                                          <p:spTgt spid="34"/>
                                        </p:tgtEl>
                                        <p:attrNameLst>
                                          <p:attrName>ppt_x</p:attrName>
                                        </p:attrNameLst>
                                      </p:cBhvr>
                                      <p:tavLst>
                                        <p:tav tm="0">
                                          <p:val>
                                            <p:strVal val="0-#ppt_w/2"/>
                                          </p:val>
                                        </p:tav>
                                        <p:tav tm="100000">
                                          <p:val>
                                            <p:strVal val="#ppt_x"/>
                                          </p:val>
                                        </p:tav>
                                      </p:tavLst>
                                    </p:anim>
                                    <p:anim calcmode="lin" valueType="num">
                                      <p:cBhvr additive="base">
                                        <p:cTn id="23" dur="500" fill="hold"/>
                                        <p:tgtEl>
                                          <p:spTgt spid="34"/>
                                        </p:tgtEl>
                                        <p:attrNameLst>
                                          <p:attrName>ppt_y</p:attrName>
                                        </p:attrNameLst>
                                      </p:cBhvr>
                                      <p:tavLst>
                                        <p:tav tm="0">
                                          <p:val>
                                            <p:strVal val="#ppt_y"/>
                                          </p:val>
                                        </p:tav>
                                        <p:tav tm="100000">
                                          <p:val>
                                            <p:strVal val="#ppt_y"/>
                                          </p:val>
                                        </p:tav>
                                      </p:tavLst>
                                    </p:anim>
                                  </p:childTnLst>
                                </p:cTn>
                              </p:par>
                            </p:childTnLst>
                          </p:cTn>
                        </p:par>
                        <p:par>
                          <p:cTn id="24" fill="hold">
                            <p:stCondLst>
                              <p:cond delay="1500"/>
                            </p:stCondLst>
                            <p:childTnLst>
                              <p:par>
                                <p:cTn id="25" presetID="22" presetClass="entr" presetSubtype="2" fill="hold" grpId="0" nodeType="after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wipe(right)">
                                      <p:cBhvr>
                                        <p:cTn id="27" dur="500"/>
                                        <p:tgtEl>
                                          <p:spTgt spid="20"/>
                                        </p:tgtEl>
                                      </p:cBhvr>
                                    </p:animEffect>
                                  </p:childTnLst>
                                </p:cTn>
                              </p:par>
                              <p:par>
                                <p:cTn id="28" presetID="22" presetClass="entr" presetSubtype="8" fill="hold" grpId="0" nodeType="withEffect">
                                  <p:stCondLst>
                                    <p:cond delay="0"/>
                                  </p:stCondLst>
                                  <p:childTnLst>
                                    <p:set>
                                      <p:cBhvr>
                                        <p:cTn id="29" dur="1" fill="hold">
                                          <p:stCondLst>
                                            <p:cond delay="0"/>
                                          </p:stCondLst>
                                        </p:cTn>
                                        <p:tgtEl>
                                          <p:spTgt spid="25"/>
                                        </p:tgtEl>
                                        <p:attrNameLst>
                                          <p:attrName>style.visibility</p:attrName>
                                        </p:attrNameLst>
                                      </p:cBhvr>
                                      <p:to>
                                        <p:strVal val="visible"/>
                                      </p:to>
                                    </p:set>
                                    <p:animEffect transition="in" filter="wipe(left)">
                                      <p:cBhvr>
                                        <p:cTn id="30" dur="500"/>
                                        <p:tgtEl>
                                          <p:spTgt spid="25"/>
                                        </p:tgtEl>
                                      </p:cBhvr>
                                    </p:animEffect>
                                  </p:childTnLst>
                                </p:cTn>
                              </p:par>
                              <p:par>
                                <p:cTn id="31" presetID="16" presetClass="entr" presetSubtype="37" fill="hold" grpId="0" nodeType="withEffect">
                                  <p:stCondLst>
                                    <p:cond delay="0"/>
                                  </p:stCondLst>
                                  <p:childTnLst>
                                    <p:set>
                                      <p:cBhvr>
                                        <p:cTn id="32" dur="1" fill="hold">
                                          <p:stCondLst>
                                            <p:cond delay="0"/>
                                          </p:stCondLst>
                                        </p:cTn>
                                        <p:tgtEl>
                                          <p:spTgt spid="26"/>
                                        </p:tgtEl>
                                        <p:attrNameLst>
                                          <p:attrName>style.visibility</p:attrName>
                                        </p:attrNameLst>
                                      </p:cBhvr>
                                      <p:to>
                                        <p:strVal val="visible"/>
                                      </p:to>
                                    </p:set>
                                    <p:animEffect transition="in" filter="barn(outVertical)">
                                      <p:cBhvr>
                                        <p:cTn id="33" dur="500"/>
                                        <p:tgtEl>
                                          <p:spTgt spid="26"/>
                                        </p:tgtEl>
                                      </p:cBhvr>
                                    </p:animEffect>
                                  </p:childTnLst>
                                </p:cTn>
                              </p:par>
                            </p:childTnLst>
                          </p:cTn>
                        </p:par>
                        <p:par>
                          <p:cTn id="34" fill="hold">
                            <p:stCondLst>
                              <p:cond delay="2000"/>
                            </p:stCondLst>
                            <p:childTnLst>
                              <p:par>
                                <p:cTn id="35" presetID="2" presetClass="entr" presetSubtype="2" fill="hold" nodeType="afterEffect">
                                  <p:stCondLst>
                                    <p:cond delay="0"/>
                                  </p:stCondLst>
                                  <p:childTnLst>
                                    <p:set>
                                      <p:cBhvr>
                                        <p:cTn id="36" dur="1" fill="hold">
                                          <p:stCondLst>
                                            <p:cond delay="0"/>
                                          </p:stCondLst>
                                        </p:cTn>
                                        <p:tgtEl>
                                          <p:spTgt spid="47"/>
                                        </p:tgtEl>
                                        <p:attrNameLst>
                                          <p:attrName>style.visibility</p:attrName>
                                        </p:attrNameLst>
                                      </p:cBhvr>
                                      <p:to>
                                        <p:strVal val="visible"/>
                                      </p:to>
                                    </p:set>
                                    <p:anim calcmode="lin" valueType="num">
                                      <p:cBhvr additive="base">
                                        <p:cTn id="37" dur="500" fill="hold"/>
                                        <p:tgtEl>
                                          <p:spTgt spid="47"/>
                                        </p:tgtEl>
                                        <p:attrNameLst>
                                          <p:attrName>ppt_x</p:attrName>
                                        </p:attrNameLst>
                                      </p:cBhvr>
                                      <p:tavLst>
                                        <p:tav tm="0">
                                          <p:val>
                                            <p:strVal val="1+#ppt_w/2"/>
                                          </p:val>
                                        </p:tav>
                                        <p:tav tm="100000">
                                          <p:val>
                                            <p:strVal val="#ppt_x"/>
                                          </p:val>
                                        </p:tav>
                                      </p:tavLst>
                                    </p:anim>
                                    <p:anim calcmode="lin" valueType="num">
                                      <p:cBhvr additive="base">
                                        <p:cTn id="38" dur="500" fill="hold"/>
                                        <p:tgtEl>
                                          <p:spTgt spid="47"/>
                                        </p:tgtEl>
                                        <p:attrNameLst>
                                          <p:attrName>ppt_y</p:attrName>
                                        </p:attrNameLst>
                                      </p:cBhvr>
                                      <p:tavLst>
                                        <p:tav tm="0">
                                          <p:val>
                                            <p:strVal val="#ppt_y"/>
                                          </p:val>
                                        </p:tav>
                                        <p:tav tm="100000">
                                          <p:val>
                                            <p:strVal val="#ppt_y"/>
                                          </p:val>
                                        </p:tav>
                                      </p:tavLst>
                                    </p:anim>
                                  </p:childTnLst>
                                </p:cTn>
                              </p:par>
                            </p:childTnLst>
                          </p:cTn>
                        </p:par>
                        <p:par>
                          <p:cTn id="39" fill="hold">
                            <p:stCondLst>
                              <p:cond delay="2500"/>
                            </p:stCondLst>
                            <p:childTnLst>
                              <p:par>
                                <p:cTn id="40" presetID="22" presetClass="entr" presetSubtype="2" fill="hold" grpId="0" nodeType="afterEffect">
                                  <p:stCondLst>
                                    <p:cond delay="0"/>
                                  </p:stCondLst>
                                  <p:childTnLst>
                                    <p:set>
                                      <p:cBhvr>
                                        <p:cTn id="41" dur="1" fill="hold">
                                          <p:stCondLst>
                                            <p:cond delay="0"/>
                                          </p:stCondLst>
                                        </p:cTn>
                                        <p:tgtEl>
                                          <p:spTgt spid="22"/>
                                        </p:tgtEl>
                                        <p:attrNameLst>
                                          <p:attrName>style.visibility</p:attrName>
                                        </p:attrNameLst>
                                      </p:cBhvr>
                                      <p:to>
                                        <p:strVal val="visible"/>
                                      </p:to>
                                    </p:set>
                                    <p:animEffect transition="in" filter="wipe(right)">
                                      <p:cBhvr>
                                        <p:cTn id="42" dur="500"/>
                                        <p:tgtEl>
                                          <p:spTgt spid="22"/>
                                        </p:tgtEl>
                                      </p:cBhvr>
                                    </p:animEffect>
                                  </p:childTnLst>
                                </p:cTn>
                              </p:par>
                              <p:par>
                                <p:cTn id="43" presetID="22" presetClass="entr" presetSubtype="2" fill="hold" grpId="0" nodeType="withEffect">
                                  <p:stCondLst>
                                    <p:cond delay="0"/>
                                  </p:stCondLst>
                                  <p:childTnLst>
                                    <p:set>
                                      <p:cBhvr>
                                        <p:cTn id="44" dur="1" fill="hold">
                                          <p:stCondLst>
                                            <p:cond delay="0"/>
                                          </p:stCondLst>
                                        </p:cTn>
                                        <p:tgtEl>
                                          <p:spTgt spid="29"/>
                                        </p:tgtEl>
                                        <p:attrNameLst>
                                          <p:attrName>style.visibility</p:attrName>
                                        </p:attrNameLst>
                                      </p:cBhvr>
                                      <p:to>
                                        <p:strVal val="visible"/>
                                      </p:to>
                                    </p:set>
                                    <p:animEffect transition="in" filter="wipe(right)">
                                      <p:cBhvr>
                                        <p:cTn id="45" dur="500"/>
                                        <p:tgtEl>
                                          <p:spTgt spid="29"/>
                                        </p:tgtEl>
                                      </p:cBhvr>
                                    </p:animEffect>
                                  </p:childTnLst>
                                </p:cTn>
                              </p:par>
                              <p:par>
                                <p:cTn id="46" presetID="16" presetClass="entr" presetSubtype="37" fill="hold" grpId="0" nodeType="withEffect">
                                  <p:stCondLst>
                                    <p:cond delay="0"/>
                                  </p:stCondLst>
                                  <p:childTnLst>
                                    <p:set>
                                      <p:cBhvr>
                                        <p:cTn id="47" dur="1" fill="hold">
                                          <p:stCondLst>
                                            <p:cond delay="0"/>
                                          </p:stCondLst>
                                        </p:cTn>
                                        <p:tgtEl>
                                          <p:spTgt spid="30"/>
                                        </p:tgtEl>
                                        <p:attrNameLst>
                                          <p:attrName>style.visibility</p:attrName>
                                        </p:attrNameLst>
                                      </p:cBhvr>
                                      <p:to>
                                        <p:strVal val="visible"/>
                                      </p:to>
                                    </p:set>
                                    <p:animEffect transition="in" filter="barn(outVertical)">
                                      <p:cBhvr>
                                        <p:cTn id="48" dur="500"/>
                                        <p:tgtEl>
                                          <p:spTgt spid="30"/>
                                        </p:tgtEl>
                                      </p:cBhvr>
                                    </p:animEffect>
                                  </p:childTnLst>
                                </p:cTn>
                              </p:par>
                            </p:childTnLst>
                          </p:cTn>
                        </p:par>
                        <p:par>
                          <p:cTn id="49" fill="hold">
                            <p:stCondLst>
                              <p:cond delay="3000"/>
                            </p:stCondLst>
                            <p:childTnLst>
                              <p:par>
                                <p:cTn id="50" presetID="2" presetClass="entr" presetSubtype="2" fill="hold" nodeType="afterEffect">
                                  <p:stCondLst>
                                    <p:cond delay="0"/>
                                  </p:stCondLst>
                                  <p:childTnLst>
                                    <p:set>
                                      <p:cBhvr>
                                        <p:cTn id="51" dur="1" fill="hold">
                                          <p:stCondLst>
                                            <p:cond delay="0"/>
                                          </p:stCondLst>
                                        </p:cTn>
                                        <p:tgtEl>
                                          <p:spTgt spid="2"/>
                                        </p:tgtEl>
                                        <p:attrNameLst>
                                          <p:attrName>style.visibility</p:attrName>
                                        </p:attrNameLst>
                                      </p:cBhvr>
                                      <p:to>
                                        <p:strVal val="visible"/>
                                      </p:to>
                                    </p:set>
                                    <p:anim calcmode="lin" valueType="num">
                                      <p:cBhvr additive="base">
                                        <p:cTn id="52" dur="500" fill="hold"/>
                                        <p:tgtEl>
                                          <p:spTgt spid="2"/>
                                        </p:tgtEl>
                                        <p:attrNameLst>
                                          <p:attrName>ppt_x</p:attrName>
                                        </p:attrNameLst>
                                      </p:cBhvr>
                                      <p:tavLst>
                                        <p:tav tm="0">
                                          <p:val>
                                            <p:strVal val="1+#ppt_w/2"/>
                                          </p:val>
                                        </p:tav>
                                        <p:tav tm="100000">
                                          <p:val>
                                            <p:strVal val="#ppt_x"/>
                                          </p:val>
                                        </p:tav>
                                      </p:tavLst>
                                    </p:anim>
                                    <p:anim calcmode="lin" valueType="num">
                                      <p:cBhvr additive="base">
                                        <p:cTn id="53" dur="500" fill="hold"/>
                                        <p:tgtEl>
                                          <p:spTgt spid="2"/>
                                        </p:tgtEl>
                                        <p:attrNameLst>
                                          <p:attrName>ppt_y</p:attrName>
                                        </p:attrNameLst>
                                      </p:cBhvr>
                                      <p:tavLst>
                                        <p:tav tm="0">
                                          <p:val>
                                            <p:strVal val="#ppt_y"/>
                                          </p:val>
                                        </p:tav>
                                        <p:tav tm="100000">
                                          <p:val>
                                            <p:strVal val="#ppt_y"/>
                                          </p:val>
                                        </p:tav>
                                      </p:tavLst>
                                    </p:anim>
                                  </p:childTnLst>
                                </p:cTn>
                              </p:par>
                            </p:childTnLst>
                          </p:cTn>
                        </p:par>
                        <p:par>
                          <p:cTn id="54" fill="hold">
                            <p:stCondLst>
                              <p:cond delay="3500"/>
                            </p:stCondLst>
                            <p:childTnLst>
                              <p:par>
                                <p:cTn id="55" presetID="22" presetClass="entr" presetSubtype="2" fill="hold" grpId="0" nodeType="afterEffect">
                                  <p:stCondLst>
                                    <p:cond delay="0"/>
                                  </p:stCondLst>
                                  <p:childTnLst>
                                    <p:set>
                                      <p:cBhvr>
                                        <p:cTn id="56" dur="1" fill="hold">
                                          <p:stCondLst>
                                            <p:cond delay="0"/>
                                          </p:stCondLst>
                                        </p:cTn>
                                        <p:tgtEl>
                                          <p:spTgt spid="21"/>
                                        </p:tgtEl>
                                        <p:attrNameLst>
                                          <p:attrName>style.visibility</p:attrName>
                                        </p:attrNameLst>
                                      </p:cBhvr>
                                      <p:to>
                                        <p:strVal val="visible"/>
                                      </p:to>
                                    </p:set>
                                    <p:animEffect transition="in" filter="wipe(right)">
                                      <p:cBhvr>
                                        <p:cTn id="57" dur="500"/>
                                        <p:tgtEl>
                                          <p:spTgt spid="21"/>
                                        </p:tgtEl>
                                      </p:cBhvr>
                                    </p:animEffect>
                                  </p:childTnLst>
                                </p:cTn>
                              </p:par>
                              <p:par>
                                <p:cTn id="58" presetID="22" presetClass="entr" presetSubtype="2" fill="hold" grpId="0" nodeType="withEffect">
                                  <p:stCondLst>
                                    <p:cond delay="0"/>
                                  </p:stCondLst>
                                  <p:childTnLst>
                                    <p:set>
                                      <p:cBhvr>
                                        <p:cTn id="59" dur="1" fill="hold">
                                          <p:stCondLst>
                                            <p:cond delay="0"/>
                                          </p:stCondLst>
                                        </p:cTn>
                                        <p:tgtEl>
                                          <p:spTgt spid="27"/>
                                        </p:tgtEl>
                                        <p:attrNameLst>
                                          <p:attrName>style.visibility</p:attrName>
                                        </p:attrNameLst>
                                      </p:cBhvr>
                                      <p:to>
                                        <p:strVal val="visible"/>
                                      </p:to>
                                    </p:set>
                                    <p:animEffect transition="in" filter="wipe(right)">
                                      <p:cBhvr>
                                        <p:cTn id="60" dur="500"/>
                                        <p:tgtEl>
                                          <p:spTgt spid="27"/>
                                        </p:tgtEl>
                                      </p:cBhvr>
                                    </p:animEffect>
                                  </p:childTnLst>
                                </p:cTn>
                              </p:par>
                              <p:par>
                                <p:cTn id="61" presetID="16" presetClass="entr" presetSubtype="37" fill="hold" grpId="0" nodeType="withEffect">
                                  <p:stCondLst>
                                    <p:cond delay="0"/>
                                  </p:stCondLst>
                                  <p:childTnLst>
                                    <p:set>
                                      <p:cBhvr>
                                        <p:cTn id="62" dur="1" fill="hold">
                                          <p:stCondLst>
                                            <p:cond delay="0"/>
                                          </p:stCondLst>
                                        </p:cTn>
                                        <p:tgtEl>
                                          <p:spTgt spid="28"/>
                                        </p:tgtEl>
                                        <p:attrNameLst>
                                          <p:attrName>style.visibility</p:attrName>
                                        </p:attrNameLst>
                                      </p:cBhvr>
                                      <p:to>
                                        <p:strVal val="visible"/>
                                      </p:to>
                                    </p:set>
                                    <p:animEffect transition="in" filter="barn(outVertical)">
                                      <p:cBhvr>
                                        <p:cTn id="63"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animBg="1"/>
      <p:bldP spid="21" grpId="0" animBg="1"/>
      <p:bldP spid="22" grpId="0" animBg="1"/>
      <p:bldP spid="23" grpId="0"/>
      <p:bldP spid="24" grpId="0"/>
      <p:bldP spid="25" grpId="0"/>
      <p:bldP spid="26" grpId="0"/>
      <p:bldP spid="27" grpId="0"/>
      <p:bldP spid="28" grpId="0"/>
      <p:bldP spid="29" grpId="0"/>
      <p:bldP spid="30"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任意多边形 14"/>
          <p:cNvSpPr/>
          <p:nvPr/>
        </p:nvSpPr>
        <p:spPr>
          <a:xfrm>
            <a:off x="1201692" y="1857833"/>
            <a:ext cx="3741644" cy="3360060"/>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 name="组合 4"/>
          <p:cNvGrpSpPr/>
          <p:nvPr/>
        </p:nvGrpSpPr>
        <p:grpSpPr>
          <a:xfrm>
            <a:off x="1658286" y="2087870"/>
            <a:ext cx="2828456" cy="2719993"/>
            <a:chOff x="4706287" y="1267811"/>
            <a:chExt cx="2828456" cy="2719993"/>
          </a:xfrm>
        </p:grpSpPr>
        <p:sp>
          <p:nvSpPr>
            <p:cNvPr id="3" name="任意多边形 2"/>
            <p:cNvSpPr/>
            <p:nvPr/>
          </p:nvSpPr>
          <p:spPr>
            <a:xfrm>
              <a:off x="4706287" y="1447803"/>
              <a:ext cx="2828456" cy="2540001"/>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文本框 15"/>
            <p:cNvSpPr txBox="1"/>
            <p:nvPr/>
          </p:nvSpPr>
          <p:spPr>
            <a:xfrm>
              <a:off x="5288881" y="1267811"/>
              <a:ext cx="1699504" cy="2215991"/>
            </a:xfrm>
            <a:prstGeom prst="rect">
              <a:avLst/>
            </a:prstGeom>
            <a:noFill/>
          </p:spPr>
          <p:txBody>
            <a:bodyPr wrap="none" rtlCol="0">
              <a:spAutoFit/>
            </a:bodyPr>
            <a:lstStyle/>
            <a:p>
              <a:r>
                <a:rPr lang="en-US" altLang="zh-CN" sz="13800" dirty="0" smtClean="0">
                  <a:solidFill>
                    <a:srgbClr val="2FA598"/>
                  </a:solidFill>
                  <a:latin typeface="Agency FB" panose="020B0503020202020204" pitchFamily="34" charset="0"/>
                </a:rPr>
                <a:t>03</a:t>
              </a:r>
              <a:endParaRPr lang="zh-CN" altLang="en-US" sz="13800" dirty="0">
                <a:solidFill>
                  <a:srgbClr val="2FA598"/>
                </a:solidFill>
                <a:latin typeface="Agency FB" panose="020B0503020202020204" pitchFamily="34" charset="0"/>
              </a:endParaRPr>
            </a:p>
          </p:txBody>
        </p:sp>
        <p:sp>
          <p:nvSpPr>
            <p:cNvPr id="19" name="文本框 18"/>
            <p:cNvSpPr txBox="1"/>
            <p:nvPr/>
          </p:nvSpPr>
          <p:spPr>
            <a:xfrm>
              <a:off x="5379480" y="3195033"/>
              <a:ext cx="1549207" cy="523220"/>
            </a:xfrm>
            <a:prstGeom prst="rect">
              <a:avLst/>
            </a:prstGeom>
            <a:noFill/>
          </p:spPr>
          <p:txBody>
            <a:bodyPr wrap="none" rtlCol="0">
              <a:spAutoFit/>
            </a:bodyPr>
            <a:lstStyle/>
            <a:p>
              <a:r>
                <a:rPr lang="en-US" altLang="zh-CN" sz="2800" b="1" dirty="0" smtClean="0">
                  <a:solidFill>
                    <a:srgbClr val="2FA598"/>
                  </a:solidFill>
                  <a:latin typeface="Segoe UI Semilight" panose="020B0402040204020203" pitchFamily="34" charset="0"/>
                  <a:ea typeface="Kozuka Gothic Pro L" panose="020B0200000000000000" pitchFamily="34" charset="-128"/>
                  <a:cs typeface="Segoe UI Semilight" panose="020B0402040204020203" pitchFamily="34" charset="0"/>
                </a:rPr>
                <a:t>Part One</a:t>
              </a:r>
              <a:endParaRPr lang="zh-CN" altLang="en-US" sz="2800" b="1" dirty="0">
                <a:solidFill>
                  <a:srgbClr val="2FA598"/>
                </a:solidFill>
                <a:latin typeface="Segoe UI Semilight" panose="020B0402040204020203" pitchFamily="34" charset="0"/>
                <a:ea typeface="Kozuka Gothic Pro L" panose="020B0200000000000000" pitchFamily="34" charset="-128"/>
                <a:cs typeface="Segoe UI Semilight" panose="020B0402040204020203" pitchFamily="34" charset="0"/>
              </a:endParaRPr>
            </a:p>
          </p:txBody>
        </p:sp>
      </p:grpSp>
      <p:sp>
        <p:nvSpPr>
          <p:cNvPr id="21" name="文本框 20"/>
          <p:cNvSpPr txBox="1"/>
          <p:nvPr/>
        </p:nvSpPr>
        <p:spPr>
          <a:xfrm>
            <a:off x="6445751" y="3008553"/>
            <a:ext cx="3877985" cy="646331"/>
          </a:xfrm>
          <a:prstGeom prst="rect">
            <a:avLst/>
          </a:prstGeom>
          <a:noFill/>
          <a:effectLst>
            <a:outerShdw blurRad="63500" dist="38100" dir="5400000" algn="t" rotWithShape="0">
              <a:prstClr val="black">
                <a:alpha val="27000"/>
              </a:prstClr>
            </a:outerShdw>
          </a:effectLst>
        </p:spPr>
        <p:txBody>
          <a:bodyPr wrap="none" rtlCol="0">
            <a:spAutoFit/>
          </a:bodyPr>
          <a:lstStyle/>
          <a:p>
            <a:r>
              <a:rPr lang="zh-CN" altLang="en-US" sz="3600" b="1" dirty="0">
                <a:solidFill>
                  <a:schemeClr val="bg1"/>
                </a:solidFill>
                <a:latin typeface="方正正纤黑简体" panose="02000000000000000000" pitchFamily="2" charset="-122"/>
                <a:ea typeface="方正正纤黑简体" panose="02000000000000000000" pitchFamily="2" charset="-122"/>
              </a:rPr>
              <a:t>点击此处添加</a:t>
            </a:r>
            <a:r>
              <a:rPr lang="zh-CN" altLang="en-US" sz="3600" b="1" dirty="0" smtClean="0">
                <a:solidFill>
                  <a:schemeClr val="bg1"/>
                </a:solidFill>
                <a:latin typeface="方正正纤黑简体" panose="02000000000000000000" pitchFamily="2" charset="-122"/>
                <a:ea typeface="方正正纤黑简体" panose="02000000000000000000" pitchFamily="2" charset="-122"/>
              </a:rPr>
              <a:t>文本</a:t>
            </a:r>
            <a:endParaRPr lang="zh-CN" altLang="en-US" sz="3600" b="1" dirty="0">
              <a:solidFill>
                <a:schemeClr val="bg1"/>
              </a:solidFill>
              <a:latin typeface="方正正纤黑简体" panose="02000000000000000000" pitchFamily="2" charset="-122"/>
              <a:ea typeface="方正正纤黑简体" panose="02000000000000000000" pitchFamily="2" charset="-122"/>
            </a:endParaRPr>
          </a:p>
        </p:txBody>
      </p:sp>
      <p:sp>
        <p:nvSpPr>
          <p:cNvPr id="22" name="文本框 21"/>
          <p:cNvSpPr txBox="1"/>
          <p:nvPr/>
        </p:nvSpPr>
        <p:spPr>
          <a:xfrm>
            <a:off x="6317511" y="3612558"/>
            <a:ext cx="4134465" cy="646331"/>
          </a:xfrm>
          <a:prstGeom prst="rect">
            <a:avLst/>
          </a:prstGeom>
          <a:noFill/>
          <a:effectLst>
            <a:outerShdw blurRad="63500" dist="38100" dir="5400000" algn="t" rotWithShape="0">
              <a:prstClr val="black">
                <a:alpha val="27000"/>
              </a:prstClr>
            </a:outerShdw>
          </a:effectLst>
        </p:spPr>
        <p:txBody>
          <a:bodyPr wrap="none" rtlCol="0">
            <a:spAutoFit/>
          </a:bodyPr>
          <a:lstStyle/>
          <a:p>
            <a:r>
              <a:rPr lang="en-US" altLang="zh-CN" sz="3600" dirty="0" smtClean="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rPr>
              <a:t>In the add directory</a:t>
            </a:r>
            <a:endParaRPr lang="zh-CN" altLang="en-US" sz="360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cxnSp>
        <p:nvCxnSpPr>
          <p:cNvPr id="4" name="直接连接符 3"/>
          <p:cNvCxnSpPr/>
          <p:nvPr/>
        </p:nvCxnSpPr>
        <p:spPr>
          <a:xfrm>
            <a:off x="5574101" y="1551529"/>
            <a:ext cx="0" cy="412205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23432292"/>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par>
                                <p:cTn id="10" presetID="47" presetClass="entr" presetSubtype="0" fill="hold" grpId="0" nodeType="with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fade">
                                      <p:cBhvr>
                                        <p:cTn id="12" dur="600"/>
                                        <p:tgtEl>
                                          <p:spTgt spid="21"/>
                                        </p:tgtEl>
                                      </p:cBhvr>
                                    </p:animEffect>
                                    <p:anim calcmode="lin" valueType="num">
                                      <p:cBhvr>
                                        <p:cTn id="13" dur="600" fill="hold"/>
                                        <p:tgtEl>
                                          <p:spTgt spid="21"/>
                                        </p:tgtEl>
                                        <p:attrNameLst>
                                          <p:attrName>ppt_x</p:attrName>
                                        </p:attrNameLst>
                                      </p:cBhvr>
                                      <p:tavLst>
                                        <p:tav tm="0">
                                          <p:val>
                                            <p:strVal val="#ppt_x"/>
                                          </p:val>
                                        </p:tav>
                                        <p:tav tm="100000">
                                          <p:val>
                                            <p:strVal val="#ppt_x"/>
                                          </p:val>
                                        </p:tav>
                                      </p:tavLst>
                                    </p:anim>
                                    <p:anim calcmode="lin" valueType="num">
                                      <p:cBhvr>
                                        <p:cTn id="14" dur="600" fill="hold"/>
                                        <p:tgtEl>
                                          <p:spTgt spid="21"/>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wipe(down)">
                                      <p:cBhvr>
                                        <p:cTn id="19" dur="500"/>
                                        <p:tgtEl>
                                          <p:spTgt spid="4"/>
                                        </p:tgtEl>
                                      </p:cBhvr>
                                    </p:animEffect>
                                  </p:childTnLst>
                                </p:cTn>
                              </p:par>
                              <p:par>
                                <p:cTn id="20" presetID="50" presetClass="entr" presetSubtype="0" decel="100000" fill="hold" grpId="0" nodeType="withEffect">
                                  <p:stCondLst>
                                    <p:cond delay="0"/>
                                  </p:stCondLst>
                                  <p:childTnLst>
                                    <p:set>
                                      <p:cBhvr>
                                        <p:cTn id="21" dur="1" fill="hold">
                                          <p:stCondLst>
                                            <p:cond delay="0"/>
                                          </p:stCondLst>
                                        </p:cTn>
                                        <p:tgtEl>
                                          <p:spTgt spid="22"/>
                                        </p:tgtEl>
                                        <p:attrNameLst>
                                          <p:attrName>style.visibility</p:attrName>
                                        </p:attrNameLst>
                                      </p:cBhvr>
                                      <p:to>
                                        <p:strVal val="visible"/>
                                      </p:to>
                                    </p:set>
                                    <p:anim calcmode="lin" valueType="num">
                                      <p:cBhvr>
                                        <p:cTn id="22" dur="600" fill="hold"/>
                                        <p:tgtEl>
                                          <p:spTgt spid="22"/>
                                        </p:tgtEl>
                                        <p:attrNameLst>
                                          <p:attrName>ppt_w</p:attrName>
                                        </p:attrNameLst>
                                      </p:cBhvr>
                                      <p:tavLst>
                                        <p:tav tm="0">
                                          <p:val>
                                            <p:strVal val="#ppt_w+.3"/>
                                          </p:val>
                                        </p:tav>
                                        <p:tav tm="100000">
                                          <p:val>
                                            <p:strVal val="#ppt_w"/>
                                          </p:val>
                                        </p:tav>
                                      </p:tavLst>
                                    </p:anim>
                                    <p:anim calcmode="lin" valueType="num">
                                      <p:cBhvr>
                                        <p:cTn id="23" dur="600" fill="hold"/>
                                        <p:tgtEl>
                                          <p:spTgt spid="22"/>
                                        </p:tgtEl>
                                        <p:attrNameLst>
                                          <p:attrName>ppt_h</p:attrName>
                                        </p:attrNameLst>
                                      </p:cBhvr>
                                      <p:tavLst>
                                        <p:tav tm="0">
                                          <p:val>
                                            <p:strVal val="#ppt_h"/>
                                          </p:val>
                                        </p:tav>
                                        <p:tav tm="100000">
                                          <p:val>
                                            <p:strVal val="#ppt_h"/>
                                          </p:val>
                                        </p:tav>
                                      </p:tavLst>
                                    </p:anim>
                                    <p:animEffect transition="in" filter="fade">
                                      <p:cBhvr>
                                        <p:cTn id="24" dur="600"/>
                                        <p:tgtEl>
                                          <p:spTgt spid="22"/>
                                        </p:tgtEl>
                                      </p:cBhvr>
                                    </p:animEffect>
                                  </p:childTnLst>
                                </p:cTn>
                              </p:par>
                              <p:par>
                                <p:cTn id="25" presetID="49" presetClass="entr" presetSubtype="0" decel="100000" fill="hold" grpId="0" nodeType="withEffect">
                                  <p:stCondLst>
                                    <p:cond delay="0"/>
                                  </p:stCondLst>
                                  <p:childTnLst>
                                    <p:set>
                                      <p:cBhvr>
                                        <p:cTn id="26" dur="1" fill="hold">
                                          <p:stCondLst>
                                            <p:cond delay="0"/>
                                          </p:stCondLst>
                                        </p:cTn>
                                        <p:tgtEl>
                                          <p:spTgt spid="15"/>
                                        </p:tgtEl>
                                        <p:attrNameLst>
                                          <p:attrName>style.visibility</p:attrName>
                                        </p:attrNameLst>
                                      </p:cBhvr>
                                      <p:to>
                                        <p:strVal val="visible"/>
                                      </p:to>
                                    </p:set>
                                    <p:anim calcmode="lin" valueType="num">
                                      <p:cBhvr>
                                        <p:cTn id="27" dur="500" fill="hold"/>
                                        <p:tgtEl>
                                          <p:spTgt spid="15"/>
                                        </p:tgtEl>
                                        <p:attrNameLst>
                                          <p:attrName>ppt_w</p:attrName>
                                        </p:attrNameLst>
                                      </p:cBhvr>
                                      <p:tavLst>
                                        <p:tav tm="0">
                                          <p:val>
                                            <p:fltVal val="0"/>
                                          </p:val>
                                        </p:tav>
                                        <p:tav tm="100000">
                                          <p:val>
                                            <p:strVal val="#ppt_w"/>
                                          </p:val>
                                        </p:tav>
                                      </p:tavLst>
                                    </p:anim>
                                    <p:anim calcmode="lin" valueType="num">
                                      <p:cBhvr>
                                        <p:cTn id="28" dur="500" fill="hold"/>
                                        <p:tgtEl>
                                          <p:spTgt spid="15"/>
                                        </p:tgtEl>
                                        <p:attrNameLst>
                                          <p:attrName>ppt_h</p:attrName>
                                        </p:attrNameLst>
                                      </p:cBhvr>
                                      <p:tavLst>
                                        <p:tav tm="0">
                                          <p:val>
                                            <p:fltVal val="0"/>
                                          </p:val>
                                        </p:tav>
                                        <p:tav tm="100000">
                                          <p:val>
                                            <p:strVal val="#ppt_h"/>
                                          </p:val>
                                        </p:tav>
                                      </p:tavLst>
                                    </p:anim>
                                    <p:anim calcmode="lin" valueType="num">
                                      <p:cBhvr>
                                        <p:cTn id="29" dur="500" fill="hold"/>
                                        <p:tgtEl>
                                          <p:spTgt spid="15"/>
                                        </p:tgtEl>
                                        <p:attrNameLst>
                                          <p:attrName>style.rotation</p:attrName>
                                        </p:attrNameLst>
                                      </p:cBhvr>
                                      <p:tavLst>
                                        <p:tav tm="0">
                                          <p:val>
                                            <p:fltVal val="360"/>
                                          </p:val>
                                        </p:tav>
                                        <p:tav tm="100000">
                                          <p:val>
                                            <p:fltVal val="0"/>
                                          </p:val>
                                        </p:tav>
                                      </p:tavLst>
                                    </p:anim>
                                    <p:animEffect transition="in" filter="fade">
                                      <p:cBhvr>
                                        <p:cTn id="30"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21" grpId="0"/>
      <p:bldP spid="2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圆角矩形 5"/>
          <p:cNvSpPr/>
          <p:nvPr/>
        </p:nvSpPr>
        <p:spPr>
          <a:xfrm>
            <a:off x="8840041" y="2251926"/>
            <a:ext cx="2869660" cy="3917172"/>
          </a:xfrm>
          <a:prstGeom prst="roundRect">
            <a:avLst>
              <a:gd name="adj" fmla="val 12535"/>
            </a:avLst>
          </a:prstGeom>
          <a:gradFill>
            <a:gsLst>
              <a:gs pos="92000">
                <a:srgbClr val="FAFCFB"/>
              </a:gs>
              <a:gs pos="15000">
                <a:srgbClr val="CDCED0"/>
              </a:gs>
            </a:gsLst>
            <a:lin ang="2700000" scaled="1"/>
          </a:gradFill>
          <a:ln w="22225">
            <a:gradFill>
              <a:gsLst>
                <a:gs pos="36000">
                  <a:srgbClr val="FCFCFC"/>
                </a:gs>
                <a:gs pos="71000">
                  <a:srgbClr val="FAFCFB"/>
                </a:gs>
              </a:gsLst>
              <a:lin ang="3000000" scaled="0"/>
            </a:gra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grpSp>
        <p:nvGrpSpPr>
          <p:cNvPr id="7" name="Group 66"/>
          <p:cNvGrpSpPr>
            <a:grpSpLocks/>
          </p:cNvGrpSpPr>
          <p:nvPr/>
        </p:nvGrpSpPr>
        <p:grpSpPr bwMode="auto">
          <a:xfrm>
            <a:off x="527523" y="1269260"/>
            <a:ext cx="5938021" cy="4994275"/>
            <a:chOff x="720" y="839"/>
            <a:chExt cx="3740" cy="3146"/>
          </a:xfrm>
          <a:solidFill>
            <a:srgbClr val="E8E8E6"/>
          </a:solidFill>
        </p:grpSpPr>
        <p:sp>
          <p:nvSpPr>
            <p:cNvPr id="8" name="Freeform 67"/>
            <p:cNvSpPr>
              <a:spLocks/>
            </p:cNvSpPr>
            <p:nvPr/>
          </p:nvSpPr>
          <p:spPr bwMode="gray">
            <a:xfrm>
              <a:off x="720" y="1296"/>
              <a:ext cx="1495" cy="1136"/>
            </a:xfrm>
            <a:custGeom>
              <a:avLst/>
              <a:gdLst>
                <a:gd name="T0" fmla="*/ 3 w 2990"/>
                <a:gd name="T1" fmla="*/ 357 h 2273"/>
                <a:gd name="T2" fmla="*/ 23 w 2990"/>
                <a:gd name="T3" fmla="*/ 365 h 2273"/>
                <a:gd name="T4" fmla="*/ 29 w 2990"/>
                <a:gd name="T5" fmla="*/ 390 h 2273"/>
                <a:gd name="T6" fmla="*/ 28 w 2990"/>
                <a:gd name="T7" fmla="*/ 419 h 2273"/>
                <a:gd name="T8" fmla="*/ 18 w 2990"/>
                <a:gd name="T9" fmla="*/ 419 h 2273"/>
                <a:gd name="T10" fmla="*/ 0 w 2990"/>
                <a:gd name="T11" fmla="*/ 429 h 2273"/>
                <a:gd name="T12" fmla="*/ 31 w 2990"/>
                <a:gd name="T13" fmla="*/ 438 h 2273"/>
                <a:gd name="T14" fmla="*/ 47 w 2990"/>
                <a:gd name="T15" fmla="*/ 456 h 2273"/>
                <a:gd name="T16" fmla="*/ 49 w 2990"/>
                <a:gd name="T17" fmla="*/ 490 h 2273"/>
                <a:gd name="T18" fmla="*/ 71 w 2990"/>
                <a:gd name="T19" fmla="*/ 507 h 2273"/>
                <a:gd name="T20" fmla="*/ 109 w 2990"/>
                <a:gd name="T21" fmla="*/ 521 h 2273"/>
                <a:gd name="T22" fmla="*/ 152 w 2990"/>
                <a:gd name="T23" fmla="*/ 516 h 2273"/>
                <a:gd name="T24" fmla="*/ 185 w 2990"/>
                <a:gd name="T25" fmla="*/ 542 h 2273"/>
                <a:gd name="T26" fmla="*/ 259 w 2990"/>
                <a:gd name="T27" fmla="*/ 549 h 2273"/>
                <a:gd name="T28" fmla="*/ 414 w 2990"/>
                <a:gd name="T29" fmla="*/ 546 h 2273"/>
                <a:gd name="T30" fmla="*/ 539 w 2990"/>
                <a:gd name="T31" fmla="*/ 549 h 2273"/>
                <a:gd name="T32" fmla="*/ 585 w 2990"/>
                <a:gd name="T33" fmla="*/ 458 h 2273"/>
                <a:gd name="T34" fmla="*/ 714 w 2990"/>
                <a:gd name="T35" fmla="*/ 339 h 2273"/>
                <a:gd name="T36" fmla="*/ 743 w 2990"/>
                <a:gd name="T37" fmla="*/ 295 h 2273"/>
                <a:gd name="T38" fmla="*/ 727 w 2990"/>
                <a:gd name="T39" fmla="*/ 263 h 2273"/>
                <a:gd name="T40" fmla="*/ 716 w 2990"/>
                <a:gd name="T41" fmla="*/ 233 h 2273"/>
                <a:gd name="T42" fmla="*/ 678 w 2990"/>
                <a:gd name="T43" fmla="*/ 213 h 2273"/>
                <a:gd name="T44" fmla="*/ 631 w 2990"/>
                <a:gd name="T45" fmla="*/ 198 h 2273"/>
                <a:gd name="T46" fmla="*/ 592 w 2990"/>
                <a:gd name="T47" fmla="*/ 185 h 2273"/>
                <a:gd name="T48" fmla="*/ 578 w 2990"/>
                <a:gd name="T49" fmla="*/ 170 h 2273"/>
                <a:gd name="T50" fmla="*/ 594 w 2990"/>
                <a:gd name="T51" fmla="*/ 148 h 2273"/>
                <a:gd name="T52" fmla="*/ 598 w 2990"/>
                <a:gd name="T53" fmla="*/ 114 h 2273"/>
                <a:gd name="T54" fmla="*/ 580 w 2990"/>
                <a:gd name="T55" fmla="*/ 75 h 2273"/>
                <a:gd name="T56" fmla="*/ 562 w 2990"/>
                <a:gd name="T57" fmla="*/ 63 h 2273"/>
                <a:gd name="T58" fmla="*/ 540 w 2990"/>
                <a:gd name="T59" fmla="*/ 55 h 2273"/>
                <a:gd name="T60" fmla="*/ 520 w 2990"/>
                <a:gd name="T61" fmla="*/ 29 h 2273"/>
                <a:gd name="T62" fmla="*/ 517 w 2990"/>
                <a:gd name="T63" fmla="*/ 8 h 2273"/>
                <a:gd name="T64" fmla="*/ 492 w 2990"/>
                <a:gd name="T65" fmla="*/ 0 h 2273"/>
                <a:gd name="T66" fmla="*/ 479 w 2990"/>
                <a:gd name="T67" fmla="*/ 21 h 2273"/>
                <a:gd name="T68" fmla="*/ 449 w 2990"/>
                <a:gd name="T69" fmla="*/ 35 h 2273"/>
                <a:gd name="T70" fmla="*/ 438 w 2990"/>
                <a:gd name="T71" fmla="*/ 79 h 2273"/>
                <a:gd name="T72" fmla="*/ 411 w 2990"/>
                <a:gd name="T73" fmla="*/ 85 h 2273"/>
                <a:gd name="T74" fmla="*/ 384 w 2990"/>
                <a:gd name="T75" fmla="*/ 75 h 2273"/>
                <a:gd name="T76" fmla="*/ 363 w 2990"/>
                <a:gd name="T77" fmla="*/ 71 h 2273"/>
                <a:gd name="T78" fmla="*/ 334 w 2990"/>
                <a:gd name="T79" fmla="*/ 122 h 2273"/>
                <a:gd name="T80" fmla="*/ 344 w 2990"/>
                <a:gd name="T81" fmla="*/ 140 h 2273"/>
                <a:gd name="T82" fmla="*/ 322 w 2990"/>
                <a:gd name="T83" fmla="*/ 144 h 2273"/>
                <a:gd name="T84" fmla="*/ 295 w 2990"/>
                <a:gd name="T85" fmla="*/ 136 h 2273"/>
                <a:gd name="T86" fmla="*/ 257 w 2990"/>
                <a:gd name="T87" fmla="*/ 138 h 2273"/>
                <a:gd name="T88" fmla="*/ 266 w 2990"/>
                <a:gd name="T89" fmla="*/ 148 h 2273"/>
                <a:gd name="T90" fmla="*/ 262 w 2990"/>
                <a:gd name="T91" fmla="*/ 173 h 2273"/>
                <a:gd name="T92" fmla="*/ 263 w 2990"/>
                <a:gd name="T93" fmla="*/ 220 h 2273"/>
                <a:gd name="T94" fmla="*/ 241 w 2990"/>
                <a:gd name="T95" fmla="*/ 242 h 2273"/>
                <a:gd name="T96" fmla="*/ 230 w 2990"/>
                <a:gd name="T97" fmla="*/ 267 h 2273"/>
                <a:gd name="T98" fmla="*/ 177 w 2990"/>
                <a:gd name="T99" fmla="*/ 281 h 2273"/>
                <a:gd name="T100" fmla="*/ 147 w 2990"/>
                <a:gd name="T101" fmla="*/ 286 h 2273"/>
                <a:gd name="T102" fmla="*/ 114 w 2990"/>
                <a:gd name="T103" fmla="*/ 294 h 2273"/>
                <a:gd name="T104" fmla="*/ 80 w 2990"/>
                <a:gd name="T105" fmla="*/ 302 h 2273"/>
                <a:gd name="T106" fmla="*/ 80 w 2990"/>
                <a:gd name="T107" fmla="*/ 289 h 2273"/>
                <a:gd name="T108" fmla="*/ 55 w 2990"/>
                <a:gd name="T109" fmla="*/ 291 h 2273"/>
                <a:gd name="T110" fmla="*/ 29 w 2990"/>
                <a:gd name="T111" fmla="*/ 297 h 2273"/>
                <a:gd name="T112" fmla="*/ 10 w 2990"/>
                <a:gd name="T113" fmla="*/ 318 h 2273"/>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990"/>
                <a:gd name="T172" fmla="*/ 0 h 2273"/>
                <a:gd name="T173" fmla="*/ 2990 w 2990"/>
                <a:gd name="T174" fmla="*/ 2273 h 2273"/>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990" h="2273">
                  <a:moveTo>
                    <a:pt x="29" y="1289"/>
                  </a:moveTo>
                  <a:lnTo>
                    <a:pt x="4" y="1329"/>
                  </a:lnTo>
                  <a:lnTo>
                    <a:pt x="12" y="1378"/>
                  </a:lnTo>
                  <a:lnTo>
                    <a:pt x="12" y="1382"/>
                  </a:lnTo>
                  <a:lnTo>
                    <a:pt x="10" y="1395"/>
                  </a:lnTo>
                  <a:lnTo>
                    <a:pt x="10" y="1411"/>
                  </a:lnTo>
                  <a:lnTo>
                    <a:pt x="10" y="1429"/>
                  </a:lnTo>
                  <a:lnTo>
                    <a:pt x="14" y="1443"/>
                  </a:lnTo>
                  <a:lnTo>
                    <a:pt x="20" y="1451"/>
                  </a:lnTo>
                  <a:lnTo>
                    <a:pt x="31" y="1453"/>
                  </a:lnTo>
                  <a:lnTo>
                    <a:pt x="43" y="1451"/>
                  </a:lnTo>
                  <a:lnTo>
                    <a:pt x="55" y="1449"/>
                  </a:lnTo>
                  <a:lnTo>
                    <a:pt x="73" y="1451"/>
                  </a:lnTo>
                  <a:lnTo>
                    <a:pt x="94" y="1462"/>
                  </a:lnTo>
                  <a:lnTo>
                    <a:pt x="116" y="1480"/>
                  </a:lnTo>
                  <a:lnTo>
                    <a:pt x="132" y="1502"/>
                  </a:lnTo>
                  <a:lnTo>
                    <a:pt x="136" y="1514"/>
                  </a:lnTo>
                  <a:lnTo>
                    <a:pt x="132" y="1525"/>
                  </a:lnTo>
                  <a:lnTo>
                    <a:pt x="126" y="1537"/>
                  </a:lnTo>
                  <a:lnTo>
                    <a:pt x="120" y="1549"/>
                  </a:lnTo>
                  <a:lnTo>
                    <a:pt x="116" y="1561"/>
                  </a:lnTo>
                  <a:lnTo>
                    <a:pt x="116" y="1577"/>
                  </a:lnTo>
                  <a:lnTo>
                    <a:pt x="114" y="1596"/>
                  </a:lnTo>
                  <a:lnTo>
                    <a:pt x="110" y="1618"/>
                  </a:lnTo>
                  <a:lnTo>
                    <a:pt x="108" y="1640"/>
                  </a:lnTo>
                  <a:lnTo>
                    <a:pt x="108" y="1657"/>
                  </a:lnTo>
                  <a:lnTo>
                    <a:pt x="112" y="1669"/>
                  </a:lnTo>
                  <a:lnTo>
                    <a:pt x="114" y="1679"/>
                  </a:lnTo>
                  <a:lnTo>
                    <a:pt x="114" y="1691"/>
                  </a:lnTo>
                  <a:lnTo>
                    <a:pt x="106" y="1699"/>
                  </a:lnTo>
                  <a:lnTo>
                    <a:pt x="96" y="1703"/>
                  </a:lnTo>
                  <a:lnTo>
                    <a:pt x="89" y="1701"/>
                  </a:lnTo>
                  <a:lnTo>
                    <a:pt x="83" y="1695"/>
                  </a:lnTo>
                  <a:lnTo>
                    <a:pt x="77" y="1687"/>
                  </a:lnTo>
                  <a:lnTo>
                    <a:pt x="69" y="1679"/>
                  </a:lnTo>
                  <a:lnTo>
                    <a:pt x="63" y="1673"/>
                  </a:lnTo>
                  <a:lnTo>
                    <a:pt x="53" y="1675"/>
                  </a:lnTo>
                  <a:lnTo>
                    <a:pt x="41" y="1685"/>
                  </a:lnTo>
                  <a:lnTo>
                    <a:pt x="26" y="1699"/>
                  </a:lnTo>
                  <a:lnTo>
                    <a:pt x="12" y="1708"/>
                  </a:lnTo>
                  <a:lnTo>
                    <a:pt x="4" y="1712"/>
                  </a:lnTo>
                  <a:lnTo>
                    <a:pt x="0" y="1716"/>
                  </a:lnTo>
                  <a:lnTo>
                    <a:pt x="6" y="1720"/>
                  </a:lnTo>
                  <a:lnTo>
                    <a:pt x="20" y="1724"/>
                  </a:lnTo>
                  <a:lnTo>
                    <a:pt x="41" y="1728"/>
                  </a:lnTo>
                  <a:lnTo>
                    <a:pt x="65" y="1734"/>
                  </a:lnTo>
                  <a:lnTo>
                    <a:pt x="89" y="1740"/>
                  </a:lnTo>
                  <a:lnTo>
                    <a:pt x="110" y="1746"/>
                  </a:lnTo>
                  <a:lnTo>
                    <a:pt x="126" y="1754"/>
                  </a:lnTo>
                  <a:lnTo>
                    <a:pt x="136" y="1764"/>
                  </a:lnTo>
                  <a:lnTo>
                    <a:pt x="140" y="1771"/>
                  </a:lnTo>
                  <a:lnTo>
                    <a:pt x="150" y="1779"/>
                  </a:lnTo>
                  <a:lnTo>
                    <a:pt x="159" y="1785"/>
                  </a:lnTo>
                  <a:lnTo>
                    <a:pt x="169" y="1795"/>
                  </a:lnTo>
                  <a:lnTo>
                    <a:pt x="177" y="1807"/>
                  </a:lnTo>
                  <a:lnTo>
                    <a:pt x="185" y="1825"/>
                  </a:lnTo>
                  <a:lnTo>
                    <a:pt x="187" y="1848"/>
                  </a:lnTo>
                  <a:lnTo>
                    <a:pt x="185" y="1870"/>
                  </a:lnTo>
                  <a:lnTo>
                    <a:pt x="179" y="1888"/>
                  </a:lnTo>
                  <a:lnTo>
                    <a:pt x="175" y="1905"/>
                  </a:lnTo>
                  <a:lnTo>
                    <a:pt x="177" y="1921"/>
                  </a:lnTo>
                  <a:lnTo>
                    <a:pt x="185" y="1941"/>
                  </a:lnTo>
                  <a:lnTo>
                    <a:pt x="195" y="1960"/>
                  </a:lnTo>
                  <a:lnTo>
                    <a:pt x="207" y="1978"/>
                  </a:lnTo>
                  <a:lnTo>
                    <a:pt x="218" y="1986"/>
                  </a:lnTo>
                  <a:lnTo>
                    <a:pt x="232" y="1990"/>
                  </a:lnTo>
                  <a:lnTo>
                    <a:pt x="246" y="1994"/>
                  </a:lnTo>
                  <a:lnTo>
                    <a:pt x="260" y="2002"/>
                  </a:lnTo>
                  <a:lnTo>
                    <a:pt x="270" y="2014"/>
                  </a:lnTo>
                  <a:lnTo>
                    <a:pt x="281" y="2029"/>
                  </a:lnTo>
                  <a:lnTo>
                    <a:pt x="299" y="2045"/>
                  </a:lnTo>
                  <a:lnTo>
                    <a:pt x="327" y="2057"/>
                  </a:lnTo>
                  <a:lnTo>
                    <a:pt x="352" y="2067"/>
                  </a:lnTo>
                  <a:lnTo>
                    <a:pt x="378" y="2076"/>
                  </a:lnTo>
                  <a:lnTo>
                    <a:pt x="402" y="2082"/>
                  </a:lnTo>
                  <a:lnTo>
                    <a:pt x="421" y="2086"/>
                  </a:lnTo>
                  <a:lnTo>
                    <a:pt x="435" y="2084"/>
                  </a:lnTo>
                  <a:lnTo>
                    <a:pt x="457" y="2078"/>
                  </a:lnTo>
                  <a:lnTo>
                    <a:pt x="484" y="2073"/>
                  </a:lnTo>
                  <a:lnTo>
                    <a:pt x="514" y="2065"/>
                  </a:lnTo>
                  <a:lnTo>
                    <a:pt x="543" y="2059"/>
                  </a:lnTo>
                  <a:lnTo>
                    <a:pt x="569" y="2057"/>
                  </a:lnTo>
                  <a:lnTo>
                    <a:pt x="589" y="2057"/>
                  </a:lnTo>
                  <a:lnTo>
                    <a:pt x="608" y="2065"/>
                  </a:lnTo>
                  <a:lnTo>
                    <a:pt x="626" y="2078"/>
                  </a:lnTo>
                  <a:lnTo>
                    <a:pt x="642" y="2096"/>
                  </a:lnTo>
                  <a:lnTo>
                    <a:pt x="661" y="2116"/>
                  </a:lnTo>
                  <a:lnTo>
                    <a:pt x="687" y="2134"/>
                  </a:lnTo>
                  <a:lnTo>
                    <a:pt x="711" y="2149"/>
                  </a:lnTo>
                  <a:lnTo>
                    <a:pt x="726" y="2161"/>
                  </a:lnTo>
                  <a:lnTo>
                    <a:pt x="738" y="2171"/>
                  </a:lnTo>
                  <a:lnTo>
                    <a:pt x="742" y="2177"/>
                  </a:lnTo>
                  <a:lnTo>
                    <a:pt x="744" y="2179"/>
                  </a:lnTo>
                  <a:lnTo>
                    <a:pt x="856" y="2218"/>
                  </a:lnTo>
                  <a:lnTo>
                    <a:pt x="892" y="2242"/>
                  </a:lnTo>
                  <a:lnTo>
                    <a:pt x="949" y="2236"/>
                  </a:lnTo>
                  <a:lnTo>
                    <a:pt x="986" y="2191"/>
                  </a:lnTo>
                  <a:lnTo>
                    <a:pt x="1035" y="2199"/>
                  </a:lnTo>
                  <a:lnTo>
                    <a:pt x="1152" y="2222"/>
                  </a:lnTo>
                  <a:lnTo>
                    <a:pt x="1201" y="2261"/>
                  </a:lnTo>
                  <a:lnTo>
                    <a:pt x="1256" y="2273"/>
                  </a:lnTo>
                  <a:lnTo>
                    <a:pt x="1392" y="2236"/>
                  </a:lnTo>
                  <a:lnTo>
                    <a:pt x="1431" y="2260"/>
                  </a:lnTo>
                  <a:lnTo>
                    <a:pt x="1539" y="2189"/>
                  </a:lnTo>
                  <a:lnTo>
                    <a:pt x="1657" y="2187"/>
                  </a:lnTo>
                  <a:lnTo>
                    <a:pt x="1726" y="2155"/>
                  </a:lnTo>
                  <a:lnTo>
                    <a:pt x="1821" y="2167"/>
                  </a:lnTo>
                  <a:lnTo>
                    <a:pt x="1935" y="2242"/>
                  </a:lnTo>
                  <a:lnTo>
                    <a:pt x="2026" y="2230"/>
                  </a:lnTo>
                  <a:lnTo>
                    <a:pt x="2088" y="2265"/>
                  </a:lnTo>
                  <a:lnTo>
                    <a:pt x="2193" y="2230"/>
                  </a:lnTo>
                  <a:lnTo>
                    <a:pt x="2155" y="2197"/>
                  </a:lnTo>
                  <a:lnTo>
                    <a:pt x="2161" y="2147"/>
                  </a:lnTo>
                  <a:lnTo>
                    <a:pt x="2214" y="2128"/>
                  </a:lnTo>
                  <a:lnTo>
                    <a:pt x="2242" y="2063"/>
                  </a:lnTo>
                  <a:lnTo>
                    <a:pt x="2124" y="1970"/>
                  </a:lnTo>
                  <a:lnTo>
                    <a:pt x="2128" y="1890"/>
                  </a:lnTo>
                  <a:lnTo>
                    <a:pt x="2199" y="1850"/>
                  </a:lnTo>
                  <a:lnTo>
                    <a:pt x="2337" y="1834"/>
                  </a:lnTo>
                  <a:lnTo>
                    <a:pt x="2484" y="1797"/>
                  </a:lnTo>
                  <a:lnTo>
                    <a:pt x="2545" y="1764"/>
                  </a:lnTo>
                  <a:lnTo>
                    <a:pt x="2624" y="1777"/>
                  </a:lnTo>
                  <a:lnTo>
                    <a:pt x="2592" y="1514"/>
                  </a:lnTo>
                  <a:lnTo>
                    <a:pt x="2673" y="1466"/>
                  </a:lnTo>
                  <a:lnTo>
                    <a:pt x="2752" y="1388"/>
                  </a:lnTo>
                  <a:lnTo>
                    <a:pt x="2856" y="1356"/>
                  </a:lnTo>
                  <a:lnTo>
                    <a:pt x="2939" y="1329"/>
                  </a:lnTo>
                  <a:lnTo>
                    <a:pt x="2966" y="1299"/>
                  </a:lnTo>
                  <a:lnTo>
                    <a:pt x="2957" y="1258"/>
                  </a:lnTo>
                  <a:lnTo>
                    <a:pt x="2990" y="1207"/>
                  </a:lnTo>
                  <a:lnTo>
                    <a:pt x="2988" y="1205"/>
                  </a:lnTo>
                  <a:lnTo>
                    <a:pt x="2982" y="1195"/>
                  </a:lnTo>
                  <a:lnTo>
                    <a:pt x="2972" y="1183"/>
                  </a:lnTo>
                  <a:lnTo>
                    <a:pt x="2961" y="1167"/>
                  </a:lnTo>
                  <a:lnTo>
                    <a:pt x="2949" y="1149"/>
                  </a:lnTo>
                  <a:lnTo>
                    <a:pt x="2937" y="1134"/>
                  </a:lnTo>
                  <a:lnTo>
                    <a:pt x="2929" y="1116"/>
                  </a:lnTo>
                  <a:lnTo>
                    <a:pt x="2923" y="1102"/>
                  </a:lnTo>
                  <a:lnTo>
                    <a:pt x="2915" y="1079"/>
                  </a:lnTo>
                  <a:lnTo>
                    <a:pt x="2905" y="1053"/>
                  </a:lnTo>
                  <a:lnTo>
                    <a:pt x="2898" y="1025"/>
                  </a:lnTo>
                  <a:lnTo>
                    <a:pt x="2888" y="1000"/>
                  </a:lnTo>
                  <a:lnTo>
                    <a:pt x="2880" y="982"/>
                  </a:lnTo>
                  <a:lnTo>
                    <a:pt x="2872" y="957"/>
                  </a:lnTo>
                  <a:lnTo>
                    <a:pt x="2870" y="941"/>
                  </a:lnTo>
                  <a:lnTo>
                    <a:pt x="2870" y="935"/>
                  </a:lnTo>
                  <a:lnTo>
                    <a:pt x="2864" y="933"/>
                  </a:lnTo>
                  <a:lnTo>
                    <a:pt x="2850" y="933"/>
                  </a:lnTo>
                  <a:lnTo>
                    <a:pt x="2829" y="929"/>
                  </a:lnTo>
                  <a:lnTo>
                    <a:pt x="2805" y="923"/>
                  </a:lnTo>
                  <a:lnTo>
                    <a:pt x="2781" y="913"/>
                  </a:lnTo>
                  <a:lnTo>
                    <a:pt x="2760" y="898"/>
                  </a:lnTo>
                  <a:lnTo>
                    <a:pt x="2734" y="874"/>
                  </a:lnTo>
                  <a:lnTo>
                    <a:pt x="2709" y="854"/>
                  </a:lnTo>
                  <a:lnTo>
                    <a:pt x="2687" y="837"/>
                  </a:lnTo>
                  <a:lnTo>
                    <a:pt x="2665" y="819"/>
                  </a:lnTo>
                  <a:lnTo>
                    <a:pt x="2648" y="809"/>
                  </a:lnTo>
                  <a:lnTo>
                    <a:pt x="2622" y="803"/>
                  </a:lnTo>
                  <a:lnTo>
                    <a:pt x="2590" y="801"/>
                  </a:lnTo>
                  <a:lnTo>
                    <a:pt x="2557" y="797"/>
                  </a:lnTo>
                  <a:lnTo>
                    <a:pt x="2524" y="795"/>
                  </a:lnTo>
                  <a:lnTo>
                    <a:pt x="2494" y="789"/>
                  </a:lnTo>
                  <a:lnTo>
                    <a:pt x="2468" y="781"/>
                  </a:lnTo>
                  <a:lnTo>
                    <a:pt x="2443" y="770"/>
                  </a:lnTo>
                  <a:lnTo>
                    <a:pt x="2417" y="760"/>
                  </a:lnTo>
                  <a:lnTo>
                    <a:pt x="2396" y="752"/>
                  </a:lnTo>
                  <a:lnTo>
                    <a:pt x="2378" y="746"/>
                  </a:lnTo>
                  <a:lnTo>
                    <a:pt x="2366" y="742"/>
                  </a:lnTo>
                  <a:lnTo>
                    <a:pt x="2360" y="740"/>
                  </a:lnTo>
                  <a:lnTo>
                    <a:pt x="2356" y="738"/>
                  </a:lnTo>
                  <a:lnTo>
                    <a:pt x="2348" y="730"/>
                  </a:lnTo>
                  <a:lnTo>
                    <a:pt x="2337" y="720"/>
                  </a:lnTo>
                  <a:lnTo>
                    <a:pt x="2325" y="709"/>
                  </a:lnTo>
                  <a:lnTo>
                    <a:pt x="2315" y="695"/>
                  </a:lnTo>
                  <a:lnTo>
                    <a:pt x="2309" y="683"/>
                  </a:lnTo>
                  <a:lnTo>
                    <a:pt x="2311" y="669"/>
                  </a:lnTo>
                  <a:lnTo>
                    <a:pt x="2321" y="655"/>
                  </a:lnTo>
                  <a:lnTo>
                    <a:pt x="2333" y="646"/>
                  </a:lnTo>
                  <a:lnTo>
                    <a:pt x="2348" y="634"/>
                  </a:lnTo>
                  <a:lnTo>
                    <a:pt x="2360" y="622"/>
                  </a:lnTo>
                  <a:lnTo>
                    <a:pt x="2372" y="610"/>
                  </a:lnTo>
                  <a:lnTo>
                    <a:pt x="2376" y="592"/>
                  </a:lnTo>
                  <a:lnTo>
                    <a:pt x="2378" y="569"/>
                  </a:lnTo>
                  <a:lnTo>
                    <a:pt x="2378" y="547"/>
                  </a:lnTo>
                  <a:lnTo>
                    <a:pt x="2380" y="528"/>
                  </a:lnTo>
                  <a:lnTo>
                    <a:pt x="2390" y="506"/>
                  </a:lnTo>
                  <a:lnTo>
                    <a:pt x="2396" y="490"/>
                  </a:lnTo>
                  <a:lnTo>
                    <a:pt x="2396" y="474"/>
                  </a:lnTo>
                  <a:lnTo>
                    <a:pt x="2390" y="459"/>
                  </a:lnTo>
                  <a:lnTo>
                    <a:pt x="2382" y="445"/>
                  </a:lnTo>
                  <a:lnTo>
                    <a:pt x="2374" y="433"/>
                  </a:lnTo>
                  <a:lnTo>
                    <a:pt x="2358" y="407"/>
                  </a:lnTo>
                  <a:lnTo>
                    <a:pt x="2342" y="378"/>
                  </a:lnTo>
                  <a:lnTo>
                    <a:pt x="2335" y="344"/>
                  </a:lnTo>
                  <a:lnTo>
                    <a:pt x="2329" y="321"/>
                  </a:lnTo>
                  <a:lnTo>
                    <a:pt x="2319" y="303"/>
                  </a:lnTo>
                  <a:lnTo>
                    <a:pt x="2307" y="287"/>
                  </a:lnTo>
                  <a:lnTo>
                    <a:pt x="2295" y="276"/>
                  </a:lnTo>
                  <a:lnTo>
                    <a:pt x="2285" y="270"/>
                  </a:lnTo>
                  <a:lnTo>
                    <a:pt x="2276" y="266"/>
                  </a:lnTo>
                  <a:lnTo>
                    <a:pt x="2264" y="266"/>
                  </a:lnTo>
                  <a:lnTo>
                    <a:pt x="2256" y="262"/>
                  </a:lnTo>
                  <a:lnTo>
                    <a:pt x="2248" y="254"/>
                  </a:lnTo>
                  <a:lnTo>
                    <a:pt x="2238" y="248"/>
                  </a:lnTo>
                  <a:lnTo>
                    <a:pt x="2224" y="246"/>
                  </a:lnTo>
                  <a:lnTo>
                    <a:pt x="2209" y="248"/>
                  </a:lnTo>
                  <a:lnTo>
                    <a:pt x="2191" y="248"/>
                  </a:lnTo>
                  <a:lnTo>
                    <a:pt x="2177" y="246"/>
                  </a:lnTo>
                  <a:lnTo>
                    <a:pt x="2169" y="238"/>
                  </a:lnTo>
                  <a:lnTo>
                    <a:pt x="2159" y="221"/>
                  </a:lnTo>
                  <a:lnTo>
                    <a:pt x="2150" y="197"/>
                  </a:lnTo>
                  <a:lnTo>
                    <a:pt x="2136" y="173"/>
                  </a:lnTo>
                  <a:lnTo>
                    <a:pt x="2120" y="156"/>
                  </a:lnTo>
                  <a:lnTo>
                    <a:pt x="2106" y="144"/>
                  </a:lnTo>
                  <a:lnTo>
                    <a:pt x="2092" y="136"/>
                  </a:lnTo>
                  <a:lnTo>
                    <a:pt x="2083" y="128"/>
                  </a:lnTo>
                  <a:lnTo>
                    <a:pt x="2077" y="118"/>
                  </a:lnTo>
                  <a:lnTo>
                    <a:pt x="2075" y="104"/>
                  </a:lnTo>
                  <a:lnTo>
                    <a:pt x="2071" y="87"/>
                  </a:lnTo>
                  <a:lnTo>
                    <a:pt x="2061" y="73"/>
                  </a:lnTo>
                  <a:lnTo>
                    <a:pt x="2053" y="63"/>
                  </a:lnTo>
                  <a:lnTo>
                    <a:pt x="2051" y="53"/>
                  </a:lnTo>
                  <a:lnTo>
                    <a:pt x="2057" y="41"/>
                  </a:lnTo>
                  <a:lnTo>
                    <a:pt x="2065" y="32"/>
                  </a:lnTo>
                  <a:lnTo>
                    <a:pt x="2071" y="20"/>
                  </a:lnTo>
                  <a:lnTo>
                    <a:pt x="2073" y="14"/>
                  </a:lnTo>
                  <a:lnTo>
                    <a:pt x="2063" y="8"/>
                  </a:lnTo>
                  <a:lnTo>
                    <a:pt x="2045" y="4"/>
                  </a:lnTo>
                  <a:lnTo>
                    <a:pt x="2020" y="2"/>
                  </a:lnTo>
                  <a:lnTo>
                    <a:pt x="1994" y="0"/>
                  </a:lnTo>
                  <a:lnTo>
                    <a:pt x="1970" y="0"/>
                  </a:lnTo>
                  <a:lnTo>
                    <a:pt x="1955" y="6"/>
                  </a:lnTo>
                  <a:lnTo>
                    <a:pt x="1945" y="14"/>
                  </a:lnTo>
                  <a:lnTo>
                    <a:pt x="1941" y="30"/>
                  </a:lnTo>
                  <a:lnTo>
                    <a:pt x="1937" y="45"/>
                  </a:lnTo>
                  <a:lnTo>
                    <a:pt x="1933" y="61"/>
                  </a:lnTo>
                  <a:lnTo>
                    <a:pt x="1927" y="75"/>
                  </a:lnTo>
                  <a:lnTo>
                    <a:pt x="1915" y="85"/>
                  </a:lnTo>
                  <a:lnTo>
                    <a:pt x="1898" y="87"/>
                  </a:lnTo>
                  <a:lnTo>
                    <a:pt x="1878" y="91"/>
                  </a:lnTo>
                  <a:lnTo>
                    <a:pt x="1858" y="93"/>
                  </a:lnTo>
                  <a:lnTo>
                    <a:pt x="1840" y="95"/>
                  </a:lnTo>
                  <a:lnTo>
                    <a:pt x="1823" y="102"/>
                  </a:lnTo>
                  <a:lnTo>
                    <a:pt x="1809" y="116"/>
                  </a:lnTo>
                  <a:lnTo>
                    <a:pt x="1797" y="140"/>
                  </a:lnTo>
                  <a:lnTo>
                    <a:pt x="1785" y="169"/>
                  </a:lnTo>
                  <a:lnTo>
                    <a:pt x="1777" y="203"/>
                  </a:lnTo>
                  <a:lnTo>
                    <a:pt x="1774" y="236"/>
                  </a:lnTo>
                  <a:lnTo>
                    <a:pt x="1770" y="262"/>
                  </a:lnTo>
                  <a:lnTo>
                    <a:pt x="1768" y="283"/>
                  </a:lnTo>
                  <a:lnTo>
                    <a:pt x="1762" y="303"/>
                  </a:lnTo>
                  <a:lnTo>
                    <a:pt x="1754" y="319"/>
                  </a:lnTo>
                  <a:lnTo>
                    <a:pt x="1740" y="329"/>
                  </a:lnTo>
                  <a:lnTo>
                    <a:pt x="1722" y="337"/>
                  </a:lnTo>
                  <a:lnTo>
                    <a:pt x="1703" y="341"/>
                  </a:lnTo>
                  <a:lnTo>
                    <a:pt x="1685" y="346"/>
                  </a:lnTo>
                  <a:lnTo>
                    <a:pt x="1669" y="350"/>
                  </a:lnTo>
                  <a:lnTo>
                    <a:pt x="1655" y="348"/>
                  </a:lnTo>
                  <a:lnTo>
                    <a:pt x="1644" y="341"/>
                  </a:lnTo>
                  <a:lnTo>
                    <a:pt x="1634" y="333"/>
                  </a:lnTo>
                  <a:lnTo>
                    <a:pt x="1618" y="331"/>
                  </a:lnTo>
                  <a:lnTo>
                    <a:pt x="1600" y="331"/>
                  </a:lnTo>
                  <a:lnTo>
                    <a:pt x="1581" y="329"/>
                  </a:lnTo>
                  <a:lnTo>
                    <a:pt x="1563" y="325"/>
                  </a:lnTo>
                  <a:lnTo>
                    <a:pt x="1549" y="315"/>
                  </a:lnTo>
                  <a:lnTo>
                    <a:pt x="1537" y="303"/>
                  </a:lnTo>
                  <a:lnTo>
                    <a:pt x="1524" y="289"/>
                  </a:lnTo>
                  <a:lnTo>
                    <a:pt x="1508" y="276"/>
                  </a:lnTo>
                  <a:lnTo>
                    <a:pt x="1494" y="266"/>
                  </a:lnTo>
                  <a:lnTo>
                    <a:pt x="1480" y="260"/>
                  </a:lnTo>
                  <a:lnTo>
                    <a:pt x="1468" y="260"/>
                  </a:lnTo>
                  <a:lnTo>
                    <a:pt x="1461" y="268"/>
                  </a:lnTo>
                  <a:lnTo>
                    <a:pt x="1449" y="287"/>
                  </a:lnTo>
                  <a:lnTo>
                    <a:pt x="1435" y="311"/>
                  </a:lnTo>
                  <a:lnTo>
                    <a:pt x="1417" y="341"/>
                  </a:lnTo>
                  <a:lnTo>
                    <a:pt x="1400" y="372"/>
                  </a:lnTo>
                  <a:lnTo>
                    <a:pt x="1382" y="407"/>
                  </a:lnTo>
                  <a:lnTo>
                    <a:pt x="1366" y="439"/>
                  </a:lnTo>
                  <a:lnTo>
                    <a:pt x="1348" y="467"/>
                  </a:lnTo>
                  <a:lnTo>
                    <a:pt x="1335" y="488"/>
                  </a:lnTo>
                  <a:lnTo>
                    <a:pt x="1327" y="506"/>
                  </a:lnTo>
                  <a:lnTo>
                    <a:pt x="1327" y="522"/>
                  </a:lnTo>
                  <a:lnTo>
                    <a:pt x="1335" y="533"/>
                  </a:lnTo>
                  <a:lnTo>
                    <a:pt x="1344" y="541"/>
                  </a:lnTo>
                  <a:lnTo>
                    <a:pt x="1358" y="549"/>
                  </a:lnTo>
                  <a:lnTo>
                    <a:pt x="1370" y="555"/>
                  </a:lnTo>
                  <a:lnTo>
                    <a:pt x="1376" y="563"/>
                  </a:lnTo>
                  <a:lnTo>
                    <a:pt x="1374" y="569"/>
                  </a:lnTo>
                  <a:lnTo>
                    <a:pt x="1362" y="575"/>
                  </a:lnTo>
                  <a:lnTo>
                    <a:pt x="1348" y="577"/>
                  </a:lnTo>
                  <a:lnTo>
                    <a:pt x="1331" y="577"/>
                  </a:lnTo>
                  <a:lnTo>
                    <a:pt x="1313" y="577"/>
                  </a:lnTo>
                  <a:lnTo>
                    <a:pt x="1297" y="577"/>
                  </a:lnTo>
                  <a:lnTo>
                    <a:pt x="1285" y="577"/>
                  </a:lnTo>
                  <a:lnTo>
                    <a:pt x="1274" y="571"/>
                  </a:lnTo>
                  <a:lnTo>
                    <a:pt x="1264" y="561"/>
                  </a:lnTo>
                  <a:lnTo>
                    <a:pt x="1252" y="551"/>
                  </a:lnTo>
                  <a:lnTo>
                    <a:pt x="1238" y="543"/>
                  </a:lnTo>
                  <a:lnTo>
                    <a:pt x="1222" y="541"/>
                  </a:lnTo>
                  <a:lnTo>
                    <a:pt x="1201" y="543"/>
                  </a:lnTo>
                  <a:lnTo>
                    <a:pt x="1177" y="547"/>
                  </a:lnTo>
                  <a:lnTo>
                    <a:pt x="1153" y="551"/>
                  </a:lnTo>
                  <a:lnTo>
                    <a:pt x="1126" y="553"/>
                  </a:lnTo>
                  <a:lnTo>
                    <a:pt x="1100" y="553"/>
                  </a:lnTo>
                  <a:lnTo>
                    <a:pt x="1079" y="551"/>
                  </a:lnTo>
                  <a:lnTo>
                    <a:pt x="1059" y="551"/>
                  </a:lnTo>
                  <a:lnTo>
                    <a:pt x="1039" y="553"/>
                  </a:lnTo>
                  <a:lnTo>
                    <a:pt x="1026" y="555"/>
                  </a:lnTo>
                  <a:lnTo>
                    <a:pt x="1014" y="561"/>
                  </a:lnTo>
                  <a:lnTo>
                    <a:pt x="1010" y="567"/>
                  </a:lnTo>
                  <a:lnTo>
                    <a:pt x="1014" y="577"/>
                  </a:lnTo>
                  <a:lnTo>
                    <a:pt x="1024" y="585"/>
                  </a:lnTo>
                  <a:lnTo>
                    <a:pt x="1035" y="589"/>
                  </a:lnTo>
                  <a:lnTo>
                    <a:pt x="1049" y="592"/>
                  </a:lnTo>
                  <a:lnTo>
                    <a:pt x="1061" y="594"/>
                  </a:lnTo>
                  <a:lnTo>
                    <a:pt x="1073" y="598"/>
                  </a:lnTo>
                  <a:lnTo>
                    <a:pt x="1081" y="604"/>
                  </a:lnTo>
                  <a:lnTo>
                    <a:pt x="1085" y="616"/>
                  </a:lnTo>
                  <a:lnTo>
                    <a:pt x="1081" y="632"/>
                  </a:lnTo>
                  <a:lnTo>
                    <a:pt x="1069" y="655"/>
                  </a:lnTo>
                  <a:lnTo>
                    <a:pt x="1057" y="677"/>
                  </a:lnTo>
                  <a:lnTo>
                    <a:pt x="1047" y="695"/>
                  </a:lnTo>
                  <a:lnTo>
                    <a:pt x="1041" y="715"/>
                  </a:lnTo>
                  <a:lnTo>
                    <a:pt x="1039" y="736"/>
                  </a:lnTo>
                  <a:lnTo>
                    <a:pt x="1045" y="762"/>
                  </a:lnTo>
                  <a:lnTo>
                    <a:pt x="1057" y="799"/>
                  </a:lnTo>
                  <a:lnTo>
                    <a:pt x="1061" y="833"/>
                  </a:lnTo>
                  <a:lnTo>
                    <a:pt x="1059" y="860"/>
                  </a:lnTo>
                  <a:lnTo>
                    <a:pt x="1051" y="882"/>
                  </a:lnTo>
                  <a:lnTo>
                    <a:pt x="1039" y="894"/>
                  </a:lnTo>
                  <a:lnTo>
                    <a:pt x="1024" y="905"/>
                  </a:lnTo>
                  <a:lnTo>
                    <a:pt x="1004" y="915"/>
                  </a:lnTo>
                  <a:lnTo>
                    <a:pt x="986" y="927"/>
                  </a:lnTo>
                  <a:lnTo>
                    <a:pt x="972" y="939"/>
                  </a:lnTo>
                  <a:lnTo>
                    <a:pt x="966" y="953"/>
                  </a:lnTo>
                  <a:lnTo>
                    <a:pt x="966" y="968"/>
                  </a:lnTo>
                  <a:lnTo>
                    <a:pt x="966" y="988"/>
                  </a:lnTo>
                  <a:lnTo>
                    <a:pt x="966" y="1010"/>
                  </a:lnTo>
                  <a:lnTo>
                    <a:pt x="965" y="1031"/>
                  </a:lnTo>
                  <a:lnTo>
                    <a:pt x="961" y="1049"/>
                  </a:lnTo>
                  <a:lnTo>
                    <a:pt x="953" y="1063"/>
                  </a:lnTo>
                  <a:lnTo>
                    <a:pt x="941" y="1069"/>
                  </a:lnTo>
                  <a:lnTo>
                    <a:pt x="921" y="1071"/>
                  </a:lnTo>
                  <a:lnTo>
                    <a:pt x="892" y="1075"/>
                  </a:lnTo>
                  <a:lnTo>
                    <a:pt x="858" y="1079"/>
                  </a:lnTo>
                  <a:lnTo>
                    <a:pt x="821" y="1085"/>
                  </a:lnTo>
                  <a:lnTo>
                    <a:pt x="783" y="1092"/>
                  </a:lnTo>
                  <a:lnTo>
                    <a:pt x="752" y="1100"/>
                  </a:lnTo>
                  <a:lnTo>
                    <a:pt x="728" y="1110"/>
                  </a:lnTo>
                  <a:lnTo>
                    <a:pt x="705" y="1124"/>
                  </a:lnTo>
                  <a:lnTo>
                    <a:pt x="685" y="1138"/>
                  </a:lnTo>
                  <a:lnTo>
                    <a:pt x="671" y="1151"/>
                  </a:lnTo>
                  <a:lnTo>
                    <a:pt x="655" y="1159"/>
                  </a:lnTo>
                  <a:lnTo>
                    <a:pt x="642" y="1163"/>
                  </a:lnTo>
                  <a:lnTo>
                    <a:pt x="628" y="1159"/>
                  </a:lnTo>
                  <a:lnTo>
                    <a:pt x="606" y="1153"/>
                  </a:lnTo>
                  <a:lnTo>
                    <a:pt x="585" y="1146"/>
                  </a:lnTo>
                  <a:lnTo>
                    <a:pt x="559" y="1138"/>
                  </a:lnTo>
                  <a:lnTo>
                    <a:pt x="535" y="1132"/>
                  </a:lnTo>
                  <a:lnTo>
                    <a:pt x="516" y="1130"/>
                  </a:lnTo>
                  <a:lnTo>
                    <a:pt x="500" y="1132"/>
                  </a:lnTo>
                  <a:lnTo>
                    <a:pt x="486" y="1142"/>
                  </a:lnTo>
                  <a:lnTo>
                    <a:pt x="470" y="1157"/>
                  </a:lnTo>
                  <a:lnTo>
                    <a:pt x="457" y="1177"/>
                  </a:lnTo>
                  <a:lnTo>
                    <a:pt x="443" y="1197"/>
                  </a:lnTo>
                  <a:lnTo>
                    <a:pt x="427" y="1212"/>
                  </a:lnTo>
                  <a:lnTo>
                    <a:pt x="413" y="1220"/>
                  </a:lnTo>
                  <a:lnTo>
                    <a:pt x="390" y="1220"/>
                  </a:lnTo>
                  <a:lnTo>
                    <a:pt x="362" y="1216"/>
                  </a:lnTo>
                  <a:lnTo>
                    <a:pt x="339" y="1212"/>
                  </a:lnTo>
                  <a:lnTo>
                    <a:pt x="319" y="1210"/>
                  </a:lnTo>
                  <a:lnTo>
                    <a:pt x="313" y="1207"/>
                  </a:lnTo>
                  <a:lnTo>
                    <a:pt x="309" y="1199"/>
                  </a:lnTo>
                  <a:lnTo>
                    <a:pt x="309" y="1189"/>
                  </a:lnTo>
                  <a:lnTo>
                    <a:pt x="313" y="1177"/>
                  </a:lnTo>
                  <a:lnTo>
                    <a:pt x="315" y="1167"/>
                  </a:lnTo>
                  <a:lnTo>
                    <a:pt x="317" y="1159"/>
                  </a:lnTo>
                  <a:lnTo>
                    <a:pt x="319" y="1157"/>
                  </a:lnTo>
                  <a:lnTo>
                    <a:pt x="315" y="1157"/>
                  </a:lnTo>
                  <a:lnTo>
                    <a:pt x="303" y="1159"/>
                  </a:lnTo>
                  <a:lnTo>
                    <a:pt x="287" y="1161"/>
                  </a:lnTo>
                  <a:lnTo>
                    <a:pt x="268" y="1163"/>
                  </a:lnTo>
                  <a:lnTo>
                    <a:pt x="250" y="1165"/>
                  </a:lnTo>
                  <a:lnTo>
                    <a:pt x="234" y="1165"/>
                  </a:lnTo>
                  <a:lnTo>
                    <a:pt x="220" y="1165"/>
                  </a:lnTo>
                  <a:lnTo>
                    <a:pt x="211" y="1171"/>
                  </a:lnTo>
                  <a:lnTo>
                    <a:pt x="201" y="1177"/>
                  </a:lnTo>
                  <a:lnTo>
                    <a:pt x="189" y="1185"/>
                  </a:lnTo>
                  <a:lnTo>
                    <a:pt x="171" y="1191"/>
                  </a:lnTo>
                  <a:lnTo>
                    <a:pt x="154" y="1193"/>
                  </a:lnTo>
                  <a:lnTo>
                    <a:pt x="136" y="1193"/>
                  </a:lnTo>
                  <a:lnTo>
                    <a:pt x="116" y="1191"/>
                  </a:lnTo>
                  <a:lnTo>
                    <a:pt x="100" y="1191"/>
                  </a:lnTo>
                  <a:lnTo>
                    <a:pt x="87" y="1197"/>
                  </a:lnTo>
                  <a:lnTo>
                    <a:pt x="77" y="1210"/>
                  </a:lnTo>
                  <a:lnTo>
                    <a:pt x="69" y="1228"/>
                  </a:lnTo>
                  <a:lnTo>
                    <a:pt x="59" y="1246"/>
                  </a:lnTo>
                  <a:lnTo>
                    <a:pt x="49" y="1262"/>
                  </a:lnTo>
                  <a:lnTo>
                    <a:pt x="39" y="1275"/>
                  </a:lnTo>
                  <a:lnTo>
                    <a:pt x="33" y="1285"/>
                  </a:lnTo>
                  <a:lnTo>
                    <a:pt x="29" y="1289"/>
                  </a:lnTo>
                  <a:close/>
                </a:path>
              </a:pathLst>
            </a:custGeom>
            <a:grpFill/>
            <a:ln w="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9" name="Freeform 68"/>
            <p:cNvSpPr>
              <a:spLocks/>
            </p:cNvSpPr>
            <p:nvPr/>
          </p:nvSpPr>
          <p:spPr bwMode="gray">
            <a:xfrm>
              <a:off x="720" y="1296"/>
              <a:ext cx="1495" cy="1136"/>
            </a:xfrm>
            <a:custGeom>
              <a:avLst/>
              <a:gdLst>
                <a:gd name="T0" fmla="*/ 3 w 2990"/>
                <a:gd name="T1" fmla="*/ 357 h 2273"/>
                <a:gd name="T2" fmla="*/ 23 w 2990"/>
                <a:gd name="T3" fmla="*/ 365 h 2273"/>
                <a:gd name="T4" fmla="*/ 29 w 2990"/>
                <a:gd name="T5" fmla="*/ 390 h 2273"/>
                <a:gd name="T6" fmla="*/ 28 w 2990"/>
                <a:gd name="T7" fmla="*/ 419 h 2273"/>
                <a:gd name="T8" fmla="*/ 18 w 2990"/>
                <a:gd name="T9" fmla="*/ 419 h 2273"/>
                <a:gd name="T10" fmla="*/ 0 w 2990"/>
                <a:gd name="T11" fmla="*/ 429 h 2273"/>
                <a:gd name="T12" fmla="*/ 31 w 2990"/>
                <a:gd name="T13" fmla="*/ 438 h 2273"/>
                <a:gd name="T14" fmla="*/ 47 w 2990"/>
                <a:gd name="T15" fmla="*/ 456 h 2273"/>
                <a:gd name="T16" fmla="*/ 49 w 2990"/>
                <a:gd name="T17" fmla="*/ 490 h 2273"/>
                <a:gd name="T18" fmla="*/ 71 w 2990"/>
                <a:gd name="T19" fmla="*/ 507 h 2273"/>
                <a:gd name="T20" fmla="*/ 109 w 2990"/>
                <a:gd name="T21" fmla="*/ 521 h 2273"/>
                <a:gd name="T22" fmla="*/ 152 w 2990"/>
                <a:gd name="T23" fmla="*/ 516 h 2273"/>
                <a:gd name="T24" fmla="*/ 185 w 2990"/>
                <a:gd name="T25" fmla="*/ 542 h 2273"/>
                <a:gd name="T26" fmla="*/ 259 w 2990"/>
                <a:gd name="T27" fmla="*/ 549 h 2273"/>
                <a:gd name="T28" fmla="*/ 414 w 2990"/>
                <a:gd name="T29" fmla="*/ 546 h 2273"/>
                <a:gd name="T30" fmla="*/ 539 w 2990"/>
                <a:gd name="T31" fmla="*/ 549 h 2273"/>
                <a:gd name="T32" fmla="*/ 585 w 2990"/>
                <a:gd name="T33" fmla="*/ 458 h 2273"/>
                <a:gd name="T34" fmla="*/ 714 w 2990"/>
                <a:gd name="T35" fmla="*/ 339 h 2273"/>
                <a:gd name="T36" fmla="*/ 743 w 2990"/>
                <a:gd name="T37" fmla="*/ 295 h 2273"/>
                <a:gd name="T38" fmla="*/ 727 w 2990"/>
                <a:gd name="T39" fmla="*/ 263 h 2273"/>
                <a:gd name="T40" fmla="*/ 716 w 2990"/>
                <a:gd name="T41" fmla="*/ 233 h 2273"/>
                <a:gd name="T42" fmla="*/ 678 w 2990"/>
                <a:gd name="T43" fmla="*/ 213 h 2273"/>
                <a:gd name="T44" fmla="*/ 631 w 2990"/>
                <a:gd name="T45" fmla="*/ 198 h 2273"/>
                <a:gd name="T46" fmla="*/ 592 w 2990"/>
                <a:gd name="T47" fmla="*/ 185 h 2273"/>
                <a:gd name="T48" fmla="*/ 578 w 2990"/>
                <a:gd name="T49" fmla="*/ 170 h 2273"/>
                <a:gd name="T50" fmla="*/ 594 w 2990"/>
                <a:gd name="T51" fmla="*/ 148 h 2273"/>
                <a:gd name="T52" fmla="*/ 598 w 2990"/>
                <a:gd name="T53" fmla="*/ 114 h 2273"/>
                <a:gd name="T54" fmla="*/ 580 w 2990"/>
                <a:gd name="T55" fmla="*/ 75 h 2273"/>
                <a:gd name="T56" fmla="*/ 562 w 2990"/>
                <a:gd name="T57" fmla="*/ 63 h 2273"/>
                <a:gd name="T58" fmla="*/ 540 w 2990"/>
                <a:gd name="T59" fmla="*/ 55 h 2273"/>
                <a:gd name="T60" fmla="*/ 520 w 2990"/>
                <a:gd name="T61" fmla="*/ 29 h 2273"/>
                <a:gd name="T62" fmla="*/ 517 w 2990"/>
                <a:gd name="T63" fmla="*/ 8 h 2273"/>
                <a:gd name="T64" fmla="*/ 492 w 2990"/>
                <a:gd name="T65" fmla="*/ 0 h 2273"/>
                <a:gd name="T66" fmla="*/ 479 w 2990"/>
                <a:gd name="T67" fmla="*/ 21 h 2273"/>
                <a:gd name="T68" fmla="*/ 449 w 2990"/>
                <a:gd name="T69" fmla="*/ 35 h 2273"/>
                <a:gd name="T70" fmla="*/ 438 w 2990"/>
                <a:gd name="T71" fmla="*/ 79 h 2273"/>
                <a:gd name="T72" fmla="*/ 411 w 2990"/>
                <a:gd name="T73" fmla="*/ 85 h 2273"/>
                <a:gd name="T74" fmla="*/ 384 w 2990"/>
                <a:gd name="T75" fmla="*/ 75 h 2273"/>
                <a:gd name="T76" fmla="*/ 363 w 2990"/>
                <a:gd name="T77" fmla="*/ 71 h 2273"/>
                <a:gd name="T78" fmla="*/ 334 w 2990"/>
                <a:gd name="T79" fmla="*/ 122 h 2273"/>
                <a:gd name="T80" fmla="*/ 344 w 2990"/>
                <a:gd name="T81" fmla="*/ 140 h 2273"/>
                <a:gd name="T82" fmla="*/ 322 w 2990"/>
                <a:gd name="T83" fmla="*/ 144 h 2273"/>
                <a:gd name="T84" fmla="*/ 295 w 2990"/>
                <a:gd name="T85" fmla="*/ 136 h 2273"/>
                <a:gd name="T86" fmla="*/ 257 w 2990"/>
                <a:gd name="T87" fmla="*/ 138 h 2273"/>
                <a:gd name="T88" fmla="*/ 266 w 2990"/>
                <a:gd name="T89" fmla="*/ 148 h 2273"/>
                <a:gd name="T90" fmla="*/ 262 w 2990"/>
                <a:gd name="T91" fmla="*/ 173 h 2273"/>
                <a:gd name="T92" fmla="*/ 263 w 2990"/>
                <a:gd name="T93" fmla="*/ 220 h 2273"/>
                <a:gd name="T94" fmla="*/ 241 w 2990"/>
                <a:gd name="T95" fmla="*/ 242 h 2273"/>
                <a:gd name="T96" fmla="*/ 230 w 2990"/>
                <a:gd name="T97" fmla="*/ 267 h 2273"/>
                <a:gd name="T98" fmla="*/ 177 w 2990"/>
                <a:gd name="T99" fmla="*/ 281 h 2273"/>
                <a:gd name="T100" fmla="*/ 147 w 2990"/>
                <a:gd name="T101" fmla="*/ 286 h 2273"/>
                <a:gd name="T102" fmla="*/ 114 w 2990"/>
                <a:gd name="T103" fmla="*/ 294 h 2273"/>
                <a:gd name="T104" fmla="*/ 80 w 2990"/>
                <a:gd name="T105" fmla="*/ 302 h 2273"/>
                <a:gd name="T106" fmla="*/ 80 w 2990"/>
                <a:gd name="T107" fmla="*/ 289 h 2273"/>
                <a:gd name="T108" fmla="*/ 55 w 2990"/>
                <a:gd name="T109" fmla="*/ 291 h 2273"/>
                <a:gd name="T110" fmla="*/ 29 w 2990"/>
                <a:gd name="T111" fmla="*/ 297 h 2273"/>
                <a:gd name="T112" fmla="*/ 10 w 2990"/>
                <a:gd name="T113" fmla="*/ 318 h 2273"/>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990"/>
                <a:gd name="T172" fmla="*/ 0 h 2273"/>
                <a:gd name="T173" fmla="*/ 2990 w 2990"/>
                <a:gd name="T174" fmla="*/ 2273 h 2273"/>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990" h="2273">
                  <a:moveTo>
                    <a:pt x="29" y="1289"/>
                  </a:moveTo>
                  <a:lnTo>
                    <a:pt x="4" y="1329"/>
                  </a:lnTo>
                  <a:lnTo>
                    <a:pt x="12" y="1378"/>
                  </a:lnTo>
                  <a:lnTo>
                    <a:pt x="12" y="1382"/>
                  </a:lnTo>
                  <a:lnTo>
                    <a:pt x="10" y="1395"/>
                  </a:lnTo>
                  <a:lnTo>
                    <a:pt x="10" y="1411"/>
                  </a:lnTo>
                  <a:lnTo>
                    <a:pt x="10" y="1429"/>
                  </a:lnTo>
                  <a:lnTo>
                    <a:pt x="14" y="1443"/>
                  </a:lnTo>
                  <a:lnTo>
                    <a:pt x="20" y="1451"/>
                  </a:lnTo>
                  <a:lnTo>
                    <a:pt x="31" y="1453"/>
                  </a:lnTo>
                  <a:lnTo>
                    <a:pt x="43" y="1451"/>
                  </a:lnTo>
                  <a:lnTo>
                    <a:pt x="55" y="1449"/>
                  </a:lnTo>
                  <a:lnTo>
                    <a:pt x="73" y="1451"/>
                  </a:lnTo>
                  <a:lnTo>
                    <a:pt x="94" y="1462"/>
                  </a:lnTo>
                  <a:lnTo>
                    <a:pt x="116" y="1480"/>
                  </a:lnTo>
                  <a:lnTo>
                    <a:pt x="132" y="1502"/>
                  </a:lnTo>
                  <a:lnTo>
                    <a:pt x="136" y="1514"/>
                  </a:lnTo>
                  <a:lnTo>
                    <a:pt x="132" y="1525"/>
                  </a:lnTo>
                  <a:lnTo>
                    <a:pt x="126" y="1537"/>
                  </a:lnTo>
                  <a:lnTo>
                    <a:pt x="120" y="1549"/>
                  </a:lnTo>
                  <a:lnTo>
                    <a:pt x="116" y="1561"/>
                  </a:lnTo>
                  <a:lnTo>
                    <a:pt x="116" y="1577"/>
                  </a:lnTo>
                  <a:lnTo>
                    <a:pt x="114" y="1596"/>
                  </a:lnTo>
                  <a:lnTo>
                    <a:pt x="110" y="1618"/>
                  </a:lnTo>
                  <a:lnTo>
                    <a:pt x="108" y="1640"/>
                  </a:lnTo>
                  <a:lnTo>
                    <a:pt x="108" y="1657"/>
                  </a:lnTo>
                  <a:lnTo>
                    <a:pt x="112" y="1669"/>
                  </a:lnTo>
                  <a:lnTo>
                    <a:pt x="114" y="1679"/>
                  </a:lnTo>
                  <a:lnTo>
                    <a:pt x="114" y="1691"/>
                  </a:lnTo>
                  <a:lnTo>
                    <a:pt x="106" y="1699"/>
                  </a:lnTo>
                  <a:lnTo>
                    <a:pt x="96" y="1703"/>
                  </a:lnTo>
                  <a:lnTo>
                    <a:pt x="89" y="1701"/>
                  </a:lnTo>
                  <a:lnTo>
                    <a:pt x="83" y="1695"/>
                  </a:lnTo>
                  <a:lnTo>
                    <a:pt x="77" y="1687"/>
                  </a:lnTo>
                  <a:lnTo>
                    <a:pt x="69" y="1679"/>
                  </a:lnTo>
                  <a:lnTo>
                    <a:pt x="63" y="1673"/>
                  </a:lnTo>
                  <a:lnTo>
                    <a:pt x="53" y="1675"/>
                  </a:lnTo>
                  <a:lnTo>
                    <a:pt x="41" y="1685"/>
                  </a:lnTo>
                  <a:lnTo>
                    <a:pt x="26" y="1699"/>
                  </a:lnTo>
                  <a:lnTo>
                    <a:pt x="12" y="1708"/>
                  </a:lnTo>
                  <a:lnTo>
                    <a:pt x="4" y="1712"/>
                  </a:lnTo>
                  <a:lnTo>
                    <a:pt x="0" y="1716"/>
                  </a:lnTo>
                  <a:lnTo>
                    <a:pt x="6" y="1720"/>
                  </a:lnTo>
                  <a:lnTo>
                    <a:pt x="20" y="1724"/>
                  </a:lnTo>
                  <a:lnTo>
                    <a:pt x="41" y="1728"/>
                  </a:lnTo>
                  <a:lnTo>
                    <a:pt x="65" y="1734"/>
                  </a:lnTo>
                  <a:lnTo>
                    <a:pt x="89" y="1740"/>
                  </a:lnTo>
                  <a:lnTo>
                    <a:pt x="110" y="1746"/>
                  </a:lnTo>
                  <a:lnTo>
                    <a:pt x="126" y="1754"/>
                  </a:lnTo>
                  <a:lnTo>
                    <a:pt x="136" y="1764"/>
                  </a:lnTo>
                  <a:lnTo>
                    <a:pt x="140" y="1771"/>
                  </a:lnTo>
                  <a:lnTo>
                    <a:pt x="150" y="1779"/>
                  </a:lnTo>
                  <a:lnTo>
                    <a:pt x="159" y="1785"/>
                  </a:lnTo>
                  <a:lnTo>
                    <a:pt x="169" y="1795"/>
                  </a:lnTo>
                  <a:lnTo>
                    <a:pt x="177" y="1807"/>
                  </a:lnTo>
                  <a:lnTo>
                    <a:pt x="185" y="1825"/>
                  </a:lnTo>
                  <a:lnTo>
                    <a:pt x="187" y="1848"/>
                  </a:lnTo>
                  <a:lnTo>
                    <a:pt x="185" y="1870"/>
                  </a:lnTo>
                  <a:lnTo>
                    <a:pt x="179" y="1888"/>
                  </a:lnTo>
                  <a:lnTo>
                    <a:pt x="175" y="1905"/>
                  </a:lnTo>
                  <a:lnTo>
                    <a:pt x="177" y="1921"/>
                  </a:lnTo>
                  <a:lnTo>
                    <a:pt x="185" y="1941"/>
                  </a:lnTo>
                  <a:lnTo>
                    <a:pt x="195" y="1960"/>
                  </a:lnTo>
                  <a:lnTo>
                    <a:pt x="207" y="1978"/>
                  </a:lnTo>
                  <a:lnTo>
                    <a:pt x="218" y="1986"/>
                  </a:lnTo>
                  <a:lnTo>
                    <a:pt x="232" y="1990"/>
                  </a:lnTo>
                  <a:lnTo>
                    <a:pt x="246" y="1994"/>
                  </a:lnTo>
                  <a:lnTo>
                    <a:pt x="260" y="2002"/>
                  </a:lnTo>
                  <a:lnTo>
                    <a:pt x="270" y="2014"/>
                  </a:lnTo>
                  <a:lnTo>
                    <a:pt x="281" y="2029"/>
                  </a:lnTo>
                  <a:lnTo>
                    <a:pt x="299" y="2045"/>
                  </a:lnTo>
                  <a:lnTo>
                    <a:pt x="327" y="2057"/>
                  </a:lnTo>
                  <a:lnTo>
                    <a:pt x="352" y="2067"/>
                  </a:lnTo>
                  <a:lnTo>
                    <a:pt x="378" y="2076"/>
                  </a:lnTo>
                  <a:lnTo>
                    <a:pt x="402" y="2082"/>
                  </a:lnTo>
                  <a:lnTo>
                    <a:pt x="421" y="2086"/>
                  </a:lnTo>
                  <a:lnTo>
                    <a:pt x="435" y="2084"/>
                  </a:lnTo>
                  <a:lnTo>
                    <a:pt x="457" y="2078"/>
                  </a:lnTo>
                  <a:lnTo>
                    <a:pt x="484" y="2073"/>
                  </a:lnTo>
                  <a:lnTo>
                    <a:pt x="514" y="2065"/>
                  </a:lnTo>
                  <a:lnTo>
                    <a:pt x="543" y="2059"/>
                  </a:lnTo>
                  <a:lnTo>
                    <a:pt x="569" y="2057"/>
                  </a:lnTo>
                  <a:lnTo>
                    <a:pt x="589" y="2057"/>
                  </a:lnTo>
                  <a:lnTo>
                    <a:pt x="608" y="2065"/>
                  </a:lnTo>
                  <a:lnTo>
                    <a:pt x="626" y="2078"/>
                  </a:lnTo>
                  <a:lnTo>
                    <a:pt x="642" y="2096"/>
                  </a:lnTo>
                  <a:lnTo>
                    <a:pt x="661" y="2116"/>
                  </a:lnTo>
                  <a:lnTo>
                    <a:pt x="687" y="2134"/>
                  </a:lnTo>
                  <a:lnTo>
                    <a:pt x="711" y="2149"/>
                  </a:lnTo>
                  <a:lnTo>
                    <a:pt x="726" y="2161"/>
                  </a:lnTo>
                  <a:lnTo>
                    <a:pt x="738" y="2171"/>
                  </a:lnTo>
                  <a:lnTo>
                    <a:pt x="742" y="2177"/>
                  </a:lnTo>
                  <a:lnTo>
                    <a:pt x="744" y="2179"/>
                  </a:lnTo>
                  <a:lnTo>
                    <a:pt x="856" y="2218"/>
                  </a:lnTo>
                  <a:lnTo>
                    <a:pt x="892" y="2242"/>
                  </a:lnTo>
                  <a:lnTo>
                    <a:pt x="949" y="2236"/>
                  </a:lnTo>
                  <a:lnTo>
                    <a:pt x="986" y="2191"/>
                  </a:lnTo>
                  <a:lnTo>
                    <a:pt x="1035" y="2199"/>
                  </a:lnTo>
                  <a:lnTo>
                    <a:pt x="1152" y="2222"/>
                  </a:lnTo>
                  <a:lnTo>
                    <a:pt x="1201" y="2261"/>
                  </a:lnTo>
                  <a:lnTo>
                    <a:pt x="1256" y="2273"/>
                  </a:lnTo>
                  <a:lnTo>
                    <a:pt x="1392" y="2236"/>
                  </a:lnTo>
                  <a:lnTo>
                    <a:pt x="1431" y="2260"/>
                  </a:lnTo>
                  <a:lnTo>
                    <a:pt x="1539" y="2189"/>
                  </a:lnTo>
                  <a:lnTo>
                    <a:pt x="1657" y="2187"/>
                  </a:lnTo>
                  <a:lnTo>
                    <a:pt x="1726" y="2155"/>
                  </a:lnTo>
                  <a:lnTo>
                    <a:pt x="1821" y="2167"/>
                  </a:lnTo>
                  <a:lnTo>
                    <a:pt x="1935" y="2242"/>
                  </a:lnTo>
                  <a:lnTo>
                    <a:pt x="2026" y="2230"/>
                  </a:lnTo>
                  <a:lnTo>
                    <a:pt x="2088" y="2265"/>
                  </a:lnTo>
                  <a:lnTo>
                    <a:pt x="2193" y="2230"/>
                  </a:lnTo>
                  <a:lnTo>
                    <a:pt x="2155" y="2197"/>
                  </a:lnTo>
                  <a:lnTo>
                    <a:pt x="2161" y="2147"/>
                  </a:lnTo>
                  <a:lnTo>
                    <a:pt x="2214" y="2128"/>
                  </a:lnTo>
                  <a:lnTo>
                    <a:pt x="2242" y="2063"/>
                  </a:lnTo>
                  <a:lnTo>
                    <a:pt x="2124" y="1970"/>
                  </a:lnTo>
                  <a:lnTo>
                    <a:pt x="2128" y="1890"/>
                  </a:lnTo>
                  <a:lnTo>
                    <a:pt x="2199" y="1850"/>
                  </a:lnTo>
                  <a:lnTo>
                    <a:pt x="2337" y="1834"/>
                  </a:lnTo>
                  <a:lnTo>
                    <a:pt x="2484" y="1797"/>
                  </a:lnTo>
                  <a:lnTo>
                    <a:pt x="2545" y="1764"/>
                  </a:lnTo>
                  <a:lnTo>
                    <a:pt x="2624" y="1777"/>
                  </a:lnTo>
                  <a:lnTo>
                    <a:pt x="2592" y="1514"/>
                  </a:lnTo>
                  <a:lnTo>
                    <a:pt x="2673" y="1466"/>
                  </a:lnTo>
                  <a:lnTo>
                    <a:pt x="2752" y="1388"/>
                  </a:lnTo>
                  <a:lnTo>
                    <a:pt x="2856" y="1356"/>
                  </a:lnTo>
                  <a:lnTo>
                    <a:pt x="2939" y="1329"/>
                  </a:lnTo>
                  <a:lnTo>
                    <a:pt x="2966" y="1299"/>
                  </a:lnTo>
                  <a:lnTo>
                    <a:pt x="2957" y="1258"/>
                  </a:lnTo>
                  <a:lnTo>
                    <a:pt x="2990" y="1207"/>
                  </a:lnTo>
                  <a:lnTo>
                    <a:pt x="2988" y="1205"/>
                  </a:lnTo>
                  <a:lnTo>
                    <a:pt x="2982" y="1195"/>
                  </a:lnTo>
                  <a:lnTo>
                    <a:pt x="2972" y="1183"/>
                  </a:lnTo>
                  <a:lnTo>
                    <a:pt x="2961" y="1167"/>
                  </a:lnTo>
                  <a:lnTo>
                    <a:pt x="2949" y="1149"/>
                  </a:lnTo>
                  <a:lnTo>
                    <a:pt x="2937" y="1134"/>
                  </a:lnTo>
                  <a:lnTo>
                    <a:pt x="2929" y="1116"/>
                  </a:lnTo>
                  <a:lnTo>
                    <a:pt x="2923" y="1102"/>
                  </a:lnTo>
                  <a:lnTo>
                    <a:pt x="2915" y="1079"/>
                  </a:lnTo>
                  <a:lnTo>
                    <a:pt x="2905" y="1053"/>
                  </a:lnTo>
                  <a:lnTo>
                    <a:pt x="2898" y="1025"/>
                  </a:lnTo>
                  <a:lnTo>
                    <a:pt x="2888" y="1000"/>
                  </a:lnTo>
                  <a:lnTo>
                    <a:pt x="2880" y="982"/>
                  </a:lnTo>
                  <a:lnTo>
                    <a:pt x="2872" y="957"/>
                  </a:lnTo>
                  <a:lnTo>
                    <a:pt x="2870" y="941"/>
                  </a:lnTo>
                  <a:lnTo>
                    <a:pt x="2870" y="935"/>
                  </a:lnTo>
                  <a:lnTo>
                    <a:pt x="2864" y="933"/>
                  </a:lnTo>
                  <a:lnTo>
                    <a:pt x="2850" y="933"/>
                  </a:lnTo>
                  <a:lnTo>
                    <a:pt x="2829" y="929"/>
                  </a:lnTo>
                  <a:lnTo>
                    <a:pt x="2805" y="923"/>
                  </a:lnTo>
                  <a:lnTo>
                    <a:pt x="2781" y="913"/>
                  </a:lnTo>
                  <a:lnTo>
                    <a:pt x="2760" y="898"/>
                  </a:lnTo>
                  <a:lnTo>
                    <a:pt x="2734" y="874"/>
                  </a:lnTo>
                  <a:lnTo>
                    <a:pt x="2709" y="854"/>
                  </a:lnTo>
                  <a:lnTo>
                    <a:pt x="2687" y="837"/>
                  </a:lnTo>
                  <a:lnTo>
                    <a:pt x="2665" y="819"/>
                  </a:lnTo>
                  <a:lnTo>
                    <a:pt x="2648" y="809"/>
                  </a:lnTo>
                  <a:lnTo>
                    <a:pt x="2622" y="803"/>
                  </a:lnTo>
                  <a:lnTo>
                    <a:pt x="2590" y="801"/>
                  </a:lnTo>
                  <a:lnTo>
                    <a:pt x="2557" y="797"/>
                  </a:lnTo>
                  <a:lnTo>
                    <a:pt x="2524" y="795"/>
                  </a:lnTo>
                  <a:lnTo>
                    <a:pt x="2494" y="789"/>
                  </a:lnTo>
                  <a:lnTo>
                    <a:pt x="2468" y="781"/>
                  </a:lnTo>
                  <a:lnTo>
                    <a:pt x="2443" y="770"/>
                  </a:lnTo>
                  <a:lnTo>
                    <a:pt x="2417" y="760"/>
                  </a:lnTo>
                  <a:lnTo>
                    <a:pt x="2396" y="752"/>
                  </a:lnTo>
                  <a:lnTo>
                    <a:pt x="2378" y="746"/>
                  </a:lnTo>
                  <a:lnTo>
                    <a:pt x="2366" y="742"/>
                  </a:lnTo>
                  <a:lnTo>
                    <a:pt x="2360" y="740"/>
                  </a:lnTo>
                  <a:lnTo>
                    <a:pt x="2356" y="738"/>
                  </a:lnTo>
                  <a:lnTo>
                    <a:pt x="2348" y="730"/>
                  </a:lnTo>
                  <a:lnTo>
                    <a:pt x="2337" y="720"/>
                  </a:lnTo>
                  <a:lnTo>
                    <a:pt x="2325" y="709"/>
                  </a:lnTo>
                  <a:lnTo>
                    <a:pt x="2315" y="695"/>
                  </a:lnTo>
                  <a:lnTo>
                    <a:pt x="2309" y="683"/>
                  </a:lnTo>
                  <a:lnTo>
                    <a:pt x="2311" y="669"/>
                  </a:lnTo>
                  <a:lnTo>
                    <a:pt x="2321" y="655"/>
                  </a:lnTo>
                  <a:lnTo>
                    <a:pt x="2333" y="646"/>
                  </a:lnTo>
                  <a:lnTo>
                    <a:pt x="2348" y="634"/>
                  </a:lnTo>
                  <a:lnTo>
                    <a:pt x="2360" y="622"/>
                  </a:lnTo>
                  <a:lnTo>
                    <a:pt x="2372" y="610"/>
                  </a:lnTo>
                  <a:lnTo>
                    <a:pt x="2376" y="592"/>
                  </a:lnTo>
                  <a:lnTo>
                    <a:pt x="2378" y="569"/>
                  </a:lnTo>
                  <a:lnTo>
                    <a:pt x="2378" y="547"/>
                  </a:lnTo>
                  <a:lnTo>
                    <a:pt x="2380" y="528"/>
                  </a:lnTo>
                  <a:lnTo>
                    <a:pt x="2390" y="506"/>
                  </a:lnTo>
                  <a:lnTo>
                    <a:pt x="2396" y="490"/>
                  </a:lnTo>
                  <a:lnTo>
                    <a:pt x="2396" y="474"/>
                  </a:lnTo>
                  <a:lnTo>
                    <a:pt x="2390" y="459"/>
                  </a:lnTo>
                  <a:lnTo>
                    <a:pt x="2382" y="445"/>
                  </a:lnTo>
                  <a:lnTo>
                    <a:pt x="2374" y="433"/>
                  </a:lnTo>
                  <a:lnTo>
                    <a:pt x="2358" y="407"/>
                  </a:lnTo>
                  <a:lnTo>
                    <a:pt x="2342" y="378"/>
                  </a:lnTo>
                  <a:lnTo>
                    <a:pt x="2335" y="344"/>
                  </a:lnTo>
                  <a:lnTo>
                    <a:pt x="2329" y="321"/>
                  </a:lnTo>
                  <a:lnTo>
                    <a:pt x="2319" y="303"/>
                  </a:lnTo>
                  <a:lnTo>
                    <a:pt x="2307" y="287"/>
                  </a:lnTo>
                  <a:lnTo>
                    <a:pt x="2295" y="276"/>
                  </a:lnTo>
                  <a:lnTo>
                    <a:pt x="2285" y="270"/>
                  </a:lnTo>
                  <a:lnTo>
                    <a:pt x="2276" y="266"/>
                  </a:lnTo>
                  <a:lnTo>
                    <a:pt x="2264" y="266"/>
                  </a:lnTo>
                  <a:lnTo>
                    <a:pt x="2256" y="262"/>
                  </a:lnTo>
                  <a:lnTo>
                    <a:pt x="2248" y="254"/>
                  </a:lnTo>
                  <a:lnTo>
                    <a:pt x="2238" y="248"/>
                  </a:lnTo>
                  <a:lnTo>
                    <a:pt x="2224" y="246"/>
                  </a:lnTo>
                  <a:lnTo>
                    <a:pt x="2209" y="248"/>
                  </a:lnTo>
                  <a:lnTo>
                    <a:pt x="2191" y="248"/>
                  </a:lnTo>
                  <a:lnTo>
                    <a:pt x="2177" y="246"/>
                  </a:lnTo>
                  <a:lnTo>
                    <a:pt x="2169" y="238"/>
                  </a:lnTo>
                  <a:lnTo>
                    <a:pt x="2159" y="221"/>
                  </a:lnTo>
                  <a:lnTo>
                    <a:pt x="2150" y="197"/>
                  </a:lnTo>
                  <a:lnTo>
                    <a:pt x="2136" y="173"/>
                  </a:lnTo>
                  <a:lnTo>
                    <a:pt x="2120" y="156"/>
                  </a:lnTo>
                  <a:lnTo>
                    <a:pt x="2106" y="144"/>
                  </a:lnTo>
                  <a:lnTo>
                    <a:pt x="2092" y="136"/>
                  </a:lnTo>
                  <a:lnTo>
                    <a:pt x="2083" y="128"/>
                  </a:lnTo>
                  <a:lnTo>
                    <a:pt x="2077" y="118"/>
                  </a:lnTo>
                  <a:lnTo>
                    <a:pt x="2075" y="104"/>
                  </a:lnTo>
                  <a:lnTo>
                    <a:pt x="2071" y="87"/>
                  </a:lnTo>
                  <a:lnTo>
                    <a:pt x="2061" y="73"/>
                  </a:lnTo>
                  <a:lnTo>
                    <a:pt x="2053" y="63"/>
                  </a:lnTo>
                  <a:lnTo>
                    <a:pt x="2051" y="53"/>
                  </a:lnTo>
                  <a:lnTo>
                    <a:pt x="2057" y="41"/>
                  </a:lnTo>
                  <a:lnTo>
                    <a:pt x="2065" y="32"/>
                  </a:lnTo>
                  <a:lnTo>
                    <a:pt x="2071" y="20"/>
                  </a:lnTo>
                  <a:lnTo>
                    <a:pt x="2073" y="14"/>
                  </a:lnTo>
                  <a:lnTo>
                    <a:pt x="2063" y="8"/>
                  </a:lnTo>
                  <a:lnTo>
                    <a:pt x="2045" y="4"/>
                  </a:lnTo>
                  <a:lnTo>
                    <a:pt x="2020" y="2"/>
                  </a:lnTo>
                  <a:lnTo>
                    <a:pt x="1994" y="0"/>
                  </a:lnTo>
                  <a:lnTo>
                    <a:pt x="1970" y="0"/>
                  </a:lnTo>
                  <a:lnTo>
                    <a:pt x="1955" y="6"/>
                  </a:lnTo>
                  <a:lnTo>
                    <a:pt x="1945" y="14"/>
                  </a:lnTo>
                  <a:lnTo>
                    <a:pt x="1941" y="30"/>
                  </a:lnTo>
                  <a:lnTo>
                    <a:pt x="1937" y="45"/>
                  </a:lnTo>
                  <a:lnTo>
                    <a:pt x="1933" y="61"/>
                  </a:lnTo>
                  <a:lnTo>
                    <a:pt x="1927" y="75"/>
                  </a:lnTo>
                  <a:lnTo>
                    <a:pt x="1915" y="85"/>
                  </a:lnTo>
                  <a:lnTo>
                    <a:pt x="1898" y="87"/>
                  </a:lnTo>
                  <a:lnTo>
                    <a:pt x="1878" y="91"/>
                  </a:lnTo>
                  <a:lnTo>
                    <a:pt x="1858" y="93"/>
                  </a:lnTo>
                  <a:lnTo>
                    <a:pt x="1840" y="95"/>
                  </a:lnTo>
                  <a:lnTo>
                    <a:pt x="1823" y="102"/>
                  </a:lnTo>
                  <a:lnTo>
                    <a:pt x="1809" y="116"/>
                  </a:lnTo>
                  <a:lnTo>
                    <a:pt x="1797" y="140"/>
                  </a:lnTo>
                  <a:lnTo>
                    <a:pt x="1785" y="169"/>
                  </a:lnTo>
                  <a:lnTo>
                    <a:pt x="1777" y="203"/>
                  </a:lnTo>
                  <a:lnTo>
                    <a:pt x="1774" y="236"/>
                  </a:lnTo>
                  <a:lnTo>
                    <a:pt x="1770" y="262"/>
                  </a:lnTo>
                  <a:lnTo>
                    <a:pt x="1768" y="283"/>
                  </a:lnTo>
                  <a:lnTo>
                    <a:pt x="1762" y="303"/>
                  </a:lnTo>
                  <a:lnTo>
                    <a:pt x="1754" y="319"/>
                  </a:lnTo>
                  <a:lnTo>
                    <a:pt x="1740" y="329"/>
                  </a:lnTo>
                  <a:lnTo>
                    <a:pt x="1722" y="337"/>
                  </a:lnTo>
                  <a:lnTo>
                    <a:pt x="1703" y="341"/>
                  </a:lnTo>
                  <a:lnTo>
                    <a:pt x="1685" y="346"/>
                  </a:lnTo>
                  <a:lnTo>
                    <a:pt x="1669" y="350"/>
                  </a:lnTo>
                  <a:lnTo>
                    <a:pt x="1655" y="348"/>
                  </a:lnTo>
                  <a:lnTo>
                    <a:pt x="1644" y="341"/>
                  </a:lnTo>
                  <a:lnTo>
                    <a:pt x="1634" y="333"/>
                  </a:lnTo>
                  <a:lnTo>
                    <a:pt x="1618" y="331"/>
                  </a:lnTo>
                  <a:lnTo>
                    <a:pt x="1600" y="331"/>
                  </a:lnTo>
                  <a:lnTo>
                    <a:pt x="1581" y="329"/>
                  </a:lnTo>
                  <a:lnTo>
                    <a:pt x="1563" y="325"/>
                  </a:lnTo>
                  <a:lnTo>
                    <a:pt x="1549" y="315"/>
                  </a:lnTo>
                  <a:lnTo>
                    <a:pt x="1537" y="303"/>
                  </a:lnTo>
                  <a:lnTo>
                    <a:pt x="1524" y="289"/>
                  </a:lnTo>
                  <a:lnTo>
                    <a:pt x="1508" y="276"/>
                  </a:lnTo>
                  <a:lnTo>
                    <a:pt x="1494" y="266"/>
                  </a:lnTo>
                  <a:lnTo>
                    <a:pt x="1480" y="260"/>
                  </a:lnTo>
                  <a:lnTo>
                    <a:pt x="1468" y="260"/>
                  </a:lnTo>
                  <a:lnTo>
                    <a:pt x="1461" y="268"/>
                  </a:lnTo>
                  <a:lnTo>
                    <a:pt x="1449" y="287"/>
                  </a:lnTo>
                  <a:lnTo>
                    <a:pt x="1435" y="311"/>
                  </a:lnTo>
                  <a:lnTo>
                    <a:pt x="1417" y="341"/>
                  </a:lnTo>
                  <a:lnTo>
                    <a:pt x="1400" y="372"/>
                  </a:lnTo>
                  <a:lnTo>
                    <a:pt x="1382" y="407"/>
                  </a:lnTo>
                  <a:lnTo>
                    <a:pt x="1366" y="439"/>
                  </a:lnTo>
                  <a:lnTo>
                    <a:pt x="1348" y="467"/>
                  </a:lnTo>
                  <a:lnTo>
                    <a:pt x="1335" y="488"/>
                  </a:lnTo>
                  <a:lnTo>
                    <a:pt x="1327" y="506"/>
                  </a:lnTo>
                  <a:lnTo>
                    <a:pt x="1327" y="522"/>
                  </a:lnTo>
                  <a:lnTo>
                    <a:pt x="1335" y="533"/>
                  </a:lnTo>
                  <a:lnTo>
                    <a:pt x="1344" y="541"/>
                  </a:lnTo>
                  <a:lnTo>
                    <a:pt x="1358" y="549"/>
                  </a:lnTo>
                  <a:lnTo>
                    <a:pt x="1370" y="555"/>
                  </a:lnTo>
                  <a:lnTo>
                    <a:pt x="1376" y="563"/>
                  </a:lnTo>
                  <a:lnTo>
                    <a:pt x="1374" y="569"/>
                  </a:lnTo>
                  <a:lnTo>
                    <a:pt x="1362" y="575"/>
                  </a:lnTo>
                  <a:lnTo>
                    <a:pt x="1348" y="577"/>
                  </a:lnTo>
                  <a:lnTo>
                    <a:pt x="1331" y="577"/>
                  </a:lnTo>
                  <a:lnTo>
                    <a:pt x="1313" y="577"/>
                  </a:lnTo>
                  <a:lnTo>
                    <a:pt x="1297" y="577"/>
                  </a:lnTo>
                  <a:lnTo>
                    <a:pt x="1285" y="577"/>
                  </a:lnTo>
                  <a:lnTo>
                    <a:pt x="1274" y="571"/>
                  </a:lnTo>
                  <a:lnTo>
                    <a:pt x="1264" y="561"/>
                  </a:lnTo>
                  <a:lnTo>
                    <a:pt x="1252" y="551"/>
                  </a:lnTo>
                  <a:lnTo>
                    <a:pt x="1238" y="543"/>
                  </a:lnTo>
                  <a:lnTo>
                    <a:pt x="1222" y="541"/>
                  </a:lnTo>
                  <a:lnTo>
                    <a:pt x="1201" y="543"/>
                  </a:lnTo>
                  <a:lnTo>
                    <a:pt x="1177" y="547"/>
                  </a:lnTo>
                  <a:lnTo>
                    <a:pt x="1153" y="551"/>
                  </a:lnTo>
                  <a:lnTo>
                    <a:pt x="1126" y="553"/>
                  </a:lnTo>
                  <a:lnTo>
                    <a:pt x="1100" y="553"/>
                  </a:lnTo>
                  <a:lnTo>
                    <a:pt x="1079" y="551"/>
                  </a:lnTo>
                  <a:lnTo>
                    <a:pt x="1059" y="551"/>
                  </a:lnTo>
                  <a:lnTo>
                    <a:pt x="1039" y="553"/>
                  </a:lnTo>
                  <a:lnTo>
                    <a:pt x="1026" y="555"/>
                  </a:lnTo>
                  <a:lnTo>
                    <a:pt x="1014" y="561"/>
                  </a:lnTo>
                  <a:lnTo>
                    <a:pt x="1010" y="567"/>
                  </a:lnTo>
                  <a:lnTo>
                    <a:pt x="1014" y="577"/>
                  </a:lnTo>
                  <a:lnTo>
                    <a:pt x="1024" y="585"/>
                  </a:lnTo>
                  <a:lnTo>
                    <a:pt x="1035" y="589"/>
                  </a:lnTo>
                  <a:lnTo>
                    <a:pt x="1049" y="592"/>
                  </a:lnTo>
                  <a:lnTo>
                    <a:pt x="1061" y="594"/>
                  </a:lnTo>
                  <a:lnTo>
                    <a:pt x="1073" y="598"/>
                  </a:lnTo>
                  <a:lnTo>
                    <a:pt x="1081" y="604"/>
                  </a:lnTo>
                  <a:lnTo>
                    <a:pt x="1085" y="616"/>
                  </a:lnTo>
                  <a:lnTo>
                    <a:pt x="1081" y="632"/>
                  </a:lnTo>
                  <a:lnTo>
                    <a:pt x="1069" y="655"/>
                  </a:lnTo>
                  <a:lnTo>
                    <a:pt x="1057" y="677"/>
                  </a:lnTo>
                  <a:lnTo>
                    <a:pt x="1047" y="695"/>
                  </a:lnTo>
                  <a:lnTo>
                    <a:pt x="1041" y="715"/>
                  </a:lnTo>
                  <a:lnTo>
                    <a:pt x="1039" y="736"/>
                  </a:lnTo>
                  <a:lnTo>
                    <a:pt x="1045" y="762"/>
                  </a:lnTo>
                  <a:lnTo>
                    <a:pt x="1057" y="799"/>
                  </a:lnTo>
                  <a:lnTo>
                    <a:pt x="1061" y="833"/>
                  </a:lnTo>
                  <a:lnTo>
                    <a:pt x="1059" y="860"/>
                  </a:lnTo>
                  <a:lnTo>
                    <a:pt x="1051" y="882"/>
                  </a:lnTo>
                  <a:lnTo>
                    <a:pt x="1039" y="894"/>
                  </a:lnTo>
                  <a:lnTo>
                    <a:pt x="1024" y="905"/>
                  </a:lnTo>
                  <a:lnTo>
                    <a:pt x="1004" y="915"/>
                  </a:lnTo>
                  <a:lnTo>
                    <a:pt x="986" y="927"/>
                  </a:lnTo>
                  <a:lnTo>
                    <a:pt x="972" y="939"/>
                  </a:lnTo>
                  <a:lnTo>
                    <a:pt x="966" y="953"/>
                  </a:lnTo>
                  <a:lnTo>
                    <a:pt x="966" y="968"/>
                  </a:lnTo>
                  <a:lnTo>
                    <a:pt x="966" y="988"/>
                  </a:lnTo>
                  <a:lnTo>
                    <a:pt x="966" y="1010"/>
                  </a:lnTo>
                  <a:lnTo>
                    <a:pt x="965" y="1031"/>
                  </a:lnTo>
                  <a:lnTo>
                    <a:pt x="961" y="1049"/>
                  </a:lnTo>
                  <a:lnTo>
                    <a:pt x="953" y="1063"/>
                  </a:lnTo>
                  <a:lnTo>
                    <a:pt x="941" y="1069"/>
                  </a:lnTo>
                  <a:lnTo>
                    <a:pt x="921" y="1071"/>
                  </a:lnTo>
                  <a:lnTo>
                    <a:pt x="892" y="1075"/>
                  </a:lnTo>
                  <a:lnTo>
                    <a:pt x="858" y="1079"/>
                  </a:lnTo>
                  <a:lnTo>
                    <a:pt x="821" y="1085"/>
                  </a:lnTo>
                  <a:lnTo>
                    <a:pt x="783" y="1092"/>
                  </a:lnTo>
                  <a:lnTo>
                    <a:pt x="752" y="1100"/>
                  </a:lnTo>
                  <a:lnTo>
                    <a:pt x="728" y="1110"/>
                  </a:lnTo>
                  <a:lnTo>
                    <a:pt x="705" y="1124"/>
                  </a:lnTo>
                  <a:lnTo>
                    <a:pt x="685" y="1138"/>
                  </a:lnTo>
                  <a:lnTo>
                    <a:pt x="671" y="1151"/>
                  </a:lnTo>
                  <a:lnTo>
                    <a:pt x="655" y="1159"/>
                  </a:lnTo>
                  <a:lnTo>
                    <a:pt x="642" y="1163"/>
                  </a:lnTo>
                  <a:lnTo>
                    <a:pt x="628" y="1159"/>
                  </a:lnTo>
                  <a:lnTo>
                    <a:pt x="606" y="1153"/>
                  </a:lnTo>
                  <a:lnTo>
                    <a:pt x="585" y="1146"/>
                  </a:lnTo>
                  <a:lnTo>
                    <a:pt x="559" y="1138"/>
                  </a:lnTo>
                  <a:lnTo>
                    <a:pt x="535" y="1132"/>
                  </a:lnTo>
                  <a:lnTo>
                    <a:pt x="516" y="1130"/>
                  </a:lnTo>
                  <a:lnTo>
                    <a:pt x="500" y="1132"/>
                  </a:lnTo>
                  <a:lnTo>
                    <a:pt x="486" y="1142"/>
                  </a:lnTo>
                  <a:lnTo>
                    <a:pt x="470" y="1157"/>
                  </a:lnTo>
                  <a:lnTo>
                    <a:pt x="457" y="1177"/>
                  </a:lnTo>
                  <a:lnTo>
                    <a:pt x="443" y="1197"/>
                  </a:lnTo>
                  <a:lnTo>
                    <a:pt x="427" y="1212"/>
                  </a:lnTo>
                  <a:lnTo>
                    <a:pt x="413" y="1220"/>
                  </a:lnTo>
                  <a:lnTo>
                    <a:pt x="390" y="1220"/>
                  </a:lnTo>
                  <a:lnTo>
                    <a:pt x="362" y="1216"/>
                  </a:lnTo>
                  <a:lnTo>
                    <a:pt x="339" y="1212"/>
                  </a:lnTo>
                  <a:lnTo>
                    <a:pt x="319" y="1210"/>
                  </a:lnTo>
                  <a:lnTo>
                    <a:pt x="313" y="1207"/>
                  </a:lnTo>
                  <a:lnTo>
                    <a:pt x="309" y="1199"/>
                  </a:lnTo>
                  <a:lnTo>
                    <a:pt x="309" y="1189"/>
                  </a:lnTo>
                  <a:lnTo>
                    <a:pt x="313" y="1177"/>
                  </a:lnTo>
                  <a:lnTo>
                    <a:pt x="315" y="1167"/>
                  </a:lnTo>
                  <a:lnTo>
                    <a:pt x="317" y="1159"/>
                  </a:lnTo>
                  <a:lnTo>
                    <a:pt x="319" y="1157"/>
                  </a:lnTo>
                  <a:lnTo>
                    <a:pt x="315" y="1157"/>
                  </a:lnTo>
                  <a:lnTo>
                    <a:pt x="303" y="1159"/>
                  </a:lnTo>
                  <a:lnTo>
                    <a:pt x="287" y="1161"/>
                  </a:lnTo>
                  <a:lnTo>
                    <a:pt x="268" y="1163"/>
                  </a:lnTo>
                  <a:lnTo>
                    <a:pt x="250" y="1165"/>
                  </a:lnTo>
                  <a:lnTo>
                    <a:pt x="234" y="1165"/>
                  </a:lnTo>
                  <a:lnTo>
                    <a:pt x="220" y="1165"/>
                  </a:lnTo>
                  <a:lnTo>
                    <a:pt x="211" y="1171"/>
                  </a:lnTo>
                  <a:lnTo>
                    <a:pt x="201" y="1177"/>
                  </a:lnTo>
                  <a:lnTo>
                    <a:pt x="189" y="1185"/>
                  </a:lnTo>
                  <a:lnTo>
                    <a:pt x="171" y="1191"/>
                  </a:lnTo>
                  <a:lnTo>
                    <a:pt x="154" y="1193"/>
                  </a:lnTo>
                  <a:lnTo>
                    <a:pt x="136" y="1193"/>
                  </a:lnTo>
                  <a:lnTo>
                    <a:pt x="116" y="1191"/>
                  </a:lnTo>
                  <a:lnTo>
                    <a:pt x="100" y="1191"/>
                  </a:lnTo>
                  <a:lnTo>
                    <a:pt x="87" y="1197"/>
                  </a:lnTo>
                  <a:lnTo>
                    <a:pt x="77" y="1210"/>
                  </a:lnTo>
                  <a:lnTo>
                    <a:pt x="69" y="1228"/>
                  </a:lnTo>
                  <a:lnTo>
                    <a:pt x="59" y="1246"/>
                  </a:lnTo>
                  <a:lnTo>
                    <a:pt x="49" y="1262"/>
                  </a:lnTo>
                  <a:lnTo>
                    <a:pt x="39" y="1275"/>
                  </a:lnTo>
                  <a:lnTo>
                    <a:pt x="33" y="1285"/>
                  </a:lnTo>
                  <a:lnTo>
                    <a:pt x="29" y="1289"/>
                  </a:lnTo>
                </a:path>
              </a:pathLst>
            </a:custGeom>
            <a:grpFill/>
            <a:ln w="635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10" name="Freeform 69"/>
            <p:cNvSpPr>
              <a:spLocks/>
            </p:cNvSpPr>
            <p:nvPr/>
          </p:nvSpPr>
          <p:spPr bwMode="gray">
            <a:xfrm>
              <a:off x="900" y="2373"/>
              <a:ext cx="1448" cy="781"/>
            </a:xfrm>
            <a:custGeom>
              <a:avLst/>
              <a:gdLst>
                <a:gd name="T0" fmla="*/ 682 w 2896"/>
                <a:gd name="T1" fmla="*/ 376 h 1563"/>
                <a:gd name="T2" fmla="*/ 665 w 2896"/>
                <a:gd name="T3" fmla="*/ 372 h 1563"/>
                <a:gd name="T4" fmla="*/ 658 w 2896"/>
                <a:gd name="T5" fmla="*/ 380 h 1563"/>
                <a:gd name="T6" fmla="*/ 653 w 2896"/>
                <a:gd name="T7" fmla="*/ 378 h 1563"/>
                <a:gd name="T8" fmla="*/ 623 w 2896"/>
                <a:gd name="T9" fmla="*/ 368 h 1563"/>
                <a:gd name="T10" fmla="*/ 626 w 2896"/>
                <a:gd name="T11" fmla="*/ 363 h 1563"/>
                <a:gd name="T12" fmla="*/ 630 w 2896"/>
                <a:gd name="T13" fmla="*/ 349 h 1563"/>
                <a:gd name="T14" fmla="*/ 616 w 2896"/>
                <a:gd name="T15" fmla="*/ 326 h 1563"/>
                <a:gd name="T16" fmla="*/ 604 w 2896"/>
                <a:gd name="T17" fmla="*/ 331 h 1563"/>
                <a:gd name="T18" fmla="*/ 589 w 2896"/>
                <a:gd name="T19" fmla="*/ 341 h 1563"/>
                <a:gd name="T20" fmla="*/ 568 w 2896"/>
                <a:gd name="T21" fmla="*/ 333 h 1563"/>
                <a:gd name="T22" fmla="*/ 557 w 2896"/>
                <a:gd name="T23" fmla="*/ 332 h 1563"/>
                <a:gd name="T24" fmla="*/ 536 w 2896"/>
                <a:gd name="T25" fmla="*/ 348 h 1563"/>
                <a:gd name="T26" fmla="*/ 511 w 2896"/>
                <a:gd name="T27" fmla="*/ 355 h 1563"/>
                <a:gd name="T28" fmla="*/ 491 w 2896"/>
                <a:gd name="T29" fmla="*/ 376 h 1563"/>
                <a:gd name="T30" fmla="*/ 459 w 2896"/>
                <a:gd name="T31" fmla="*/ 388 h 1563"/>
                <a:gd name="T32" fmla="*/ 442 w 2896"/>
                <a:gd name="T33" fmla="*/ 382 h 1563"/>
                <a:gd name="T34" fmla="*/ 431 w 2896"/>
                <a:gd name="T35" fmla="*/ 370 h 1563"/>
                <a:gd name="T36" fmla="*/ 400 w 2896"/>
                <a:gd name="T37" fmla="*/ 364 h 1563"/>
                <a:gd name="T38" fmla="*/ 389 w 2896"/>
                <a:gd name="T39" fmla="*/ 353 h 1563"/>
                <a:gd name="T40" fmla="*/ 364 w 2896"/>
                <a:gd name="T41" fmla="*/ 368 h 1563"/>
                <a:gd name="T42" fmla="*/ 348 w 2896"/>
                <a:gd name="T43" fmla="*/ 384 h 1563"/>
                <a:gd name="T44" fmla="*/ 335 w 2896"/>
                <a:gd name="T45" fmla="*/ 390 h 1563"/>
                <a:gd name="T46" fmla="*/ 339 w 2896"/>
                <a:gd name="T47" fmla="*/ 373 h 1563"/>
                <a:gd name="T48" fmla="*/ 331 w 2896"/>
                <a:gd name="T49" fmla="*/ 359 h 1563"/>
                <a:gd name="T50" fmla="*/ 302 w 2896"/>
                <a:gd name="T51" fmla="*/ 366 h 1563"/>
                <a:gd name="T52" fmla="*/ 264 w 2896"/>
                <a:gd name="T53" fmla="*/ 352 h 1563"/>
                <a:gd name="T54" fmla="*/ 246 w 2896"/>
                <a:gd name="T55" fmla="*/ 351 h 1563"/>
                <a:gd name="T56" fmla="*/ 221 w 2896"/>
                <a:gd name="T57" fmla="*/ 336 h 1563"/>
                <a:gd name="T58" fmla="*/ 200 w 2896"/>
                <a:gd name="T59" fmla="*/ 320 h 1563"/>
                <a:gd name="T60" fmla="*/ 178 w 2896"/>
                <a:gd name="T61" fmla="*/ 301 h 1563"/>
                <a:gd name="T62" fmla="*/ 171 w 2896"/>
                <a:gd name="T63" fmla="*/ 281 h 1563"/>
                <a:gd name="T64" fmla="*/ 158 w 2896"/>
                <a:gd name="T65" fmla="*/ 288 h 1563"/>
                <a:gd name="T66" fmla="*/ 142 w 2896"/>
                <a:gd name="T67" fmla="*/ 265 h 1563"/>
                <a:gd name="T68" fmla="*/ 109 w 2896"/>
                <a:gd name="T69" fmla="*/ 235 h 1563"/>
                <a:gd name="T70" fmla="*/ 89 w 2896"/>
                <a:gd name="T71" fmla="*/ 223 h 1563"/>
                <a:gd name="T72" fmla="*/ 74 w 2896"/>
                <a:gd name="T73" fmla="*/ 228 h 1563"/>
                <a:gd name="T74" fmla="*/ 46 w 2896"/>
                <a:gd name="T75" fmla="*/ 195 h 1563"/>
                <a:gd name="T76" fmla="*/ 19 w 2896"/>
                <a:gd name="T77" fmla="*/ 169 h 1563"/>
                <a:gd name="T78" fmla="*/ 10 w 2896"/>
                <a:gd name="T79" fmla="*/ 162 h 1563"/>
                <a:gd name="T80" fmla="*/ 0 w 2896"/>
                <a:gd name="T81" fmla="*/ 157 h 1563"/>
                <a:gd name="T82" fmla="*/ 3 w 2896"/>
                <a:gd name="T83" fmla="*/ 135 h 1563"/>
                <a:gd name="T84" fmla="*/ 1 w 2896"/>
                <a:gd name="T85" fmla="*/ 112 h 1563"/>
                <a:gd name="T86" fmla="*/ 11 w 2896"/>
                <a:gd name="T87" fmla="*/ 109 h 1563"/>
                <a:gd name="T88" fmla="*/ 22 w 2896"/>
                <a:gd name="T89" fmla="*/ 118 h 1563"/>
                <a:gd name="T90" fmla="*/ 38 w 2896"/>
                <a:gd name="T91" fmla="*/ 112 h 1563"/>
                <a:gd name="T92" fmla="*/ 43 w 2896"/>
                <a:gd name="T93" fmla="*/ 90 h 1563"/>
                <a:gd name="T94" fmla="*/ 25 w 2896"/>
                <a:gd name="T95" fmla="*/ 76 h 1563"/>
                <a:gd name="T96" fmla="*/ 29 w 2896"/>
                <a:gd name="T97" fmla="*/ 51 h 1563"/>
                <a:gd name="T98" fmla="*/ 39 w 2896"/>
                <a:gd name="T99" fmla="*/ 36 h 1563"/>
                <a:gd name="T100" fmla="*/ 71 w 2896"/>
                <a:gd name="T101" fmla="*/ 26 h 1563"/>
                <a:gd name="T102" fmla="*/ 148 w 2896"/>
                <a:gd name="T103" fmla="*/ 20 h 1563"/>
                <a:gd name="T104" fmla="*/ 258 w 2896"/>
                <a:gd name="T105" fmla="*/ 20 h 1563"/>
                <a:gd name="T106" fmla="*/ 365 w 2896"/>
                <a:gd name="T107" fmla="*/ 3 h 1563"/>
                <a:gd name="T108" fmla="*/ 417 w 2896"/>
                <a:gd name="T109" fmla="*/ 39 h 1563"/>
                <a:gd name="T110" fmla="*/ 399 w 2896"/>
                <a:gd name="T111" fmla="*/ 107 h 1563"/>
                <a:gd name="T112" fmla="*/ 467 w 2896"/>
                <a:gd name="T113" fmla="*/ 166 h 1563"/>
                <a:gd name="T114" fmla="*/ 552 w 2896"/>
                <a:gd name="T115" fmla="*/ 189 h 1563"/>
                <a:gd name="T116" fmla="*/ 640 w 2896"/>
                <a:gd name="T117" fmla="*/ 234 h 1563"/>
                <a:gd name="T118" fmla="*/ 685 w 2896"/>
                <a:gd name="T119" fmla="*/ 200 h 1563"/>
                <a:gd name="T120" fmla="*/ 711 w 2896"/>
                <a:gd name="T121" fmla="*/ 258 h 1563"/>
                <a:gd name="T122" fmla="*/ 713 w 2896"/>
                <a:gd name="T123" fmla="*/ 353 h 1563"/>
                <a:gd name="T124" fmla="*/ 689 w 2896"/>
                <a:gd name="T125" fmla="*/ 384 h 1563"/>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2896"/>
                <a:gd name="T190" fmla="*/ 0 h 1563"/>
                <a:gd name="T191" fmla="*/ 2896 w 2896"/>
                <a:gd name="T192" fmla="*/ 1563 h 1563"/>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2896" h="1563">
                  <a:moveTo>
                    <a:pt x="2754" y="1539"/>
                  </a:moveTo>
                  <a:lnTo>
                    <a:pt x="2752" y="1535"/>
                  </a:lnTo>
                  <a:lnTo>
                    <a:pt x="2746" y="1528"/>
                  </a:lnTo>
                  <a:lnTo>
                    <a:pt x="2738" y="1516"/>
                  </a:lnTo>
                  <a:lnTo>
                    <a:pt x="2728" y="1504"/>
                  </a:lnTo>
                  <a:lnTo>
                    <a:pt x="2715" y="1496"/>
                  </a:lnTo>
                  <a:lnTo>
                    <a:pt x="2699" y="1490"/>
                  </a:lnTo>
                  <a:lnTo>
                    <a:pt x="2685" y="1486"/>
                  </a:lnTo>
                  <a:lnTo>
                    <a:pt x="2671" y="1486"/>
                  </a:lnTo>
                  <a:lnTo>
                    <a:pt x="2658" y="1490"/>
                  </a:lnTo>
                  <a:lnTo>
                    <a:pt x="2650" y="1500"/>
                  </a:lnTo>
                  <a:lnTo>
                    <a:pt x="2644" y="1510"/>
                  </a:lnTo>
                  <a:lnTo>
                    <a:pt x="2640" y="1516"/>
                  </a:lnTo>
                  <a:lnTo>
                    <a:pt x="2636" y="1520"/>
                  </a:lnTo>
                  <a:lnTo>
                    <a:pt x="2632" y="1522"/>
                  </a:lnTo>
                  <a:lnTo>
                    <a:pt x="2630" y="1524"/>
                  </a:lnTo>
                  <a:lnTo>
                    <a:pt x="2628" y="1524"/>
                  </a:lnTo>
                  <a:lnTo>
                    <a:pt x="2624" y="1522"/>
                  </a:lnTo>
                  <a:lnTo>
                    <a:pt x="2612" y="1514"/>
                  </a:lnTo>
                  <a:lnTo>
                    <a:pt x="2591" y="1504"/>
                  </a:lnTo>
                  <a:lnTo>
                    <a:pt x="2559" y="1492"/>
                  </a:lnTo>
                  <a:lnTo>
                    <a:pt x="2534" y="1486"/>
                  </a:lnTo>
                  <a:lnTo>
                    <a:pt x="2510" y="1480"/>
                  </a:lnTo>
                  <a:lnTo>
                    <a:pt x="2492" y="1474"/>
                  </a:lnTo>
                  <a:lnTo>
                    <a:pt x="2480" y="1472"/>
                  </a:lnTo>
                  <a:lnTo>
                    <a:pt x="2477" y="1472"/>
                  </a:lnTo>
                  <a:lnTo>
                    <a:pt x="2480" y="1468"/>
                  </a:lnTo>
                  <a:lnTo>
                    <a:pt x="2488" y="1463"/>
                  </a:lnTo>
                  <a:lnTo>
                    <a:pt x="2502" y="1453"/>
                  </a:lnTo>
                  <a:lnTo>
                    <a:pt x="2514" y="1443"/>
                  </a:lnTo>
                  <a:lnTo>
                    <a:pt x="2524" y="1431"/>
                  </a:lnTo>
                  <a:lnTo>
                    <a:pt x="2528" y="1421"/>
                  </a:lnTo>
                  <a:lnTo>
                    <a:pt x="2526" y="1411"/>
                  </a:lnTo>
                  <a:lnTo>
                    <a:pt x="2518" y="1396"/>
                  </a:lnTo>
                  <a:lnTo>
                    <a:pt x="2506" y="1376"/>
                  </a:lnTo>
                  <a:lnTo>
                    <a:pt x="2494" y="1356"/>
                  </a:lnTo>
                  <a:lnTo>
                    <a:pt x="2482" y="1337"/>
                  </a:lnTo>
                  <a:lnTo>
                    <a:pt x="2471" y="1319"/>
                  </a:lnTo>
                  <a:lnTo>
                    <a:pt x="2463" y="1307"/>
                  </a:lnTo>
                  <a:lnTo>
                    <a:pt x="2461" y="1303"/>
                  </a:lnTo>
                  <a:lnTo>
                    <a:pt x="2457" y="1305"/>
                  </a:lnTo>
                  <a:lnTo>
                    <a:pt x="2445" y="1309"/>
                  </a:lnTo>
                  <a:lnTo>
                    <a:pt x="2429" y="1317"/>
                  </a:lnTo>
                  <a:lnTo>
                    <a:pt x="2414" y="1325"/>
                  </a:lnTo>
                  <a:lnTo>
                    <a:pt x="2398" y="1333"/>
                  </a:lnTo>
                  <a:lnTo>
                    <a:pt x="2384" y="1341"/>
                  </a:lnTo>
                  <a:lnTo>
                    <a:pt x="2376" y="1348"/>
                  </a:lnTo>
                  <a:lnTo>
                    <a:pt x="2366" y="1358"/>
                  </a:lnTo>
                  <a:lnTo>
                    <a:pt x="2354" y="1366"/>
                  </a:lnTo>
                  <a:lnTo>
                    <a:pt x="2339" y="1366"/>
                  </a:lnTo>
                  <a:lnTo>
                    <a:pt x="2321" y="1362"/>
                  </a:lnTo>
                  <a:lnTo>
                    <a:pt x="2305" y="1354"/>
                  </a:lnTo>
                  <a:lnTo>
                    <a:pt x="2290" y="1344"/>
                  </a:lnTo>
                  <a:lnTo>
                    <a:pt x="2272" y="1335"/>
                  </a:lnTo>
                  <a:lnTo>
                    <a:pt x="2256" y="1327"/>
                  </a:lnTo>
                  <a:lnTo>
                    <a:pt x="2246" y="1321"/>
                  </a:lnTo>
                  <a:lnTo>
                    <a:pt x="2242" y="1319"/>
                  </a:lnTo>
                  <a:lnTo>
                    <a:pt x="2238" y="1323"/>
                  </a:lnTo>
                  <a:lnTo>
                    <a:pt x="2228" y="1331"/>
                  </a:lnTo>
                  <a:lnTo>
                    <a:pt x="2215" y="1342"/>
                  </a:lnTo>
                  <a:lnTo>
                    <a:pt x="2197" y="1354"/>
                  </a:lnTo>
                  <a:lnTo>
                    <a:pt x="2177" y="1370"/>
                  </a:lnTo>
                  <a:lnTo>
                    <a:pt x="2160" y="1382"/>
                  </a:lnTo>
                  <a:lnTo>
                    <a:pt x="2142" y="1394"/>
                  </a:lnTo>
                  <a:lnTo>
                    <a:pt x="2126" y="1402"/>
                  </a:lnTo>
                  <a:lnTo>
                    <a:pt x="2108" y="1405"/>
                  </a:lnTo>
                  <a:lnTo>
                    <a:pt x="2087" y="1411"/>
                  </a:lnTo>
                  <a:lnTo>
                    <a:pt x="2063" y="1415"/>
                  </a:lnTo>
                  <a:lnTo>
                    <a:pt x="2043" y="1423"/>
                  </a:lnTo>
                  <a:lnTo>
                    <a:pt x="2028" y="1431"/>
                  </a:lnTo>
                  <a:lnTo>
                    <a:pt x="2016" y="1445"/>
                  </a:lnTo>
                  <a:lnTo>
                    <a:pt x="2004" y="1465"/>
                  </a:lnTo>
                  <a:lnTo>
                    <a:pt x="1986" y="1486"/>
                  </a:lnTo>
                  <a:lnTo>
                    <a:pt x="1963" y="1506"/>
                  </a:lnTo>
                  <a:lnTo>
                    <a:pt x="1937" y="1522"/>
                  </a:lnTo>
                  <a:lnTo>
                    <a:pt x="1910" y="1531"/>
                  </a:lnTo>
                  <a:lnTo>
                    <a:pt x="1884" y="1539"/>
                  </a:lnTo>
                  <a:lnTo>
                    <a:pt x="1860" y="1547"/>
                  </a:lnTo>
                  <a:lnTo>
                    <a:pt x="1837" y="1555"/>
                  </a:lnTo>
                  <a:lnTo>
                    <a:pt x="1815" y="1561"/>
                  </a:lnTo>
                  <a:lnTo>
                    <a:pt x="1795" y="1561"/>
                  </a:lnTo>
                  <a:lnTo>
                    <a:pt x="1784" y="1553"/>
                  </a:lnTo>
                  <a:lnTo>
                    <a:pt x="1776" y="1541"/>
                  </a:lnTo>
                  <a:lnTo>
                    <a:pt x="1770" y="1528"/>
                  </a:lnTo>
                  <a:lnTo>
                    <a:pt x="1768" y="1514"/>
                  </a:lnTo>
                  <a:lnTo>
                    <a:pt x="1764" y="1502"/>
                  </a:lnTo>
                  <a:lnTo>
                    <a:pt x="1756" y="1492"/>
                  </a:lnTo>
                  <a:lnTo>
                    <a:pt x="1744" y="1484"/>
                  </a:lnTo>
                  <a:lnTo>
                    <a:pt x="1723" y="1480"/>
                  </a:lnTo>
                  <a:lnTo>
                    <a:pt x="1697" y="1478"/>
                  </a:lnTo>
                  <a:lnTo>
                    <a:pt x="1669" y="1476"/>
                  </a:lnTo>
                  <a:lnTo>
                    <a:pt x="1642" y="1472"/>
                  </a:lnTo>
                  <a:lnTo>
                    <a:pt x="1614" y="1466"/>
                  </a:lnTo>
                  <a:lnTo>
                    <a:pt x="1601" y="1459"/>
                  </a:lnTo>
                  <a:lnTo>
                    <a:pt x="1591" y="1449"/>
                  </a:lnTo>
                  <a:lnTo>
                    <a:pt x="1583" y="1439"/>
                  </a:lnTo>
                  <a:lnTo>
                    <a:pt x="1575" y="1429"/>
                  </a:lnTo>
                  <a:lnTo>
                    <a:pt x="1567" y="1419"/>
                  </a:lnTo>
                  <a:lnTo>
                    <a:pt x="1557" y="1415"/>
                  </a:lnTo>
                  <a:lnTo>
                    <a:pt x="1545" y="1415"/>
                  </a:lnTo>
                  <a:lnTo>
                    <a:pt x="1528" y="1421"/>
                  </a:lnTo>
                  <a:lnTo>
                    <a:pt x="1502" y="1437"/>
                  </a:lnTo>
                  <a:lnTo>
                    <a:pt x="1479" y="1455"/>
                  </a:lnTo>
                  <a:lnTo>
                    <a:pt x="1455" y="1472"/>
                  </a:lnTo>
                  <a:lnTo>
                    <a:pt x="1435" y="1492"/>
                  </a:lnTo>
                  <a:lnTo>
                    <a:pt x="1421" y="1508"/>
                  </a:lnTo>
                  <a:lnTo>
                    <a:pt x="1410" y="1520"/>
                  </a:lnTo>
                  <a:lnTo>
                    <a:pt x="1402" y="1528"/>
                  </a:lnTo>
                  <a:lnTo>
                    <a:pt x="1390" y="1537"/>
                  </a:lnTo>
                  <a:lnTo>
                    <a:pt x="1378" y="1547"/>
                  </a:lnTo>
                  <a:lnTo>
                    <a:pt x="1364" y="1555"/>
                  </a:lnTo>
                  <a:lnTo>
                    <a:pt x="1353" y="1561"/>
                  </a:lnTo>
                  <a:lnTo>
                    <a:pt x="1345" y="1563"/>
                  </a:lnTo>
                  <a:lnTo>
                    <a:pt x="1339" y="1561"/>
                  </a:lnTo>
                  <a:lnTo>
                    <a:pt x="1339" y="1553"/>
                  </a:lnTo>
                  <a:lnTo>
                    <a:pt x="1343" y="1541"/>
                  </a:lnTo>
                  <a:lnTo>
                    <a:pt x="1347" y="1528"/>
                  </a:lnTo>
                  <a:lnTo>
                    <a:pt x="1353" y="1510"/>
                  </a:lnTo>
                  <a:lnTo>
                    <a:pt x="1356" y="1492"/>
                  </a:lnTo>
                  <a:lnTo>
                    <a:pt x="1358" y="1476"/>
                  </a:lnTo>
                  <a:lnTo>
                    <a:pt x="1358" y="1461"/>
                  </a:lnTo>
                  <a:lnTo>
                    <a:pt x="1353" y="1449"/>
                  </a:lnTo>
                  <a:lnTo>
                    <a:pt x="1343" y="1441"/>
                  </a:lnTo>
                  <a:lnTo>
                    <a:pt x="1321" y="1437"/>
                  </a:lnTo>
                  <a:lnTo>
                    <a:pt x="1301" y="1441"/>
                  </a:lnTo>
                  <a:lnTo>
                    <a:pt x="1282" y="1449"/>
                  </a:lnTo>
                  <a:lnTo>
                    <a:pt x="1260" y="1457"/>
                  </a:lnTo>
                  <a:lnTo>
                    <a:pt x="1234" y="1463"/>
                  </a:lnTo>
                  <a:lnTo>
                    <a:pt x="1205" y="1465"/>
                  </a:lnTo>
                  <a:lnTo>
                    <a:pt x="1173" y="1459"/>
                  </a:lnTo>
                  <a:lnTo>
                    <a:pt x="1140" y="1449"/>
                  </a:lnTo>
                  <a:lnTo>
                    <a:pt x="1106" y="1435"/>
                  </a:lnTo>
                  <a:lnTo>
                    <a:pt x="1077" y="1421"/>
                  </a:lnTo>
                  <a:lnTo>
                    <a:pt x="1053" y="1409"/>
                  </a:lnTo>
                  <a:lnTo>
                    <a:pt x="1038" y="1402"/>
                  </a:lnTo>
                  <a:lnTo>
                    <a:pt x="1026" y="1398"/>
                  </a:lnTo>
                  <a:lnTo>
                    <a:pt x="1012" y="1400"/>
                  </a:lnTo>
                  <a:lnTo>
                    <a:pt x="998" y="1404"/>
                  </a:lnTo>
                  <a:lnTo>
                    <a:pt x="984" y="1405"/>
                  </a:lnTo>
                  <a:lnTo>
                    <a:pt x="969" y="1404"/>
                  </a:lnTo>
                  <a:lnTo>
                    <a:pt x="951" y="1396"/>
                  </a:lnTo>
                  <a:lnTo>
                    <a:pt x="931" y="1380"/>
                  </a:lnTo>
                  <a:lnTo>
                    <a:pt x="908" y="1364"/>
                  </a:lnTo>
                  <a:lnTo>
                    <a:pt x="884" y="1346"/>
                  </a:lnTo>
                  <a:lnTo>
                    <a:pt x="860" y="1331"/>
                  </a:lnTo>
                  <a:lnTo>
                    <a:pt x="843" y="1317"/>
                  </a:lnTo>
                  <a:lnTo>
                    <a:pt x="831" y="1307"/>
                  </a:lnTo>
                  <a:lnTo>
                    <a:pt x="817" y="1297"/>
                  </a:lnTo>
                  <a:lnTo>
                    <a:pt x="799" y="1283"/>
                  </a:lnTo>
                  <a:lnTo>
                    <a:pt x="778" y="1268"/>
                  </a:lnTo>
                  <a:lnTo>
                    <a:pt x="754" y="1250"/>
                  </a:lnTo>
                  <a:lnTo>
                    <a:pt x="734" y="1234"/>
                  </a:lnTo>
                  <a:lnTo>
                    <a:pt x="717" y="1219"/>
                  </a:lnTo>
                  <a:lnTo>
                    <a:pt x="709" y="1207"/>
                  </a:lnTo>
                  <a:lnTo>
                    <a:pt x="705" y="1189"/>
                  </a:lnTo>
                  <a:lnTo>
                    <a:pt x="701" y="1169"/>
                  </a:lnTo>
                  <a:lnTo>
                    <a:pt x="697" y="1150"/>
                  </a:lnTo>
                  <a:lnTo>
                    <a:pt x="691" y="1134"/>
                  </a:lnTo>
                  <a:lnTo>
                    <a:pt x="683" y="1126"/>
                  </a:lnTo>
                  <a:lnTo>
                    <a:pt x="675" y="1126"/>
                  </a:lnTo>
                  <a:lnTo>
                    <a:pt x="666" y="1132"/>
                  </a:lnTo>
                  <a:lnTo>
                    <a:pt x="656" y="1140"/>
                  </a:lnTo>
                  <a:lnTo>
                    <a:pt x="644" y="1148"/>
                  </a:lnTo>
                  <a:lnTo>
                    <a:pt x="632" y="1154"/>
                  </a:lnTo>
                  <a:lnTo>
                    <a:pt x="620" y="1156"/>
                  </a:lnTo>
                  <a:lnTo>
                    <a:pt x="612" y="1152"/>
                  </a:lnTo>
                  <a:lnTo>
                    <a:pt x="606" y="1142"/>
                  </a:lnTo>
                  <a:lnTo>
                    <a:pt x="591" y="1100"/>
                  </a:lnTo>
                  <a:lnTo>
                    <a:pt x="565" y="1063"/>
                  </a:lnTo>
                  <a:lnTo>
                    <a:pt x="532" y="1026"/>
                  </a:lnTo>
                  <a:lnTo>
                    <a:pt x="510" y="1006"/>
                  </a:lnTo>
                  <a:lnTo>
                    <a:pt x="484" y="984"/>
                  </a:lnTo>
                  <a:lnTo>
                    <a:pt x="461" y="963"/>
                  </a:lnTo>
                  <a:lnTo>
                    <a:pt x="437" y="943"/>
                  </a:lnTo>
                  <a:lnTo>
                    <a:pt x="419" y="923"/>
                  </a:lnTo>
                  <a:lnTo>
                    <a:pt x="406" y="908"/>
                  </a:lnTo>
                  <a:lnTo>
                    <a:pt x="390" y="894"/>
                  </a:lnTo>
                  <a:lnTo>
                    <a:pt x="374" y="890"/>
                  </a:lnTo>
                  <a:lnTo>
                    <a:pt x="356" y="892"/>
                  </a:lnTo>
                  <a:lnTo>
                    <a:pt x="343" y="900"/>
                  </a:lnTo>
                  <a:lnTo>
                    <a:pt x="331" y="910"/>
                  </a:lnTo>
                  <a:lnTo>
                    <a:pt x="321" y="919"/>
                  </a:lnTo>
                  <a:lnTo>
                    <a:pt x="309" y="921"/>
                  </a:lnTo>
                  <a:lnTo>
                    <a:pt x="295" y="913"/>
                  </a:lnTo>
                  <a:lnTo>
                    <a:pt x="280" y="898"/>
                  </a:lnTo>
                  <a:lnTo>
                    <a:pt x="266" y="870"/>
                  </a:lnTo>
                  <a:lnTo>
                    <a:pt x="246" y="839"/>
                  </a:lnTo>
                  <a:lnTo>
                    <a:pt x="217" y="809"/>
                  </a:lnTo>
                  <a:lnTo>
                    <a:pt x="183" y="782"/>
                  </a:lnTo>
                  <a:lnTo>
                    <a:pt x="152" y="756"/>
                  </a:lnTo>
                  <a:lnTo>
                    <a:pt x="124" y="734"/>
                  </a:lnTo>
                  <a:lnTo>
                    <a:pt x="105" y="717"/>
                  </a:lnTo>
                  <a:lnTo>
                    <a:pt x="87" y="697"/>
                  </a:lnTo>
                  <a:lnTo>
                    <a:pt x="73" y="677"/>
                  </a:lnTo>
                  <a:lnTo>
                    <a:pt x="61" y="662"/>
                  </a:lnTo>
                  <a:lnTo>
                    <a:pt x="53" y="652"/>
                  </a:lnTo>
                  <a:lnTo>
                    <a:pt x="51" y="648"/>
                  </a:lnTo>
                  <a:lnTo>
                    <a:pt x="47" y="648"/>
                  </a:lnTo>
                  <a:lnTo>
                    <a:pt x="40" y="650"/>
                  </a:lnTo>
                  <a:lnTo>
                    <a:pt x="30" y="650"/>
                  </a:lnTo>
                  <a:lnTo>
                    <a:pt x="20" y="648"/>
                  </a:lnTo>
                  <a:lnTo>
                    <a:pt x="8" y="646"/>
                  </a:lnTo>
                  <a:lnTo>
                    <a:pt x="2" y="638"/>
                  </a:lnTo>
                  <a:lnTo>
                    <a:pt x="0" y="628"/>
                  </a:lnTo>
                  <a:lnTo>
                    <a:pt x="4" y="614"/>
                  </a:lnTo>
                  <a:lnTo>
                    <a:pt x="10" y="593"/>
                  </a:lnTo>
                  <a:lnTo>
                    <a:pt x="14" y="575"/>
                  </a:lnTo>
                  <a:lnTo>
                    <a:pt x="14" y="559"/>
                  </a:lnTo>
                  <a:lnTo>
                    <a:pt x="12" y="541"/>
                  </a:lnTo>
                  <a:lnTo>
                    <a:pt x="10" y="524"/>
                  </a:lnTo>
                  <a:lnTo>
                    <a:pt x="12" y="504"/>
                  </a:lnTo>
                  <a:lnTo>
                    <a:pt x="12" y="482"/>
                  </a:lnTo>
                  <a:lnTo>
                    <a:pt x="8" y="463"/>
                  </a:lnTo>
                  <a:lnTo>
                    <a:pt x="6" y="449"/>
                  </a:lnTo>
                  <a:lnTo>
                    <a:pt x="4" y="439"/>
                  </a:lnTo>
                  <a:lnTo>
                    <a:pt x="10" y="431"/>
                  </a:lnTo>
                  <a:lnTo>
                    <a:pt x="22" y="427"/>
                  </a:lnTo>
                  <a:lnTo>
                    <a:pt x="34" y="429"/>
                  </a:lnTo>
                  <a:lnTo>
                    <a:pt x="44" y="437"/>
                  </a:lnTo>
                  <a:lnTo>
                    <a:pt x="51" y="449"/>
                  </a:lnTo>
                  <a:lnTo>
                    <a:pt x="57" y="461"/>
                  </a:lnTo>
                  <a:lnTo>
                    <a:pt x="65" y="471"/>
                  </a:lnTo>
                  <a:lnTo>
                    <a:pt x="75" y="475"/>
                  </a:lnTo>
                  <a:lnTo>
                    <a:pt x="87" y="473"/>
                  </a:lnTo>
                  <a:lnTo>
                    <a:pt x="105" y="465"/>
                  </a:lnTo>
                  <a:lnTo>
                    <a:pt x="118" y="463"/>
                  </a:lnTo>
                  <a:lnTo>
                    <a:pt x="132" y="463"/>
                  </a:lnTo>
                  <a:lnTo>
                    <a:pt x="144" y="459"/>
                  </a:lnTo>
                  <a:lnTo>
                    <a:pt x="152" y="451"/>
                  </a:lnTo>
                  <a:lnTo>
                    <a:pt x="158" y="435"/>
                  </a:lnTo>
                  <a:lnTo>
                    <a:pt x="164" y="412"/>
                  </a:lnTo>
                  <a:lnTo>
                    <a:pt x="169" y="394"/>
                  </a:lnTo>
                  <a:lnTo>
                    <a:pt x="171" y="376"/>
                  </a:lnTo>
                  <a:lnTo>
                    <a:pt x="169" y="360"/>
                  </a:lnTo>
                  <a:lnTo>
                    <a:pt x="156" y="347"/>
                  </a:lnTo>
                  <a:lnTo>
                    <a:pt x="140" y="335"/>
                  </a:lnTo>
                  <a:lnTo>
                    <a:pt x="122" y="325"/>
                  </a:lnTo>
                  <a:lnTo>
                    <a:pt x="108" y="315"/>
                  </a:lnTo>
                  <a:lnTo>
                    <a:pt x="99" y="305"/>
                  </a:lnTo>
                  <a:lnTo>
                    <a:pt x="97" y="293"/>
                  </a:lnTo>
                  <a:lnTo>
                    <a:pt x="101" y="278"/>
                  </a:lnTo>
                  <a:lnTo>
                    <a:pt x="108" y="254"/>
                  </a:lnTo>
                  <a:lnTo>
                    <a:pt x="114" y="229"/>
                  </a:lnTo>
                  <a:lnTo>
                    <a:pt x="118" y="205"/>
                  </a:lnTo>
                  <a:lnTo>
                    <a:pt x="124" y="183"/>
                  </a:lnTo>
                  <a:lnTo>
                    <a:pt x="132" y="168"/>
                  </a:lnTo>
                  <a:lnTo>
                    <a:pt x="140" y="158"/>
                  </a:lnTo>
                  <a:lnTo>
                    <a:pt x="148" y="150"/>
                  </a:lnTo>
                  <a:lnTo>
                    <a:pt x="154" y="146"/>
                  </a:lnTo>
                  <a:lnTo>
                    <a:pt x="158" y="142"/>
                  </a:lnTo>
                  <a:lnTo>
                    <a:pt x="160" y="140"/>
                  </a:lnTo>
                  <a:lnTo>
                    <a:pt x="162" y="138"/>
                  </a:lnTo>
                  <a:lnTo>
                    <a:pt x="256" y="152"/>
                  </a:lnTo>
                  <a:lnTo>
                    <a:pt x="284" y="105"/>
                  </a:lnTo>
                  <a:lnTo>
                    <a:pt x="355" y="42"/>
                  </a:lnTo>
                  <a:lnTo>
                    <a:pt x="384" y="24"/>
                  </a:lnTo>
                  <a:lnTo>
                    <a:pt x="492" y="61"/>
                  </a:lnTo>
                  <a:lnTo>
                    <a:pt x="530" y="87"/>
                  </a:lnTo>
                  <a:lnTo>
                    <a:pt x="589" y="81"/>
                  </a:lnTo>
                  <a:lnTo>
                    <a:pt x="626" y="36"/>
                  </a:lnTo>
                  <a:lnTo>
                    <a:pt x="792" y="67"/>
                  </a:lnTo>
                  <a:lnTo>
                    <a:pt x="841" y="106"/>
                  </a:lnTo>
                  <a:lnTo>
                    <a:pt x="896" y="118"/>
                  </a:lnTo>
                  <a:lnTo>
                    <a:pt x="1032" y="81"/>
                  </a:lnTo>
                  <a:lnTo>
                    <a:pt x="1071" y="105"/>
                  </a:lnTo>
                  <a:lnTo>
                    <a:pt x="1179" y="34"/>
                  </a:lnTo>
                  <a:lnTo>
                    <a:pt x="1297" y="32"/>
                  </a:lnTo>
                  <a:lnTo>
                    <a:pt x="1366" y="0"/>
                  </a:lnTo>
                  <a:lnTo>
                    <a:pt x="1461" y="12"/>
                  </a:lnTo>
                  <a:lnTo>
                    <a:pt x="1575" y="87"/>
                  </a:lnTo>
                  <a:lnTo>
                    <a:pt x="1666" y="75"/>
                  </a:lnTo>
                  <a:lnTo>
                    <a:pt x="1669" y="110"/>
                  </a:lnTo>
                  <a:lnTo>
                    <a:pt x="1628" y="138"/>
                  </a:lnTo>
                  <a:lnTo>
                    <a:pt x="1667" y="158"/>
                  </a:lnTo>
                  <a:lnTo>
                    <a:pt x="1666" y="205"/>
                  </a:lnTo>
                  <a:lnTo>
                    <a:pt x="1632" y="295"/>
                  </a:lnTo>
                  <a:lnTo>
                    <a:pt x="1634" y="347"/>
                  </a:lnTo>
                  <a:lnTo>
                    <a:pt x="1589" y="349"/>
                  </a:lnTo>
                  <a:lnTo>
                    <a:pt x="1595" y="431"/>
                  </a:lnTo>
                  <a:lnTo>
                    <a:pt x="1650" y="520"/>
                  </a:lnTo>
                  <a:lnTo>
                    <a:pt x="1701" y="632"/>
                  </a:lnTo>
                  <a:lnTo>
                    <a:pt x="1774" y="628"/>
                  </a:lnTo>
                  <a:lnTo>
                    <a:pt x="1845" y="663"/>
                  </a:lnTo>
                  <a:lnTo>
                    <a:pt x="1870" y="665"/>
                  </a:lnTo>
                  <a:lnTo>
                    <a:pt x="1902" y="683"/>
                  </a:lnTo>
                  <a:lnTo>
                    <a:pt x="1978" y="730"/>
                  </a:lnTo>
                  <a:lnTo>
                    <a:pt x="2041" y="726"/>
                  </a:lnTo>
                  <a:lnTo>
                    <a:pt x="2110" y="758"/>
                  </a:lnTo>
                  <a:lnTo>
                    <a:pt x="2207" y="756"/>
                  </a:lnTo>
                  <a:lnTo>
                    <a:pt x="2321" y="799"/>
                  </a:lnTo>
                  <a:lnTo>
                    <a:pt x="2402" y="860"/>
                  </a:lnTo>
                  <a:lnTo>
                    <a:pt x="2410" y="913"/>
                  </a:lnTo>
                  <a:lnTo>
                    <a:pt x="2486" y="923"/>
                  </a:lnTo>
                  <a:lnTo>
                    <a:pt x="2557" y="939"/>
                  </a:lnTo>
                  <a:lnTo>
                    <a:pt x="2628" y="843"/>
                  </a:lnTo>
                  <a:lnTo>
                    <a:pt x="2644" y="793"/>
                  </a:lnTo>
                  <a:lnTo>
                    <a:pt x="2634" y="758"/>
                  </a:lnTo>
                  <a:lnTo>
                    <a:pt x="2681" y="764"/>
                  </a:lnTo>
                  <a:lnTo>
                    <a:pt x="2740" y="803"/>
                  </a:lnTo>
                  <a:lnTo>
                    <a:pt x="2786" y="829"/>
                  </a:lnTo>
                  <a:lnTo>
                    <a:pt x="2817" y="925"/>
                  </a:lnTo>
                  <a:lnTo>
                    <a:pt x="2880" y="992"/>
                  </a:lnTo>
                  <a:lnTo>
                    <a:pt x="2874" y="1020"/>
                  </a:lnTo>
                  <a:lnTo>
                    <a:pt x="2841" y="1033"/>
                  </a:lnTo>
                  <a:lnTo>
                    <a:pt x="2880" y="1106"/>
                  </a:lnTo>
                  <a:lnTo>
                    <a:pt x="2894" y="1240"/>
                  </a:lnTo>
                  <a:lnTo>
                    <a:pt x="2896" y="1358"/>
                  </a:lnTo>
                  <a:lnTo>
                    <a:pt x="2858" y="1378"/>
                  </a:lnTo>
                  <a:lnTo>
                    <a:pt x="2849" y="1413"/>
                  </a:lnTo>
                  <a:lnTo>
                    <a:pt x="2829" y="1472"/>
                  </a:lnTo>
                  <a:lnTo>
                    <a:pt x="2835" y="1528"/>
                  </a:lnTo>
                  <a:lnTo>
                    <a:pt x="2799" y="1541"/>
                  </a:lnTo>
                  <a:lnTo>
                    <a:pt x="2774" y="1520"/>
                  </a:lnTo>
                  <a:lnTo>
                    <a:pt x="2754" y="1539"/>
                  </a:lnTo>
                  <a:close/>
                </a:path>
              </a:pathLst>
            </a:custGeom>
            <a:grpFill/>
            <a:ln w="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11" name="Freeform 70"/>
            <p:cNvSpPr>
              <a:spLocks/>
            </p:cNvSpPr>
            <p:nvPr/>
          </p:nvSpPr>
          <p:spPr bwMode="gray">
            <a:xfrm>
              <a:off x="900" y="2373"/>
              <a:ext cx="1448" cy="781"/>
            </a:xfrm>
            <a:custGeom>
              <a:avLst/>
              <a:gdLst>
                <a:gd name="T0" fmla="*/ 682 w 2896"/>
                <a:gd name="T1" fmla="*/ 376 h 1563"/>
                <a:gd name="T2" fmla="*/ 665 w 2896"/>
                <a:gd name="T3" fmla="*/ 372 h 1563"/>
                <a:gd name="T4" fmla="*/ 658 w 2896"/>
                <a:gd name="T5" fmla="*/ 380 h 1563"/>
                <a:gd name="T6" fmla="*/ 653 w 2896"/>
                <a:gd name="T7" fmla="*/ 378 h 1563"/>
                <a:gd name="T8" fmla="*/ 623 w 2896"/>
                <a:gd name="T9" fmla="*/ 368 h 1563"/>
                <a:gd name="T10" fmla="*/ 626 w 2896"/>
                <a:gd name="T11" fmla="*/ 363 h 1563"/>
                <a:gd name="T12" fmla="*/ 630 w 2896"/>
                <a:gd name="T13" fmla="*/ 349 h 1563"/>
                <a:gd name="T14" fmla="*/ 616 w 2896"/>
                <a:gd name="T15" fmla="*/ 326 h 1563"/>
                <a:gd name="T16" fmla="*/ 604 w 2896"/>
                <a:gd name="T17" fmla="*/ 331 h 1563"/>
                <a:gd name="T18" fmla="*/ 589 w 2896"/>
                <a:gd name="T19" fmla="*/ 341 h 1563"/>
                <a:gd name="T20" fmla="*/ 568 w 2896"/>
                <a:gd name="T21" fmla="*/ 333 h 1563"/>
                <a:gd name="T22" fmla="*/ 557 w 2896"/>
                <a:gd name="T23" fmla="*/ 332 h 1563"/>
                <a:gd name="T24" fmla="*/ 536 w 2896"/>
                <a:gd name="T25" fmla="*/ 348 h 1563"/>
                <a:gd name="T26" fmla="*/ 511 w 2896"/>
                <a:gd name="T27" fmla="*/ 355 h 1563"/>
                <a:gd name="T28" fmla="*/ 491 w 2896"/>
                <a:gd name="T29" fmla="*/ 376 h 1563"/>
                <a:gd name="T30" fmla="*/ 459 w 2896"/>
                <a:gd name="T31" fmla="*/ 388 h 1563"/>
                <a:gd name="T32" fmla="*/ 442 w 2896"/>
                <a:gd name="T33" fmla="*/ 382 h 1563"/>
                <a:gd name="T34" fmla="*/ 431 w 2896"/>
                <a:gd name="T35" fmla="*/ 370 h 1563"/>
                <a:gd name="T36" fmla="*/ 400 w 2896"/>
                <a:gd name="T37" fmla="*/ 364 h 1563"/>
                <a:gd name="T38" fmla="*/ 389 w 2896"/>
                <a:gd name="T39" fmla="*/ 353 h 1563"/>
                <a:gd name="T40" fmla="*/ 364 w 2896"/>
                <a:gd name="T41" fmla="*/ 368 h 1563"/>
                <a:gd name="T42" fmla="*/ 348 w 2896"/>
                <a:gd name="T43" fmla="*/ 384 h 1563"/>
                <a:gd name="T44" fmla="*/ 335 w 2896"/>
                <a:gd name="T45" fmla="*/ 390 h 1563"/>
                <a:gd name="T46" fmla="*/ 339 w 2896"/>
                <a:gd name="T47" fmla="*/ 373 h 1563"/>
                <a:gd name="T48" fmla="*/ 331 w 2896"/>
                <a:gd name="T49" fmla="*/ 359 h 1563"/>
                <a:gd name="T50" fmla="*/ 302 w 2896"/>
                <a:gd name="T51" fmla="*/ 366 h 1563"/>
                <a:gd name="T52" fmla="*/ 264 w 2896"/>
                <a:gd name="T53" fmla="*/ 352 h 1563"/>
                <a:gd name="T54" fmla="*/ 246 w 2896"/>
                <a:gd name="T55" fmla="*/ 351 h 1563"/>
                <a:gd name="T56" fmla="*/ 221 w 2896"/>
                <a:gd name="T57" fmla="*/ 336 h 1563"/>
                <a:gd name="T58" fmla="*/ 200 w 2896"/>
                <a:gd name="T59" fmla="*/ 320 h 1563"/>
                <a:gd name="T60" fmla="*/ 178 w 2896"/>
                <a:gd name="T61" fmla="*/ 301 h 1563"/>
                <a:gd name="T62" fmla="*/ 171 w 2896"/>
                <a:gd name="T63" fmla="*/ 281 h 1563"/>
                <a:gd name="T64" fmla="*/ 158 w 2896"/>
                <a:gd name="T65" fmla="*/ 288 h 1563"/>
                <a:gd name="T66" fmla="*/ 142 w 2896"/>
                <a:gd name="T67" fmla="*/ 265 h 1563"/>
                <a:gd name="T68" fmla="*/ 109 w 2896"/>
                <a:gd name="T69" fmla="*/ 235 h 1563"/>
                <a:gd name="T70" fmla="*/ 89 w 2896"/>
                <a:gd name="T71" fmla="*/ 223 h 1563"/>
                <a:gd name="T72" fmla="*/ 74 w 2896"/>
                <a:gd name="T73" fmla="*/ 228 h 1563"/>
                <a:gd name="T74" fmla="*/ 46 w 2896"/>
                <a:gd name="T75" fmla="*/ 195 h 1563"/>
                <a:gd name="T76" fmla="*/ 19 w 2896"/>
                <a:gd name="T77" fmla="*/ 169 h 1563"/>
                <a:gd name="T78" fmla="*/ 10 w 2896"/>
                <a:gd name="T79" fmla="*/ 162 h 1563"/>
                <a:gd name="T80" fmla="*/ 0 w 2896"/>
                <a:gd name="T81" fmla="*/ 157 h 1563"/>
                <a:gd name="T82" fmla="*/ 3 w 2896"/>
                <a:gd name="T83" fmla="*/ 135 h 1563"/>
                <a:gd name="T84" fmla="*/ 1 w 2896"/>
                <a:gd name="T85" fmla="*/ 112 h 1563"/>
                <a:gd name="T86" fmla="*/ 11 w 2896"/>
                <a:gd name="T87" fmla="*/ 109 h 1563"/>
                <a:gd name="T88" fmla="*/ 22 w 2896"/>
                <a:gd name="T89" fmla="*/ 118 h 1563"/>
                <a:gd name="T90" fmla="*/ 38 w 2896"/>
                <a:gd name="T91" fmla="*/ 112 h 1563"/>
                <a:gd name="T92" fmla="*/ 43 w 2896"/>
                <a:gd name="T93" fmla="*/ 90 h 1563"/>
                <a:gd name="T94" fmla="*/ 25 w 2896"/>
                <a:gd name="T95" fmla="*/ 76 h 1563"/>
                <a:gd name="T96" fmla="*/ 29 w 2896"/>
                <a:gd name="T97" fmla="*/ 51 h 1563"/>
                <a:gd name="T98" fmla="*/ 39 w 2896"/>
                <a:gd name="T99" fmla="*/ 36 h 1563"/>
                <a:gd name="T100" fmla="*/ 71 w 2896"/>
                <a:gd name="T101" fmla="*/ 26 h 1563"/>
                <a:gd name="T102" fmla="*/ 148 w 2896"/>
                <a:gd name="T103" fmla="*/ 20 h 1563"/>
                <a:gd name="T104" fmla="*/ 258 w 2896"/>
                <a:gd name="T105" fmla="*/ 20 h 1563"/>
                <a:gd name="T106" fmla="*/ 365 w 2896"/>
                <a:gd name="T107" fmla="*/ 3 h 1563"/>
                <a:gd name="T108" fmla="*/ 417 w 2896"/>
                <a:gd name="T109" fmla="*/ 39 h 1563"/>
                <a:gd name="T110" fmla="*/ 399 w 2896"/>
                <a:gd name="T111" fmla="*/ 107 h 1563"/>
                <a:gd name="T112" fmla="*/ 467 w 2896"/>
                <a:gd name="T113" fmla="*/ 166 h 1563"/>
                <a:gd name="T114" fmla="*/ 552 w 2896"/>
                <a:gd name="T115" fmla="*/ 189 h 1563"/>
                <a:gd name="T116" fmla="*/ 640 w 2896"/>
                <a:gd name="T117" fmla="*/ 234 h 1563"/>
                <a:gd name="T118" fmla="*/ 685 w 2896"/>
                <a:gd name="T119" fmla="*/ 200 h 1563"/>
                <a:gd name="T120" fmla="*/ 711 w 2896"/>
                <a:gd name="T121" fmla="*/ 258 h 1563"/>
                <a:gd name="T122" fmla="*/ 713 w 2896"/>
                <a:gd name="T123" fmla="*/ 353 h 1563"/>
                <a:gd name="T124" fmla="*/ 689 w 2896"/>
                <a:gd name="T125" fmla="*/ 384 h 1563"/>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2896"/>
                <a:gd name="T190" fmla="*/ 0 h 1563"/>
                <a:gd name="T191" fmla="*/ 2896 w 2896"/>
                <a:gd name="T192" fmla="*/ 1563 h 1563"/>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2896" h="1563">
                  <a:moveTo>
                    <a:pt x="2754" y="1539"/>
                  </a:moveTo>
                  <a:lnTo>
                    <a:pt x="2752" y="1535"/>
                  </a:lnTo>
                  <a:lnTo>
                    <a:pt x="2746" y="1528"/>
                  </a:lnTo>
                  <a:lnTo>
                    <a:pt x="2738" y="1516"/>
                  </a:lnTo>
                  <a:lnTo>
                    <a:pt x="2728" y="1504"/>
                  </a:lnTo>
                  <a:lnTo>
                    <a:pt x="2715" y="1496"/>
                  </a:lnTo>
                  <a:lnTo>
                    <a:pt x="2699" y="1490"/>
                  </a:lnTo>
                  <a:lnTo>
                    <a:pt x="2685" y="1486"/>
                  </a:lnTo>
                  <a:lnTo>
                    <a:pt x="2671" y="1486"/>
                  </a:lnTo>
                  <a:lnTo>
                    <a:pt x="2658" y="1490"/>
                  </a:lnTo>
                  <a:lnTo>
                    <a:pt x="2650" y="1500"/>
                  </a:lnTo>
                  <a:lnTo>
                    <a:pt x="2644" y="1510"/>
                  </a:lnTo>
                  <a:lnTo>
                    <a:pt x="2640" y="1516"/>
                  </a:lnTo>
                  <a:lnTo>
                    <a:pt x="2636" y="1520"/>
                  </a:lnTo>
                  <a:lnTo>
                    <a:pt x="2632" y="1522"/>
                  </a:lnTo>
                  <a:lnTo>
                    <a:pt x="2630" y="1524"/>
                  </a:lnTo>
                  <a:lnTo>
                    <a:pt x="2628" y="1524"/>
                  </a:lnTo>
                  <a:lnTo>
                    <a:pt x="2624" y="1522"/>
                  </a:lnTo>
                  <a:lnTo>
                    <a:pt x="2612" y="1514"/>
                  </a:lnTo>
                  <a:lnTo>
                    <a:pt x="2591" y="1504"/>
                  </a:lnTo>
                  <a:lnTo>
                    <a:pt x="2559" y="1492"/>
                  </a:lnTo>
                  <a:lnTo>
                    <a:pt x="2534" y="1486"/>
                  </a:lnTo>
                  <a:lnTo>
                    <a:pt x="2510" y="1480"/>
                  </a:lnTo>
                  <a:lnTo>
                    <a:pt x="2492" y="1474"/>
                  </a:lnTo>
                  <a:lnTo>
                    <a:pt x="2480" y="1472"/>
                  </a:lnTo>
                  <a:lnTo>
                    <a:pt x="2477" y="1472"/>
                  </a:lnTo>
                  <a:lnTo>
                    <a:pt x="2480" y="1468"/>
                  </a:lnTo>
                  <a:lnTo>
                    <a:pt x="2488" y="1463"/>
                  </a:lnTo>
                  <a:lnTo>
                    <a:pt x="2502" y="1453"/>
                  </a:lnTo>
                  <a:lnTo>
                    <a:pt x="2514" y="1443"/>
                  </a:lnTo>
                  <a:lnTo>
                    <a:pt x="2524" y="1431"/>
                  </a:lnTo>
                  <a:lnTo>
                    <a:pt x="2528" y="1421"/>
                  </a:lnTo>
                  <a:lnTo>
                    <a:pt x="2526" y="1411"/>
                  </a:lnTo>
                  <a:lnTo>
                    <a:pt x="2518" y="1396"/>
                  </a:lnTo>
                  <a:lnTo>
                    <a:pt x="2506" y="1376"/>
                  </a:lnTo>
                  <a:lnTo>
                    <a:pt x="2494" y="1356"/>
                  </a:lnTo>
                  <a:lnTo>
                    <a:pt x="2482" y="1337"/>
                  </a:lnTo>
                  <a:lnTo>
                    <a:pt x="2471" y="1319"/>
                  </a:lnTo>
                  <a:lnTo>
                    <a:pt x="2463" y="1307"/>
                  </a:lnTo>
                  <a:lnTo>
                    <a:pt x="2461" y="1303"/>
                  </a:lnTo>
                  <a:lnTo>
                    <a:pt x="2457" y="1305"/>
                  </a:lnTo>
                  <a:lnTo>
                    <a:pt x="2445" y="1309"/>
                  </a:lnTo>
                  <a:lnTo>
                    <a:pt x="2429" y="1317"/>
                  </a:lnTo>
                  <a:lnTo>
                    <a:pt x="2414" y="1325"/>
                  </a:lnTo>
                  <a:lnTo>
                    <a:pt x="2398" y="1333"/>
                  </a:lnTo>
                  <a:lnTo>
                    <a:pt x="2384" y="1341"/>
                  </a:lnTo>
                  <a:lnTo>
                    <a:pt x="2376" y="1348"/>
                  </a:lnTo>
                  <a:lnTo>
                    <a:pt x="2366" y="1358"/>
                  </a:lnTo>
                  <a:lnTo>
                    <a:pt x="2354" y="1366"/>
                  </a:lnTo>
                  <a:lnTo>
                    <a:pt x="2339" y="1366"/>
                  </a:lnTo>
                  <a:lnTo>
                    <a:pt x="2321" y="1362"/>
                  </a:lnTo>
                  <a:lnTo>
                    <a:pt x="2305" y="1354"/>
                  </a:lnTo>
                  <a:lnTo>
                    <a:pt x="2290" y="1344"/>
                  </a:lnTo>
                  <a:lnTo>
                    <a:pt x="2272" y="1335"/>
                  </a:lnTo>
                  <a:lnTo>
                    <a:pt x="2256" y="1327"/>
                  </a:lnTo>
                  <a:lnTo>
                    <a:pt x="2246" y="1321"/>
                  </a:lnTo>
                  <a:lnTo>
                    <a:pt x="2242" y="1319"/>
                  </a:lnTo>
                  <a:lnTo>
                    <a:pt x="2238" y="1323"/>
                  </a:lnTo>
                  <a:lnTo>
                    <a:pt x="2228" y="1331"/>
                  </a:lnTo>
                  <a:lnTo>
                    <a:pt x="2215" y="1342"/>
                  </a:lnTo>
                  <a:lnTo>
                    <a:pt x="2197" y="1354"/>
                  </a:lnTo>
                  <a:lnTo>
                    <a:pt x="2177" y="1370"/>
                  </a:lnTo>
                  <a:lnTo>
                    <a:pt x="2160" y="1382"/>
                  </a:lnTo>
                  <a:lnTo>
                    <a:pt x="2142" y="1394"/>
                  </a:lnTo>
                  <a:lnTo>
                    <a:pt x="2126" y="1402"/>
                  </a:lnTo>
                  <a:lnTo>
                    <a:pt x="2108" y="1405"/>
                  </a:lnTo>
                  <a:lnTo>
                    <a:pt x="2087" y="1411"/>
                  </a:lnTo>
                  <a:lnTo>
                    <a:pt x="2063" y="1415"/>
                  </a:lnTo>
                  <a:lnTo>
                    <a:pt x="2043" y="1423"/>
                  </a:lnTo>
                  <a:lnTo>
                    <a:pt x="2028" y="1431"/>
                  </a:lnTo>
                  <a:lnTo>
                    <a:pt x="2016" y="1445"/>
                  </a:lnTo>
                  <a:lnTo>
                    <a:pt x="2004" y="1465"/>
                  </a:lnTo>
                  <a:lnTo>
                    <a:pt x="1986" y="1486"/>
                  </a:lnTo>
                  <a:lnTo>
                    <a:pt x="1963" y="1506"/>
                  </a:lnTo>
                  <a:lnTo>
                    <a:pt x="1937" y="1522"/>
                  </a:lnTo>
                  <a:lnTo>
                    <a:pt x="1910" y="1531"/>
                  </a:lnTo>
                  <a:lnTo>
                    <a:pt x="1884" y="1539"/>
                  </a:lnTo>
                  <a:lnTo>
                    <a:pt x="1860" y="1547"/>
                  </a:lnTo>
                  <a:lnTo>
                    <a:pt x="1837" y="1555"/>
                  </a:lnTo>
                  <a:lnTo>
                    <a:pt x="1815" y="1561"/>
                  </a:lnTo>
                  <a:lnTo>
                    <a:pt x="1795" y="1561"/>
                  </a:lnTo>
                  <a:lnTo>
                    <a:pt x="1784" y="1553"/>
                  </a:lnTo>
                  <a:lnTo>
                    <a:pt x="1776" y="1541"/>
                  </a:lnTo>
                  <a:lnTo>
                    <a:pt x="1770" y="1528"/>
                  </a:lnTo>
                  <a:lnTo>
                    <a:pt x="1768" y="1514"/>
                  </a:lnTo>
                  <a:lnTo>
                    <a:pt x="1764" y="1502"/>
                  </a:lnTo>
                  <a:lnTo>
                    <a:pt x="1756" y="1492"/>
                  </a:lnTo>
                  <a:lnTo>
                    <a:pt x="1744" y="1484"/>
                  </a:lnTo>
                  <a:lnTo>
                    <a:pt x="1723" y="1480"/>
                  </a:lnTo>
                  <a:lnTo>
                    <a:pt x="1697" y="1478"/>
                  </a:lnTo>
                  <a:lnTo>
                    <a:pt x="1669" y="1476"/>
                  </a:lnTo>
                  <a:lnTo>
                    <a:pt x="1642" y="1472"/>
                  </a:lnTo>
                  <a:lnTo>
                    <a:pt x="1614" y="1466"/>
                  </a:lnTo>
                  <a:lnTo>
                    <a:pt x="1601" y="1459"/>
                  </a:lnTo>
                  <a:lnTo>
                    <a:pt x="1591" y="1449"/>
                  </a:lnTo>
                  <a:lnTo>
                    <a:pt x="1583" y="1439"/>
                  </a:lnTo>
                  <a:lnTo>
                    <a:pt x="1575" y="1429"/>
                  </a:lnTo>
                  <a:lnTo>
                    <a:pt x="1567" y="1419"/>
                  </a:lnTo>
                  <a:lnTo>
                    <a:pt x="1557" y="1415"/>
                  </a:lnTo>
                  <a:lnTo>
                    <a:pt x="1545" y="1415"/>
                  </a:lnTo>
                  <a:lnTo>
                    <a:pt x="1528" y="1421"/>
                  </a:lnTo>
                  <a:lnTo>
                    <a:pt x="1502" y="1437"/>
                  </a:lnTo>
                  <a:lnTo>
                    <a:pt x="1479" y="1455"/>
                  </a:lnTo>
                  <a:lnTo>
                    <a:pt x="1455" y="1472"/>
                  </a:lnTo>
                  <a:lnTo>
                    <a:pt x="1435" y="1492"/>
                  </a:lnTo>
                  <a:lnTo>
                    <a:pt x="1421" y="1508"/>
                  </a:lnTo>
                  <a:lnTo>
                    <a:pt x="1410" y="1520"/>
                  </a:lnTo>
                  <a:lnTo>
                    <a:pt x="1402" y="1528"/>
                  </a:lnTo>
                  <a:lnTo>
                    <a:pt x="1390" y="1537"/>
                  </a:lnTo>
                  <a:lnTo>
                    <a:pt x="1378" y="1547"/>
                  </a:lnTo>
                  <a:lnTo>
                    <a:pt x="1364" y="1555"/>
                  </a:lnTo>
                  <a:lnTo>
                    <a:pt x="1353" y="1561"/>
                  </a:lnTo>
                  <a:lnTo>
                    <a:pt x="1345" y="1563"/>
                  </a:lnTo>
                  <a:lnTo>
                    <a:pt x="1339" y="1561"/>
                  </a:lnTo>
                  <a:lnTo>
                    <a:pt x="1339" y="1553"/>
                  </a:lnTo>
                  <a:lnTo>
                    <a:pt x="1343" y="1541"/>
                  </a:lnTo>
                  <a:lnTo>
                    <a:pt x="1347" y="1528"/>
                  </a:lnTo>
                  <a:lnTo>
                    <a:pt x="1353" y="1510"/>
                  </a:lnTo>
                  <a:lnTo>
                    <a:pt x="1356" y="1492"/>
                  </a:lnTo>
                  <a:lnTo>
                    <a:pt x="1358" y="1476"/>
                  </a:lnTo>
                  <a:lnTo>
                    <a:pt x="1358" y="1461"/>
                  </a:lnTo>
                  <a:lnTo>
                    <a:pt x="1353" y="1449"/>
                  </a:lnTo>
                  <a:lnTo>
                    <a:pt x="1343" y="1441"/>
                  </a:lnTo>
                  <a:lnTo>
                    <a:pt x="1321" y="1437"/>
                  </a:lnTo>
                  <a:lnTo>
                    <a:pt x="1301" y="1441"/>
                  </a:lnTo>
                  <a:lnTo>
                    <a:pt x="1282" y="1449"/>
                  </a:lnTo>
                  <a:lnTo>
                    <a:pt x="1260" y="1457"/>
                  </a:lnTo>
                  <a:lnTo>
                    <a:pt x="1234" y="1463"/>
                  </a:lnTo>
                  <a:lnTo>
                    <a:pt x="1205" y="1465"/>
                  </a:lnTo>
                  <a:lnTo>
                    <a:pt x="1173" y="1459"/>
                  </a:lnTo>
                  <a:lnTo>
                    <a:pt x="1140" y="1449"/>
                  </a:lnTo>
                  <a:lnTo>
                    <a:pt x="1106" y="1435"/>
                  </a:lnTo>
                  <a:lnTo>
                    <a:pt x="1077" y="1421"/>
                  </a:lnTo>
                  <a:lnTo>
                    <a:pt x="1053" y="1409"/>
                  </a:lnTo>
                  <a:lnTo>
                    <a:pt x="1038" y="1402"/>
                  </a:lnTo>
                  <a:lnTo>
                    <a:pt x="1026" y="1398"/>
                  </a:lnTo>
                  <a:lnTo>
                    <a:pt x="1012" y="1400"/>
                  </a:lnTo>
                  <a:lnTo>
                    <a:pt x="998" y="1404"/>
                  </a:lnTo>
                  <a:lnTo>
                    <a:pt x="984" y="1405"/>
                  </a:lnTo>
                  <a:lnTo>
                    <a:pt x="969" y="1404"/>
                  </a:lnTo>
                  <a:lnTo>
                    <a:pt x="951" y="1396"/>
                  </a:lnTo>
                  <a:lnTo>
                    <a:pt x="931" y="1380"/>
                  </a:lnTo>
                  <a:lnTo>
                    <a:pt x="908" y="1364"/>
                  </a:lnTo>
                  <a:lnTo>
                    <a:pt x="884" y="1346"/>
                  </a:lnTo>
                  <a:lnTo>
                    <a:pt x="860" y="1331"/>
                  </a:lnTo>
                  <a:lnTo>
                    <a:pt x="843" y="1317"/>
                  </a:lnTo>
                  <a:lnTo>
                    <a:pt x="831" y="1307"/>
                  </a:lnTo>
                  <a:lnTo>
                    <a:pt x="817" y="1297"/>
                  </a:lnTo>
                  <a:lnTo>
                    <a:pt x="799" y="1283"/>
                  </a:lnTo>
                  <a:lnTo>
                    <a:pt x="778" y="1268"/>
                  </a:lnTo>
                  <a:lnTo>
                    <a:pt x="754" y="1250"/>
                  </a:lnTo>
                  <a:lnTo>
                    <a:pt x="734" y="1234"/>
                  </a:lnTo>
                  <a:lnTo>
                    <a:pt x="717" y="1219"/>
                  </a:lnTo>
                  <a:lnTo>
                    <a:pt x="709" y="1207"/>
                  </a:lnTo>
                  <a:lnTo>
                    <a:pt x="705" y="1189"/>
                  </a:lnTo>
                  <a:lnTo>
                    <a:pt x="701" y="1169"/>
                  </a:lnTo>
                  <a:lnTo>
                    <a:pt x="697" y="1150"/>
                  </a:lnTo>
                  <a:lnTo>
                    <a:pt x="691" y="1134"/>
                  </a:lnTo>
                  <a:lnTo>
                    <a:pt x="683" y="1126"/>
                  </a:lnTo>
                  <a:lnTo>
                    <a:pt x="675" y="1126"/>
                  </a:lnTo>
                  <a:lnTo>
                    <a:pt x="666" y="1132"/>
                  </a:lnTo>
                  <a:lnTo>
                    <a:pt x="656" y="1140"/>
                  </a:lnTo>
                  <a:lnTo>
                    <a:pt x="644" y="1148"/>
                  </a:lnTo>
                  <a:lnTo>
                    <a:pt x="632" y="1154"/>
                  </a:lnTo>
                  <a:lnTo>
                    <a:pt x="620" y="1156"/>
                  </a:lnTo>
                  <a:lnTo>
                    <a:pt x="612" y="1152"/>
                  </a:lnTo>
                  <a:lnTo>
                    <a:pt x="606" y="1142"/>
                  </a:lnTo>
                  <a:lnTo>
                    <a:pt x="591" y="1100"/>
                  </a:lnTo>
                  <a:lnTo>
                    <a:pt x="565" y="1063"/>
                  </a:lnTo>
                  <a:lnTo>
                    <a:pt x="532" y="1026"/>
                  </a:lnTo>
                  <a:lnTo>
                    <a:pt x="510" y="1006"/>
                  </a:lnTo>
                  <a:lnTo>
                    <a:pt x="484" y="984"/>
                  </a:lnTo>
                  <a:lnTo>
                    <a:pt x="461" y="963"/>
                  </a:lnTo>
                  <a:lnTo>
                    <a:pt x="437" y="943"/>
                  </a:lnTo>
                  <a:lnTo>
                    <a:pt x="419" y="923"/>
                  </a:lnTo>
                  <a:lnTo>
                    <a:pt x="406" y="908"/>
                  </a:lnTo>
                  <a:lnTo>
                    <a:pt x="390" y="894"/>
                  </a:lnTo>
                  <a:lnTo>
                    <a:pt x="374" y="890"/>
                  </a:lnTo>
                  <a:lnTo>
                    <a:pt x="356" y="892"/>
                  </a:lnTo>
                  <a:lnTo>
                    <a:pt x="343" y="900"/>
                  </a:lnTo>
                  <a:lnTo>
                    <a:pt x="331" y="910"/>
                  </a:lnTo>
                  <a:lnTo>
                    <a:pt x="321" y="919"/>
                  </a:lnTo>
                  <a:lnTo>
                    <a:pt x="309" y="921"/>
                  </a:lnTo>
                  <a:lnTo>
                    <a:pt x="295" y="913"/>
                  </a:lnTo>
                  <a:lnTo>
                    <a:pt x="280" y="898"/>
                  </a:lnTo>
                  <a:lnTo>
                    <a:pt x="266" y="870"/>
                  </a:lnTo>
                  <a:lnTo>
                    <a:pt x="246" y="839"/>
                  </a:lnTo>
                  <a:lnTo>
                    <a:pt x="217" y="809"/>
                  </a:lnTo>
                  <a:lnTo>
                    <a:pt x="183" y="782"/>
                  </a:lnTo>
                  <a:lnTo>
                    <a:pt x="152" y="756"/>
                  </a:lnTo>
                  <a:lnTo>
                    <a:pt x="124" y="734"/>
                  </a:lnTo>
                  <a:lnTo>
                    <a:pt x="105" y="717"/>
                  </a:lnTo>
                  <a:lnTo>
                    <a:pt x="87" y="697"/>
                  </a:lnTo>
                  <a:lnTo>
                    <a:pt x="73" y="677"/>
                  </a:lnTo>
                  <a:lnTo>
                    <a:pt x="61" y="662"/>
                  </a:lnTo>
                  <a:lnTo>
                    <a:pt x="53" y="652"/>
                  </a:lnTo>
                  <a:lnTo>
                    <a:pt x="51" y="648"/>
                  </a:lnTo>
                  <a:lnTo>
                    <a:pt x="47" y="648"/>
                  </a:lnTo>
                  <a:lnTo>
                    <a:pt x="40" y="650"/>
                  </a:lnTo>
                  <a:lnTo>
                    <a:pt x="30" y="650"/>
                  </a:lnTo>
                  <a:lnTo>
                    <a:pt x="20" y="648"/>
                  </a:lnTo>
                  <a:lnTo>
                    <a:pt x="8" y="646"/>
                  </a:lnTo>
                  <a:lnTo>
                    <a:pt x="2" y="638"/>
                  </a:lnTo>
                  <a:lnTo>
                    <a:pt x="0" y="628"/>
                  </a:lnTo>
                  <a:lnTo>
                    <a:pt x="4" y="614"/>
                  </a:lnTo>
                  <a:lnTo>
                    <a:pt x="10" y="593"/>
                  </a:lnTo>
                  <a:lnTo>
                    <a:pt x="14" y="575"/>
                  </a:lnTo>
                  <a:lnTo>
                    <a:pt x="14" y="559"/>
                  </a:lnTo>
                  <a:lnTo>
                    <a:pt x="12" y="541"/>
                  </a:lnTo>
                  <a:lnTo>
                    <a:pt x="10" y="524"/>
                  </a:lnTo>
                  <a:lnTo>
                    <a:pt x="12" y="504"/>
                  </a:lnTo>
                  <a:lnTo>
                    <a:pt x="12" y="482"/>
                  </a:lnTo>
                  <a:lnTo>
                    <a:pt x="8" y="463"/>
                  </a:lnTo>
                  <a:lnTo>
                    <a:pt x="6" y="449"/>
                  </a:lnTo>
                  <a:lnTo>
                    <a:pt x="4" y="439"/>
                  </a:lnTo>
                  <a:lnTo>
                    <a:pt x="10" y="431"/>
                  </a:lnTo>
                  <a:lnTo>
                    <a:pt x="22" y="427"/>
                  </a:lnTo>
                  <a:lnTo>
                    <a:pt x="34" y="429"/>
                  </a:lnTo>
                  <a:lnTo>
                    <a:pt x="44" y="437"/>
                  </a:lnTo>
                  <a:lnTo>
                    <a:pt x="51" y="449"/>
                  </a:lnTo>
                  <a:lnTo>
                    <a:pt x="57" y="461"/>
                  </a:lnTo>
                  <a:lnTo>
                    <a:pt x="65" y="471"/>
                  </a:lnTo>
                  <a:lnTo>
                    <a:pt x="75" y="475"/>
                  </a:lnTo>
                  <a:lnTo>
                    <a:pt x="87" y="473"/>
                  </a:lnTo>
                  <a:lnTo>
                    <a:pt x="105" y="465"/>
                  </a:lnTo>
                  <a:lnTo>
                    <a:pt x="118" y="463"/>
                  </a:lnTo>
                  <a:lnTo>
                    <a:pt x="132" y="463"/>
                  </a:lnTo>
                  <a:lnTo>
                    <a:pt x="144" y="459"/>
                  </a:lnTo>
                  <a:lnTo>
                    <a:pt x="152" y="451"/>
                  </a:lnTo>
                  <a:lnTo>
                    <a:pt x="158" y="435"/>
                  </a:lnTo>
                  <a:lnTo>
                    <a:pt x="164" y="412"/>
                  </a:lnTo>
                  <a:lnTo>
                    <a:pt x="169" y="394"/>
                  </a:lnTo>
                  <a:lnTo>
                    <a:pt x="171" y="376"/>
                  </a:lnTo>
                  <a:lnTo>
                    <a:pt x="169" y="360"/>
                  </a:lnTo>
                  <a:lnTo>
                    <a:pt x="156" y="347"/>
                  </a:lnTo>
                  <a:lnTo>
                    <a:pt x="140" y="335"/>
                  </a:lnTo>
                  <a:lnTo>
                    <a:pt x="122" y="325"/>
                  </a:lnTo>
                  <a:lnTo>
                    <a:pt x="108" y="315"/>
                  </a:lnTo>
                  <a:lnTo>
                    <a:pt x="99" y="305"/>
                  </a:lnTo>
                  <a:lnTo>
                    <a:pt x="97" y="293"/>
                  </a:lnTo>
                  <a:lnTo>
                    <a:pt x="101" y="278"/>
                  </a:lnTo>
                  <a:lnTo>
                    <a:pt x="108" y="254"/>
                  </a:lnTo>
                  <a:lnTo>
                    <a:pt x="114" y="229"/>
                  </a:lnTo>
                  <a:lnTo>
                    <a:pt x="118" y="205"/>
                  </a:lnTo>
                  <a:lnTo>
                    <a:pt x="124" y="183"/>
                  </a:lnTo>
                  <a:lnTo>
                    <a:pt x="132" y="168"/>
                  </a:lnTo>
                  <a:lnTo>
                    <a:pt x="140" y="158"/>
                  </a:lnTo>
                  <a:lnTo>
                    <a:pt x="148" y="150"/>
                  </a:lnTo>
                  <a:lnTo>
                    <a:pt x="154" y="146"/>
                  </a:lnTo>
                  <a:lnTo>
                    <a:pt x="158" y="142"/>
                  </a:lnTo>
                  <a:lnTo>
                    <a:pt x="160" y="140"/>
                  </a:lnTo>
                  <a:lnTo>
                    <a:pt x="162" y="138"/>
                  </a:lnTo>
                  <a:lnTo>
                    <a:pt x="256" y="152"/>
                  </a:lnTo>
                  <a:lnTo>
                    <a:pt x="284" y="105"/>
                  </a:lnTo>
                  <a:lnTo>
                    <a:pt x="355" y="42"/>
                  </a:lnTo>
                  <a:lnTo>
                    <a:pt x="384" y="24"/>
                  </a:lnTo>
                  <a:lnTo>
                    <a:pt x="492" y="61"/>
                  </a:lnTo>
                  <a:lnTo>
                    <a:pt x="530" y="87"/>
                  </a:lnTo>
                  <a:lnTo>
                    <a:pt x="589" y="81"/>
                  </a:lnTo>
                  <a:lnTo>
                    <a:pt x="626" y="36"/>
                  </a:lnTo>
                  <a:lnTo>
                    <a:pt x="792" y="67"/>
                  </a:lnTo>
                  <a:lnTo>
                    <a:pt x="841" y="106"/>
                  </a:lnTo>
                  <a:lnTo>
                    <a:pt x="896" y="118"/>
                  </a:lnTo>
                  <a:lnTo>
                    <a:pt x="1032" y="81"/>
                  </a:lnTo>
                  <a:lnTo>
                    <a:pt x="1071" y="105"/>
                  </a:lnTo>
                  <a:lnTo>
                    <a:pt x="1179" y="34"/>
                  </a:lnTo>
                  <a:lnTo>
                    <a:pt x="1297" y="32"/>
                  </a:lnTo>
                  <a:lnTo>
                    <a:pt x="1366" y="0"/>
                  </a:lnTo>
                  <a:lnTo>
                    <a:pt x="1461" y="12"/>
                  </a:lnTo>
                  <a:lnTo>
                    <a:pt x="1575" y="87"/>
                  </a:lnTo>
                  <a:lnTo>
                    <a:pt x="1666" y="75"/>
                  </a:lnTo>
                  <a:lnTo>
                    <a:pt x="1669" y="110"/>
                  </a:lnTo>
                  <a:lnTo>
                    <a:pt x="1628" y="138"/>
                  </a:lnTo>
                  <a:lnTo>
                    <a:pt x="1667" y="158"/>
                  </a:lnTo>
                  <a:lnTo>
                    <a:pt x="1666" y="205"/>
                  </a:lnTo>
                  <a:lnTo>
                    <a:pt x="1632" y="295"/>
                  </a:lnTo>
                  <a:lnTo>
                    <a:pt x="1634" y="347"/>
                  </a:lnTo>
                  <a:lnTo>
                    <a:pt x="1589" y="349"/>
                  </a:lnTo>
                  <a:lnTo>
                    <a:pt x="1595" y="431"/>
                  </a:lnTo>
                  <a:lnTo>
                    <a:pt x="1650" y="520"/>
                  </a:lnTo>
                  <a:lnTo>
                    <a:pt x="1701" y="632"/>
                  </a:lnTo>
                  <a:lnTo>
                    <a:pt x="1774" y="628"/>
                  </a:lnTo>
                  <a:lnTo>
                    <a:pt x="1845" y="663"/>
                  </a:lnTo>
                  <a:lnTo>
                    <a:pt x="1870" y="665"/>
                  </a:lnTo>
                  <a:lnTo>
                    <a:pt x="1902" y="683"/>
                  </a:lnTo>
                  <a:lnTo>
                    <a:pt x="1978" y="730"/>
                  </a:lnTo>
                  <a:lnTo>
                    <a:pt x="2041" y="726"/>
                  </a:lnTo>
                  <a:lnTo>
                    <a:pt x="2110" y="758"/>
                  </a:lnTo>
                  <a:lnTo>
                    <a:pt x="2207" y="756"/>
                  </a:lnTo>
                  <a:lnTo>
                    <a:pt x="2321" y="799"/>
                  </a:lnTo>
                  <a:lnTo>
                    <a:pt x="2402" y="860"/>
                  </a:lnTo>
                  <a:lnTo>
                    <a:pt x="2410" y="913"/>
                  </a:lnTo>
                  <a:lnTo>
                    <a:pt x="2486" y="923"/>
                  </a:lnTo>
                  <a:lnTo>
                    <a:pt x="2557" y="939"/>
                  </a:lnTo>
                  <a:lnTo>
                    <a:pt x="2628" y="843"/>
                  </a:lnTo>
                  <a:lnTo>
                    <a:pt x="2644" y="793"/>
                  </a:lnTo>
                  <a:lnTo>
                    <a:pt x="2634" y="758"/>
                  </a:lnTo>
                  <a:lnTo>
                    <a:pt x="2681" y="764"/>
                  </a:lnTo>
                  <a:lnTo>
                    <a:pt x="2740" y="803"/>
                  </a:lnTo>
                  <a:lnTo>
                    <a:pt x="2786" y="829"/>
                  </a:lnTo>
                  <a:lnTo>
                    <a:pt x="2817" y="925"/>
                  </a:lnTo>
                  <a:lnTo>
                    <a:pt x="2880" y="992"/>
                  </a:lnTo>
                  <a:lnTo>
                    <a:pt x="2874" y="1020"/>
                  </a:lnTo>
                  <a:lnTo>
                    <a:pt x="2841" y="1033"/>
                  </a:lnTo>
                  <a:lnTo>
                    <a:pt x="2880" y="1106"/>
                  </a:lnTo>
                  <a:lnTo>
                    <a:pt x="2894" y="1240"/>
                  </a:lnTo>
                  <a:lnTo>
                    <a:pt x="2896" y="1358"/>
                  </a:lnTo>
                  <a:lnTo>
                    <a:pt x="2858" y="1378"/>
                  </a:lnTo>
                  <a:lnTo>
                    <a:pt x="2849" y="1413"/>
                  </a:lnTo>
                  <a:lnTo>
                    <a:pt x="2829" y="1472"/>
                  </a:lnTo>
                  <a:lnTo>
                    <a:pt x="2835" y="1528"/>
                  </a:lnTo>
                  <a:lnTo>
                    <a:pt x="2799" y="1541"/>
                  </a:lnTo>
                  <a:lnTo>
                    <a:pt x="2774" y="1520"/>
                  </a:lnTo>
                  <a:lnTo>
                    <a:pt x="2754" y="1539"/>
                  </a:lnTo>
                </a:path>
              </a:pathLst>
            </a:custGeom>
            <a:grpFill/>
            <a:ln w="635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12" name="Freeform 71"/>
            <p:cNvSpPr>
              <a:spLocks/>
            </p:cNvSpPr>
            <p:nvPr/>
          </p:nvSpPr>
          <p:spPr bwMode="gray">
            <a:xfrm>
              <a:off x="2215" y="3052"/>
              <a:ext cx="676" cy="694"/>
            </a:xfrm>
            <a:custGeom>
              <a:avLst/>
              <a:gdLst>
                <a:gd name="T0" fmla="*/ 297 w 1352"/>
                <a:gd name="T1" fmla="*/ 258 h 1388"/>
                <a:gd name="T2" fmla="*/ 288 w 1352"/>
                <a:gd name="T3" fmla="*/ 267 h 1388"/>
                <a:gd name="T4" fmla="*/ 280 w 1352"/>
                <a:gd name="T5" fmla="*/ 277 h 1388"/>
                <a:gd name="T6" fmla="*/ 265 w 1352"/>
                <a:gd name="T7" fmla="*/ 279 h 1388"/>
                <a:gd name="T8" fmla="*/ 258 w 1352"/>
                <a:gd name="T9" fmla="*/ 281 h 1388"/>
                <a:gd name="T10" fmla="*/ 248 w 1352"/>
                <a:gd name="T11" fmla="*/ 285 h 1388"/>
                <a:gd name="T12" fmla="*/ 240 w 1352"/>
                <a:gd name="T13" fmla="*/ 279 h 1388"/>
                <a:gd name="T14" fmla="*/ 237 w 1352"/>
                <a:gd name="T15" fmla="*/ 285 h 1388"/>
                <a:gd name="T16" fmla="*/ 231 w 1352"/>
                <a:gd name="T17" fmla="*/ 284 h 1388"/>
                <a:gd name="T18" fmla="*/ 228 w 1352"/>
                <a:gd name="T19" fmla="*/ 281 h 1388"/>
                <a:gd name="T20" fmla="*/ 218 w 1352"/>
                <a:gd name="T21" fmla="*/ 290 h 1388"/>
                <a:gd name="T22" fmla="*/ 202 w 1352"/>
                <a:gd name="T23" fmla="*/ 282 h 1388"/>
                <a:gd name="T24" fmla="*/ 188 w 1352"/>
                <a:gd name="T25" fmla="*/ 290 h 1388"/>
                <a:gd name="T26" fmla="*/ 174 w 1352"/>
                <a:gd name="T27" fmla="*/ 293 h 1388"/>
                <a:gd name="T28" fmla="*/ 162 w 1352"/>
                <a:gd name="T29" fmla="*/ 303 h 1388"/>
                <a:gd name="T30" fmla="*/ 169 w 1352"/>
                <a:gd name="T31" fmla="*/ 330 h 1388"/>
                <a:gd name="T32" fmla="*/ 165 w 1352"/>
                <a:gd name="T33" fmla="*/ 346 h 1388"/>
                <a:gd name="T34" fmla="*/ 146 w 1352"/>
                <a:gd name="T35" fmla="*/ 341 h 1388"/>
                <a:gd name="T36" fmla="*/ 142 w 1352"/>
                <a:gd name="T37" fmla="*/ 322 h 1388"/>
                <a:gd name="T38" fmla="*/ 130 w 1352"/>
                <a:gd name="T39" fmla="*/ 330 h 1388"/>
                <a:gd name="T40" fmla="*/ 113 w 1352"/>
                <a:gd name="T41" fmla="*/ 336 h 1388"/>
                <a:gd name="T42" fmla="*/ 98 w 1352"/>
                <a:gd name="T43" fmla="*/ 327 h 1388"/>
                <a:gd name="T44" fmla="*/ 94 w 1352"/>
                <a:gd name="T45" fmla="*/ 310 h 1388"/>
                <a:gd name="T46" fmla="*/ 76 w 1352"/>
                <a:gd name="T47" fmla="*/ 308 h 1388"/>
                <a:gd name="T48" fmla="*/ 67 w 1352"/>
                <a:gd name="T49" fmla="*/ 301 h 1388"/>
                <a:gd name="T50" fmla="*/ 72 w 1352"/>
                <a:gd name="T51" fmla="*/ 280 h 1388"/>
                <a:gd name="T52" fmla="*/ 79 w 1352"/>
                <a:gd name="T53" fmla="*/ 267 h 1388"/>
                <a:gd name="T54" fmla="*/ 63 w 1352"/>
                <a:gd name="T55" fmla="*/ 263 h 1388"/>
                <a:gd name="T56" fmla="*/ 53 w 1352"/>
                <a:gd name="T57" fmla="*/ 245 h 1388"/>
                <a:gd name="T58" fmla="*/ 47 w 1352"/>
                <a:gd name="T59" fmla="*/ 227 h 1388"/>
                <a:gd name="T60" fmla="*/ 51 w 1352"/>
                <a:gd name="T61" fmla="*/ 218 h 1388"/>
                <a:gd name="T62" fmla="*/ 48 w 1352"/>
                <a:gd name="T63" fmla="*/ 217 h 1388"/>
                <a:gd name="T64" fmla="*/ 24 w 1352"/>
                <a:gd name="T65" fmla="*/ 220 h 1388"/>
                <a:gd name="T66" fmla="*/ 9 w 1352"/>
                <a:gd name="T67" fmla="*/ 229 h 1388"/>
                <a:gd name="T68" fmla="*/ 3 w 1352"/>
                <a:gd name="T69" fmla="*/ 224 h 1388"/>
                <a:gd name="T70" fmla="*/ 8 w 1352"/>
                <a:gd name="T71" fmla="*/ 215 h 1388"/>
                <a:gd name="T72" fmla="*/ 3 w 1352"/>
                <a:gd name="T73" fmla="*/ 206 h 1388"/>
                <a:gd name="T74" fmla="*/ 5 w 1352"/>
                <a:gd name="T75" fmla="*/ 189 h 1388"/>
                <a:gd name="T76" fmla="*/ 15 w 1352"/>
                <a:gd name="T77" fmla="*/ 172 h 1388"/>
                <a:gd name="T78" fmla="*/ 28 w 1352"/>
                <a:gd name="T79" fmla="*/ 162 h 1388"/>
                <a:gd name="T80" fmla="*/ 38 w 1352"/>
                <a:gd name="T81" fmla="*/ 150 h 1388"/>
                <a:gd name="T82" fmla="*/ 49 w 1352"/>
                <a:gd name="T83" fmla="*/ 131 h 1388"/>
                <a:gd name="T84" fmla="*/ 53 w 1352"/>
                <a:gd name="T85" fmla="*/ 89 h 1388"/>
                <a:gd name="T86" fmla="*/ 47 w 1352"/>
                <a:gd name="T87" fmla="*/ 72 h 1388"/>
                <a:gd name="T88" fmla="*/ 31 w 1352"/>
                <a:gd name="T89" fmla="*/ 60 h 1388"/>
                <a:gd name="T90" fmla="*/ 51 w 1352"/>
                <a:gd name="T91" fmla="*/ 42 h 1388"/>
                <a:gd name="T92" fmla="*/ 78 w 1352"/>
                <a:gd name="T93" fmla="*/ 44 h 1388"/>
                <a:gd name="T94" fmla="*/ 112 w 1352"/>
                <a:gd name="T95" fmla="*/ 60 h 1388"/>
                <a:gd name="T96" fmla="*/ 170 w 1352"/>
                <a:gd name="T97" fmla="*/ 138 h 1388"/>
                <a:gd name="T98" fmla="*/ 214 w 1352"/>
                <a:gd name="T99" fmla="*/ 109 h 1388"/>
                <a:gd name="T100" fmla="*/ 229 w 1352"/>
                <a:gd name="T101" fmla="*/ 50 h 1388"/>
                <a:gd name="T102" fmla="*/ 248 w 1352"/>
                <a:gd name="T103" fmla="*/ 26 h 1388"/>
                <a:gd name="T104" fmla="*/ 289 w 1352"/>
                <a:gd name="T105" fmla="*/ 47 h 1388"/>
                <a:gd name="T106" fmla="*/ 266 w 1352"/>
                <a:gd name="T107" fmla="*/ 82 h 1388"/>
                <a:gd name="T108" fmla="*/ 240 w 1352"/>
                <a:gd name="T109" fmla="*/ 101 h 1388"/>
                <a:gd name="T110" fmla="*/ 276 w 1352"/>
                <a:gd name="T111" fmla="*/ 122 h 1388"/>
                <a:gd name="T112" fmla="*/ 280 w 1352"/>
                <a:gd name="T113" fmla="*/ 183 h 1388"/>
                <a:gd name="T114" fmla="*/ 300 w 1352"/>
                <a:gd name="T115" fmla="*/ 216 h 1388"/>
                <a:gd name="T116" fmla="*/ 338 w 1352"/>
                <a:gd name="T117" fmla="*/ 225 h 138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352"/>
                <a:gd name="T178" fmla="*/ 0 h 1388"/>
                <a:gd name="T179" fmla="*/ 1352 w 1352"/>
                <a:gd name="T180" fmla="*/ 1388 h 138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352" h="1388">
                  <a:moveTo>
                    <a:pt x="1262" y="1026"/>
                  </a:moveTo>
                  <a:lnTo>
                    <a:pt x="1230" y="998"/>
                  </a:lnTo>
                  <a:lnTo>
                    <a:pt x="1203" y="1026"/>
                  </a:lnTo>
                  <a:lnTo>
                    <a:pt x="1197" y="1028"/>
                  </a:lnTo>
                  <a:lnTo>
                    <a:pt x="1185" y="1032"/>
                  </a:lnTo>
                  <a:lnTo>
                    <a:pt x="1171" y="1039"/>
                  </a:lnTo>
                  <a:lnTo>
                    <a:pt x="1159" y="1045"/>
                  </a:lnTo>
                  <a:lnTo>
                    <a:pt x="1154" y="1049"/>
                  </a:lnTo>
                  <a:lnTo>
                    <a:pt x="1152" y="1055"/>
                  </a:lnTo>
                  <a:lnTo>
                    <a:pt x="1150" y="1067"/>
                  </a:lnTo>
                  <a:lnTo>
                    <a:pt x="1148" y="1081"/>
                  </a:lnTo>
                  <a:lnTo>
                    <a:pt x="1144" y="1093"/>
                  </a:lnTo>
                  <a:lnTo>
                    <a:pt x="1138" y="1098"/>
                  </a:lnTo>
                  <a:lnTo>
                    <a:pt x="1130" y="1102"/>
                  </a:lnTo>
                  <a:lnTo>
                    <a:pt x="1118" y="1106"/>
                  </a:lnTo>
                  <a:lnTo>
                    <a:pt x="1104" y="1114"/>
                  </a:lnTo>
                  <a:lnTo>
                    <a:pt x="1091" y="1118"/>
                  </a:lnTo>
                  <a:lnTo>
                    <a:pt x="1079" y="1122"/>
                  </a:lnTo>
                  <a:lnTo>
                    <a:pt x="1069" y="1120"/>
                  </a:lnTo>
                  <a:lnTo>
                    <a:pt x="1059" y="1114"/>
                  </a:lnTo>
                  <a:lnTo>
                    <a:pt x="1047" y="1112"/>
                  </a:lnTo>
                  <a:lnTo>
                    <a:pt x="1035" y="1112"/>
                  </a:lnTo>
                  <a:lnTo>
                    <a:pt x="1032" y="1112"/>
                  </a:lnTo>
                  <a:lnTo>
                    <a:pt x="1032" y="1116"/>
                  </a:lnTo>
                  <a:lnTo>
                    <a:pt x="1030" y="1124"/>
                  </a:lnTo>
                  <a:lnTo>
                    <a:pt x="1026" y="1136"/>
                  </a:lnTo>
                  <a:lnTo>
                    <a:pt x="1020" y="1144"/>
                  </a:lnTo>
                  <a:lnTo>
                    <a:pt x="1012" y="1148"/>
                  </a:lnTo>
                  <a:lnTo>
                    <a:pt x="1004" y="1146"/>
                  </a:lnTo>
                  <a:lnTo>
                    <a:pt x="992" y="1140"/>
                  </a:lnTo>
                  <a:lnTo>
                    <a:pt x="980" y="1130"/>
                  </a:lnTo>
                  <a:lnTo>
                    <a:pt x="969" y="1122"/>
                  </a:lnTo>
                  <a:lnTo>
                    <a:pt x="963" y="1116"/>
                  </a:lnTo>
                  <a:lnTo>
                    <a:pt x="959" y="1114"/>
                  </a:lnTo>
                  <a:lnTo>
                    <a:pt x="959" y="1116"/>
                  </a:lnTo>
                  <a:lnTo>
                    <a:pt x="959" y="1118"/>
                  </a:lnTo>
                  <a:lnTo>
                    <a:pt x="957" y="1124"/>
                  </a:lnTo>
                  <a:lnTo>
                    <a:pt x="955" y="1130"/>
                  </a:lnTo>
                  <a:lnTo>
                    <a:pt x="951" y="1134"/>
                  </a:lnTo>
                  <a:lnTo>
                    <a:pt x="949" y="1140"/>
                  </a:lnTo>
                  <a:lnTo>
                    <a:pt x="945" y="1142"/>
                  </a:lnTo>
                  <a:lnTo>
                    <a:pt x="939" y="1144"/>
                  </a:lnTo>
                  <a:lnTo>
                    <a:pt x="935" y="1142"/>
                  </a:lnTo>
                  <a:lnTo>
                    <a:pt x="931" y="1140"/>
                  </a:lnTo>
                  <a:lnTo>
                    <a:pt x="925" y="1136"/>
                  </a:lnTo>
                  <a:lnTo>
                    <a:pt x="921" y="1132"/>
                  </a:lnTo>
                  <a:lnTo>
                    <a:pt x="919" y="1128"/>
                  </a:lnTo>
                  <a:lnTo>
                    <a:pt x="917" y="1126"/>
                  </a:lnTo>
                  <a:lnTo>
                    <a:pt x="915" y="1122"/>
                  </a:lnTo>
                  <a:lnTo>
                    <a:pt x="913" y="1122"/>
                  </a:lnTo>
                  <a:lnTo>
                    <a:pt x="911" y="1126"/>
                  </a:lnTo>
                  <a:lnTo>
                    <a:pt x="906" y="1132"/>
                  </a:lnTo>
                  <a:lnTo>
                    <a:pt x="896" y="1144"/>
                  </a:lnTo>
                  <a:lnTo>
                    <a:pt x="886" y="1154"/>
                  </a:lnTo>
                  <a:lnTo>
                    <a:pt x="874" y="1159"/>
                  </a:lnTo>
                  <a:lnTo>
                    <a:pt x="864" y="1163"/>
                  </a:lnTo>
                  <a:lnTo>
                    <a:pt x="852" y="1159"/>
                  </a:lnTo>
                  <a:lnTo>
                    <a:pt x="839" y="1150"/>
                  </a:lnTo>
                  <a:lnTo>
                    <a:pt x="825" y="1138"/>
                  </a:lnTo>
                  <a:lnTo>
                    <a:pt x="809" y="1128"/>
                  </a:lnTo>
                  <a:lnTo>
                    <a:pt x="797" y="1122"/>
                  </a:lnTo>
                  <a:lnTo>
                    <a:pt x="787" y="1120"/>
                  </a:lnTo>
                  <a:lnTo>
                    <a:pt x="778" y="1130"/>
                  </a:lnTo>
                  <a:lnTo>
                    <a:pt x="766" y="1144"/>
                  </a:lnTo>
                  <a:lnTo>
                    <a:pt x="754" y="1159"/>
                  </a:lnTo>
                  <a:lnTo>
                    <a:pt x="742" y="1171"/>
                  </a:lnTo>
                  <a:lnTo>
                    <a:pt x="734" y="1179"/>
                  </a:lnTo>
                  <a:lnTo>
                    <a:pt x="724" y="1177"/>
                  </a:lnTo>
                  <a:lnTo>
                    <a:pt x="711" y="1175"/>
                  </a:lnTo>
                  <a:lnTo>
                    <a:pt x="695" y="1169"/>
                  </a:lnTo>
                  <a:lnTo>
                    <a:pt x="679" y="1165"/>
                  </a:lnTo>
                  <a:lnTo>
                    <a:pt x="667" y="1165"/>
                  </a:lnTo>
                  <a:lnTo>
                    <a:pt x="659" y="1167"/>
                  </a:lnTo>
                  <a:lnTo>
                    <a:pt x="650" y="1183"/>
                  </a:lnTo>
                  <a:lnTo>
                    <a:pt x="646" y="1209"/>
                  </a:lnTo>
                  <a:lnTo>
                    <a:pt x="648" y="1234"/>
                  </a:lnTo>
                  <a:lnTo>
                    <a:pt x="656" y="1254"/>
                  </a:lnTo>
                  <a:lnTo>
                    <a:pt x="665" y="1278"/>
                  </a:lnTo>
                  <a:lnTo>
                    <a:pt x="673" y="1299"/>
                  </a:lnTo>
                  <a:lnTo>
                    <a:pt x="675" y="1317"/>
                  </a:lnTo>
                  <a:lnTo>
                    <a:pt x="673" y="1331"/>
                  </a:lnTo>
                  <a:lnTo>
                    <a:pt x="673" y="1346"/>
                  </a:lnTo>
                  <a:lnTo>
                    <a:pt x="673" y="1362"/>
                  </a:lnTo>
                  <a:lnTo>
                    <a:pt x="667" y="1374"/>
                  </a:lnTo>
                  <a:lnTo>
                    <a:pt x="658" y="1382"/>
                  </a:lnTo>
                  <a:lnTo>
                    <a:pt x="638" y="1386"/>
                  </a:lnTo>
                  <a:lnTo>
                    <a:pt x="620" y="1388"/>
                  </a:lnTo>
                  <a:lnTo>
                    <a:pt x="604" y="1386"/>
                  </a:lnTo>
                  <a:lnTo>
                    <a:pt x="591" y="1380"/>
                  </a:lnTo>
                  <a:lnTo>
                    <a:pt x="581" y="1362"/>
                  </a:lnTo>
                  <a:lnTo>
                    <a:pt x="573" y="1343"/>
                  </a:lnTo>
                  <a:lnTo>
                    <a:pt x="571" y="1321"/>
                  </a:lnTo>
                  <a:lnTo>
                    <a:pt x="569" y="1309"/>
                  </a:lnTo>
                  <a:lnTo>
                    <a:pt x="567" y="1297"/>
                  </a:lnTo>
                  <a:lnTo>
                    <a:pt x="565" y="1287"/>
                  </a:lnTo>
                  <a:lnTo>
                    <a:pt x="559" y="1282"/>
                  </a:lnTo>
                  <a:lnTo>
                    <a:pt x="553" y="1283"/>
                  </a:lnTo>
                  <a:lnTo>
                    <a:pt x="545" y="1291"/>
                  </a:lnTo>
                  <a:lnTo>
                    <a:pt x="534" y="1303"/>
                  </a:lnTo>
                  <a:lnTo>
                    <a:pt x="518" y="1317"/>
                  </a:lnTo>
                  <a:lnTo>
                    <a:pt x="504" y="1331"/>
                  </a:lnTo>
                  <a:lnTo>
                    <a:pt x="488" y="1341"/>
                  </a:lnTo>
                  <a:lnTo>
                    <a:pt x="476" y="1343"/>
                  </a:lnTo>
                  <a:lnTo>
                    <a:pt x="465" y="1343"/>
                  </a:lnTo>
                  <a:lnTo>
                    <a:pt x="451" y="1343"/>
                  </a:lnTo>
                  <a:lnTo>
                    <a:pt x="437" y="1345"/>
                  </a:lnTo>
                  <a:lnTo>
                    <a:pt x="425" y="1343"/>
                  </a:lnTo>
                  <a:lnTo>
                    <a:pt x="415" y="1337"/>
                  </a:lnTo>
                  <a:lnTo>
                    <a:pt x="404" y="1323"/>
                  </a:lnTo>
                  <a:lnTo>
                    <a:pt x="394" y="1307"/>
                  </a:lnTo>
                  <a:lnTo>
                    <a:pt x="388" y="1287"/>
                  </a:lnTo>
                  <a:lnTo>
                    <a:pt x="386" y="1272"/>
                  </a:lnTo>
                  <a:lnTo>
                    <a:pt x="382" y="1256"/>
                  </a:lnTo>
                  <a:lnTo>
                    <a:pt x="378" y="1244"/>
                  </a:lnTo>
                  <a:lnTo>
                    <a:pt x="378" y="1240"/>
                  </a:lnTo>
                  <a:lnTo>
                    <a:pt x="372" y="1240"/>
                  </a:lnTo>
                  <a:lnTo>
                    <a:pt x="358" y="1240"/>
                  </a:lnTo>
                  <a:lnTo>
                    <a:pt x="341" y="1238"/>
                  </a:lnTo>
                  <a:lnTo>
                    <a:pt x="321" y="1236"/>
                  </a:lnTo>
                  <a:lnTo>
                    <a:pt x="303" y="1232"/>
                  </a:lnTo>
                  <a:lnTo>
                    <a:pt x="291" y="1224"/>
                  </a:lnTo>
                  <a:lnTo>
                    <a:pt x="282" y="1219"/>
                  </a:lnTo>
                  <a:lnTo>
                    <a:pt x="276" y="1213"/>
                  </a:lnTo>
                  <a:lnTo>
                    <a:pt x="270" y="1209"/>
                  </a:lnTo>
                  <a:lnTo>
                    <a:pt x="268" y="1201"/>
                  </a:lnTo>
                  <a:lnTo>
                    <a:pt x="268" y="1189"/>
                  </a:lnTo>
                  <a:lnTo>
                    <a:pt x="274" y="1171"/>
                  </a:lnTo>
                  <a:lnTo>
                    <a:pt x="280" y="1150"/>
                  </a:lnTo>
                  <a:lnTo>
                    <a:pt x="284" y="1134"/>
                  </a:lnTo>
                  <a:lnTo>
                    <a:pt x="285" y="1120"/>
                  </a:lnTo>
                  <a:lnTo>
                    <a:pt x="287" y="1110"/>
                  </a:lnTo>
                  <a:lnTo>
                    <a:pt x="291" y="1100"/>
                  </a:lnTo>
                  <a:lnTo>
                    <a:pt x="299" y="1087"/>
                  </a:lnTo>
                  <a:lnTo>
                    <a:pt x="309" y="1075"/>
                  </a:lnTo>
                  <a:lnTo>
                    <a:pt x="315" y="1065"/>
                  </a:lnTo>
                  <a:lnTo>
                    <a:pt x="311" y="1057"/>
                  </a:lnTo>
                  <a:lnTo>
                    <a:pt x="303" y="1053"/>
                  </a:lnTo>
                  <a:lnTo>
                    <a:pt x="289" y="1053"/>
                  </a:lnTo>
                  <a:lnTo>
                    <a:pt x="272" y="1053"/>
                  </a:lnTo>
                  <a:lnTo>
                    <a:pt x="254" y="1051"/>
                  </a:lnTo>
                  <a:lnTo>
                    <a:pt x="240" y="1047"/>
                  </a:lnTo>
                  <a:lnTo>
                    <a:pt x="230" y="1039"/>
                  </a:lnTo>
                  <a:lnTo>
                    <a:pt x="221" y="1020"/>
                  </a:lnTo>
                  <a:lnTo>
                    <a:pt x="217" y="1000"/>
                  </a:lnTo>
                  <a:lnTo>
                    <a:pt x="211" y="980"/>
                  </a:lnTo>
                  <a:lnTo>
                    <a:pt x="207" y="959"/>
                  </a:lnTo>
                  <a:lnTo>
                    <a:pt x="205" y="943"/>
                  </a:lnTo>
                  <a:lnTo>
                    <a:pt x="199" y="931"/>
                  </a:lnTo>
                  <a:lnTo>
                    <a:pt x="191" y="919"/>
                  </a:lnTo>
                  <a:lnTo>
                    <a:pt x="187" y="908"/>
                  </a:lnTo>
                  <a:lnTo>
                    <a:pt x="189" y="894"/>
                  </a:lnTo>
                  <a:lnTo>
                    <a:pt x="191" y="888"/>
                  </a:lnTo>
                  <a:lnTo>
                    <a:pt x="197" y="884"/>
                  </a:lnTo>
                  <a:lnTo>
                    <a:pt x="201" y="878"/>
                  </a:lnTo>
                  <a:lnTo>
                    <a:pt x="205" y="874"/>
                  </a:lnTo>
                  <a:lnTo>
                    <a:pt x="209" y="870"/>
                  </a:lnTo>
                  <a:lnTo>
                    <a:pt x="211" y="868"/>
                  </a:lnTo>
                  <a:lnTo>
                    <a:pt x="213" y="868"/>
                  </a:lnTo>
                  <a:lnTo>
                    <a:pt x="207" y="868"/>
                  </a:lnTo>
                  <a:lnTo>
                    <a:pt x="193" y="868"/>
                  </a:lnTo>
                  <a:lnTo>
                    <a:pt x="173" y="870"/>
                  </a:lnTo>
                  <a:lnTo>
                    <a:pt x="152" y="870"/>
                  </a:lnTo>
                  <a:lnTo>
                    <a:pt x="130" y="872"/>
                  </a:lnTo>
                  <a:lnTo>
                    <a:pt x="112" y="876"/>
                  </a:lnTo>
                  <a:lnTo>
                    <a:pt x="97" y="882"/>
                  </a:lnTo>
                  <a:lnTo>
                    <a:pt x="81" y="892"/>
                  </a:lnTo>
                  <a:lnTo>
                    <a:pt x="67" y="902"/>
                  </a:lnTo>
                  <a:lnTo>
                    <a:pt x="53" y="912"/>
                  </a:lnTo>
                  <a:lnTo>
                    <a:pt x="43" y="915"/>
                  </a:lnTo>
                  <a:lnTo>
                    <a:pt x="34" y="915"/>
                  </a:lnTo>
                  <a:lnTo>
                    <a:pt x="28" y="912"/>
                  </a:lnTo>
                  <a:lnTo>
                    <a:pt x="22" y="908"/>
                  </a:lnTo>
                  <a:lnTo>
                    <a:pt x="18" y="906"/>
                  </a:lnTo>
                  <a:lnTo>
                    <a:pt x="14" y="902"/>
                  </a:lnTo>
                  <a:lnTo>
                    <a:pt x="10" y="896"/>
                  </a:lnTo>
                  <a:lnTo>
                    <a:pt x="10" y="892"/>
                  </a:lnTo>
                  <a:lnTo>
                    <a:pt x="10" y="884"/>
                  </a:lnTo>
                  <a:lnTo>
                    <a:pt x="16" y="876"/>
                  </a:lnTo>
                  <a:lnTo>
                    <a:pt x="24" y="868"/>
                  </a:lnTo>
                  <a:lnTo>
                    <a:pt x="32" y="862"/>
                  </a:lnTo>
                  <a:lnTo>
                    <a:pt x="37" y="854"/>
                  </a:lnTo>
                  <a:lnTo>
                    <a:pt x="37" y="843"/>
                  </a:lnTo>
                  <a:lnTo>
                    <a:pt x="34" y="835"/>
                  </a:lnTo>
                  <a:lnTo>
                    <a:pt x="24" y="829"/>
                  </a:lnTo>
                  <a:lnTo>
                    <a:pt x="14" y="823"/>
                  </a:lnTo>
                  <a:lnTo>
                    <a:pt x="6" y="817"/>
                  </a:lnTo>
                  <a:lnTo>
                    <a:pt x="0" y="811"/>
                  </a:lnTo>
                  <a:lnTo>
                    <a:pt x="2" y="799"/>
                  </a:lnTo>
                  <a:lnTo>
                    <a:pt x="12" y="776"/>
                  </a:lnTo>
                  <a:lnTo>
                    <a:pt x="22" y="758"/>
                  </a:lnTo>
                  <a:lnTo>
                    <a:pt x="34" y="744"/>
                  </a:lnTo>
                  <a:lnTo>
                    <a:pt x="41" y="734"/>
                  </a:lnTo>
                  <a:lnTo>
                    <a:pt x="47" y="719"/>
                  </a:lnTo>
                  <a:lnTo>
                    <a:pt x="55" y="701"/>
                  </a:lnTo>
                  <a:lnTo>
                    <a:pt x="61" y="685"/>
                  </a:lnTo>
                  <a:lnTo>
                    <a:pt x="67" y="675"/>
                  </a:lnTo>
                  <a:lnTo>
                    <a:pt x="75" y="669"/>
                  </a:lnTo>
                  <a:lnTo>
                    <a:pt x="89" y="665"/>
                  </a:lnTo>
                  <a:lnTo>
                    <a:pt x="102" y="660"/>
                  </a:lnTo>
                  <a:lnTo>
                    <a:pt x="114" y="646"/>
                  </a:lnTo>
                  <a:lnTo>
                    <a:pt x="122" y="632"/>
                  </a:lnTo>
                  <a:lnTo>
                    <a:pt x="126" y="620"/>
                  </a:lnTo>
                  <a:lnTo>
                    <a:pt x="130" y="614"/>
                  </a:lnTo>
                  <a:lnTo>
                    <a:pt x="142" y="604"/>
                  </a:lnTo>
                  <a:lnTo>
                    <a:pt x="152" y="599"/>
                  </a:lnTo>
                  <a:lnTo>
                    <a:pt x="161" y="595"/>
                  </a:lnTo>
                  <a:lnTo>
                    <a:pt x="167" y="591"/>
                  </a:lnTo>
                  <a:lnTo>
                    <a:pt x="175" y="581"/>
                  </a:lnTo>
                  <a:lnTo>
                    <a:pt x="187" y="553"/>
                  </a:lnTo>
                  <a:lnTo>
                    <a:pt x="197" y="522"/>
                  </a:lnTo>
                  <a:lnTo>
                    <a:pt x="205" y="488"/>
                  </a:lnTo>
                  <a:lnTo>
                    <a:pt x="213" y="445"/>
                  </a:lnTo>
                  <a:lnTo>
                    <a:pt x="215" y="404"/>
                  </a:lnTo>
                  <a:lnTo>
                    <a:pt x="213" y="384"/>
                  </a:lnTo>
                  <a:lnTo>
                    <a:pt x="213" y="358"/>
                  </a:lnTo>
                  <a:lnTo>
                    <a:pt x="213" y="333"/>
                  </a:lnTo>
                  <a:lnTo>
                    <a:pt x="211" y="309"/>
                  </a:lnTo>
                  <a:lnTo>
                    <a:pt x="209" y="295"/>
                  </a:lnTo>
                  <a:lnTo>
                    <a:pt x="201" y="288"/>
                  </a:lnTo>
                  <a:lnTo>
                    <a:pt x="189" y="286"/>
                  </a:lnTo>
                  <a:lnTo>
                    <a:pt x="173" y="284"/>
                  </a:lnTo>
                  <a:lnTo>
                    <a:pt x="159" y="280"/>
                  </a:lnTo>
                  <a:lnTo>
                    <a:pt x="146" y="274"/>
                  </a:lnTo>
                  <a:lnTo>
                    <a:pt x="134" y="260"/>
                  </a:lnTo>
                  <a:lnTo>
                    <a:pt x="126" y="242"/>
                  </a:lnTo>
                  <a:lnTo>
                    <a:pt x="122" y="225"/>
                  </a:lnTo>
                  <a:lnTo>
                    <a:pt x="124" y="181"/>
                  </a:lnTo>
                  <a:lnTo>
                    <a:pt x="144" y="162"/>
                  </a:lnTo>
                  <a:lnTo>
                    <a:pt x="169" y="183"/>
                  </a:lnTo>
                  <a:lnTo>
                    <a:pt x="203" y="168"/>
                  </a:lnTo>
                  <a:lnTo>
                    <a:pt x="199" y="114"/>
                  </a:lnTo>
                  <a:lnTo>
                    <a:pt x="228" y="20"/>
                  </a:lnTo>
                  <a:lnTo>
                    <a:pt x="266" y="0"/>
                  </a:lnTo>
                  <a:lnTo>
                    <a:pt x="278" y="116"/>
                  </a:lnTo>
                  <a:lnTo>
                    <a:pt x="311" y="177"/>
                  </a:lnTo>
                  <a:lnTo>
                    <a:pt x="354" y="170"/>
                  </a:lnTo>
                  <a:lnTo>
                    <a:pt x="400" y="118"/>
                  </a:lnTo>
                  <a:lnTo>
                    <a:pt x="429" y="156"/>
                  </a:lnTo>
                  <a:lnTo>
                    <a:pt x="411" y="191"/>
                  </a:lnTo>
                  <a:lnTo>
                    <a:pt x="447" y="242"/>
                  </a:lnTo>
                  <a:lnTo>
                    <a:pt x="496" y="244"/>
                  </a:lnTo>
                  <a:lnTo>
                    <a:pt x="551" y="329"/>
                  </a:lnTo>
                  <a:lnTo>
                    <a:pt x="614" y="439"/>
                  </a:lnTo>
                  <a:lnTo>
                    <a:pt x="646" y="516"/>
                  </a:lnTo>
                  <a:lnTo>
                    <a:pt x="681" y="551"/>
                  </a:lnTo>
                  <a:lnTo>
                    <a:pt x="721" y="543"/>
                  </a:lnTo>
                  <a:lnTo>
                    <a:pt x="793" y="494"/>
                  </a:lnTo>
                  <a:lnTo>
                    <a:pt x="803" y="518"/>
                  </a:lnTo>
                  <a:lnTo>
                    <a:pt x="852" y="492"/>
                  </a:lnTo>
                  <a:lnTo>
                    <a:pt x="856" y="435"/>
                  </a:lnTo>
                  <a:lnTo>
                    <a:pt x="831" y="402"/>
                  </a:lnTo>
                  <a:lnTo>
                    <a:pt x="831" y="335"/>
                  </a:lnTo>
                  <a:lnTo>
                    <a:pt x="868" y="315"/>
                  </a:lnTo>
                  <a:lnTo>
                    <a:pt x="925" y="244"/>
                  </a:lnTo>
                  <a:lnTo>
                    <a:pt x="917" y="199"/>
                  </a:lnTo>
                  <a:lnTo>
                    <a:pt x="941" y="171"/>
                  </a:lnTo>
                  <a:lnTo>
                    <a:pt x="976" y="171"/>
                  </a:lnTo>
                  <a:lnTo>
                    <a:pt x="980" y="148"/>
                  </a:lnTo>
                  <a:lnTo>
                    <a:pt x="967" y="120"/>
                  </a:lnTo>
                  <a:lnTo>
                    <a:pt x="994" y="103"/>
                  </a:lnTo>
                  <a:lnTo>
                    <a:pt x="1043" y="108"/>
                  </a:lnTo>
                  <a:lnTo>
                    <a:pt x="1043" y="162"/>
                  </a:lnTo>
                  <a:lnTo>
                    <a:pt x="1065" y="232"/>
                  </a:lnTo>
                  <a:lnTo>
                    <a:pt x="1128" y="227"/>
                  </a:lnTo>
                  <a:lnTo>
                    <a:pt x="1154" y="189"/>
                  </a:lnTo>
                  <a:lnTo>
                    <a:pt x="1187" y="211"/>
                  </a:lnTo>
                  <a:lnTo>
                    <a:pt x="1193" y="252"/>
                  </a:lnTo>
                  <a:lnTo>
                    <a:pt x="1177" y="315"/>
                  </a:lnTo>
                  <a:lnTo>
                    <a:pt x="1126" y="329"/>
                  </a:lnTo>
                  <a:lnTo>
                    <a:pt x="1061" y="327"/>
                  </a:lnTo>
                  <a:lnTo>
                    <a:pt x="1047" y="311"/>
                  </a:lnTo>
                  <a:lnTo>
                    <a:pt x="1024" y="337"/>
                  </a:lnTo>
                  <a:lnTo>
                    <a:pt x="994" y="315"/>
                  </a:lnTo>
                  <a:lnTo>
                    <a:pt x="939" y="376"/>
                  </a:lnTo>
                  <a:lnTo>
                    <a:pt x="961" y="404"/>
                  </a:lnTo>
                  <a:lnTo>
                    <a:pt x="965" y="459"/>
                  </a:lnTo>
                  <a:lnTo>
                    <a:pt x="1006" y="471"/>
                  </a:lnTo>
                  <a:lnTo>
                    <a:pt x="1051" y="449"/>
                  </a:lnTo>
                  <a:lnTo>
                    <a:pt x="1069" y="445"/>
                  </a:lnTo>
                  <a:lnTo>
                    <a:pt x="1104" y="490"/>
                  </a:lnTo>
                  <a:lnTo>
                    <a:pt x="1075" y="561"/>
                  </a:lnTo>
                  <a:lnTo>
                    <a:pt x="1053" y="614"/>
                  </a:lnTo>
                  <a:lnTo>
                    <a:pt x="1075" y="658"/>
                  </a:lnTo>
                  <a:lnTo>
                    <a:pt x="1116" y="677"/>
                  </a:lnTo>
                  <a:lnTo>
                    <a:pt x="1118" y="732"/>
                  </a:lnTo>
                  <a:lnTo>
                    <a:pt x="1081" y="782"/>
                  </a:lnTo>
                  <a:lnTo>
                    <a:pt x="1112" y="837"/>
                  </a:lnTo>
                  <a:lnTo>
                    <a:pt x="1138" y="819"/>
                  </a:lnTo>
                  <a:lnTo>
                    <a:pt x="1187" y="823"/>
                  </a:lnTo>
                  <a:lnTo>
                    <a:pt x="1197" y="864"/>
                  </a:lnTo>
                  <a:lnTo>
                    <a:pt x="1228" y="884"/>
                  </a:lnTo>
                  <a:lnTo>
                    <a:pt x="1262" y="864"/>
                  </a:lnTo>
                  <a:lnTo>
                    <a:pt x="1293" y="888"/>
                  </a:lnTo>
                  <a:lnTo>
                    <a:pt x="1329" y="872"/>
                  </a:lnTo>
                  <a:lnTo>
                    <a:pt x="1352" y="900"/>
                  </a:lnTo>
                  <a:lnTo>
                    <a:pt x="1343" y="973"/>
                  </a:lnTo>
                  <a:lnTo>
                    <a:pt x="1291" y="986"/>
                  </a:lnTo>
                  <a:lnTo>
                    <a:pt x="1262" y="1026"/>
                  </a:lnTo>
                  <a:close/>
                </a:path>
              </a:pathLst>
            </a:custGeom>
            <a:grpFill/>
            <a:ln w="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13" name="Freeform 72"/>
            <p:cNvSpPr>
              <a:spLocks/>
            </p:cNvSpPr>
            <p:nvPr/>
          </p:nvSpPr>
          <p:spPr bwMode="gray">
            <a:xfrm>
              <a:off x="2215" y="3052"/>
              <a:ext cx="676" cy="694"/>
            </a:xfrm>
            <a:custGeom>
              <a:avLst/>
              <a:gdLst>
                <a:gd name="T0" fmla="*/ 297 w 1352"/>
                <a:gd name="T1" fmla="*/ 258 h 1388"/>
                <a:gd name="T2" fmla="*/ 288 w 1352"/>
                <a:gd name="T3" fmla="*/ 267 h 1388"/>
                <a:gd name="T4" fmla="*/ 280 w 1352"/>
                <a:gd name="T5" fmla="*/ 277 h 1388"/>
                <a:gd name="T6" fmla="*/ 265 w 1352"/>
                <a:gd name="T7" fmla="*/ 279 h 1388"/>
                <a:gd name="T8" fmla="*/ 258 w 1352"/>
                <a:gd name="T9" fmla="*/ 281 h 1388"/>
                <a:gd name="T10" fmla="*/ 248 w 1352"/>
                <a:gd name="T11" fmla="*/ 285 h 1388"/>
                <a:gd name="T12" fmla="*/ 240 w 1352"/>
                <a:gd name="T13" fmla="*/ 279 h 1388"/>
                <a:gd name="T14" fmla="*/ 237 w 1352"/>
                <a:gd name="T15" fmla="*/ 285 h 1388"/>
                <a:gd name="T16" fmla="*/ 231 w 1352"/>
                <a:gd name="T17" fmla="*/ 284 h 1388"/>
                <a:gd name="T18" fmla="*/ 228 w 1352"/>
                <a:gd name="T19" fmla="*/ 281 h 1388"/>
                <a:gd name="T20" fmla="*/ 218 w 1352"/>
                <a:gd name="T21" fmla="*/ 290 h 1388"/>
                <a:gd name="T22" fmla="*/ 202 w 1352"/>
                <a:gd name="T23" fmla="*/ 282 h 1388"/>
                <a:gd name="T24" fmla="*/ 188 w 1352"/>
                <a:gd name="T25" fmla="*/ 290 h 1388"/>
                <a:gd name="T26" fmla="*/ 174 w 1352"/>
                <a:gd name="T27" fmla="*/ 293 h 1388"/>
                <a:gd name="T28" fmla="*/ 162 w 1352"/>
                <a:gd name="T29" fmla="*/ 303 h 1388"/>
                <a:gd name="T30" fmla="*/ 169 w 1352"/>
                <a:gd name="T31" fmla="*/ 330 h 1388"/>
                <a:gd name="T32" fmla="*/ 165 w 1352"/>
                <a:gd name="T33" fmla="*/ 346 h 1388"/>
                <a:gd name="T34" fmla="*/ 146 w 1352"/>
                <a:gd name="T35" fmla="*/ 341 h 1388"/>
                <a:gd name="T36" fmla="*/ 142 w 1352"/>
                <a:gd name="T37" fmla="*/ 322 h 1388"/>
                <a:gd name="T38" fmla="*/ 130 w 1352"/>
                <a:gd name="T39" fmla="*/ 330 h 1388"/>
                <a:gd name="T40" fmla="*/ 113 w 1352"/>
                <a:gd name="T41" fmla="*/ 336 h 1388"/>
                <a:gd name="T42" fmla="*/ 98 w 1352"/>
                <a:gd name="T43" fmla="*/ 327 h 1388"/>
                <a:gd name="T44" fmla="*/ 94 w 1352"/>
                <a:gd name="T45" fmla="*/ 310 h 1388"/>
                <a:gd name="T46" fmla="*/ 76 w 1352"/>
                <a:gd name="T47" fmla="*/ 308 h 1388"/>
                <a:gd name="T48" fmla="*/ 67 w 1352"/>
                <a:gd name="T49" fmla="*/ 301 h 1388"/>
                <a:gd name="T50" fmla="*/ 72 w 1352"/>
                <a:gd name="T51" fmla="*/ 280 h 1388"/>
                <a:gd name="T52" fmla="*/ 79 w 1352"/>
                <a:gd name="T53" fmla="*/ 267 h 1388"/>
                <a:gd name="T54" fmla="*/ 63 w 1352"/>
                <a:gd name="T55" fmla="*/ 263 h 1388"/>
                <a:gd name="T56" fmla="*/ 53 w 1352"/>
                <a:gd name="T57" fmla="*/ 245 h 1388"/>
                <a:gd name="T58" fmla="*/ 47 w 1352"/>
                <a:gd name="T59" fmla="*/ 227 h 1388"/>
                <a:gd name="T60" fmla="*/ 51 w 1352"/>
                <a:gd name="T61" fmla="*/ 218 h 1388"/>
                <a:gd name="T62" fmla="*/ 48 w 1352"/>
                <a:gd name="T63" fmla="*/ 217 h 1388"/>
                <a:gd name="T64" fmla="*/ 24 w 1352"/>
                <a:gd name="T65" fmla="*/ 220 h 1388"/>
                <a:gd name="T66" fmla="*/ 9 w 1352"/>
                <a:gd name="T67" fmla="*/ 229 h 1388"/>
                <a:gd name="T68" fmla="*/ 3 w 1352"/>
                <a:gd name="T69" fmla="*/ 224 h 1388"/>
                <a:gd name="T70" fmla="*/ 8 w 1352"/>
                <a:gd name="T71" fmla="*/ 215 h 1388"/>
                <a:gd name="T72" fmla="*/ 3 w 1352"/>
                <a:gd name="T73" fmla="*/ 206 h 1388"/>
                <a:gd name="T74" fmla="*/ 5 w 1352"/>
                <a:gd name="T75" fmla="*/ 189 h 1388"/>
                <a:gd name="T76" fmla="*/ 15 w 1352"/>
                <a:gd name="T77" fmla="*/ 172 h 1388"/>
                <a:gd name="T78" fmla="*/ 28 w 1352"/>
                <a:gd name="T79" fmla="*/ 162 h 1388"/>
                <a:gd name="T80" fmla="*/ 38 w 1352"/>
                <a:gd name="T81" fmla="*/ 150 h 1388"/>
                <a:gd name="T82" fmla="*/ 49 w 1352"/>
                <a:gd name="T83" fmla="*/ 131 h 1388"/>
                <a:gd name="T84" fmla="*/ 53 w 1352"/>
                <a:gd name="T85" fmla="*/ 89 h 1388"/>
                <a:gd name="T86" fmla="*/ 47 w 1352"/>
                <a:gd name="T87" fmla="*/ 72 h 1388"/>
                <a:gd name="T88" fmla="*/ 31 w 1352"/>
                <a:gd name="T89" fmla="*/ 60 h 1388"/>
                <a:gd name="T90" fmla="*/ 51 w 1352"/>
                <a:gd name="T91" fmla="*/ 42 h 1388"/>
                <a:gd name="T92" fmla="*/ 78 w 1352"/>
                <a:gd name="T93" fmla="*/ 44 h 1388"/>
                <a:gd name="T94" fmla="*/ 112 w 1352"/>
                <a:gd name="T95" fmla="*/ 60 h 1388"/>
                <a:gd name="T96" fmla="*/ 170 w 1352"/>
                <a:gd name="T97" fmla="*/ 138 h 1388"/>
                <a:gd name="T98" fmla="*/ 214 w 1352"/>
                <a:gd name="T99" fmla="*/ 109 h 1388"/>
                <a:gd name="T100" fmla="*/ 229 w 1352"/>
                <a:gd name="T101" fmla="*/ 50 h 1388"/>
                <a:gd name="T102" fmla="*/ 248 w 1352"/>
                <a:gd name="T103" fmla="*/ 26 h 1388"/>
                <a:gd name="T104" fmla="*/ 289 w 1352"/>
                <a:gd name="T105" fmla="*/ 47 h 1388"/>
                <a:gd name="T106" fmla="*/ 266 w 1352"/>
                <a:gd name="T107" fmla="*/ 82 h 1388"/>
                <a:gd name="T108" fmla="*/ 240 w 1352"/>
                <a:gd name="T109" fmla="*/ 101 h 1388"/>
                <a:gd name="T110" fmla="*/ 276 w 1352"/>
                <a:gd name="T111" fmla="*/ 122 h 1388"/>
                <a:gd name="T112" fmla="*/ 280 w 1352"/>
                <a:gd name="T113" fmla="*/ 183 h 1388"/>
                <a:gd name="T114" fmla="*/ 300 w 1352"/>
                <a:gd name="T115" fmla="*/ 216 h 1388"/>
                <a:gd name="T116" fmla="*/ 338 w 1352"/>
                <a:gd name="T117" fmla="*/ 225 h 138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352"/>
                <a:gd name="T178" fmla="*/ 0 h 1388"/>
                <a:gd name="T179" fmla="*/ 1352 w 1352"/>
                <a:gd name="T180" fmla="*/ 1388 h 138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352" h="1388">
                  <a:moveTo>
                    <a:pt x="1262" y="1026"/>
                  </a:moveTo>
                  <a:lnTo>
                    <a:pt x="1230" y="998"/>
                  </a:lnTo>
                  <a:lnTo>
                    <a:pt x="1203" y="1026"/>
                  </a:lnTo>
                  <a:lnTo>
                    <a:pt x="1197" y="1028"/>
                  </a:lnTo>
                  <a:lnTo>
                    <a:pt x="1185" y="1032"/>
                  </a:lnTo>
                  <a:lnTo>
                    <a:pt x="1171" y="1039"/>
                  </a:lnTo>
                  <a:lnTo>
                    <a:pt x="1159" y="1045"/>
                  </a:lnTo>
                  <a:lnTo>
                    <a:pt x="1154" y="1049"/>
                  </a:lnTo>
                  <a:lnTo>
                    <a:pt x="1152" y="1055"/>
                  </a:lnTo>
                  <a:lnTo>
                    <a:pt x="1150" y="1067"/>
                  </a:lnTo>
                  <a:lnTo>
                    <a:pt x="1148" y="1081"/>
                  </a:lnTo>
                  <a:lnTo>
                    <a:pt x="1144" y="1093"/>
                  </a:lnTo>
                  <a:lnTo>
                    <a:pt x="1138" y="1098"/>
                  </a:lnTo>
                  <a:lnTo>
                    <a:pt x="1130" y="1102"/>
                  </a:lnTo>
                  <a:lnTo>
                    <a:pt x="1118" y="1106"/>
                  </a:lnTo>
                  <a:lnTo>
                    <a:pt x="1104" y="1114"/>
                  </a:lnTo>
                  <a:lnTo>
                    <a:pt x="1091" y="1118"/>
                  </a:lnTo>
                  <a:lnTo>
                    <a:pt x="1079" y="1122"/>
                  </a:lnTo>
                  <a:lnTo>
                    <a:pt x="1069" y="1120"/>
                  </a:lnTo>
                  <a:lnTo>
                    <a:pt x="1059" y="1114"/>
                  </a:lnTo>
                  <a:lnTo>
                    <a:pt x="1047" y="1112"/>
                  </a:lnTo>
                  <a:lnTo>
                    <a:pt x="1035" y="1112"/>
                  </a:lnTo>
                  <a:lnTo>
                    <a:pt x="1032" y="1112"/>
                  </a:lnTo>
                  <a:lnTo>
                    <a:pt x="1032" y="1116"/>
                  </a:lnTo>
                  <a:lnTo>
                    <a:pt x="1030" y="1124"/>
                  </a:lnTo>
                  <a:lnTo>
                    <a:pt x="1026" y="1136"/>
                  </a:lnTo>
                  <a:lnTo>
                    <a:pt x="1020" y="1144"/>
                  </a:lnTo>
                  <a:lnTo>
                    <a:pt x="1012" y="1148"/>
                  </a:lnTo>
                  <a:lnTo>
                    <a:pt x="1004" y="1146"/>
                  </a:lnTo>
                  <a:lnTo>
                    <a:pt x="992" y="1140"/>
                  </a:lnTo>
                  <a:lnTo>
                    <a:pt x="980" y="1130"/>
                  </a:lnTo>
                  <a:lnTo>
                    <a:pt x="969" y="1122"/>
                  </a:lnTo>
                  <a:lnTo>
                    <a:pt x="963" y="1116"/>
                  </a:lnTo>
                  <a:lnTo>
                    <a:pt x="959" y="1114"/>
                  </a:lnTo>
                  <a:lnTo>
                    <a:pt x="959" y="1116"/>
                  </a:lnTo>
                  <a:lnTo>
                    <a:pt x="959" y="1118"/>
                  </a:lnTo>
                  <a:lnTo>
                    <a:pt x="957" y="1124"/>
                  </a:lnTo>
                  <a:lnTo>
                    <a:pt x="955" y="1130"/>
                  </a:lnTo>
                  <a:lnTo>
                    <a:pt x="951" y="1134"/>
                  </a:lnTo>
                  <a:lnTo>
                    <a:pt x="949" y="1140"/>
                  </a:lnTo>
                  <a:lnTo>
                    <a:pt x="945" y="1142"/>
                  </a:lnTo>
                  <a:lnTo>
                    <a:pt x="939" y="1144"/>
                  </a:lnTo>
                  <a:lnTo>
                    <a:pt x="935" y="1142"/>
                  </a:lnTo>
                  <a:lnTo>
                    <a:pt x="931" y="1140"/>
                  </a:lnTo>
                  <a:lnTo>
                    <a:pt x="925" y="1136"/>
                  </a:lnTo>
                  <a:lnTo>
                    <a:pt x="921" y="1132"/>
                  </a:lnTo>
                  <a:lnTo>
                    <a:pt x="919" y="1128"/>
                  </a:lnTo>
                  <a:lnTo>
                    <a:pt x="917" y="1126"/>
                  </a:lnTo>
                  <a:lnTo>
                    <a:pt x="915" y="1122"/>
                  </a:lnTo>
                  <a:lnTo>
                    <a:pt x="913" y="1122"/>
                  </a:lnTo>
                  <a:lnTo>
                    <a:pt x="911" y="1126"/>
                  </a:lnTo>
                  <a:lnTo>
                    <a:pt x="906" y="1132"/>
                  </a:lnTo>
                  <a:lnTo>
                    <a:pt x="896" y="1144"/>
                  </a:lnTo>
                  <a:lnTo>
                    <a:pt x="886" y="1154"/>
                  </a:lnTo>
                  <a:lnTo>
                    <a:pt x="874" y="1159"/>
                  </a:lnTo>
                  <a:lnTo>
                    <a:pt x="864" y="1163"/>
                  </a:lnTo>
                  <a:lnTo>
                    <a:pt x="852" y="1159"/>
                  </a:lnTo>
                  <a:lnTo>
                    <a:pt x="839" y="1150"/>
                  </a:lnTo>
                  <a:lnTo>
                    <a:pt x="825" y="1138"/>
                  </a:lnTo>
                  <a:lnTo>
                    <a:pt x="809" y="1128"/>
                  </a:lnTo>
                  <a:lnTo>
                    <a:pt x="797" y="1122"/>
                  </a:lnTo>
                  <a:lnTo>
                    <a:pt x="787" y="1120"/>
                  </a:lnTo>
                  <a:lnTo>
                    <a:pt x="778" y="1130"/>
                  </a:lnTo>
                  <a:lnTo>
                    <a:pt x="766" y="1144"/>
                  </a:lnTo>
                  <a:lnTo>
                    <a:pt x="754" y="1159"/>
                  </a:lnTo>
                  <a:lnTo>
                    <a:pt x="742" y="1171"/>
                  </a:lnTo>
                  <a:lnTo>
                    <a:pt x="734" y="1179"/>
                  </a:lnTo>
                  <a:lnTo>
                    <a:pt x="724" y="1177"/>
                  </a:lnTo>
                  <a:lnTo>
                    <a:pt x="711" y="1175"/>
                  </a:lnTo>
                  <a:lnTo>
                    <a:pt x="695" y="1169"/>
                  </a:lnTo>
                  <a:lnTo>
                    <a:pt x="679" y="1165"/>
                  </a:lnTo>
                  <a:lnTo>
                    <a:pt x="667" y="1165"/>
                  </a:lnTo>
                  <a:lnTo>
                    <a:pt x="659" y="1167"/>
                  </a:lnTo>
                  <a:lnTo>
                    <a:pt x="650" y="1183"/>
                  </a:lnTo>
                  <a:lnTo>
                    <a:pt x="646" y="1209"/>
                  </a:lnTo>
                  <a:lnTo>
                    <a:pt x="648" y="1234"/>
                  </a:lnTo>
                  <a:lnTo>
                    <a:pt x="656" y="1254"/>
                  </a:lnTo>
                  <a:lnTo>
                    <a:pt x="665" y="1278"/>
                  </a:lnTo>
                  <a:lnTo>
                    <a:pt x="673" y="1299"/>
                  </a:lnTo>
                  <a:lnTo>
                    <a:pt x="675" y="1317"/>
                  </a:lnTo>
                  <a:lnTo>
                    <a:pt x="673" y="1331"/>
                  </a:lnTo>
                  <a:lnTo>
                    <a:pt x="673" y="1346"/>
                  </a:lnTo>
                  <a:lnTo>
                    <a:pt x="673" y="1362"/>
                  </a:lnTo>
                  <a:lnTo>
                    <a:pt x="667" y="1374"/>
                  </a:lnTo>
                  <a:lnTo>
                    <a:pt x="658" y="1382"/>
                  </a:lnTo>
                  <a:lnTo>
                    <a:pt x="638" y="1386"/>
                  </a:lnTo>
                  <a:lnTo>
                    <a:pt x="620" y="1388"/>
                  </a:lnTo>
                  <a:lnTo>
                    <a:pt x="604" y="1386"/>
                  </a:lnTo>
                  <a:lnTo>
                    <a:pt x="591" y="1380"/>
                  </a:lnTo>
                  <a:lnTo>
                    <a:pt x="581" y="1362"/>
                  </a:lnTo>
                  <a:lnTo>
                    <a:pt x="573" y="1343"/>
                  </a:lnTo>
                  <a:lnTo>
                    <a:pt x="571" y="1321"/>
                  </a:lnTo>
                  <a:lnTo>
                    <a:pt x="569" y="1309"/>
                  </a:lnTo>
                  <a:lnTo>
                    <a:pt x="567" y="1297"/>
                  </a:lnTo>
                  <a:lnTo>
                    <a:pt x="565" y="1287"/>
                  </a:lnTo>
                  <a:lnTo>
                    <a:pt x="559" y="1282"/>
                  </a:lnTo>
                  <a:lnTo>
                    <a:pt x="553" y="1283"/>
                  </a:lnTo>
                  <a:lnTo>
                    <a:pt x="545" y="1291"/>
                  </a:lnTo>
                  <a:lnTo>
                    <a:pt x="534" y="1303"/>
                  </a:lnTo>
                  <a:lnTo>
                    <a:pt x="518" y="1317"/>
                  </a:lnTo>
                  <a:lnTo>
                    <a:pt x="504" y="1331"/>
                  </a:lnTo>
                  <a:lnTo>
                    <a:pt x="488" y="1341"/>
                  </a:lnTo>
                  <a:lnTo>
                    <a:pt x="476" y="1343"/>
                  </a:lnTo>
                  <a:lnTo>
                    <a:pt x="465" y="1343"/>
                  </a:lnTo>
                  <a:lnTo>
                    <a:pt x="451" y="1343"/>
                  </a:lnTo>
                  <a:lnTo>
                    <a:pt x="437" y="1345"/>
                  </a:lnTo>
                  <a:lnTo>
                    <a:pt x="425" y="1343"/>
                  </a:lnTo>
                  <a:lnTo>
                    <a:pt x="415" y="1337"/>
                  </a:lnTo>
                  <a:lnTo>
                    <a:pt x="404" y="1323"/>
                  </a:lnTo>
                  <a:lnTo>
                    <a:pt x="394" y="1307"/>
                  </a:lnTo>
                  <a:lnTo>
                    <a:pt x="388" y="1287"/>
                  </a:lnTo>
                  <a:lnTo>
                    <a:pt x="386" y="1272"/>
                  </a:lnTo>
                  <a:lnTo>
                    <a:pt x="382" y="1256"/>
                  </a:lnTo>
                  <a:lnTo>
                    <a:pt x="378" y="1244"/>
                  </a:lnTo>
                  <a:lnTo>
                    <a:pt x="378" y="1240"/>
                  </a:lnTo>
                  <a:lnTo>
                    <a:pt x="372" y="1240"/>
                  </a:lnTo>
                  <a:lnTo>
                    <a:pt x="358" y="1240"/>
                  </a:lnTo>
                  <a:lnTo>
                    <a:pt x="341" y="1238"/>
                  </a:lnTo>
                  <a:lnTo>
                    <a:pt x="321" y="1236"/>
                  </a:lnTo>
                  <a:lnTo>
                    <a:pt x="303" y="1232"/>
                  </a:lnTo>
                  <a:lnTo>
                    <a:pt x="291" y="1224"/>
                  </a:lnTo>
                  <a:lnTo>
                    <a:pt x="282" y="1219"/>
                  </a:lnTo>
                  <a:lnTo>
                    <a:pt x="276" y="1213"/>
                  </a:lnTo>
                  <a:lnTo>
                    <a:pt x="270" y="1209"/>
                  </a:lnTo>
                  <a:lnTo>
                    <a:pt x="268" y="1201"/>
                  </a:lnTo>
                  <a:lnTo>
                    <a:pt x="268" y="1189"/>
                  </a:lnTo>
                  <a:lnTo>
                    <a:pt x="274" y="1171"/>
                  </a:lnTo>
                  <a:lnTo>
                    <a:pt x="280" y="1150"/>
                  </a:lnTo>
                  <a:lnTo>
                    <a:pt x="284" y="1134"/>
                  </a:lnTo>
                  <a:lnTo>
                    <a:pt x="285" y="1120"/>
                  </a:lnTo>
                  <a:lnTo>
                    <a:pt x="287" y="1110"/>
                  </a:lnTo>
                  <a:lnTo>
                    <a:pt x="291" y="1100"/>
                  </a:lnTo>
                  <a:lnTo>
                    <a:pt x="299" y="1087"/>
                  </a:lnTo>
                  <a:lnTo>
                    <a:pt x="309" y="1075"/>
                  </a:lnTo>
                  <a:lnTo>
                    <a:pt x="315" y="1065"/>
                  </a:lnTo>
                  <a:lnTo>
                    <a:pt x="311" y="1057"/>
                  </a:lnTo>
                  <a:lnTo>
                    <a:pt x="303" y="1053"/>
                  </a:lnTo>
                  <a:lnTo>
                    <a:pt x="289" y="1053"/>
                  </a:lnTo>
                  <a:lnTo>
                    <a:pt x="272" y="1053"/>
                  </a:lnTo>
                  <a:lnTo>
                    <a:pt x="254" y="1051"/>
                  </a:lnTo>
                  <a:lnTo>
                    <a:pt x="240" y="1047"/>
                  </a:lnTo>
                  <a:lnTo>
                    <a:pt x="230" y="1039"/>
                  </a:lnTo>
                  <a:lnTo>
                    <a:pt x="221" y="1020"/>
                  </a:lnTo>
                  <a:lnTo>
                    <a:pt x="217" y="1000"/>
                  </a:lnTo>
                  <a:lnTo>
                    <a:pt x="211" y="980"/>
                  </a:lnTo>
                  <a:lnTo>
                    <a:pt x="207" y="959"/>
                  </a:lnTo>
                  <a:lnTo>
                    <a:pt x="205" y="943"/>
                  </a:lnTo>
                  <a:lnTo>
                    <a:pt x="199" y="931"/>
                  </a:lnTo>
                  <a:lnTo>
                    <a:pt x="191" y="919"/>
                  </a:lnTo>
                  <a:lnTo>
                    <a:pt x="187" y="908"/>
                  </a:lnTo>
                  <a:lnTo>
                    <a:pt x="189" y="894"/>
                  </a:lnTo>
                  <a:lnTo>
                    <a:pt x="191" y="888"/>
                  </a:lnTo>
                  <a:lnTo>
                    <a:pt x="197" y="884"/>
                  </a:lnTo>
                  <a:lnTo>
                    <a:pt x="201" y="878"/>
                  </a:lnTo>
                  <a:lnTo>
                    <a:pt x="205" y="874"/>
                  </a:lnTo>
                  <a:lnTo>
                    <a:pt x="209" y="870"/>
                  </a:lnTo>
                  <a:lnTo>
                    <a:pt x="211" y="868"/>
                  </a:lnTo>
                  <a:lnTo>
                    <a:pt x="213" y="868"/>
                  </a:lnTo>
                  <a:lnTo>
                    <a:pt x="207" y="868"/>
                  </a:lnTo>
                  <a:lnTo>
                    <a:pt x="193" y="868"/>
                  </a:lnTo>
                  <a:lnTo>
                    <a:pt x="173" y="870"/>
                  </a:lnTo>
                  <a:lnTo>
                    <a:pt x="152" y="870"/>
                  </a:lnTo>
                  <a:lnTo>
                    <a:pt x="130" y="872"/>
                  </a:lnTo>
                  <a:lnTo>
                    <a:pt x="112" y="876"/>
                  </a:lnTo>
                  <a:lnTo>
                    <a:pt x="97" y="882"/>
                  </a:lnTo>
                  <a:lnTo>
                    <a:pt x="81" y="892"/>
                  </a:lnTo>
                  <a:lnTo>
                    <a:pt x="67" y="902"/>
                  </a:lnTo>
                  <a:lnTo>
                    <a:pt x="53" y="912"/>
                  </a:lnTo>
                  <a:lnTo>
                    <a:pt x="43" y="915"/>
                  </a:lnTo>
                  <a:lnTo>
                    <a:pt x="34" y="915"/>
                  </a:lnTo>
                  <a:lnTo>
                    <a:pt x="28" y="912"/>
                  </a:lnTo>
                  <a:lnTo>
                    <a:pt x="22" y="908"/>
                  </a:lnTo>
                  <a:lnTo>
                    <a:pt x="18" y="906"/>
                  </a:lnTo>
                  <a:lnTo>
                    <a:pt x="14" y="902"/>
                  </a:lnTo>
                  <a:lnTo>
                    <a:pt x="10" y="896"/>
                  </a:lnTo>
                  <a:lnTo>
                    <a:pt x="10" y="892"/>
                  </a:lnTo>
                  <a:lnTo>
                    <a:pt x="10" y="884"/>
                  </a:lnTo>
                  <a:lnTo>
                    <a:pt x="16" y="876"/>
                  </a:lnTo>
                  <a:lnTo>
                    <a:pt x="24" y="868"/>
                  </a:lnTo>
                  <a:lnTo>
                    <a:pt x="32" y="862"/>
                  </a:lnTo>
                  <a:lnTo>
                    <a:pt x="37" y="854"/>
                  </a:lnTo>
                  <a:lnTo>
                    <a:pt x="37" y="843"/>
                  </a:lnTo>
                  <a:lnTo>
                    <a:pt x="34" y="835"/>
                  </a:lnTo>
                  <a:lnTo>
                    <a:pt x="24" y="829"/>
                  </a:lnTo>
                  <a:lnTo>
                    <a:pt x="14" y="823"/>
                  </a:lnTo>
                  <a:lnTo>
                    <a:pt x="6" y="817"/>
                  </a:lnTo>
                  <a:lnTo>
                    <a:pt x="0" y="811"/>
                  </a:lnTo>
                  <a:lnTo>
                    <a:pt x="2" y="799"/>
                  </a:lnTo>
                  <a:lnTo>
                    <a:pt x="12" y="776"/>
                  </a:lnTo>
                  <a:lnTo>
                    <a:pt x="22" y="758"/>
                  </a:lnTo>
                  <a:lnTo>
                    <a:pt x="34" y="744"/>
                  </a:lnTo>
                  <a:lnTo>
                    <a:pt x="41" y="734"/>
                  </a:lnTo>
                  <a:lnTo>
                    <a:pt x="47" y="719"/>
                  </a:lnTo>
                  <a:lnTo>
                    <a:pt x="55" y="701"/>
                  </a:lnTo>
                  <a:lnTo>
                    <a:pt x="61" y="685"/>
                  </a:lnTo>
                  <a:lnTo>
                    <a:pt x="67" y="675"/>
                  </a:lnTo>
                  <a:lnTo>
                    <a:pt x="75" y="669"/>
                  </a:lnTo>
                  <a:lnTo>
                    <a:pt x="89" y="665"/>
                  </a:lnTo>
                  <a:lnTo>
                    <a:pt x="102" y="660"/>
                  </a:lnTo>
                  <a:lnTo>
                    <a:pt x="114" y="646"/>
                  </a:lnTo>
                  <a:lnTo>
                    <a:pt x="122" y="632"/>
                  </a:lnTo>
                  <a:lnTo>
                    <a:pt x="126" y="620"/>
                  </a:lnTo>
                  <a:lnTo>
                    <a:pt x="130" y="614"/>
                  </a:lnTo>
                  <a:lnTo>
                    <a:pt x="142" y="604"/>
                  </a:lnTo>
                  <a:lnTo>
                    <a:pt x="152" y="599"/>
                  </a:lnTo>
                  <a:lnTo>
                    <a:pt x="161" y="595"/>
                  </a:lnTo>
                  <a:lnTo>
                    <a:pt x="167" y="591"/>
                  </a:lnTo>
                  <a:lnTo>
                    <a:pt x="175" y="581"/>
                  </a:lnTo>
                  <a:lnTo>
                    <a:pt x="187" y="553"/>
                  </a:lnTo>
                  <a:lnTo>
                    <a:pt x="197" y="522"/>
                  </a:lnTo>
                  <a:lnTo>
                    <a:pt x="205" y="488"/>
                  </a:lnTo>
                  <a:lnTo>
                    <a:pt x="213" y="445"/>
                  </a:lnTo>
                  <a:lnTo>
                    <a:pt x="215" y="404"/>
                  </a:lnTo>
                  <a:lnTo>
                    <a:pt x="213" y="384"/>
                  </a:lnTo>
                  <a:lnTo>
                    <a:pt x="213" y="358"/>
                  </a:lnTo>
                  <a:lnTo>
                    <a:pt x="213" y="333"/>
                  </a:lnTo>
                  <a:lnTo>
                    <a:pt x="211" y="309"/>
                  </a:lnTo>
                  <a:lnTo>
                    <a:pt x="209" y="295"/>
                  </a:lnTo>
                  <a:lnTo>
                    <a:pt x="201" y="288"/>
                  </a:lnTo>
                  <a:lnTo>
                    <a:pt x="189" y="286"/>
                  </a:lnTo>
                  <a:lnTo>
                    <a:pt x="173" y="284"/>
                  </a:lnTo>
                  <a:lnTo>
                    <a:pt x="159" y="280"/>
                  </a:lnTo>
                  <a:lnTo>
                    <a:pt x="146" y="274"/>
                  </a:lnTo>
                  <a:lnTo>
                    <a:pt x="134" y="260"/>
                  </a:lnTo>
                  <a:lnTo>
                    <a:pt x="126" y="242"/>
                  </a:lnTo>
                  <a:lnTo>
                    <a:pt x="122" y="225"/>
                  </a:lnTo>
                  <a:lnTo>
                    <a:pt x="124" y="181"/>
                  </a:lnTo>
                  <a:lnTo>
                    <a:pt x="144" y="162"/>
                  </a:lnTo>
                  <a:lnTo>
                    <a:pt x="169" y="183"/>
                  </a:lnTo>
                  <a:lnTo>
                    <a:pt x="203" y="168"/>
                  </a:lnTo>
                  <a:lnTo>
                    <a:pt x="199" y="114"/>
                  </a:lnTo>
                  <a:lnTo>
                    <a:pt x="228" y="20"/>
                  </a:lnTo>
                  <a:lnTo>
                    <a:pt x="266" y="0"/>
                  </a:lnTo>
                  <a:lnTo>
                    <a:pt x="278" y="116"/>
                  </a:lnTo>
                  <a:lnTo>
                    <a:pt x="311" y="177"/>
                  </a:lnTo>
                  <a:lnTo>
                    <a:pt x="354" y="170"/>
                  </a:lnTo>
                  <a:lnTo>
                    <a:pt x="400" y="118"/>
                  </a:lnTo>
                  <a:lnTo>
                    <a:pt x="429" y="156"/>
                  </a:lnTo>
                  <a:lnTo>
                    <a:pt x="411" y="191"/>
                  </a:lnTo>
                  <a:lnTo>
                    <a:pt x="447" y="242"/>
                  </a:lnTo>
                  <a:lnTo>
                    <a:pt x="496" y="244"/>
                  </a:lnTo>
                  <a:lnTo>
                    <a:pt x="551" y="329"/>
                  </a:lnTo>
                  <a:lnTo>
                    <a:pt x="614" y="439"/>
                  </a:lnTo>
                  <a:lnTo>
                    <a:pt x="646" y="516"/>
                  </a:lnTo>
                  <a:lnTo>
                    <a:pt x="681" y="551"/>
                  </a:lnTo>
                  <a:lnTo>
                    <a:pt x="721" y="543"/>
                  </a:lnTo>
                  <a:lnTo>
                    <a:pt x="793" y="494"/>
                  </a:lnTo>
                  <a:lnTo>
                    <a:pt x="803" y="518"/>
                  </a:lnTo>
                  <a:lnTo>
                    <a:pt x="852" y="492"/>
                  </a:lnTo>
                  <a:lnTo>
                    <a:pt x="856" y="435"/>
                  </a:lnTo>
                  <a:lnTo>
                    <a:pt x="831" y="402"/>
                  </a:lnTo>
                  <a:lnTo>
                    <a:pt x="831" y="335"/>
                  </a:lnTo>
                  <a:lnTo>
                    <a:pt x="868" y="315"/>
                  </a:lnTo>
                  <a:lnTo>
                    <a:pt x="925" y="244"/>
                  </a:lnTo>
                  <a:lnTo>
                    <a:pt x="917" y="199"/>
                  </a:lnTo>
                  <a:lnTo>
                    <a:pt x="941" y="171"/>
                  </a:lnTo>
                  <a:lnTo>
                    <a:pt x="976" y="171"/>
                  </a:lnTo>
                  <a:lnTo>
                    <a:pt x="980" y="148"/>
                  </a:lnTo>
                  <a:lnTo>
                    <a:pt x="967" y="120"/>
                  </a:lnTo>
                  <a:lnTo>
                    <a:pt x="994" y="103"/>
                  </a:lnTo>
                  <a:lnTo>
                    <a:pt x="1043" y="108"/>
                  </a:lnTo>
                  <a:lnTo>
                    <a:pt x="1043" y="162"/>
                  </a:lnTo>
                  <a:lnTo>
                    <a:pt x="1065" y="232"/>
                  </a:lnTo>
                  <a:lnTo>
                    <a:pt x="1128" y="227"/>
                  </a:lnTo>
                  <a:lnTo>
                    <a:pt x="1154" y="189"/>
                  </a:lnTo>
                  <a:lnTo>
                    <a:pt x="1187" y="211"/>
                  </a:lnTo>
                  <a:lnTo>
                    <a:pt x="1193" y="252"/>
                  </a:lnTo>
                  <a:lnTo>
                    <a:pt x="1177" y="315"/>
                  </a:lnTo>
                  <a:lnTo>
                    <a:pt x="1126" y="329"/>
                  </a:lnTo>
                  <a:lnTo>
                    <a:pt x="1061" y="327"/>
                  </a:lnTo>
                  <a:lnTo>
                    <a:pt x="1047" y="311"/>
                  </a:lnTo>
                  <a:lnTo>
                    <a:pt x="1024" y="337"/>
                  </a:lnTo>
                  <a:lnTo>
                    <a:pt x="994" y="315"/>
                  </a:lnTo>
                  <a:lnTo>
                    <a:pt x="939" y="376"/>
                  </a:lnTo>
                  <a:lnTo>
                    <a:pt x="961" y="404"/>
                  </a:lnTo>
                  <a:lnTo>
                    <a:pt x="965" y="459"/>
                  </a:lnTo>
                  <a:lnTo>
                    <a:pt x="1006" y="471"/>
                  </a:lnTo>
                  <a:lnTo>
                    <a:pt x="1051" y="449"/>
                  </a:lnTo>
                  <a:lnTo>
                    <a:pt x="1069" y="445"/>
                  </a:lnTo>
                  <a:lnTo>
                    <a:pt x="1104" y="490"/>
                  </a:lnTo>
                  <a:lnTo>
                    <a:pt x="1075" y="561"/>
                  </a:lnTo>
                  <a:lnTo>
                    <a:pt x="1053" y="614"/>
                  </a:lnTo>
                  <a:lnTo>
                    <a:pt x="1075" y="658"/>
                  </a:lnTo>
                  <a:lnTo>
                    <a:pt x="1116" y="677"/>
                  </a:lnTo>
                  <a:lnTo>
                    <a:pt x="1118" y="732"/>
                  </a:lnTo>
                  <a:lnTo>
                    <a:pt x="1081" y="782"/>
                  </a:lnTo>
                  <a:lnTo>
                    <a:pt x="1112" y="837"/>
                  </a:lnTo>
                  <a:lnTo>
                    <a:pt x="1138" y="819"/>
                  </a:lnTo>
                  <a:lnTo>
                    <a:pt x="1187" y="823"/>
                  </a:lnTo>
                  <a:lnTo>
                    <a:pt x="1197" y="864"/>
                  </a:lnTo>
                  <a:lnTo>
                    <a:pt x="1228" y="884"/>
                  </a:lnTo>
                  <a:lnTo>
                    <a:pt x="1262" y="864"/>
                  </a:lnTo>
                  <a:lnTo>
                    <a:pt x="1293" y="888"/>
                  </a:lnTo>
                  <a:lnTo>
                    <a:pt x="1329" y="872"/>
                  </a:lnTo>
                  <a:lnTo>
                    <a:pt x="1352" y="900"/>
                  </a:lnTo>
                  <a:lnTo>
                    <a:pt x="1343" y="973"/>
                  </a:lnTo>
                  <a:lnTo>
                    <a:pt x="1291" y="986"/>
                  </a:lnTo>
                  <a:lnTo>
                    <a:pt x="1262" y="1026"/>
                  </a:lnTo>
                </a:path>
              </a:pathLst>
            </a:custGeom>
            <a:grpFill/>
            <a:ln w="635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14" name="Freeform 73"/>
            <p:cNvSpPr>
              <a:spLocks/>
            </p:cNvSpPr>
            <p:nvPr/>
          </p:nvSpPr>
          <p:spPr bwMode="gray">
            <a:xfrm>
              <a:off x="2755" y="3269"/>
              <a:ext cx="596" cy="432"/>
            </a:xfrm>
            <a:custGeom>
              <a:avLst/>
              <a:gdLst>
                <a:gd name="T0" fmla="*/ 209 w 1191"/>
                <a:gd name="T1" fmla="*/ 213 h 864"/>
                <a:gd name="T2" fmla="*/ 202 w 1191"/>
                <a:gd name="T3" fmla="*/ 215 h 864"/>
                <a:gd name="T4" fmla="*/ 195 w 1191"/>
                <a:gd name="T5" fmla="*/ 214 h 864"/>
                <a:gd name="T6" fmla="*/ 186 w 1191"/>
                <a:gd name="T7" fmla="*/ 210 h 864"/>
                <a:gd name="T8" fmla="*/ 180 w 1191"/>
                <a:gd name="T9" fmla="*/ 210 h 864"/>
                <a:gd name="T10" fmla="*/ 174 w 1191"/>
                <a:gd name="T11" fmla="*/ 203 h 864"/>
                <a:gd name="T12" fmla="*/ 169 w 1191"/>
                <a:gd name="T13" fmla="*/ 200 h 864"/>
                <a:gd name="T14" fmla="*/ 163 w 1191"/>
                <a:gd name="T15" fmla="*/ 210 h 864"/>
                <a:gd name="T16" fmla="*/ 155 w 1191"/>
                <a:gd name="T17" fmla="*/ 214 h 864"/>
                <a:gd name="T18" fmla="*/ 146 w 1191"/>
                <a:gd name="T19" fmla="*/ 216 h 864"/>
                <a:gd name="T20" fmla="*/ 140 w 1191"/>
                <a:gd name="T21" fmla="*/ 211 h 864"/>
                <a:gd name="T22" fmla="*/ 133 w 1191"/>
                <a:gd name="T23" fmla="*/ 213 h 864"/>
                <a:gd name="T24" fmla="*/ 123 w 1191"/>
                <a:gd name="T25" fmla="*/ 213 h 864"/>
                <a:gd name="T26" fmla="*/ 112 w 1191"/>
                <a:gd name="T27" fmla="*/ 206 h 864"/>
                <a:gd name="T28" fmla="*/ 101 w 1191"/>
                <a:gd name="T29" fmla="*/ 198 h 864"/>
                <a:gd name="T30" fmla="*/ 93 w 1191"/>
                <a:gd name="T31" fmla="*/ 189 h 864"/>
                <a:gd name="T32" fmla="*/ 88 w 1191"/>
                <a:gd name="T33" fmla="*/ 176 h 864"/>
                <a:gd name="T34" fmla="*/ 91 w 1191"/>
                <a:gd name="T35" fmla="*/ 171 h 864"/>
                <a:gd name="T36" fmla="*/ 94 w 1191"/>
                <a:gd name="T37" fmla="*/ 170 h 864"/>
                <a:gd name="T38" fmla="*/ 96 w 1191"/>
                <a:gd name="T39" fmla="*/ 167 h 864"/>
                <a:gd name="T40" fmla="*/ 87 w 1191"/>
                <a:gd name="T41" fmla="*/ 160 h 864"/>
                <a:gd name="T42" fmla="*/ 79 w 1191"/>
                <a:gd name="T43" fmla="*/ 161 h 864"/>
                <a:gd name="T44" fmla="*/ 74 w 1191"/>
                <a:gd name="T45" fmla="*/ 163 h 864"/>
                <a:gd name="T46" fmla="*/ 66 w 1191"/>
                <a:gd name="T47" fmla="*/ 158 h 864"/>
                <a:gd name="T48" fmla="*/ 60 w 1191"/>
                <a:gd name="T49" fmla="*/ 161 h 864"/>
                <a:gd name="T50" fmla="*/ 52 w 1191"/>
                <a:gd name="T51" fmla="*/ 156 h 864"/>
                <a:gd name="T52" fmla="*/ 46 w 1191"/>
                <a:gd name="T53" fmla="*/ 152 h 864"/>
                <a:gd name="T54" fmla="*/ 66 w 1191"/>
                <a:gd name="T55" fmla="*/ 135 h 864"/>
                <a:gd name="T56" fmla="*/ 53 w 1191"/>
                <a:gd name="T57" fmla="*/ 114 h 864"/>
                <a:gd name="T58" fmla="*/ 29 w 1191"/>
                <a:gd name="T59" fmla="*/ 108 h 864"/>
                <a:gd name="T60" fmla="*/ 8 w 1191"/>
                <a:gd name="T61" fmla="*/ 101 h 864"/>
                <a:gd name="T62" fmla="*/ 26 w 1191"/>
                <a:gd name="T63" fmla="*/ 74 h 864"/>
                <a:gd name="T64" fmla="*/ 63 w 1191"/>
                <a:gd name="T65" fmla="*/ 84 h 864"/>
                <a:gd name="T66" fmla="*/ 77 w 1191"/>
                <a:gd name="T67" fmla="*/ 70 h 864"/>
                <a:gd name="T68" fmla="*/ 100 w 1191"/>
                <a:gd name="T69" fmla="*/ 52 h 864"/>
                <a:gd name="T70" fmla="*/ 124 w 1191"/>
                <a:gd name="T71" fmla="*/ 56 h 864"/>
                <a:gd name="T72" fmla="*/ 144 w 1191"/>
                <a:gd name="T73" fmla="*/ 48 h 864"/>
                <a:gd name="T74" fmla="*/ 165 w 1191"/>
                <a:gd name="T75" fmla="*/ 40 h 864"/>
                <a:gd name="T76" fmla="*/ 182 w 1191"/>
                <a:gd name="T77" fmla="*/ 27 h 864"/>
                <a:gd name="T78" fmla="*/ 200 w 1191"/>
                <a:gd name="T79" fmla="*/ 19 h 864"/>
                <a:gd name="T80" fmla="*/ 217 w 1191"/>
                <a:gd name="T81" fmla="*/ 9 h 864"/>
                <a:gd name="T82" fmla="*/ 244 w 1191"/>
                <a:gd name="T83" fmla="*/ 5 h 864"/>
                <a:gd name="T84" fmla="*/ 260 w 1191"/>
                <a:gd name="T85" fmla="*/ 18 h 864"/>
                <a:gd name="T86" fmla="*/ 252 w 1191"/>
                <a:gd name="T87" fmla="*/ 54 h 864"/>
                <a:gd name="T88" fmla="*/ 274 w 1191"/>
                <a:gd name="T89" fmla="*/ 71 h 864"/>
                <a:gd name="T90" fmla="*/ 298 w 1191"/>
                <a:gd name="T91" fmla="*/ 81 h 864"/>
                <a:gd name="T92" fmla="*/ 282 w 1191"/>
                <a:gd name="T93" fmla="*/ 108 h 864"/>
                <a:gd name="T94" fmla="*/ 260 w 1191"/>
                <a:gd name="T95" fmla="*/ 161 h 864"/>
                <a:gd name="T96" fmla="*/ 248 w 1191"/>
                <a:gd name="T97" fmla="*/ 182 h 864"/>
                <a:gd name="T98" fmla="*/ 225 w 1191"/>
                <a:gd name="T99" fmla="*/ 197 h 86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191"/>
                <a:gd name="T151" fmla="*/ 0 h 864"/>
                <a:gd name="T152" fmla="*/ 1191 w 1191"/>
                <a:gd name="T153" fmla="*/ 864 h 864"/>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191" h="864">
                  <a:moveTo>
                    <a:pt x="866" y="835"/>
                  </a:moveTo>
                  <a:lnTo>
                    <a:pt x="834" y="815"/>
                  </a:lnTo>
                  <a:lnTo>
                    <a:pt x="836" y="852"/>
                  </a:lnTo>
                  <a:lnTo>
                    <a:pt x="832" y="852"/>
                  </a:lnTo>
                  <a:lnTo>
                    <a:pt x="821" y="856"/>
                  </a:lnTo>
                  <a:lnTo>
                    <a:pt x="807" y="860"/>
                  </a:lnTo>
                  <a:lnTo>
                    <a:pt x="793" y="864"/>
                  </a:lnTo>
                  <a:lnTo>
                    <a:pt x="783" y="862"/>
                  </a:lnTo>
                  <a:lnTo>
                    <a:pt x="777" y="856"/>
                  </a:lnTo>
                  <a:lnTo>
                    <a:pt x="767" y="849"/>
                  </a:lnTo>
                  <a:lnTo>
                    <a:pt x="758" y="841"/>
                  </a:lnTo>
                  <a:lnTo>
                    <a:pt x="744" y="837"/>
                  </a:lnTo>
                  <a:lnTo>
                    <a:pt x="734" y="837"/>
                  </a:lnTo>
                  <a:lnTo>
                    <a:pt x="726" y="837"/>
                  </a:lnTo>
                  <a:lnTo>
                    <a:pt x="718" y="837"/>
                  </a:lnTo>
                  <a:lnTo>
                    <a:pt x="708" y="831"/>
                  </a:lnTo>
                  <a:lnTo>
                    <a:pt x="701" y="821"/>
                  </a:lnTo>
                  <a:lnTo>
                    <a:pt x="693" y="811"/>
                  </a:lnTo>
                  <a:lnTo>
                    <a:pt x="687" y="801"/>
                  </a:lnTo>
                  <a:lnTo>
                    <a:pt x="681" y="797"/>
                  </a:lnTo>
                  <a:lnTo>
                    <a:pt x="673" y="799"/>
                  </a:lnTo>
                  <a:lnTo>
                    <a:pt x="665" y="811"/>
                  </a:lnTo>
                  <a:lnTo>
                    <a:pt x="657" y="825"/>
                  </a:lnTo>
                  <a:lnTo>
                    <a:pt x="651" y="839"/>
                  </a:lnTo>
                  <a:lnTo>
                    <a:pt x="641" y="847"/>
                  </a:lnTo>
                  <a:lnTo>
                    <a:pt x="632" y="850"/>
                  </a:lnTo>
                  <a:lnTo>
                    <a:pt x="620" y="856"/>
                  </a:lnTo>
                  <a:lnTo>
                    <a:pt x="606" y="860"/>
                  </a:lnTo>
                  <a:lnTo>
                    <a:pt x="592" y="862"/>
                  </a:lnTo>
                  <a:lnTo>
                    <a:pt x="582" y="862"/>
                  </a:lnTo>
                  <a:lnTo>
                    <a:pt x="575" y="854"/>
                  </a:lnTo>
                  <a:lnTo>
                    <a:pt x="569" y="849"/>
                  </a:lnTo>
                  <a:lnTo>
                    <a:pt x="559" y="843"/>
                  </a:lnTo>
                  <a:lnTo>
                    <a:pt x="549" y="843"/>
                  </a:lnTo>
                  <a:lnTo>
                    <a:pt x="539" y="845"/>
                  </a:lnTo>
                  <a:lnTo>
                    <a:pt x="529" y="850"/>
                  </a:lnTo>
                  <a:lnTo>
                    <a:pt x="519" y="854"/>
                  </a:lnTo>
                  <a:lnTo>
                    <a:pt x="508" y="854"/>
                  </a:lnTo>
                  <a:lnTo>
                    <a:pt x="492" y="849"/>
                  </a:lnTo>
                  <a:lnTo>
                    <a:pt x="474" y="837"/>
                  </a:lnTo>
                  <a:lnTo>
                    <a:pt x="458" y="829"/>
                  </a:lnTo>
                  <a:lnTo>
                    <a:pt x="445" y="821"/>
                  </a:lnTo>
                  <a:lnTo>
                    <a:pt x="431" y="811"/>
                  </a:lnTo>
                  <a:lnTo>
                    <a:pt x="417" y="799"/>
                  </a:lnTo>
                  <a:lnTo>
                    <a:pt x="403" y="791"/>
                  </a:lnTo>
                  <a:lnTo>
                    <a:pt x="389" y="784"/>
                  </a:lnTo>
                  <a:lnTo>
                    <a:pt x="382" y="776"/>
                  </a:lnTo>
                  <a:lnTo>
                    <a:pt x="370" y="754"/>
                  </a:lnTo>
                  <a:lnTo>
                    <a:pt x="358" y="732"/>
                  </a:lnTo>
                  <a:lnTo>
                    <a:pt x="352" y="717"/>
                  </a:lnTo>
                  <a:lnTo>
                    <a:pt x="350" y="703"/>
                  </a:lnTo>
                  <a:lnTo>
                    <a:pt x="354" y="691"/>
                  </a:lnTo>
                  <a:lnTo>
                    <a:pt x="358" y="685"/>
                  </a:lnTo>
                  <a:lnTo>
                    <a:pt x="364" y="683"/>
                  </a:lnTo>
                  <a:lnTo>
                    <a:pt x="368" y="681"/>
                  </a:lnTo>
                  <a:lnTo>
                    <a:pt x="372" y="679"/>
                  </a:lnTo>
                  <a:lnTo>
                    <a:pt x="376" y="677"/>
                  </a:lnTo>
                  <a:lnTo>
                    <a:pt x="380" y="673"/>
                  </a:lnTo>
                  <a:lnTo>
                    <a:pt x="382" y="671"/>
                  </a:lnTo>
                  <a:lnTo>
                    <a:pt x="382" y="665"/>
                  </a:lnTo>
                  <a:lnTo>
                    <a:pt x="376" y="654"/>
                  </a:lnTo>
                  <a:lnTo>
                    <a:pt x="364" y="646"/>
                  </a:lnTo>
                  <a:lnTo>
                    <a:pt x="348" y="638"/>
                  </a:lnTo>
                  <a:lnTo>
                    <a:pt x="332" y="636"/>
                  </a:lnTo>
                  <a:lnTo>
                    <a:pt x="323" y="638"/>
                  </a:lnTo>
                  <a:lnTo>
                    <a:pt x="315" y="644"/>
                  </a:lnTo>
                  <a:lnTo>
                    <a:pt x="307" y="650"/>
                  </a:lnTo>
                  <a:lnTo>
                    <a:pt x="301" y="652"/>
                  </a:lnTo>
                  <a:lnTo>
                    <a:pt x="295" y="650"/>
                  </a:lnTo>
                  <a:lnTo>
                    <a:pt x="283" y="636"/>
                  </a:lnTo>
                  <a:lnTo>
                    <a:pt x="273" y="630"/>
                  </a:lnTo>
                  <a:lnTo>
                    <a:pt x="262" y="630"/>
                  </a:lnTo>
                  <a:lnTo>
                    <a:pt x="254" y="636"/>
                  </a:lnTo>
                  <a:lnTo>
                    <a:pt x="246" y="642"/>
                  </a:lnTo>
                  <a:lnTo>
                    <a:pt x="238" y="644"/>
                  </a:lnTo>
                  <a:lnTo>
                    <a:pt x="230" y="640"/>
                  </a:lnTo>
                  <a:lnTo>
                    <a:pt x="220" y="632"/>
                  </a:lnTo>
                  <a:lnTo>
                    <a:pt x="208" y="624"/>
                  </a:lnTo>
                  <a:lnTo>
                    <a:pt x="195" y="614"/>
                  </a:lnTo>
                  <a:lnTo>
                    <a:pt x="185" y="608"/>
                  </a:lnTo>
                  <a:lnTo>
                    <a:pt x="181" y="606"/>
                  </a:lnTo>
                  <a:lnTo>
                    <a:pt x="181" y="593"/>
                  </a:lnTo>
                  <a:lnTo>
                    <a:pt x="210" y="553"/>
                  </a:lnTo>
                  <a:lnTo>
                    <a:pt x="262" y="540"/>
                  </a:lnTo>
                  <a:lnTo>
                    <a:pt x="271" y="467"/>
                  </a:lnTo>
                  <a:lnTo>
                    <a:pt x="248" y="439"/>
                  </a:lnTo>
                  <a:lnTo>
                    <a:pt x="212" y="455"/>
                  </a:lnTo>
                  <a:lnTo>
                    <a:pt x="179" y="435"/>
                  </a:lnTo>
                  <a:lnTo>
                    <a:pt x="147" y="451"/>
                  </a:lnTo>
                  <a:lnTo>
                    <a:pt x="116" y="431"/>
                  </a:lnTo>
                  <a:lnTo>
                    <a:pt x="106" y="390"/>
                  </a:lnTo>
                  <a:lnTo>
                    <a:pt x="57" y="386"/>
                  </a:lnTo>
                  <a:lnTo>
                    <a:pt x="31" y="404"/>
                  </a:lnTo>
                  <a:lnTo>
                    <a:pt x="0" y="349"/>
                  </a:lnTo>
                  <a:lnTo>
                    <a:pt x="51" y="347"/>
                  </a:lnTo>
                  <a:lnTo>
                    <a:pt x="104" y="295"/>
                  </a:lnTo>
                  <a:lnTo>
                    <a:pt x="139" y="292"/>
                  </a:lnTo>
                  <a:lnTo>
                    <a:pt x="195" y="327"/>
                  </a:lnTo>
                  <a:lnTo>
                    <a:pt x="250" y="335"/>
                  </a:lnTo>
                  <a:lnTo>
                    <a:pt x="275" y="309"/>
                  </a:lnTo>
                  <a:lnTo>
                    <a:pt x="279" y="288"/>
                  </a:lnTo>
                  <a:lnTo>
                    <a:pt x="307" y="278"/>
                  </a:lnTo>
                  <a:lnTo>
                    <a:pt x="338" y="248"/>
                  </a:lnTo>
                  <a:lnTo>
                    <a:pt x="386" y="238"/>
                  </a:lnTo>
                  <a:lnTo>
                    <a:pt x="397" y="207"/>
                  </a:lnTo>
                  <a:lnTo>
                    <a:pt x="437" y="181"/>
                  </a:lnTo>
                  <a:lnTo>
                    <a:pt x="458" y="223"/>
                  </a:lnTo>
                  <a:lnTo>
                    <a:pt x="496" y="225"/>
                  </a:lnTo>
                  <a:lnTo>
                    <a:pt x="521" y="248"/>
                  </a:lnTo>
                  <a:lnTo>
                    <a:pt x="567" y="227"/>
                  </a:lnTo>
                  <a:lnTo>
                    <a:pt x="575" y="189"/>
                  </a:lnTo>
                  <a:lnTo>
                    <a:pt x="604" y="173"/>
                  </a:lnTo>
                  <a:lnTo>
                    <a:pt x="641" y="193"/>
                  </a:lnTo>
                  <a:lnTo>
                    <a:pt x="659" y="160"/>
                  </a:lnTo>
                  <a:lnTo>
                    <a:pt x="695" y="160"/>
                  </a:lnTo>
                  <a:lnTo>
                    <a:pt x="693" y="120"/>
                  </a:lnTo>
                  <a:lnTo>
                    <a:pt x="728" y="108"/>
                  </a:lnTo>
                  <a:lnTo>
                    <a:pt x="740" y="122"/>
                  </a:lnTo>
                  <a:lnTo>
                    <a:pt x="765" y="71"/>
                  </a:lnTo>
                  <a:lnTo>
                    <a:pt x="797" y="73"/>
                  </a:lnTo>
                  <a:lnTo>
                    <a:pt x="825" y="77"/>
                  </a:lnTo>
                  <a:lnTo>
                    <a:pt x="840" y="30"/>
                  </a:lnTo>
                  <a:lnTo>
                    <a:pt x="868" y="36"/>
                  </a:lnTo>
                  <a:lnTo>
                    <a:pt x="891" y="63"/>
                  </a:lnTo>
                  <a:lnTo>
                    <a:pt x="933" y="6"/>
                  </a:lnTo>
                  <a:lnTo>
                    <a:pt x="974" y="18"/>
                  </a:lnTo>
                  <a:lnTo>
                    <a:pt x="1006" y="0"/>
                  </a:lnTo>
                  <a:lnTo>
                    <a:pt x="1039" y="10"/>
                  </a:lnTo>
                  <a:lnTo>
                    <a:pt x="1039" y="69"/>
                  </a:lnTo>
                  <a:lnTo>
                    <a:pt x="1065" y="89"/>
                  </a:lnTo>
                  <a:lnTo>
                    <a:pt x="1059" y="154"/>
                  </a:lnTo>
                  <a:lnTo>
                    <a:pt x="1006" y="215"/>
                  </a:lnTo>
                  <a:lnTo>
                    <a:pt x="1080" y="209"/>
                  </a:lnTo>
                  <a:lnTo>
                    <a:pt x="1096" y="234"/>
                  </a:lnTo>
                  <a:lnTo>
                    <a:pt x="1096" y="284"/>
                  </a:lnTo>
                  <a:lnTo>
                    <a:pt x="1134" y="258"/>
                  </a:lnTo>
                  <a:lnTo>
                    <a:pt x="1169" y="258"/>
                  </a:lnTo>
                  <a:lnTo>
                    <a:pt x="1191" y="321"/>
                  </a:lnTo>
                  <a:lnTo>
                    <a:pt x="1163" y="351"/>
                  </a:lnTo>
                  <a:lnTo>
                    <a:pt x="1167" y="408"/>
                  </a:lnTo>
                  <a:lnTo>
                    <a:pt x="1128" y="431"/>
                  </a:lnTo>
                  <a:lnTo>
                    <a:pt x="1104" y="504"/>
                  </a:lnTo>
                  <a:lnTo>
                    <a:pt x="1110" y="579"/>
                  </a:lnTo>
                  <a:lnTo>
                    <a:pt x="1039" y="642"/>
                  </a:lnTo>
                  <a:lnTo>
                    <a:pt x="1013" y="654"/>
                  </a:lnTo>
                  <a:lnTo>
                    <a:pt x="1013" y="713"/>
                  </a:lnTo>
                  <a:lnTo>
                    <a:pt x="990" y="728"/>
                  </a:lnTo>
                  <a:lnTo>
                    <a:pt x="943" y="738"/>
                  </a:lnTo>
                  <a:lnTo>
                    <a:pt x="937" y="776"/>
                  </a:lnTo>
                  <a:lnTo>
                    <a:pt x="899" y="788"/>
                  </a:lnTo>
                  <a:lnTo>
                    <a:pt x="866" y="835"/>
                  </a:lnTo>
                  <a:close/>
                </a:path>
              </a:pathLst>
            </a:custGeom>
            <a:grpFill/>
            <a:ln w="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15" name="Freeform 74"/>
            <p:cNvSpPr>
              <a:spLocks/>
            </p:cNvSpPr>
            <p:nvPr/>
          </p:nvSpPr>
          <p:spPr bwMode="gray">
            <a:xfrm>
              <a:off x="2755" y="3269"/>
              <a:ext cx="596" cy="432"/>
            </a:xfrm>
            <a:custGeom>
              <a:avLst/>
              <a:gdLst>
                <a:gd name="T0" fmla="*/ 209 w 1191"/>
                <a:gd name="T1" fmla="*/ 213 h 864"/>
                <a:gd name="T2" fmla="*/ 202 w 1191"/>
                <a:gd name="T3" fmla="*/ 215 h 864"/>
                <a:gd name="T4" fmla="*/ 195 w 1191"/>
                <a:gd name="T5" fmla="*/ 214 h 864"/>
                <a:gd name="T6" fmla="*/ 186 w 1191"/>
                <a:gd name="T7" fmla="*/ 210 h 864"/>
                <a:gd name="T8" fmla="*/ 180 w 1191"/>
                <a:gd name="T9" fmla="*/ 210 h 864"/>
                <a:gd name="T10" fmla="*/ 174 w 1191"/>
                <a:gd name="T11" fmla="*/ 203 h 864"/>
                <a:gd name="T12" fmla="*/ 169 w 1191"/>
                <a:gd name="T13" fmla="*/ 200 h 864"/>
                <a:gd name="T14" fmla="*/ 163 w 1191"/>
                <a:gd name="T15" fmla="*/ 210 h 864"/>
                <a:gd name="T16" fmla="*/ 155 w 1191"/>
                <a:gd name="T17" fmla="*/ 214 h 864"/>
                <a:gd name="T18" fmla="*/ 146 w 1191"/>
                <a:gd name="T19" fmla="*/ 216 h 864"/>
                <a:gd name="T20" fmla="*/ 140 w 1191"/>
                <a:gd name="T21" fmla="*/ 211 h 864"/>
                <a:gd name="T22" fmla="*/ 133 w 1191"/>
                <a:gd name="T23" fmla="*/ 213 h 864"/>
                <a:gd name="T24" fmla="*/ 123 w 1191"/>
                <a:gd name="T25" fmla="*/ 213 h 864"/>
                <a:gd name="T26" fmla="*/ 112 w 1191"/>
                <a:gd name="T27" fmla="*/ 206 h 864"/>
                <a:gd name="T28" fmla="*/ 101 w 1191"/>
                <a:gd name="T29" fmla="*/ 198 h 864"/>
                <a:gd name="T30" fmla="*/ 93 w 1191"/>
                <a:gd name="T31" fmla="*/ 189 h 864"/>
                <a:gd name="T32" fmla="*/ 88 w 1191"/>
                <a:gd name="T33" fmla="*/ 176 h 864"/>
                <a:gd name="T34" fmla="*/ 91 w 1191"/>
                <a:gd name="T35" fmla="*/ 171 h 864"/>
                <a:gd name="T36" fmla="*/ 94 w 1191"/>
                <a:gd name="T37" fmla="*/ 170 h 864"/>
                <a:gd name="T38" fmla="*/ 96 w 1191"/>
                <a:gd name="T39" fmla="*/ 167 h 864"/>
                <a:gd name="T40" fmla="*/ 87 w 1191"/>
                <a:gd name="T41" fmla="*/ 160 h 864"/>
                <a:gd name="T42" fmla="*/ 79 w 1191"/>
                <a:gd name="T43" fmla="*/ 161 h 864"/>
                <a:gd name="T44" fmla="*/ 74 w 1191"/>
                <a:gd name="T45" fmla="*/ 163 h 864"/>
                <a:gd name="T46" fmla="*/ 66 w 1191"/>
                <a:gd name="T47" fmla="*/ 158 h 864"/>
                <a:gd name="T48" fmla="*/ 60 w 1191"/>
                <a:gd name="T49" fmla="*/ 161 h 864"/>
                <a:gd name="T50" fmla="*/ 52 w 1191"/>
                <a:gd name="T51" fmla="*/ 156 h 864"/>
                <a:gd name="T52" fmla="*/ 46 w 1191"/>
                <a:gd name="T53" fmla="*/ 152 h 864"/>
                <a:gd name="T54" fmla="*/ 66 w 1191"/>
                <a:gd name="T55" fmla="*/ 135 h 864"/>
                <a:gd name="T56" fmla="*/ 53 w 1191"/>
                <a:gd name="T57" fmla="*/ 114 h 864"/>
                <a:gd name="T58" fmla="*/ 29 w 1191"/>
                <a:gd name="T59" fmla="*/ 108 h 864"/>
                <a:gd name="T60" fmla="*/ 8 w 1191"/>
                <a:gd name="T61" fmla="*/ 101 h 864"/>
                <a:gd name="T62" fmla="*/ 26 w 1191"/>
                <a:gd name="T63" fmla="*/ 74 h 864"/>
                <a:gd name="T64" fmla="*/ 63 w 1191"/>
                <a:gd name="T65" fmla="*/ 84 h 864"/>
                <a:gd name="T66" fmla="*/ 77 w 1191"/>
                <a:gd name="T67" fmla="*/ 70 h 864"/>
                <a:gd name="T68" fmla="*/ 100 w 1191"/>
                <a:gd name="T69" fmla="*/ 52 h 864"/>
                <a:gd name="T70" fmla="*/ 124 w 1191"/>
                <a:gd name="T71" fmla="*/ 56 h 864"/>
                <a:gd name="T72" fmla="*/ 144 w 1191"/>
                <a:gd name="T73" fmla="*/ 48 h 864"/>
                <a:gd name="T74" fmla="*/ 165 w 1191"/>
                <a:gd name="T75" fmla="*/ 40 h 864"/>
                <a:gd name="T76" fmla="*/ 182 w 1191"/>
                <a:gd name="T77" fmla="*/ 27 h 864"/>
                <a:gd name="T78" fmla="*/ 200 w 1191"/>
                <a:gd name="T79" fmla="*/ 19 h 864"/>
                <a:gd name="T80" fmla="*/ 217 w 1191"/>
                <a:gd name="T81" fmla="*/ 9 h 864"/>
                <a:gd name="T82" fmla="*/ 244 w 1191"/>
                <a:gd name="T83" fmla="*/ 5 h 864"/>
                <a:gd name="T84" fmla="*/ 260 w 1191"/>
                <a:gd name="T85" fmla="*/ 18 h 864"/>
                <a:gd name="T86" fmla="*/ 252 w 1191"/>
                <a:gd name="T87" fmla="*/ 54 h 864"/>
                <a:gd name="T88" fmla="*/ 274 w 1191"/>
                <a:gd name="T89" fmla="*/ 71 h 864"/>
                <a:gd name="T90" fmla="*/ 298 w 1191"/>
                <a:gd name="T91" fmla="*/ 81 h 864"/>
                <a:gd name="T92" fmla="*/ 282 w 1191"/>
                <a:gd name="T93" fmla="*/ 108 h 864"/>
                <a:gd name="T94" fmla="*/ 260 w 1191"/>
                <a:gd name="T95" fmla="*/ 161 h 864"/>
                <a:gd name="T96" fmla="*/ 248 w 1191"/>
                <a:gd name="T97" fmla="*/ 182 h 864"/>
                <a:gd name="T98" fmla="*/ 225 w 1191"/>
                <a:gd name="T99" fmla="*/ 197 h 86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191"/>
                <a:gd name="T151" fmla="*/ 0 h 864"/>
                <a:gd name="T152" fmla="*/ 1191 w 1191"/>
                <a:gd name="T153" fmla="*/ 864 h 864"/>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191" h="864">
                  <a:moveTo>
                    <a:pt x="866" y="835"/>
                  </a:moveTo>
                  <a:lnTo>
                    <a:pt x="834" y="815"/>
                  </a:lnTo>
                  <a:lnTo>
                    <a:pt x="836" y="852"/>
                  </a:lnTo>
                  <a:lnTo>
                    <a:pt x="832" y="852"/>
                  </a:lnTo>
                  <a:lnTo>
                    <a:pt x="821" y="856"/>
                  </a:lnTo>
                  <a:lnTo>
                    <a:pt x="807" y="860"/>
                  </a:lnTo>
                  <a:lnTo>
                    <a:pt x="793" y="864"/>
                  </a:lnTo>
                  <a:lnTo>
                    <a:pt x="783" y="862"/>
                  </a:lnTo>
                  <a:lnTo>
                    <a:pt x="777" y="856"/>
                  </a:lnTo>
                  <a:lnTo>
                    <a:pt x="767" y="849"/>
                  </a:lnTo>
                  <a:lnTo>
                    <a:pt x="758" y="841"/>
                  </a:lnTo>
                  <a:lnTo>
                    <a:pt x="744" y="837"/>
                  </a:lnTo>
                  <a:lnTo>
                    <a:pt x="734" y="837"/>
                  </a:lnTo>
                  <a:lnTo>
                    <a:pt x="726" y="837"/>
                  </a:lnTo>
                  <a:lnTo>
                    <a:pt x="718" y="837"/>
                  </a:lnTo>
                  <a:lnTo>
                    <a:pt x="708" y="831"/>
                  </a:lnTo>
                  <a:lnTo>
                    <a:pt x="701" y="821"/>
                  </a:lnTo>
                  <a:lnTo>
                    <a:pt x="693" y="811"/>
                  </a:lnTo>
                  <a:lnTo>
                    <a:pt x="687" y="801"/>
                  </a:lnTo>
                  <a:lnTo>
                    <a:pt x="681" y="797"/>
                  </a:lnTo>
                  <a:lnTo>
                    <a:pt x="673" y="799"/>
                  </a:lnTo>
                  <a:lnTo>
                    <a:pt x="665" y="811"/>
                  </a:lnTo>
                  <a:lnTo>
                    <a:pt x="657" y="825"/>
                  </a:lnTo>
                  <a:lnTo>
                    <a:pt x="651" y="839"/>
                  </a:lnTo>
                  <a:lnTo>
                    <a:pt x="641" y="847"/>
                  </a:lnTo>
                  <a:lnTo>
                    <a:pt x="632" y="850"/>
                  </a:lnTo>
                  <a:lnTo>
                    <a:pt x="620" y="856"/>
                  </a:lnTo>
                  <a:lnTo>
                    <a:pt x="606" y="860"/>
                  </a:lnTo>
                  <a:lnTo>
                    <a:pt x="592" y="862"/>
                  </a:lnTo>
                  <a:lnTo>
                    <a:pt x="582" y="862"/>
                  </a:lnTo>
                  <a:lnTo>
                    <a:pt x="575" y="854"/>
                  </a:lnTo>
                  <a:lnTo>
                    <a:pt x="569" y="849"/>
                  </a:lnTo>
                  <a:lnTo>
                    <a:pt x="559" y="843"/>
                  </a:lnTo>
                  <a:lnTo>
                    <a:pt x="549" y="843"/>
                  </a:lnTo>
                  <a:lnTo>
                    <a:pt x="539" y="845"/>
                  </a:lnTo>
                  <a:lnTo>
                    <a:pt x="529" y="850"/>
                  </a:lnTo>
                  <a:lnTo>
                    <a:pt x="519" y="854"/>
                  </a:lnTo>
                  <a:lnTo>
                    <a:pt x="508" y="854"/>
                  </a:lnTo>
                  <a:lnTo>
                    <a:pt x="492" y="849"/>
                  </a:lnTo>
                  <a:lnTo>
                    <a:pt x="474" y="837"/>
                  </a:lnTo>
                  <a:lnTo>
                    <a:pt x="458" y="829"/>
                  </a:lnTo>
                  <a:lnTo>
                    <a:pt x="445" y="821"/>
                  </a:lnTo>
                  <a:lnTo>
                    <a:pt x="431" y="811"/>
                  </a:lnTo>
                  <a:lnTo>
                    <a:pt x="417" y="799"/>
                  </a:lnTo>
                  <a:lnTo>
                    <a:pt x="403" y="791"/>
                  </a:lnTo>
                  <a:lnTo>
                    <a:pt x="389" y="784"/>
                  </a:lnTo>
                  <a:lnTo>
                    <a:pt x="382" y="776"/>
                  </a:lnTo>
                  <a:lnTo>
                    <a:pt x="370" y="754"/>
                  </a:lnTo>
                  <a:lnTo>
                    <a:pt x="358" y="732"/>
                  </a:lnTo>
                  <a:lnTo>
                    <a:pt x="352" y="717"/>
                  </a:lnTo>
                  <a:lnTo>
                    <a:pt x="350" y="703"/>
                  </a:lnTo>
                  <a:lnTo>
                    <a:pt x="354" y="691"/>
                  </a:lnTo>
                  <a:lnTo>
                    <a:pt x="358" y="685"/>
                  </a:lnTo>
                  <a:lnTo>
                    <a:pt x="364" y="683"/>
                  </a:lnTo>
                  <a:lnTo>
                    <a:pt x="368" y="681"/>
                  </a:lnTo>
                  <a:lnTo>
                    <a:pt x="372" y="679"/>
                  </a:lnTo>
                  <a:lnTo>
                    <a:pt x="376" y="677"/>
                  </a:lnTo>
                  <a:lnTo>
                    <a:pt x="380" y="673"/>
                  </a:lnTo>
                  <a:lnTo>
                    <a:pt x="382" y="671"/>
                  </a:lnTo>
                  <a:lnTo>
                    <a:pt x="382" y="665"/>
                  </a:lnTo>
                  <a:lnTo>
                    <a:pt x="376" y="654"/>
                  </a:lnTo>
                  <a:lnTo>
                    <a:pt x="364" y="646"/>
                  </a:lnTo>
                  <a:lnTo>
                    <a:pt x="348" y="638"/>
                  </a:lnTo>
                  <a:lnTo>
                    <a:pt x="332" y="636"/>
                  </a:lnTo>
                  <a:lnTo>
                    <a:pt x="323" y="638"/>
                  </a:lnTo>
                  <a:lnTo>
                    <a:pt x="315" y="644"/>
                  </a:lnTo>
                  <a:lnTo>
                    <a:pt x="307" y="650"/>
                  </a:lnTo>
                  <a:lnTo>
                    <a:pt x="301" y="652"/>
                  </a:lnTo>
                  <a:lnTo>
                    <a:pt x="295" y="650"/>
                  </a:lnTo>
                  <a:lnTo>
                    <a:pt x="283" y="636"/>
                  </a:lnTo>
                  <a:lnTo>
                    <a:pt x="273" y="630"/>
                  </a:lnTo>
                  <a:lnTo>
                    <a:pt x="262" y="630"/>
                  </a:lnTo>
                  <a:lnTo>
                    <a:pt x="254" y="636"/>
                  </a:lnTo>
                  <a:lnTo>
                    <a:pt x="246" y="642"/>
                  </a:lnTo>
                  <a:lnTo>
                    <a:pt x="238" y="644"/>
                  </a:lnTo>
                  <a:lnTo>
                    <a:pt x="230" y="640"/>
                  </a:lnTo>
                  <a:lnTo>
                    <a:pt x="220" y="632"/>
                  </a:lnTo>
                  <a:lnTo>
                    <a:pt x="208" y="624"/>
                  </a:lnTo>
                  <a:lnTo>
                    <a:pt x="195" y="614"/>
                  </a:lnTo>
                  <a:lnTo>
                    <a:pt x="185" y="608"/>
                  </a:lnTo>
                  <a:lnTo>
                    <a:pt x="181" y="606"/>
                  </a:lnTo>
                  <a:lnTo>
                    <a:pt x="181" y="593"/>
                  </a:lnTo>
                  <a:lnTo>
                    <a:pt x="210" y="553"/>
                  </a:lnTo>
                  <a:lnTo>
                    <a:pt x="262" y="540"/>
                  </a:lnTo>
                  <a:lnTo>
                    <a:pt x="271" y="467"/>
                  </a:lnTo>
                  <a:lnTo>
                    <a:pt x="248" y="439"/>
                  </a:lnTo>
                  <a:lnTo>
                    <a:pt x="212" y="455"/>
                  </a:lnTo>
                  <a:lnTo>
                    <a:pt x="179" y="435"/>
                  </a:lnTo>
                  <a:lnTo>
                    <a:pt x="147" y="451"/>
                  </a:lnTo>
                  <a:lnTo>
                    <a:pt x="116" y="431"/>
                  </a:lnTo>
                  <a:lnTo>
                    <a:pt x="106" y="390"/>
                  </a:lnTo>
                  <a:lnTo>
                    <a:pt x="57" y="386"/>
                  </a:lnTo>
                  <a:lnTo>
                    <a:pt x="31" y="404"/>
                  </a:lnTo>
                  <a:lnTo>
                    <a:pt x="0" y="349"/>
                  </a:lnTo>
                  <a:lnTo>
                    <a:pt x="51" y="347"/>
                  </a:lnTo>
                  <a:lnTo>
                    <a:pt x="104" y="295"/>
                  </a:lnTo>
                  <a:lnTo>
                    <a:pt x="139" y="292"/>
                  </a:lnTo>
                  <a:lnTo>
                    <a:pt x="195" y="327"/>
                  </a:lnTo>
                  <a:lnTo>
                    <a:pt x="250" y="335"/>
                  </a:lnTo>
                  <a:lnTo>
                    <a:pt x="275" y="309"/>
                  </a:lnTo>
                  <a:lnTo>
                    <a:pt x="279" y="288"/>
                  </a:lnTo>
                  <a:lnTo>
                    <a:pt x="307" y="278"/>
                  </a:lnTo>
                  <a:lnTo>
                    <a:pt x="338" y="248"/>
                  </a:lnTo>
                  <a:lnTo>
                    <a:pt x="386" y="238"/>
                  </a:lnTo>
                  <a:lnTo>
                    <a:pt x="397" y="207"/>
                  </a:lnTo>
                  <a:lnTo>
                    <a:pt x="437" y="181"/>
                  </a:lnTo>
                  <a:lnTo>
                    <a:pt x="458" y="223"/>
                  </a:lnTo>
                  <a:lnTo>
                    <a:pt x="496" y="225"/>
                  </a:lnTo>
                  <a:lnTo>
                    <a:pt x="521" y="248"/>
                  </a:lnTo>
                  <a:lnTo>
                    <a:pt x="567" y="227"/>
                  </a:lnTo>
                  <a:lnTo>
                    <a:pt x="575" y="189"/>
                  </a:lnTo>
                  <a:lnTo>
                    <a:pt x="604" y="173"/>
                  </a:lnTo>
                  <a:lnTo>
                    <a:pt x="641" y="193"/>
                  </a:lnTo>
                  <a:lnTo>
                    <a:pt x="659" y="160"/>
                  </a:lnTo>
                  <a:lnTo>
                    <a:pt x="695" y="160"/>
                  </a:lnTo>
                  <a:lnTo>
                    <a:pt x="693" y="120"/>
                  </a:lnTo>
                  <a:lnTo>
                    <a:pt x="728" y="108"/>
                  </a:lnTo>
                  <a:lnTo>
                    <a:pt x="740" y="122"/>
                  </a:lnTo>
                  <a:lnTo>
                    <a:pt x="765" y="71"/>
                  </a:lnTo>
                  <a:lnTo>
                    <a:pt x="797" y="73"/>
                  </a:lnTo>
                  <a:lnTo>
                    <a:pt x="825" y="77"/>
                  </a:lnTo>
                  <a:lnTo>
                    <a:pt x="840" y="30"/>
                  </a:lnTo>
                  <a:lnTo>
                    <a:pt x="868" y="36"/>
                  </a:lnTo>
                  <a:lnTo>
                    <a:pt x="891" y="63"/>
                  </a:lnTo>
                  <a:lnTo>
                    <a:pt x="933" y="6"/>
                  </a:lnTo>
                  <a:lnTo>
                    <a:pt x="974" y="18"/>
                  </a:lnTo>
                  <a:lnTo>
                    <a:pt x="1006" y="0"/>
                  </a:lnTo>
                  <a:lnTo>
                    <a:pt x="1039" y="10"/>
                  </a:lnTo>
                  <a:lnTo>
                    <a:pt x="1039" y="69"/>
                  </a:lnTo>
                  <a:lnTo>
                    <a:pt x="1065" y="89"/>
                  </a:lnTo>
                  <a:lnTo>
                    <a:pt x="1059" y="154"/>
                  </a:lnTo>
                  <a:lnTo>
                    <a:pt x="1006" y="215"/>
                  </a:lnTo>
                  <a:lnTo>
                    <a:pt x="1080" y="209"/>
                  </a:lnTo>
                  <a:lnTo>
                    <a:pt x="1096" y="234"/>
                  </a:lnTo>
                  <a:lnTo>
                    <a:pt x="1096" y="284"/>
                  </a:lnTo>
                  <a:lnTo>
                    <a:pt x="1134" y="258"/>
                  </a:lnTo>
                  <a:lnTo>
                    <a:pt x="1169" y="258"/>
                  </a:lnTo>
                  <a:lnTo>
                    <a:pt x="1191" y="321"/>
                  </a:lnTo>
                  <a:lnTo>
                    <a:pt x="1163" y="351"/>
                  </a:lnTo>
                  <a:lnTo>
                    <a:pt x="1167" y="408"/>
                  </a:lnTo>
                  <a:lnTo>
                    <a:pt x="1128" y="431"/>
                  </a:lnTo>
                  <a:lnTo>
                    <a:pt x="1104" y="504"/>
                  </a:lnTo>
                  <a:lnTo>
                    <a:pt x="1110" y="579"/>
                  </a:lnTo>
                  <a:lnTo>
                    <a:pt x="1039" y="642"/>
                  </a:lnTo>
                  <a:lnTo>
                    <a:pt x="1013" y="654"/>
                  </a:lnTo>
                  <a:lnTo>
                    <a:pt x="1013" y="713"/>
                  </a:lnTo>
                  <a:lnTo>
                    <a:pt x="990" y="728"/>
                  </a:lnTo>
                  <a:lnTo>
                    <a:pt x="943" y="738"/>
                  </a:lnTo>
                  <a:lnTo>
                    <a:pt x="937" y="776"/>
                  </a:lnTo>
                  <a:lnTo>
                    <a:pt x="899" y="788"/>
                  </a:lnTo>
                  <a:lnTo>
                    <a:pt x="866" y="835"/>
                  </a:lnTo>
                </a:path>
              </a:pathLst>
            </a:custGeom>
            <a:grpFill/>
            <a:ln w="635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16" name="Freeform 75"/>
            <p:cNvSpPr>
              <a:spLocks/>
            </p:cNvSpPr>
            <p:nvPr/>
          </p:nvSpPr>
          <p:spPr bwMode="gray">
            <a:xfrm>
              <a:off x="3116" y="3813"/>
              <a:ext cx="195" cy="172"/>
            </a:xfrm>
            <a:custGeom>
              <a:avLst/>
              <a:gdLst>
                <a:gd name="T0" fmla="*/ 20 w 392"/>
                <a:gd name="T1" fmla="*/ 19 h 344"/>
                <a:gd name="T2" fmla="*/ 17 w 392"/>
                <a:gd name="T3" fmla="*/ 21 h 344"/>
                <a:gd name="T4" fmla="*/ 11 w 392"/>
                <a:gd name="T5" fmla="*/ 27 h 344"/>
                <a:gd name="T6" fmla="*/ 5 w 392"/>
                <a:gd name="T7" fmla="*/ 35 h 344"/>
                <a:gd name="T8" fmla="*/ 1 w 392"/>
                <a:gd name="T9" fmla="*/ 40 h 344"/>
                <a:gd name="T10" fmla="*/ 0 w 392"/>
                <a:gd name="T11" fmla="*/ 50 h 344"/>
                <a:gd name="T12" fmla="*/ 1 w 392"/>
                <a:gd name="T13" fmla="*/ 63 h 344"/>
                <a:gd name="T14" fmla="*/ 5 w 392"/>
                <a:gd name="T15" fmla="*/ 72 h 344"/>
                <a:gd name="T16" fmla="*/ 12 w 392"/>
                <a:gd name="T17" fmla="*/ 78 h 344"/>
                <a:gd name="T18" fmla="*/ 22 w 392"/>
                <a:gd name="T19" fmla="*/ 80 h 344"/>
                <a:gd name="T20" fmla="*/ 28 w 392"/>
                <a:gd name="T21" fmla="*/ 80 h 344"/>
                <a:gd name="T22" fmla="*/ 33 w 392"/>
                <a:gd name="T23" fmla="*/ 81 h 344"/>
                <a:gd name="T24" fmla="*/ 41 w 392"/>
                <a:gd name="T25" fmla="*/ 86 h 344"/>
                <a:gd name="T26" fmla="*/ 46 w 392"/>
                <a:gd name="T27" fmla="*/ 85 h 344"/>
                <a:gd name="T28" fmla="*/ 49 w 392"/>
                <a:gd name="T29" fmla="*/ 80 h 344"/>
                <a:gd name="T30" fmla="*/ 53 w 392"/>
                <a:gd name="T31" fmla="*/ 74 h 344"/>
                <a:gd name="T32" fmla="*/ 59 w 392"/>
                <a:gd name="T33" fmla="*/ 73 h 344"/>
                <a:gd name="T34" fmla="*/ 64 w 392"/>
                <a:gd name="T35" fmla="*/ 69 h 344"/>
                <a:gd name="T36" fmla="*/ 69 w 392"/>
                <a:gd name="T37" fmla="*/ 63 h 344"/>
                <a:gd name="T38" fmla="*/ 76 w 392"/>
                <a:gd name="T39" fmla="*/ 59 h 344"/>
                <a:gd name="T40" fmla="*/ 79 w 392"/>
                <a:gd name="T41" fmla="*/ 52 h 344"/>
                <a:gd name="T42" fmla="*/ 80 w 392"/>
                <a:gd name="T43" fmla="*/ 43 h 344"/>
                <a:gd name="T44" fmla="*/ 85 w 392"/>
                <a:gd name="T45" fmla="*/ 28 h 344"/>
                <a:gd name="T46" fmla="*/ 90 w 392"/>
                <a:gd name="T47" fmla="*/ 21 h 344"/>
                <a:gd name="T48" fmla="*/ 94 w 392"/>
                <a:gd name="T49" fmla="*/ 19 h 344"/>
                <a:gd name="T50" fmla="*/ 97 w 392"/>
                <a:gd name="T51" fmla="*/ 15 h 344"/>
                <a:gd name="T52" fmla="*/ 97 w 392"/>
                <a:gd name="T53" fmla="*/ 9 h 344"/>
                <a:gd name="T54" fmla="*/ 95 w 392"/>
                <a:gd name="T55" fmla="*/ 3 h 344"/>
                <a:gd name="T56" fmla="*/ 88 w 392"/>
                <a:gd name="T57" fmla="*/ 1 h 344"/>
                <a:gd name="T58" fmla="*/ 75 w 392"/>
                <a:gd name="T59" fmla="*/ 1 h 344"/>
                <a:gd name="T60" fmla="*/ 64 w 392"/>
                <a:gd name="T61" fmla="*/ 3 h 344"/>
                <a:gd name="T62" fmla="*/ 55 w 392"/>
                <a:gd name="T63" fmla="*/ 5 h 344"/>
                <a:gd name="T64" fmla="*/ 45 w 392"/>
                <a:gd name="T65" fmla="*/ 7 h 344"/>
                <a:gd name="T66" fmla="*/ 38 w 392"/>
                <a:gd name="T67" fmla="*/ 8 h 344"/>
                <a:gd name="T68" fmla="*/ 33 w 392"/>
                <a:gd name="T69" fmla="*/ 11 h 344"/>
                <a:gd name="T70" fmla="*/ 28 w 392"/>
                <a:gd name="T71" fmla="*/ 12 h 344"/>
                <a:gd name="T72" fmla="*/ 23 w 392"/>
                <a:gd name="T73" fmla="*/ 12 h 34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392"/>
                <a:gd name="T112" fmla="*/ 0 h 344"/>
                <a:gd name="T113" fmla="*/ 392 w 392"/>
                <a:gd name="T114" fmla="*/ 344 h 34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392" h="344">
                  <a:moveTo>
                    <a:pt x="87" y="51"/>
                  </a:moveTo>
                  <a:lnTo>
                    <a:pt x="83" y="74"/>
                  </a:lnTo>
                  <a:lnTo>
                    <a:pt x="79" y="76"/>
                  </a:lnTo>
                  <a:lnTo>
                    <a:pt x="71" y="84"/>
                  </a:lnTo>
                  <a:lnTo>
                    <a:pt x="59" y="96"/>
                  </a:lnTo>
                  <a:lnTo>
                    <a:pt x="45" y="108"/>
                  </a:lnTo>
                  <a:lnTo>
                    <a:pt x="32" y="124"/>
                  </a:lnTo>
                  <a:lnTo>
                    <a:pt x="20" y="137"/>
                  </a:lnTo>
                  <a:lnTo>
                    <a:pt x="10" y="149"/>
                  </a:lnTo>
                  <a:lnTo>
                    <a:pt x="4" y="159"/>
                  </a:lnTo>
                  <a:lnTo>
                    <a:pt x="0" y="175"/>
                  </a:lnTo>
                  <a:lnTo>
                    <a:pt x="0" y="200"/>
                  </a:lnTo>
                  <a:lnTo>
                    <a:pt x="2" y="228"/>
                  </a:lnTo>
                  <a:lnTo>
                    <a:pt x="6" y="254"/>
                  </a:lnTo>
                  <a:lnTo>
                    <a:pt x="12" y="271"/>
                  </a:lnTo>
                  <a:lnTo>
                    <a:pt x="22" y="287"/>
                  </a:lnTo>
                  <a:lnTo>
                    <a:pt x="36" y="299"/>
                  </a:lnTo>
                  <a:lnTo>
                    <a:pt x="51" y="309"/>
                  </a:lnTo>
                  <a:lnTo>
                    <a:pt x="73" y="317"/>
                  </a:lnTo>
                  <a:lnTo>
                    <a:pt x="91" y="318"/>
                  </a:lnTo>
                  <a:lnTo>
                    <a:pt x="103" y="318"/>
                  </a:lnTo>
                  <a:lnTo>
                    <a:pt x="112" y="318"/>
                  </a:lnTo>
                  <a:lnTo>
                    <a:pt x="122" y="318"/>
                  </a:lnTo>
                  <a:lnTo>
                    <a:pt x="134" y="324"/>
                  </a:lnTo>
                  <a:lnTo>
                    <a:pt x="152" y="334"/>
                  </a:lnTo>
                  <a:lnTo>
                    <a:pt x="164" y="342"/>
                  </a:lnTo>
                  <a:lnTo>
                    <a:pt x="175" y="344"/>
                  </a:lnTo>
                  <a:lnTo>
                    <a:pt x="185" y="338"/>
                  </a:lnTo>
                  <a:lnTo>
                    <a:pt x="193" y="328"/>
                  </a:lnTo>
                  <a:lnTo>
                    <a:pt x="199" y="317"/>
                  </a:lnTo>
                  <a:lnTo>
                    <a:pt x="205" y="305"/>
                  </a:lnTo>
                  <a:lnTo>
                    <a:pt x="213" y="295"/>
                  </a:lnTo>
                  <a:lnTo>
                    <a:pt x="225" y="293"/>
                  </a:lnTo>
                  <a:lnTo>
                    <a:pt x="240" y="289"/>
                  </a:lnTo>
                  <a:lnTo>
                    <a:pt x="252" y="283"/>
                  </a:lnTo>
                  <a:lnTo>
                    <a:pt x="260" y="275"/>
                  </a:lnTo>
                  <a:lnTo>
                    <a:pt x="268" y="263"/>
                  </a:lnTo>
                  <a:lnTo>
                    <a:pt x="280" y="252"/>
                  </a:lnTo>
                  <a:lnTo>
                    <a:pt x="292" y="246"/>
                  </a:lnTo>
                  <a:lnTo>
                    <a:pt x="305" y="238"/>
                  </a:lnTo>
                  <a:lnTo>
                    <a:pt x="315" y="224"/>
                  </a:lnTo>
                  <a:lnTo>
                    <a:pt x="319" y="208"/>
                  </a:lnTo>
                  <a:lnTo>
                    <a:pt x="321" y="189"/>
                  </a:lnTo>
                  <a:lnTo>
                    <a:pt x="323" y="169"/>
                  </a:lnTo>
                  <a:lnTo>
                    <a:pt x="331" y="139"/>
                  </a:lnTo>
                  <a:lnTo>
                    <a:pt x="343" y="112"/>
                  </a:lnTo>
                  <a:lnTo>
                    <a:pt x="355" y="92"/>
                  </a:lnTo>
                  <a:lnTo>
                    <a:pt x="362" y="84"/>
                  </a:lnTo>
                  <a:lnTo>
                    <a:pt x="372" y="80"/>
                  </a:lnTo>
                  <a:lnTo>
                    <a:pt x="380" y="76"/>
                  </a:lnTo>
                  <a:lnTo>
                    <a:pt x="388" y="70"/>
                  </a:lnTo>
                  <a:lnTo>
                    <a:pt x="392" y="61"/>
                  </a:lnTo>
                  <a:lnTo>
                    <a:pt x="392" y="51"/>
                  </a:lnTo>
                  <a:lnTo>
                    <a:pt x="390" y="35"/>
                  </a:lnTo>
                  <a:lnTo>
                    <a:pt x="390" y="23"/>
                  </a:lnTo>
                  <a:lnTo>
                    <a:pt x="384" y="13"/>
                  </a:lnTo>
                  <a:lnTo>
                    <a:pt x="374" y="8"/>
                  </a:lnTo>
                  <a:lnTo>
                    <a:pt x="356" y="2"/>
                  </a:lnTo>
                  <a:lnTo>
                    <a:pt x="327" y="0"/>
                  </a:lnTo>
                  <a:lnTo>
                    <a:pt x="301" y="4"/>
                  </a:lnTo>
                  <a:lnTo>
                    <a:pt x="280" y="9"/>
                  </a:lnTo>
                  <a:lnTo>
                    <a:pt x="260" y="13"/>
                  </a:lnTo>
                  <a:lnTo>
                    <a:pt x="240" y="15"/>
                  </a:lnTo>
                  <a:lnTo>
                    <a:pt x="221" y="21"/>
                  </a:lnTo>
                  <a:lnTo>
                    <a:pt x="201" y="27"/>
                  </a:lnTo>
                  <a:lnTo>
                    <a:pt x="181" y="27"/>
                  </a:lnTo>
                  <a:lnTo>
                    <a:pt x="166" y="27"/>
                  </a:lnTo>
                  <a:lnTo>
                    <a:pt x="154" y="31"/>
                  </a:lnTo>
                  <a:lnTo>
                    <a:pt x="142" y="39"/>
                  </a:lnTo>
                  <a:lnTo>
                    <a:pt x="134" y="45"/>
                  </a:lnTo>
                  <a:lnTo>
                    <a:pt x="126" y="49"/>
                  </a:lnTo>
                  <a:lnTo>
                    <a:pt x="114" y="49"/>
                  </a:lnTo>
                  <a:lnTo>
                    <a:pt x="103" y="49"/>
                  </a:lnTo>
                  <a:lnTo>
                    <a:pt x="93" y="49"/>
                  </a:lnTo>
                  <a:lnTo>
                    <a:pt x="87" y="51"/>
                  </a:lnTo>
                  <a:close/>
                </a:path>
              </a:pathLst>
            </a:custGeom>
            <a:grpFill/>
            <a:ln w="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17" name="Freeform 76"/>
            <p:cNvSpPr>
              <a:spLocks/>
            </p:cNvSpPr>
            <p:nvPr/>
          </p:nvSpPr>
          <p:spPr bwMode="gray">
            <a:xfrm>
              <a:off x="3116" y="3813"/>
              <a:ext cx="195" cy="172"/>
            </a:xfrm>
            <a:custGeom>
              <a:avLst/>
              <a:gdLst>
                <a:gd name="T0" fmla="*/ 20 w 392"/>
                <a:gd name="T1" fmla="*/ 19 h 344"/>
                <a:gd name="T2" fmla="*/ 17 w 392"/>
                <a:gd name="T3" fmla="*/ 21 h 344"/>
                <a:gd name="T4" fmla="*/ 11 w 392"/>
                <a:gd name="T5" fmla="*/ 27 h 344"/>
                <a:gd name="T6" fmla="*/ 5 w 392"/>
                <a:gd name="T7" fmla="*/ 35 h 344"/>
                <a:gd name="T8" fmla="*/ 1 w 392"/>
                <a:gd name="T9" fmla="*/ 40 h 344"/>
                <a:gd name="T10" fmla="*/ 0 w 392"/>
                <a:gd name="T11" fmla="*/ 50 h 344"/>
                <a:gd name="T12" fmla="*/ 1 w 392"/>
                <a:gd name="T13" fmla="*/ 63 h 344"/>
                <a:gd name="T14" fmla="*/ 5 w 392"/>
                <a:gd name="T15" fmla="*/ 72 h 344"/>
                <a:gd name="T16" fmla="*/ 12 w 392"/>
                <a:gd name="T17" fmla="*/ 78 h 344"/>
                <a:gd name="T18" fmla="*/ 22 w 392"/>
                <a:gd name="T19" fmla="*/ 80 h 344"/>
                <a:gd name="T20" fmla="*/ 28 w 392"/>
                <a:gd name="T21" fmla="*/ 80 h 344"/>
                <a:gd name="T22" fmla="*/ 33 w 392"/>
                <a:gd name="T23" fmla="*/ 81 h 344"/>
                <a:gd name="T24" fmla="*/ 41 w 392"/>
                <a:gd name="T25" fmla="*/ 86 h 344"/>
                <a:gd name="T26" fmla="*/ 46 w 392"/>
                <a:gd name="T27" fmla="*/ 85 h 344"/>
                <a:gd name="T28" fmla="*/ 49 w 392"/>
                <a:gd name="T29" fmla="*/ 80 h 344"/>
                <a:gd name="T30" fmla="*/ 53 w 392"/>
                <a:gd name="T31" fmla="*/ 74 h 344"/>
                <a:gd name="T32" fmla="*/ 59 w 392"/>
                <a:gd name="T33" fmla="*/ 73 h 344"/>
                <a:gd name="T34" fmla="*/ 64 w 392"/>
                <a:gd name="T35" fmla="*/ 69 h 344"/>
                <a:gd name="T36" fmla="*/ 69 w 392"/>
                <a:gd name="T37" fmla="*/ 63 h 344"/>
                <a:gd name="T38" fmla="*/ 76 w 392"/>
                <a:gd name="T39" fmla="*/ 59 h 344"/>
                <a:gd name="T40" fmla="*/ 79 w 392"/>
                <a:gd name="T41" fmla="*/ 52 h 344"/>
                <a:gd name="T42" fmla="*/ 80 w 392"/>
                <a:gd name="T43" fmla="*/ 43 h 344"/>
                <a:gd name="T44" fmla="*/ 85 w 392"/>
                <a:gd name="T45" fmla="*/ 28 h 344"/>
                <a:gd name="T46" fmla="*/ 90 w 392"/>
                <a:gd name="T47" fmla="*/ 21 h 344"/>
                <a:gd name="T48" fmla="*/ 94 w 392"/>
                <a:gd name="T49" fmla="*/ 19 h 344"/>
                <a:gd name="T50" fmla="*/ 97 w 392"/>
                <a:gd name="T51" fmla="*/ 15 h 344"/>
                <a:gd name="T52" fmla="*/ 97 w 392"/>
                <a:gd name="T53" fmla="*/ 9 h 344"/>
                <a:gd name="T54" fmla="*/ 95 w 392"/>
                <a:gd name="T55" fmla="*/ 3 h 344"/>
                <a:gd name="T56" fmla="*/ 88 w 392"/>
                <a:gd name="T57" fmla="*/ 1 h 344"/>
                <a:gd name="T58" fmla="*/ 75 w 392"/>
                <a:gd name="T59" fmla="*/ 1 h 344"/>
                <a:gd name="T60" fmla="*/ 64 w 392"/>
                <a:gd name="T61" fmla="*/ 3 h 344"/>
                <a:gd name="T62" fmla="*/ 55 w 392"/>
                <a:gd name="T63" fmla="*/ 5 h 344"/>
                <a:gd name="T64" fmla="*/ 45 w 392"/>
                <a:gd name="T65" fmla="*/ 7 h 344"/>
                <a:gd name="T66" fmla="*/ 38 w 392"/>
                <a:gd name="T67" fmla="*/ 8 h 344"/>
                <a:gd name="T68" fmla="*/ 33 w 392"/>
                <a:gd name="T69" fmla="*/ 11 h 344"/>
                <a:gd name="T70" fmla="*/ 28 w 392"/>
                <a:gd name="T71" fmla="*/ 12 h 344"/>
                <a:gd name="T72" fmla="*/ 23 w 392"/>
                <a:gd name="T73" fmla="*/ 12 h 34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392"/>
                <a:gd name="T112" fmla="*/ 0 h 344"/>
                <a:gd name="T113" fmla="*/ 392 w 392"/>
                <a:gd name="T114" fmla="*/ 344 h 34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392" h="344">
                  <a:moveTo>
                    <a:pt x="87" y="51"/>
                  </a:moveTo>
                  <a:lnTo>
                    <a:pt x="83" y="74"/>
                  </a:lnTo>
                  <a:lnTo>
                    <a:pt x="79" y="76"/>
                  </a:lnTo>
                  <a:lnTo>
                    <a:pt x="71" y="84"/>
                  </a:lnTo>
                  <a:lnTo>
                    <a:pt x="59" y="96"/>
                  </a:lnTo>
                  <a:lnTo>
                    <a:pt x="45" y="108"/>
                  </a:lnTo>
                  <a:lnTo>
                    <a:pt x="32" y="124"/>
                  </a:lnTo>
                  <a:lnTo>
                    <a:pt x="20" y="137"/>
                  </a:lnTo>
                  <a:lnTo>
                    <a:pt x="10" y="149"/>
                  </a:lnTo>
                  <a:lnTo>
                    <a:pt x="4" y="159"/>
                  </a:lnTo>
                  <a:lnTo>
                    <a:pt x="0" y="175"/>
                  </a:lnTo>
                  <a:lnTo>
                    <a:pt x="0" y="200"/>
                  </a:lnTo>
                  <a:lnTo>
                    <a:pt x="2" y="228"/>
                  </a:lnTo>
                  <a:lnTo>
                    <a:pt x="6" y="254"/>
                  </a:lnTo>
                  <a:lnTo>
                    <a:pt x="12" y="271"/>
                  </a:lnTo>
                  <a:lnTo>
                    <a:pt x="22" y="287"/>
                  </a:lnTo>
                  <a:lnTo>
                    <a:pt x="36" y="299"/>
                  </a:lnTo>
                  <a:lnTo>
                    <a:pt x="51" y="309"/>
                  </a:lnTo>
                  <a:lnTo>
                    <a:pt x="73" y="317"/>
                  </a:lnTo>
                  <a:lnTo>
                    <a:pt x="91" y="318"/>
                  </a:lnTo>
                  <a:lnTo>
                    <a:pt x="103" y="318"/>
                  </a:lnTo>
                  <a:lnTo>
                    <a:pt x="112" y="318"/>
                  </a:lnTo>
                  <a:lnTo>
                    <a:pt x="122" y="318"/>
                  </a:lnTo>
                  <a:lnTo>
                    <a:pt x="134" y="324"/>
                  </a:lnTo>
                  <a:lnTo>
                    <a:pt x="152" y="334"/>
                  </a:lnTo>
                  <a:lnTo>
                    <a:pt x="164" y="342"/>
                  </a:lnTo>
                  <a:lnTo>
                    <a:pt x="175" y="344"/>
                  </a:lnTo>
                  <a:lnTo>
                    <a:pt x="185" y="338"/>
                  </a:lnTo>
                  <a:lnTo>
                    <a:pt x="193" y="328"/>
                  </a:lnTo>
                  <a:lnTo>
                    <a:pt x="199" y="317"/>
                  </a:lnTo>
                  <a:lnTo>
                    <a:pt x="205" y="305"/>
                  </a:lnTo>
                  <a:lnTo>
                    <a:pt x="213" y="295"/>
                  </a:lnTo>
                  <a:lnTo>
                    <a:pt x="225" y="293"/>
                  </a:lnTo>
                  <a:lnTo>
                    <a:pt x="240" y="289"/>
                  </a:lnTo>
                  <a:lnTo>
                    <a:pt x="252" y="283"/>
                  </a:lnTo>
                  <a:lnTo>
                    <a:pt x="260" y="275"/>
                  </a:lnTo>
                  <a:lnTo>
                    <a:pt x="268" y="263"/>
                  </a:lnTo>
                  <a:lnTo>
                    <a:pt x="280" y="252"/>
                  </a:lnTo>
                  <a:lnTo>
                    <a:pt x="292" y="246"/>
                  </a:lnTo>
                  <a:lnTo>
                    <a:pt x="305" y="238"/>
                  </a:lnTo>
                  <a:lnTo>
                    <a:pt x="315" y="224"/>
                  </a:lnTo>
                  <a:lnTo>
                    <a:pt x="319" y="208"/>
                  </a:lnTo>
                  <a:lnTo>
                    <a:pt x="321" y="189"/>
                  </a:lnTo>
                  <a:lnTo>
                    <a:pt x="323" y="169"/>
                  </a:lnTo>
                  <a:lnTo>
                    <a:pt x="331" y="139"/>
                  </a:lnTo>
                  <a:lnTo>
                    <a:pt x="343" y="112"/>
                  </a:lnTo>
                  <a:lnTo>
                    <a:pt x="355" y="92"/>
                  </a:lnTo>
                  <a:lnTo>
                    <a:pt x="362" y="84"/>
                  </a:lnTo>
                  <a:lnTo>
                    <a:pt x="372" y="80"/>
                  </a:lnTo>
                  <a:lnTo>
                    <a:pt x="380" y="76"/>
                  </a:lnTo>
                  <a:lnTo>
                    <a:pt x="388" y="70"/>
                  </a:lnTo>
                  <a:lnTo>
                    <a:pt x="392" y="61"/>
                  </a:lnTo>
                  <a:lnTo>
                    <a:pt x="392" y="51"/>
                  </a:lnTo>
                  <a:lnTo>
                    <a:pt x="390" y="35"/>
                  </a:lnTo>
                  <a:lnTo>
                    <a:pt x="390" y="23"/>
                  </a:lnTo>
                  <a:lnTo>
                    <a:pt x="384" y="13"/>
                  </a:lnTo>
                  <a:lnTo>
                    <a:pt x="374" y="8"/>
                  </a:lnTo>
                  <a:lnTo>
                    <a:pt x="356" y="2"/>
                  </a:lnTo>
                  <a:lnTo>
                    <a:pt x="327" y="0"/>
                  </a:lnTo>
                  <a:lnTo>
                    <a:pt x="301" y="4"/>
                  </a:lnTo>
                  <a:lnTo>
                    <a:pt x="280" y="9"/>
                  </a:lnTo>
                  <a:lnTo>
                    <a:pt x="260" y="13"/>
                  </a:lnTo>
                  <a:lnTo>
                    <a:pt x="240" y="15"/>
                  </a:lnTo>
                  <a:lnTo>
                    <a:pt x="221" y="21"/>
                  </a:lnTo>
                  <a:lnTo>
                    <a:pt x="201" y="27"/>
                  </a:lnTo>
                  <a:lnTo>
                    <a:pt x="181" y="27"/>
                  </a:lnTo>
                  <a:lnTo>
                    <a:pt x="166" y="27"/>
                  </a:lnTo>
                  <a:lnTo>
                    <a:pt x="154" y="31"/>
                  </a:lnTo>
                  <a:lnTo>
                    <a:pt x="142" y="39"/>
                  </a:lnTo>
                  <a:lnTo>
                    <a:pt x="134" y="45"/>
                  </a:lnTo>
                  <a:lnTo>
                    <a:pt x="126" y="49"/>
                  </a:lnTo>
                  <a:lnTo>
                    <a:pt x="114" y="49"/>
                  </a:lnTo>
                  <a:lnTo>
                    <a:pt x="103" y="49"/>
                  </a:lnTo>
                  <a:lnTo>
                    <a:pt x="93" y="49"/>
                  </a:lnTo>
                  <a:lnTo>
                    <a:pt x="87" y="51"/>
                  </a:lnTo>
                </a:path>
              </a:pathLst>
            </a:custGeom>
            <a:grpFill/>
            <a:ln w="635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18" name="Freeform 77"/>
            <p:cNvSpPr>
              <a:spLocks/>
            </p:cNvSpPr>
            <p:nvPr/>
          </p:nvSpPr>
          <p:spPr bwMode="gray">
            <a:xfrm>
              <a:off x="3188" y="3319"/>
              <a:ext cx="564" cy="480"/>
            </a:xfrm>
            <a:custGeom>
              <a:avLst/>
              <a:gdLst>
                <a:gd name="T0" fmla="*/ 279 w 1128"/>
                <a:gd name="T1" fmla="*/ 62 h 960"/>
                <a:gd name="T2" fmla="*/ 272 w 1128"/>
                <a:gd name="T3" fmla="*/ 67 h 960"/>
                <a:gd name="T4" fmla="*/ 266 w 1128"/>
                <a:gd name="T5" fmla="*/ 77 h 960"/>
                <a:gd name="T6" fmla="*/ 261 w 1128"/>
                <a:gd name="T7" fmla="*/ 87 h 960"/>
                <a:gd name="T8" fmla="*/ 254 w 1128"/>
                <a:gd name="T9" fmla="*/ 97 h 960"/>
                <a:gd name="T10" fmla="*/ 241 w 1128"/>
                <a:gd name="T11" fmla="*/ 103 h 960"/>
                <a:gd name="T12" fmla="*/ 230 w 1128"/>
                <a:gd name="T13" fmla="*/ 104 h 960"/>
                <a:gd name="T14" fmla="*/ 216 w 1128"/>
                <a:gd name="T15" fmla="*/ 103 h 960"/>
                <a:gd name="T16" fmla="*/ 203 w 1128"/>
                <a:gd name="T17" fmla="*/ 110 h 960"/>
                <a:gd name="T18" fmla="*/ 199 w 1128"/>
                <a:gd name="T19" fmla="*/ 115 h 960"/>
                <a:gd name="T20" fmla="*/ 198 w 1128"/>
                <a:gd name="T21" fmla="*/ 118 h 960"/>
                <a:gd name="T22" fmla="*/ 196 w 1128"/>
                <a:gd name="T23" fmla="*/ 119 h 960"/>
                <a:gd name="T24" fmla="*/ 190 w 1128"/>
                <a:gd name="T25" fmla="*/ 114 h 960"/>
                <a:gd name="T26" fmla="*/ 183 w 1128"/>
                <a:gd name="T27" fmla="*/ 118 h 960"/>
                <a:gd name="T28" fmla="*/ 177 w 1128"/>
                <a:gd name="T29" fmla="*/ 127 h 960"/>
                <a:gd name="T30" fmla="*/ 164 w 1128"/>
                <a:gd name="T31" fmla="*/ 127 h 960"/>
                <a:gd name="T32" fmla="*/ 155 w 1128"/>
                <a:gd name="T33" fmla="*/ 120 h 960"/>
                <a:gd name="T34" fmla="*/ 148 w 1128"/>
                <a:gd name="T35" fmla="*/ 111 h 960"/>
                <a:gd name="T36" fmla="*/ 143 w 1128"/>
                <a:gd name="T37" fmla="*/ 113 h 960"/>
                <a:gd name="T38" fmla="*/ 147 w 1128"/>
                <a:gd name="T39" fmla="*/ 122 h 960"/>
                <a:gd name="T40" fmla="*/ 154 w 1128"/>
                <a:gd name="T41" fmla="*/ 130 h 960"/>
                <a:gd name="T42" fmla="*/ 153 w 1128"/>
                <a:gd name="T43" fmla="*/ 140 h 960"/>
                <a:gd name="T44" fmla="*/ 140 w 1128"/>
                <a:gd name="T45" fmla="*/ 149 h 960"/>
                <a:gd name="T46" fmla="*/ 134 w 1128"/>
                <a:gd name="T47" fmla="*/ 149 h 960"/>
                <a:gd name="T48" fmla="*/ 132 w 1128"/>
                <a:gd name="T49" fmla="*/ 148 h 960"/>
                <a:gd name="T50" fmla="*/ 130 w 1128"/>
                <a:gd name="T51" fmla="*/ 148 h 960"/>
                <a:gd name="T52" fmla="*/ 126 w 1128"/>
                <a:gd name="T53" fmla="*/ 154 h 960"/>
                <a:gd name="T54" fmla="*/ 116 w 1128"/>
                <a:gd name="T55" fmla="*/ 163 h 960"/>
                <a:gd name="T56" fmla="*/ 110 w 1128"/>
                <a:gd name="T57" fmla="*/ 167 h 960"/>
                <a:gd name="T58" fmla="*/ 97 w 1128"/>
                <a:gd name="T59" fmla="*/ 168 h 960"/>
                <a:gd name="T60" fmla="*/ 87 w 1128"/>
                <a:gd name="T61" fmla="*/ 171 h 960"/>
                <a:gd name="T62" fmla="*/ 75 w 1128"/>
                <a:gd name="T63" fmla="*/ 179 h 960"/>
                <a:gd name="T64" fmla="*/ 56 w 1128"/>
                <a:gd name="T65" fmla="*/ 185 h 960"/>
                <a:gd name="T66" fmla="*/ 46 w 1128"/>
                <a:gd name="T67" fmla="*/ 186 h 960"/>
                <a:gd name="T68" fmla="*/ 38 w 1128"/>
                <a:gd name="T69" fmla="*/ 194 h 960"/>
                <a:gd name="T70" fmla="*/ 29 w 1128"/>
                <a:gd name="T71" fmla="*/ 199 h 960"/>
                <a:gd name="T72" fmla="*/ 23 w 1128"/>
                <a:gd name="T73" fmla="*/ 207 h 960"/>
                <a:gd name="T74" fmla="*/ 26 w 1128"/>
                <a:gd name="T75" fmla="*/ 214 h 960"/>
                <a:gd name="T76" fmla="*/ 35 w 1128"/>
                <a:gd name="T77" fmla="*/ 227 h 960"/>
                <a:gd name="T78" fmla="*/ 35 w 1128"/>
                <a:gd name="T79" fmla="*/ 235 h 960"/>
                <a:gd name="T80" fmla="*/ 24 w 1128"/>
                <a:gd name="T81" fmla="*/ 240 h 960"/>
                <a:gd name="T82" fmla="*/ 13 w 1128"/>
                <a:gd name="T83" fmla="*/ 235 h 960"/>
                <a:gd name="T84" fmla="*/ 4 w 1128"/>
                <a:gd name="T85" fmla="*/ 222 h 960"/>
                <a:gd name="T86" fmla="*/ 1 w 1128"/>
                <a:gd name="T87" fmla="*/ 210 h 960"/>
                <a:gd name="T88" fmla="*/ 1 w 1128"/>
                <a:gd name="T89" fmla="*/ 200 h 960"/>
                <a:gd name="T90" fmla="*/ 8 w 1128"/>
                <a:gd name="T91" fmla="*/ 189 h 960"/>
                <a:gd name="T92" fmla="*/ 0 w 1128"/>
                <a:gd name="T93" fmla="*/ 184 h 960"/>
                <a:gd name="T94" fmla="*/ 19 w 1128"/>
                <a:gd name="T95" fmla="*/ 160 h 960"/>
                <a:gd name="T96" fmla="*/ 37 w 1128"/>
                <a:gd name="T97" fmla="*/ 139 h 960"/>
                <a:gd name="T98" fmla="*/ 59 w 1128"/>
                <a:gd name="T99" fmla="*/ 101 h 960"/>
                <a:gd name="T100" fmla="*/ 74 w 1128"/>
                <a:gd name="T101" fmla="*/ 62 h 960"/>
                <a:gd name="T102" fmla="*/ 82 w 1128"/>
                <a:gd name="T103" fmla="*/ 36 h 960"/>
                <a:gd name="T104" fmla="*/ 121 w 1128"/>
                <a:gd name="T105" fmla="*/ 3 h 960"/>
                <a:gd name="T106" fmla="*/ 156 w 1128"/>
                <a:gd name="T107" fmla="*/ 8 h 960"/>
                <a:gd name="T108" fmla="*/ 170 w 1128"/>
                <a:gd name="T109" fmla="*/ 24 h 960"/>
                <a:gd name="T110" fmla="*/ 185 w 1128"/>
                <a:gd name="T111" fmla="*/ 32 h 960"/>
                <a:gd name="T112" fmla="*/ 224 w 1128"/>
                <a:gd name="T113" fmla="*/ 15 h 960"/>
                <a:gd name="T114" fmla="*/ 272 w 1128"/>
                <a:gd name="T115" fmla="*/ 41 h 96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128"/>
                <a:gd name="T175" fmla="*/ 0 h 960"/>
                <a:gd name="T176" fmla="*/ 1128 w 1128"/>
                <a:gd name="T177" fmla="*/ 960 h 960"/>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128" h="960">
                  <a:moveTo>
                    <a:pt x="1128" y="246"/>
                  </a:moveTo>
                  <a:lnTo>
                    <a:pt x="1124" y="248"/>
                  </a:lnTo>
                  <a:lnTo>
                    <a:pt x="1116" y="250"/>
                  </a:lnTo>
                  <a:lnTo>
                    <a:pt x="1104" y="254"/>
                  </a:lnTo>
                  <a:lnTo>
                    <a:pt x="1094" y="259"/>
                  </a:lnTo>
                  <a:lnTo>
                    <a:pt x="1088" y="265"/>
                  </a:lnTo>
                  <a:lnTo>
                    <a:pt x="1083" y="275"/>
                  </a:lnTo>
                  <a:lnTo>
                    <a:pt x="1075" y="289"/>
                  </a:lnTo>
                  <a:lnTo>
                    <a:pt x="1063" y="305"/>
                  </a:lnTo>
                  <a:lnTo>
                    <a:pt x="1055" y="318"/>
                  </a:lnTo>
                  <a:lnTo>
                    <a:pt x="1047" y="332"/>
                  </a:lnTo>
                  <a:lnTo>
                    <a:pt x="1043" y="348"/>
                  </a:lnTo>
                  <a:lnTo>
                    <a:pt x="1037" y="362"/>
                  </a:lnTo>
                  <a:lnTo>
                    <a:pt x="1029" y="376"/>
                  </a:lnTo>
                  <a:lnTo>
                    <a:pt x="1016" y="387"/>
                  </a:lnTo>
                  <a:lnTo>
                    <a:pt x="1002" y="395"/>
                  </a:lnTo>
                  <a:lnTo>
                    <a:pt x="984" y="403"/>
                  </a:lnTo>
                  <a:lnTo>
                    <a:pt x="966" y="411"/>
                  </a:lnTo>
                  <a:lnTo>
                    <a:pt x="949" y="417"/>
                  </a:lnTo>
                  <a:lnTo>
                    <a:pt x="937" y="419"/>
                  </a:lnTo>
                  <a:lnTo>
                    <a:pt x="921" y="415"/>
                  </a:lnTo>
                  <a:lnTo>
                    <a:pt x="903" y="411"/>
                  </a:lnTo>
                  <a:lnTo>
                    <a:pt x="884" y="409"/>
                  </a:lnTo>
                  <a:lnTo>
                    <a:pt x="864" y="411"/>
                  </a:lnTo>
                  <a:lnTo>
                    <a:pt x="846" y="419"/>
                  </a:lnTo>
                  <a:lnTo>
                    <a:pt x="829" y="431"/>
                  </a:lnTo>
                  <a:lnTo>
                    <a:pt x="813" y="440"/>
                  </a:lnTo>
                  <a:lnTo>
                    <a:pt x="801" y="450"/>
                  </a:lnTo>
                  <a:lnTo>
                    <a:pt x="799" y="454"/>
                  </a:lnTo>
                  <a:lnTo>
                    <a:pt x="797" y="458"/>
                  </a:lnTo>
                  <a:lnTo>
                    <a:pt x="795" y="464"/>
                  </a:lnTo>
                  <a:lnTo>
                    <a:pt x="793" y="468"/>
                  </a:lnTo>
                  <a:lnTo>
                    <a:pt x="791" y="472"/>
                  </a:lnTo>
                  <a:lnTo>
                    <a:pt x="789" y="474"/>
                  </a:lnTo>
                  <a:lnTo>
                    <a:pt x="787" y="474"/>
                  </a:lnTo>
                  <a:lnTo>
                    <a:pt x="783" y="474"/>
                  </a:lnTo>
                  <a:lnTo>
                    <a:pt x="777" y="470"/>
                  </a:lnTo>
                  <a:lnTo>
                    <a:pt x="770" y="462"/>
                  </a:lnTo>
                  <a:lnTo>
                    <a:pt x="760" y="456"/>
                  </a:lnTo>
                  <a:lnTo>
                    <a:pt x="752" y="456"/>
                  </a:lnTo>
                  <a:lnTo>
                    <a:pt x="742" y="462"/>
                  </a:lnTo>
                  <a:lnTo>
                    <a:pt x="734" y="472"/>
                  </a:lnTo>
                  <a:lnTo>
                    <a:pt x="726" y="484"/>
                  </a:lnTo>
                  <a:lnTo>
                    <a:pt x="718" y="496"/>
                  </a:lnTo>
                  <a:lnTo>
                    <a:pt x="708" y="507"/>
                  </a:lnTo>
                  <a:lnTo>
                    <a:pt x="695" y="513"/>
                  </a:lnTo>
                  <a:lnTo>
                    <a:pt x="679" y="513"/>
                  </a:lnTo>
                  <a:lnTo>
                    <a:pt x="657" y="509"/>
                  </a:lnTo>
                  <a:lnTo>
                    <a:pt x="644" y="503"/>
                  </a:lnTo>
                  <a:lnTo>
                    <a:pt x="634" y="494"/>
                  </a:lnTo>
                  <a:lnTo>
                    <a:pt x="622" y="482"/>
                  </a:lnTo>
                  <a:lnTo>
                    <a:pt x="612" y="468"/>
                  </a:lnTo>
                  <a:lnTo>
                    <a:pt x="602" y="454"/>
                  </a:lnTo>
                  <a:lnTo>
                    <a:pt x="592" y="442"/>
                  </a:lnTo>
                  <a:lnTo>
                    <a:pt x="583" y="437"/>
                  </a:lnTo>
                  <a:lnTo>
                    <a:pt x="575" y="440"/>
                  </a:lnTo>
                  <a:lnTo>
                    <a:pt x="571" y="452"/>
                  </a:lnTo>
                  <a:lnTo>
                    <a:pt x="575" y="464"/>
                  </a:lnTo>
                  <a:lnTo>
                    <a:pt x="581" y="478"/>
                  </a:lnTo>
                  <a:lnTo>
                    <a:pt x="588" y="490"/>
                  </a:lnTo>
                  <a:lnTo>
                    <a:pt x="596" y="498"/>
                  </a:lnTo>
                  <a:lnTo>
                    <a:pt x="608" y="509"/>
                  </a:lnTo>
                  <a:lnTo>
                    <a:pt x="618" y="519"/>
                  </a:lnTo>
                  <a:lnTo>
                    <a:pt x="624" y="531"/>
                  </a:lnTo>
                  <a:lnTo>
                    <a:pt x="624" y="541"/>
                  </a:lnTo>
                  <a:lnTo>
                    <a:pt x="612" y="557"/>
                  </a:lnTo>
                  <a:lnTo>
                    <a:pt x="596" y="574"/>
                  </a:lnTo>
                  <a:lnTo>
                    <a:pt x="577" y="588"/>
                  </a:lnTo>
                  <a:lnTo>
                    <a:pt x="557" y="596"/>
                  </a:lnTo>
                  <a:lnTo>
                    <a:pt x="545" y="600"/>
                  </a:lnTo>
                  <a:lnTo>
                    <a:pt x="535" y="598"/>
                  </a:lnTo>
                  <a:lnTo>
                    <a:pt x="533" y="596"/>
                  </a:lnTo>
                  <a:lnTo>
                    <a:pt x="531" y="594"/>
                  </a:lnTo>
                  <a:lnTo>
                    <a:pt x="527" y="592"/>
                  </a:lnTo>
                  <a:lnTo>
                    <a:pt x="525" y="590"/>
                  </a:lnTo>
                  <a:lnTo>
                    <a:pt x="523" y="590"/>
                  </a:lnTo>
                  <a:lnTo>
                    <a:pt x="521" y="590"/>
                  </a:lnTo>
                  <a:lnTo>
                    <a:pt x="520" y="592"/>
                  </a:lnTo>
                  <a:lnTo>
                    <a:pt x="518" y="598"/>
                  </a:lnTo>
                  <a:lnTo>
                    <a:pt x="514" y="608"/>
                  </a:lnTo>
                  <a:lnTo>
                    <a:pt x="504" y="614"/>
                  </a:lnTo>
                  <a:lnTo>
                    <a:pt x="492" y="624"/>
                  </a:lnTo>
                  <a:lnTo>
                    <a:pt x="478" y="637"/>
                  </a:lnTo>
                  <a:lnTo>
                    <a:pt x="466" y="651"/>
                  </a:lnTo>
                  <a:lnTo>
                    <a:pt x="459" y="661"/>
                  </a:lnTo>
                  <a:lnTo>
                    <a:pt x="451" y="667"/>
                  </a:lnTo>
                  <a:lnTo>
                    <a:pt x="441" y="667"/>
                  </a:lnTo>
                  <a:lnTo>
                    <a:pt x="427" y="665"/>
                  </a:lnTo>
                  <a:lnTo>
                    <a:pt x="411" y="667"/>
                  </a:lnTo>
                  <a:lnTo>
                    <a:pt x="390" y="669"/>
                  </a:lnTo>
                  <a:lnTo>
                    <a:pt x="374" y="669"/>
                  </a:lnTo>
                  <a:lnTo>
                    <a:pt x="360" y="675"/>
                  </a:lnTo>
                  <a:lnTo>
                    <a:pt x="348" y="683"/>
                  </a:lnTo>
                  <a:lnTo>
                    <a:pt x="336" y="694"/>
                  </a:lnTo>
                  <a:lnTo>
                    <a:pt x="323" y="704"/>
                  </a:lnTo>
                  <a:lnTo>
                    <a:pt x="299" y="714"/>
                  </a:lnTo>
                  <a:lnTo>
                    <a:pt x="271" y="726"/>
                  </a:lnTo>
                  <a:lnTo>
                    <a:pt x="246" y="734"/>
                  </a:lnTo>
                  <a:lnTo>
                    <a:pt x="226" y="740"/>
                  </a:lnTo>
                  <a:lnTo>
                    <a:pt x="212" y="740"/>
                  </a:lnTo>
                  <a:lnTo>
                    <a:pt x="199" y="740"/>
                  </a:lnTo>
                  <a:lnTo>
                    <a:pt x="185" y="742"/>
                  </a:lnTo>
                  <a:lnTo>
                    <a:pt x="173" y="748"/>
                  </a:lnTo>
                  <a:lnTo>
                    <a:pt x="163" y="759"/>
                  </a:lnTo>
                  <a:lnTo>
                    <a:pt x="153" y="773"/>
                  </a:lnTo>
                  <a:lnTo>
                    <a:pt x="142" y="781"/>
                  </a:lnTo>
                  <a:lnTo>
                    <a:pt x="128" y="787"/>
                  </a:lnTo>
                  <a:lnTo>
                    <a:pt x="116" y="793"/>
                  </a:lnTo>
                  <a:lnTo>
                    <a:pt x="108" y="803"/>
                  </a:lnTo>
                  <a:lnTo>
                    <a:pt x="100" y="816"/>
                  </a:lnTo>
                  <a:lnTo>
                    <a:pt x="92" y="826"/>
                  </a:lnTo>
                  <a:lnTo>
                    <a:pt x="86" y="834"/>
                  </a:lnTo>
                  <a:lnTo>
                    <a:pt x="90" y="844"/>
                  </a:lnTo>
                  <a:lnTo>
                    <a:pt x="104" y="856"/>
                  </a:lnTo>
                  <a:lnTo>
                    <a:pt x="118" y="872"/>
                  </a:lnTo>
                  <a:lnTo>
                    <a:pt x="130" y="891"/>
                  </a:lnTo>
                  <a:lnTo>
                    <a:pt x="138" y="905"/>
                  </a:lnTo>
                  <a:lnTo>
                    <a:pt x="144" y="919"/>
                  </a:lnTo>
                  <a:lnTo>
                    <a:pt x="146" y="931"/>
                  </a:lnTo>
                  <a:lnTo>
                    <a:pt x="140" y="940"/>
                  </a:lnTo>
                  <a:lnTo>
                    <a:pt x="128" y="946"/>
                  </a:lnTo>
                  <a:lnTo>
                    <a:pt x="114" y="954"/>
                  </a:lnTo>
                  <a:lnTo>
                    <a:pt x="96" y="960"/>
                  </a:lnTo>
                  <a:lnTo>
                    <a:pt x="79" y="960"/>
                  </a:lnTo>
                  <a:lnTo>
                    <a:pt x="67" y="956"/>
                  </a:lnTo>
                  <a:lnTo>
                    <a:pt x="51" y="938"/>
                  </a:lnTo>
                  <a:lnTo>
                    <a:pt x="37" y="919"/>
                  </a:lnTo>
                  <a:lnTo>
                    <a:pt x="25" y="901"/>
                  </a:lnTo>
                  <a:lnTo>
                    <a:pt x="18" y="887"/>
                  </a:lnTo>
                  <a:lnTo>
                    <a:pt x="10" y="872"/>
                  </a:lnTo>
                  <a:lnTo>
                    <a:pt x="4" y="854"/>
                  </a:lnTo>
                  <a:lnTo>
                    <a:pt x="2" y="840"/>
                  </a:lnTo>
                  <a:lnTo>
                    <a:pt x="2" y="826"/>
                  </a:lnTo>
                  <a:lnTo>
                    <a:pt x="2" y="812"/>
                  </a:lnTo>
                  <a:lnTo>
                    <a:pt x="4" y="797"/>
                  </a:lnTo>
                  <a:lnTo>
                    <a:pt x="12" y="783"/>
                  </a:lnTo>
                  <a:lnTo>
                    <a:pt x="25" y="765"/>
                  </a:lnTo>
                  <a:lnTo>
                    <a:pt x="31" y="753"/>
                  </a:lnTo>
                  <a:lnTo>
                    <a:pt x="33" y="749"/>
                  </a:lnTo>
                  <a:lnTo>
                    <a:pt x="4" y="746"/>
                  </a:lnTo>
                  <a:lnTo>
                    <a:pt x="0" y="734"/>
                  </a:lnTo>
                  <a:lnTo>
                    <a:pt x="33" y="687"/>
                  </a:lnTo>
                  <a:lnTo>
                    <a:pt x="71" y="675"/>
                  </a:lnTo>
                  <a:lnTo>
                    <a:pt x="77" y="637"/>
                  </a:lnTo>
                  <a:lnTo>
                    <a:pt x="128" y="627"/>
                  </a:lnTo>
                  <a:lnTo>
                    <a:pt x="147" y="612"/>
                  </a:lnTo>
                  <a:lnTo>
                    <a:pt x="147" y="553"/>
                  </a:lnTo>
                  <a:lnTo>
                    <a:pt x="175" y="539"/>
                  </a:lnTo>
                  <a:lnTo>
                    <a:pt x="244" y="478"/>
                  </a:lnTo>
                  <a:lnTo>
                    <a:pt x="238" y="403"/>
                  </a:lnTo>
                  <a:lnTo>
                    <a:pt x="264" y="332"/>
                  </a:lnTo>
                  <a:lnTo>
                    <a:pt x="301" y="307"/>
                  </a:lnTo>
                  <a:lnTo>
                    <a:pt x="297" y="250"/>
                  </a:lnTo>
                  <a:lnTo>
                    <a:pt x="325" y="220"/>
                  </a:lnTo>
                  <a:lnTo>
                    <a:pt x="303" y="157"/>
                  </a:lnTo>
                  <a:lnTo>
                    <a:pt x="329" y="143"/>
                  </a:lnTo>
                  <a:lnTo>
                    <a:pt x="329" y="86"/>
                  </a:lnTo>
                  <a:lnTo>
                    <a:pt x="384" y="78"/>
                  </a:lnTo>
                  <a:lnTo>
                    <a:pt x="484" y="9"/>
                  </a:lnTo>
                  <a:lnTo>
                    <a:pt x="535" y="39"/>
                  </a:lnTo>
                  <a:lnTo>
                    <a:pt x="592" y="9"/>
                  </a:lnTo>
                  <a:lnTo>
                    <a:pt x="624" y="29"/>
                  </a:lnTo>
                  <a:lnTo>
                    <a:pt x="693" y="0"/>
                  </a:lnTo>
                  <a:lnTo>
                    <a:pt x="720" y="27"/>
                  </a:lnTo>
                  <a:lnTo>
                    <a:pt x="681" y="94"/>
                  </a:lnTo>
                  <a:lnTo>
                    <a:pt x="651" y="130"/>
                  </a:lnTo>
                  <a:lnTo>
                    <a:pt x="679" y="151"/>
                  </a:lnTo>
                  <a:lnTo>
                    <a:pt x="740" y="128"/>
                  </a:lnTo>
                  <a:lnTo>
                    <a:pt x="823" y="92"/>
                  </a:lnTo>
                  <a:lnTo>
                    <a:pt x="878" y="120"/>
                  </a:lnTo>
                  <a:lnTo>
                    <a:pt x="895" y="59"/>
                  </a:lnTo>
                  <a:lnTo>
                    <a:pt x="984" y="61"/>
                  </a:lnTo>
                  <a:lnTo>
                    <a:pt x="1053" y="96"/>
                  </a:lnTo>
                  <a:lnTo>
                    <a:pt x="1086" y="161"/>
                  </a:lnTo>
                  <a:lnTo>
                    <a:pt x="1110" y="216"/>
                  </a:lnTo>
                  <a:lnTo>
                    <a:pt x="1128" y="246"/>
                  </a:lnTo>
                  <a:close/>
                </a:path>
              </a:pathLst>
            </a:custGeom>
            <a:grpFill/>
            <a:ln w="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19" name="Freeform 78"/>
            <p:cNvSpPr>
              <a:spLocks/>
            </p:cNvSpPr>
            <p:nvPr/>
          </p:nvSpPr>
          <p:spPr bwMode="gray">
            <a:xfrm>
              <a:off x="3188" y="3319"/>
              <a:ext cx="564" cy="480"/>
            </a:xfrm>
            <a:custGeom>
              <a:avLst/>
              <a:gdLst>
                <a:gd name="T0" fmla="*/ 279 w 1128"/>
                <a:gd name="T1" fmla="*/ 62 h 960"/>
                <a:gd name="T2" fmla="*/ 272 w 1128"/>
                <a:gd name="T3" fmla="*/ 67 h 960"/>
                <a:gd name="T4" fmla="*/ 266 w 1128"/>
                <a:gd name="T5" fmla="*/ 77 h 960"/>
                <a:gd name="T6" fmla="*/ 261 w 1128"/>
                <a:gd name="T7" fmla="*/ 87 h 960"/>
                <a:gd name="T8" fmla="*/ 254 w 1128"/>
                <a:gd name="T9" fmla="*/ 97 h 960"/>
                <a:gd name="T10" fmla="*/ 241 w 1128"/>
                <a:gd name="T11" fmla="*/ 103 h 960"/>
                <a:gd name="T12" fmla="*/ 230 w 1128"/>
                <a:gd name="T13" fmla="*/ 104 h 960"/>
                <a:gd name="T14" fmla="*/ 216 w 1128"/>
                <a:gd name="T15" fmla="*/ 103 h 960"/>
                <a:gd name="T16" fmla="*/ 203 w 1128"/>
                <a:gd name="T17" fmla="*/ 110 h 960"/>
                <a:gd name="T18" fmla="*/ 199 w 1128"/>
                <a:gd name="T19" fmla="*/ 115 h 960"/>
                <a:gd name="T20" fmla="*/ 198 w 1128"/>
                <a:gd name="T21" fmla="*/ 118 h 960"/>
                <a:gd name="T22" fmla="*/ 196 w 1128"/>
                <a:gd name="T23" fmla="*/ 119 h 960"/>
                <a:gd name="T24" fmla="*/ 190 w 1128"/>
                <a:gd name="T25" fmla="*/ 114 h 960"/>
                <a:gd name="T26" fmla="*/ 183 w 1128"/>
                <a:gd name="T27" fmla="*/ 118 h 960"/>
                <a:gd name="T28" fmla="*/ 177 w 1128"/>
                <a:gd name="T29" fmla="*/ 127 h 960"/>
                <a:gd name="T30" fmla="*/ 164 w 1128"/>
                <a:gd name="T31" fmla="*/ 127 h 960"/>
                <a:gd name="T32" fmla="*/ 155 w 1128"/>
                <a:gd name="T33" fmla="*/ 120 h 960"/>
                <a:gd name="T34" fmla="*/ 148 w 1128"/>
                <a:gd name="T35" fmla="*/ 111 h 960"/>
                <a:gd name="T36" fmla="*/ 143 w 1128"/>
                <a:gd name="T37" fmla="*/ 113 h 960"/>
                <a:gd name="T38" fmla="*/ 147 w 1128"/>
                <a:gd name="T39" fmla="*/ 122 h 960"/>
                <a:gd name="T40" fmla="*/ 154 w 1128"/>
                <a:gd name="T41" fmla="*/ 130 h 960"/>
                <a:gd name="T42" fmla="*/ 153 w 1128"/>
                <a:gd name="T43" fmla="*/ 140 h 960"/>
                <a:gd name="T44" fmla="*/ 140 w 1128"/>
                <a:gd name="T45" fmla="*/ 149 h 960"/>
                <a:gd name="T46" fmla="*/ 134 w 1128"/>
                <a:gd name="T47" fmla="*/ 149 h 960"/>
                <a:gd name="T48" fmla="*/ 132 w 1128"/>
                <a:gd name="T49" fmla="*/ 148 h 960"/>
                <a:gd name="T50" fmla="*/ 130 w 1128"/>
                <a:gd name="T51" fmla="*/ 148 h 960"/>
                <a:gd name="T52" fmla="*/ 126 w 1128"/>
                <a:gd name="T53" fmla="*/ 154 h 960"/>
                <a:gd name="T54" fmla="*/ 116 w 1128"/>
                <a:gd name="T55" fmla="*/ 163 h 960"/>
                <a:gd name="T56" fmla="*/ 110 w 1128"/>
                <a:gd name="T57" fmla="*/ 167 h 960"/>
                <a:gd name="T58" fmla="*/ 97 w 1128"/>
                <a:gd name="T59" fmla="*/ 168 h 960"/>
                <a:gd name="T60" fmla="*/ 87 w 1128"/>
                <a:gd name="T61" fmla="*/ 171 h 960"/>
                <a:gd name="T62" fmla="*/ 75 w 1128"/>
                <a:gd name="T63" fmla="*/ 179 h 960"/>
                <a:gd name="T64" fmla="*/ 56 w 1128"/>
                <a:gd name="T65" fmla="*/ 185 h 960"/>
                <a:gd name="T66" fmla="*/ 46 w 1128"/>
                <a:gd name="T67" fmla="*/ 186 h 960"/>
                <a:gd name="T68" fmla="*/ 38 w 1128"/>
                <a:gd name="T69" fmla="*/ 194 h 960"/>
                <a:gd name="T70" fmla="*/ 29 w 1128"/>
                <a:gd name="T71" fmla="*/ 199 h 960"/>
                <a:gd name="T72" fmla="*/ 23 w 1128"/>
                <a:gd name="T73" fmla="*/ 207 h 960"/>
                <a:gd name="T74" fmla="*/ 26 w 1128"/>
                <a:gd name="T75" fmla="*/ 214 h 960"/>
                <a:gd name="T76" fmla="*/ 35 w 1128"/>
                <a:gd name="T77" fmla="*/ 227 h 960"/>
                <a:gd name="T78" fmla="*/ 35 w 1128"/>
                <a:gd name="T79" fmla="*/ 235 h 960"/>
                <a:gd name="T80" fmla="*/ 24 w 1128"/>
                <a:gd name="T81" fmla="*/ 240 h 960"/>
                <a:gd name="T82" fmla="*/ 13 w 1128"/>
                <a:gd name="T83" fmla="*/ 235 h 960"/>
                <a:gd name="T84" fmla="*/ 4 w 1128"/>
                <a:gd name="T85" fmla="*/ 222 h 960"/>
                <a:gd name="T86" fmla="*/ 1 w 1128"/>
                <a:gd name="T87" fmla="*/ 210 h 960"/>
                <a:gd name="T88" fmla="*/ 1 w 1128"/>
                <a:gd name="T89" fmla="*/ 200 h 960"/>
                <a:gd name="T90" fmla="*/ 8 w 1128"/>
                <a:gd name="T91" fmla="*/ 189 h 960"/>
                <a:gd name="T92" fmla="*/ 0 w 1128"/>
                <a:gd name="T93" fmla="*/ 184 h 960"/>
                <a:gd name="T94" fmla="*/ 19 w 1128"/>
                <a:gd name="T95" fmla="*/ 160 h 960"/>
                <a:gd name="T96" fmla="*/ 37 w 1128"/>
                <a:gd name="T97" fmla="*/ 139 h 960"/>
                <a:gd name="T98" fmla="*/ 59 w 1128"/>
                <a:gd name="T99" fmla="*/ 101 h 960"/>
                <a:gd name="T100" fmla="*/ 74 w 1128"/>
                <a:gd name="T101" fmla="*/ 62 h 960"/>
                <a:gd name="T102" fmla="*/ 82 w 1128"/>
                <a:gd name="T103" fmla="*/ 36 h 960"/>
                <a:gd name="T104" fmla="*/ 121 w 1128"/>
                <a:gd name="T105" fmla="*/ 3 h 960"/>
                <a:gd name="T106" fmla="*/ 156 w 1128"/>
                <a:gd name="T107" fmla="*/ 8 h 960"/>
                <a:gd name="T108" fmla="*/ 170 w 1128"/>
                <a:gd name="T109" fmla="*/ 24 h 960"/>
                <a:gd name="T110" fmla="*/ 185 w 1128"/>
                <a:gd name="T111" fmla="*/ 32 h 960"/>
                <a:gd name="T112" fmla="*/ 224 w 1128"/>
                <a:gd name="T113" fmla="*/ 15 h 960"/>
                <a:gd name="T114" fmla="*/ 272 w 1128"/>
                <a:gd name="T115" fmla="*/ 41 h 96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128"/>
                <a:gd name="T175" fmla="*/ 0 h 960"/>
                <a:gd name="T176" fmla="*/ 1128 w 1128"/>
                <a:gd name="T177" fmla="*/ 960 h 960"/>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128" h="960">
                  <a:moveTo>
                    <a:pt x="1128" y="246"/>
                  </a:moveTo>
                  <a:lnTo>
                    <a:pt x="1124" y="248"/>
                  </a:lnTo>
                  <a:lnTo>
                    <a:pt x="1116" y="250"/>
                  </a:lnTo>
                  <a:lnTo>
                    <a:pt x="1104" y="254"/>
                  </a:lnTo>
                  <a:lnTo>
                    <a:pt x="1094" y="259"/>
                  </a:lnTo>
                  <a:lnTo>
                    <a:pt x="1088" y="265"/>
                  </a:lnTo>
                  <a:lnTo>
                    <a:pt x="1083" y="275"/>
                  </a:lnTo>
                  <a:lnTo>
                    <a:pt x="1075" y="289"/>
                  </a:lnTo>
                  <a:lnTo>
                    <a:pt x="1063" y="305"/>
                  </a:lnTo>
                  <a:lnTo>
                    <a:pt x="1055" y="318"/>
                  </a:lnTo>
                  <a:lnTo>
                    <a:pt x="1047" y="332"/>
                  </a:lnTo>
                  <a:lnTo>
                    <a:pt x="1043" y="348"/>
                  </a:lnTo>
                  <a:lnTo>
                    <a:pt x="1037" y="362"/>
                  </a:lnTo>
                  <a:lnTo>
                    <a:pt x="1029" y="376"/>
                  </a:lnTo>
                  <a:lnTo>
                    <a:pt x="1016" y="387"/>
                  </a:lnTo>
                  <a:lnTo>
                    <a:pt x="1002" y="395"/>
                  </a:lnTo>
                  <a:lnTo>
                    <a:pt x="984" y="403"/>
                  </a:lnTo>
                  <a:lnTo>
                    <a:pt x="966" y="411"/>
                  </a:lnTo>
                  <a:lnTo>
                    <a:pt x="949" y="417"/>
                  </a:lnTo>
                  <a:lnTo>
                    <a:pt x="937" y="419"/>
                  </a:lnTo>
                  <a:lnTo>
                    <a:pt x="921" y="415"/>
                  </a:lnTo>
                  <a:lnTo>
                    <a:pt x="903" y="411"/>
                  </a:lnTo>
                  <a:lnTo>
                    <a:pt x="884" y="409"/>
                  </a:lnTo>
                  <a:lnTo>
                    <a:pt x="864" y="411"/>
                  </a:lnTo>
                  <a:lnTo>
                    <a:pt x="846" y="419"/>
                  </a:lnTo>
                  <a:lnTo>
                    <a:pt x="829" y="431"/>
                  </a:lnTo>
                  <a:lnTo>
                    <a:pt x="813" y="440"/>
                  </a:lnTo>
                  <a:lnTo>
                    <a:pt x="801" y="450"/>
                  </a:lnTo>
                  <a:lnTo>
                    <a:pt x="799" y="454"/>
                  </a:lnTo>
                  <a:lnTo>
                    <a:pt x="797" y="458"/>
                  </a:lnTo>
                  <a:lnTo>
                    <a:pt x="795" y="464"/>
                  </a:lnTo>
                  <a:lnTo>
                    <a:pt x="793" y="468"/>
                  </a:lnTo>
                  <a:lnTo>
                    <a:pt x="791" y="472"/>
                  </a:lnTo>
                  <a:lnTo>
                    <a:pt x="789" y="474"/>
                  </a:lnTo>
                  <a:lnTo>
                    <a:pt x="787" y="474"/>
                  </a:lnTo>
                  <a:lnTo>
                    <a:pt x="783" y="474"/>
                  </a:lnTo>
                  <a:lnTo>
                    <a:pt x="777" y="470"/>
                  </a:lnTo>
                  <a:lnTo>
                    <a:pt x="770" y="462"/>
                  </a:lnTo>
                  <a:lnTo>
                    <a:pt x="760" y="456"/>
                  </a:lnTo>
                  <a:lnTo>
                    <a:pt x="752" y="456"/>
                  </a:lnTo>
                  <a:lnTo>
                    <a:pt x="742" y="462"/>
                  </a:lnTo>
                  <a:lnTo>
                    <a:pt x="734" y="472"/>
                  </a:lnTo>
                  <a:lnTo>
                    <a:pt x="726" y="484"/>
                  </a:lnTo>
                  <a:lnTo>
                    <a:pt x="718" y="496"/>
                  </a:lnTo>
                  <a:lnTo>
                    <a:pt x="708" y="507"/>
                  </a:lnTo>
                  <a:lnTo>
                    <a:pt x="695" y="513"/>
                  </a:lnTo>
                  <a:lnTo>
                    <a:pt x="679" y="513"/>
                  </a:lnTo>
                  <a:lnTo>
                    <a:pt x="657" y="509"/>
                  </a:lnTo>
                  <a:lnTo>
                    <a:pt x="644" y="503"/>
                  </a:lnTo>
                  <a:lnTo>
                    <a:pt x="634" y="494"/>
                  </a:lnTo>
                  <a:lnTo>
                    <a:pt x="622" y="482"/>
                  </a:lnTo>
                  <a:lnTo>
                    <a:pt x="612" y="468"/>
                  </a:lnTo>
                  <a:lnTo>
                    <a:pt x="602" y="454"/>
                  </a:lnTo>
                  <a:lnTo>
                    <a:pt x="592" y="442"/>
                  </a:lnTo>
                  <a:lnTo>
                    <a:pt x="583" y="437"/>
                  </a:lnTo>
                  <a:lnTo>
                    <a:pt x="575" y="440"/>
                  </a:lnTo>
                  <a:lnTo>
                    <a:pt x="571" y="452"/>
                  </a:lnTo>
                  <a:lnTo>
                    <a:pt x="575" y="464"/>
                  </a:lnTo>
                  <a:lnTo>
                    <a:pt x="581" y="478"/>
                  </a:lnTo>
                  <a:lnTo>
                    <a:pt x="588" y="490"/>
                  </a:lnTo>
                  <a:lnTo>
                    <a:pt x="596" y="498"/>
                  </a:lnTo>
                  <a:lnTo>
                    <a:pt x="608" y="509"/>
                  </a:lnTo>
                  <a:lnTo>
                    <a:pt x="618" y="519"/>
                  </a:lnTo>
                  <a:lnTo>
                    <a:pt x="624" y="531"/>
                  </a:lnTo>
                  <a:lnTo>
                    <a:pt x="624" y="541"/>
                  </a:lnTo>
                  <a:lnTo>
                    <a:pt x="612" y="557"/>
                  </a:lnTo>
                  <a:lnTo>
                    <a:pt x="596" y="574"/>
                  </a:lnTo>
                  <a:lnTo>
                    <a:pt x="577" y="588"/>
                  </a:lnTo>
                  <a:lnTo>
                    <a:pt x="557" y="596"/>
                  </a:lnTo>
                  <a:lnTo>
                    <a:pt x="545" y="600"/>
                  </a:lnTo>
                  <a:lnTo>
                    <a:pt x="535" y="598"/>
                  </a:lnTo>
                  <a:lnTo>
                    <a:pt x="533" y="596"/>
                  </a:lnTo>
                  <a:lnTo>
                    <a:pt x="531" y="594"/>
                  </a:lnTo>
                  <a:lnTo>
                    <a:pt x="527" y="592"/>
                  </a:lnTo>
                  <a:lnTo>
                    <a:pt x="525" y="590"/>
                  </a:lnTo>
                  <a:lnTo>
                    <a:pt x="523" y="590"/>
                  </a:lnTo>
                  <a:lnTo>
                    <a:pt x="521" y="590"/>
                  </a:lnTo>
                  <a:lnTo>
                    <a:pt x="520" y="592"/>
                  </a:lnTo>
                  <a:lnTo>
                    <a:pt x="518" y="598"/>
                  </a:lnTo>
                  <a:lnTo>
                    <a:pt x="514" y="608"/>
                  </a:lnTo>
                  <a:lnTo>
                    <a:pt x="504" y="614"/>
                  </a:lnTo>
                  <a:lnTo>
                    <a:pt x="492" y="624"/>
                  </a:lnTo>
                  <a:lnTo>
                    <a:pt x="478" y="637"/>
                  </a:lnTo>
                  <a:lnTo>
                    <a:pt x="466" y="651"/>
                  </a:lnTo>
                  <a:lnTo>
                    <a:pt x="459" y="661"/>
                  </a:lnTo>
                  <a:lnTo>
                    <a:pt x="451" y="667"/>
                  </a:lnTo>
                  <a:lnTo>
                    <a:pt x="441" y="667"/>
                  </a:lnTo>
                  <a:lnTo>
                    <a:pt x="427" y="665"/>
                  </a:lnTo>
                  <a:lnTo>
                    <a:pt x="411" y="667"/>
                  </a:lnTo>
                  <a:lnTo>
                    <a:pt x="390" y="669"/>
                  </a:lnTo>
                  <a:lnTo>
                    <a:pt x="374" y="669"/>
                  </a:lnTo>
                  <a:lnTo>
                    <a:pt x="360" y="675"/>
                  </a:lnTo>
                  <a:lnTo>
                    <a:pt x="348" y="683"/>
                  </a:lnTo>
                  <a:lnTo>
                    <a:pt x="336" y="694"/>
                  </a:lnTo>
                  <a:lnTo>
                    <a:pt x="323" y="704"/>
                  </a:lnTo>
                  <a:lnTo>
                    <a:pt x="299" y="714"/>
                  </a:lnTo>
                  <a:lnTo>
                    <a:pt x="271" y="726"/>
                  </a:lnTo>
                  <a:lnTo>
                    <a:pt x="246" y="734"/>
                  </a:lnTo>
                  <a:lnTo>
                    <a:pt x="226" y="740"/>
                  </a:lnTo>
                  <a:lnTo>
                    <a:pt x="212" y="740"/>
                  </a:lnTo>
                  <a:lnTo>
                    <a:pt x="199" y="740"/>
                  </a:lnTo>
                  <a:lnTo>
                    <a:pt x="185" y="742"/>
                  </a:lnTo>
                  <a:lnTo>
                    <a:pt x="173" y="748"/>
                  </a:lnTo>
                  <a:lnTo>
                    <a:pt x="163" y="759"/>
                  </a:lnTo>
                  <a:lnTo>
                    <a:pt x="153" y="773"/>
                  </a:lnTo>
                  <a:lnTo>
                    <a:pt x="142" y="781"/>
                  </a:lnTo>
                  <a:lnTo>
                    <a:pt x="128" y="787"/>
                  </a:lnTo>
                  <a:lnTo>
                    <a:pt x="116" y="793"/>
                  </a:lnTo>
                  <a:lnTo>
                    <a:pt x="108" y="803"/>
                  </a:lnTo>
                  <a:lnTo>
                    <a:pt x="100" y="816"/>
                  </a:lnTo>
                  <a:lnTo>
                    <a:pt x="92" y="826"/>
                  </a:lnTo>
                  <a:lnTo>
                    <a:pt x="86" y="834"/>
                  </a:lnTo>
                  <a:lnTo>
                    <a:pt x="90" y="844"/>
                  </a:lnTo>
                  <a:lnTo>
                    <a:pt x="104" y="856"/>
                  </a:lnTo>
                  <a:lnTo>
                    <a:pt x="118" y="872"/>
                  </a:lnTo>
                  <a:lnTo>
                    <a:pt x="130" y="891"/>
                  </a:lnTo>
                  <a:lnTo>
                    <a:pt x="138" y="905"/>
                  </a:lnTo>
                  <a:lnTo>
                    <a:pt x="144" y="919"/>
                  </a:lnTo>
                  <a:lnTo>
                    <a:pt x="146" y="931"/>
                  </a:lnTo>
                  <a:lnTo>
                    <a:pt x="140" y="940"/>
                  </a:lnTo>
                  <a:lnTo>
                    <a:pt x="128" y="946"/>
                  </a:lnTo>
                  <a:lnTo>
                    <a:pt x="114" y="954"/>
                  </a:lnTo>
                  <a:lnTo>
                    <a:pt x="96" y="960"/>
                  </a:lnTo>
                  <a:lnTo>
                    <a:pt x="79" y="960"/>
                  </a:lnTo>
                  <a:lnTo>
                    <a:pt x="67" y="956"/>
                  </a:lnTo>
                  <a:lnTo>
                    <a:pt x="51" y="938"/>
                  </a:lnTo>
                  <a:lnTo>
                    <a:pt x="37" y="919"/>
                  </a:lnTo>
                  <a:lnTo>
                    <a:pt x="25" y="901"/>
                  </a:lnTo>
                  <a:lnTo>
                    <a:pt x="18" y="887"/>
                  </a:lnTo>
                  <a:lnTo>
                    <a:pt x="10" y="872"/>
                  </a:lnTo>
                  <a:lnTo>
                    <a:pt x="4" y="854"/>
                  </a:lnTo>
                  <a:lnTo>
                    <a:pt x="2" y="840"/>
                  </a:lnTo>
                  <a:lnTo>
                    <a:pt x="2" y="826"/>
                  </a:lnTo>
                  <a:lnTo>
                    <a:pt x="2" y="812"/>
                  </a:lnTo>
                  <a:lnTo>
                    <a:pt x="4" y="797"/>
                  </a:lnTo>
                  <a:lnTo>
                    <a:pt x="12" y="783"/>
                  </a:lnTo>
                  <a:lnTo>
                    <a:pt x="25" y="765"/>
                  </a:lnTo>
                  <a:lnTo>
                    <a:pt x="31" y="753"/>
                  </a:lnTo>
                  <a:lnTo>
                    <a:pt x="33" y="749"/>
                  </a:lnTo>
                  <a:lnTo>
                    <a:pt x="4" y="746"/>
                  </a:lnTo>
                  <a:lnTo>
                    <a:pt x="0" y="734"/>
                  </a:lnTo>
                  <a:lnTo>
                    <a:pt x="33" y="687"/>
                  </a:lnTo>
                  <a:lnTo>
                    <a:pt x="71" y="675"/>
                  </a:lnTo>
                  <a:lnTo>
                    <a:pt x="77" y="637"/>
                  </a:lnTo>
                  <a:lnTo>
                    <a:pt x="128" y="627"/>
                  </a:lnTo>
                  <a:lnTo>
                    <a:pt x="147" y="612"/>
                  </a:lnTo>
                  <a:lnTo>
                    <a:pt x="147" y="553"/>
                  </a:lnTo>
                  <a:lnTo>
                    <a:pt x="175" y="539"/>
                  </a:lnTo>
                  <a:lnTo>
                    <a:pt x="244" y="478"/>
                  </a:lnTo>
                  <a:lnTo>
                    <a:pt x="238" y="403"/>
                  </a:lnTo>
                  <a:lnTo>
                    <a:pt x="264" y="332"/>
                  </a:lnTo>
                  <a:lnTo>
                    <a:pt x="301" y="307"/>
                  </a:lnTo>
                  <a:lnTo>
                    <a:pt x="297" y="250"/>
                  </a:lnTo>
                  <a:lnTo>
                    <a:pt x="325" y="220"/>
                  </a:lnTo>
                  <a:lnTo>
                    <a:pt x="303" y="157"/>
                  </a:lnTo>
                  <a:lnTo>
                    <a:pt x="329" y="143"/>
                  </a:lnTo>
                  <a:lnTo>
                    <a:pt x="329" y="86"/>
                  </a:lnTo>
                  <a:lnTo>
                    <a:pt x="384" y="78"/>
                  </a:lnTo>
                  <a:lnTo>
                    <a:pt x="484" y="9"/>
                  </a:lnTo>
                  <a:lnTo>
                    <a:pt x="535" y="39"/>
                  </a:lnTo>
                  <a:lnTo>
                    <a:pt x="592" y="9"/>
                  </a:lnTo>
                  <a:lnTo>
                    <a:pt x="624" y="29"/>
                  </a:lnTo>
                  <a:lnTo>
                    <a:pt x="693" y="0"/>
                  </a:lnTo>
                  <a:lnTo>
                    <a:pt x="720" y="27"/>
                  </a:lnTo>
                  <a:lnTo>
                    <a:pt x="681" y="94"/>
                  </a:lnTo>
                  <a:lnTo>
                    <a:pt x="651" y="130"/>
                  </a:lnTo>
                  <a:lnTo>
                    <a:pt x="679" y="151"/>
                  </a:lnTo>
                  <a:lnTo>
                    <a:pt x="740" y="128"/>
                  </a:lnTo>
                  <a:lnTo>
                    <a:pt x="823" y="92"/>
                  </a:lnTo>
                  <a:lnTo>
                    <a:pt x="878" y="120"/>
                  </a:lnTo>
                  <a:lnTo>
                    <a:pt x="895" y="59"/>
                  </a:lnTo>
                  <a:lnTo>
                    <a:pt x="984" y="61"/>
                  </a:lnTo>
                  <a:lnTo>
                    <a:pt x="1053" y="96"/>
                  </a:lnTo>
                  <a:lnTo>
                    <a:pt x="1086" y="161"/>
                  </a:lnTo>
                  <a:lnTo>
                    <a:pt x="1110" y="216"/>
                  </a:lnTo>
                  <a:lnTo>
                    <a:pt x="1128" y="246"/>
                  </a:lnTo>
                </a:path>
              </a:pathLst>
            </a:custGeom>
            <a:grpFill/>
            <a:ln w="635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20" name="Freeform 79"/>
            <p:cNvSpPr>
              <a:spLocks/>
            </p:cNvSpPr>
            <p:nvPr/>
          </p:nvSpPr>
          <p:spPr bwMode="gray">
            <a:xfrm>
              <a:off x="3636" y="3029"/>
              <a:ext cx="313" cy="413"/>
            </a:xfrm>
            <a:custGeom>
              <a:avLst/>
              <a:gdLst>
                <a:gd name="T0" fmla="*/ 156 w 626"/>
                <a:gd name="T1" fmla="*/ 31 h 825"/>
                <a:gd name="T2" fmla="*/ 154 w 626"/>
                <a:gd name="T3" fmla="*/ 37 h 825"/>
                <a:gd name="T4" fmla="*/ 152 w 626"/>
                <a:gd name="T5" fmla="*/ 44 h 825"/>
                <a:gd name="T6" fmla="*/ 146 w 626"/>
                <a:gd name="T7" fmla="*/ 52 h 825"/>
                <a:gd name="T8" fmla="*/ 138 w 626"/>
                <a:gd name="T9" fmla="*/ 57 h 825"/>
                <a:gd name="T10" fmla="*/ 131 w 626"/>
                <a:gd name="T11" fmla="*/ 61 h 825"/>
                <a:gd name="T12" fmla="*/ 130 w 626"/>
                <a:gd name="T13" fmla="*/ 62 h 825"/>
                <a:gd name="T14" fmla="*/ 132 w 626"/>
                <a:gd name="T15" fmla="*/ 68 h 825"/>
                <a:gd name="T16" fmla="*/ 135 w 626"/>
                <a:gd name="T17" fmla="*/ 75 h 825"/>
                <a:gd name="T18" fmla="*/ 136 w 626"/>
                <a:gd name="T19" fmla="*/ 81 h 825"/>
                <a:gd name="T20" fmla="*/ 136 w 626"/>
                <a:gd name="T21" fmla="*/ 89 h 825"/>
                <a:gd name="T22" fmla="*/ 137 w 626"/>
                <a:gd name="T23" fmla="*/ 95 h 825"/>
                <a:gd name="T24" fmla="*/ 138 w 626"/>
                <a:gd name="T25" fmla="*/ 104 h 825"/>
                <a:gd name="T26" fmla="*/ 131 w 626"/>
                <a:gd name="T27" fmla="*/ 112 h 825"/>
                <a:gd name="T28" fmla="*/ 122 w 626"/>
                <a:gd name="T29" fmla="*/ 120 h 825"/>
                <a:gd name="T30" fmla="*/ 117 w 626"/>
                <a:gd name="T31" fmla="*/ 131 h 825"/>
                <a:gd name="T32" fmla="*/ 115 w 626"/>
                <a:gd name="T33" fmla="*/ 142 h 825"/>
                <a:gd name="T34" fmla="*/ 110 w 626"/>
                <a:gd name="T35" fmla="*/ 151 h 825"/>
                <a:gd name="T36" fmla="*/ 103 w 626"/>
                <a:gd name="T37" fmla="*/ 156 h 825"/>
                <a:gd name="T38" fmla="*/ 94 w 626"/>
                <a:gd name="T39" fmla="*/ 158 h 825"/>
                <a:gd name="T40" fmla="*/ 86 w 626"/>
                <a:gd name="T41" fmla="*/ 161 h 825"/>
                <a:gd name="T42" fmla="*/ 85 w 626"/>
                <a:gd name="T43" fmla="*/ 165 h 825"/>
                <a:gd name="T44" fmla="*/ 89 w 626"/>
                <a:gd name="T45" fmla="*/ 171 h 825"/>
                <a:gd name="T46" fmla="*/ 90 w 626"/>
                <a:gd name="T47" fmla="*/ 176 h 825"/>
                <a:gd name="T48" fmla="*/ 86 w 626"/>
                <a:gd name="T49" fmla="*/ 182 h 825"/>
                <a:gd name="T50" fmla="*/ 80 w 626"/>
                <a:gd name="T51" fmla="*/ 189 h 825"/>
                <a:gd name="T52" fmla="*/ 76 w 626"/>
                <a:gd name="T53" fmla="*/ 193 h 825"/>
                <a:gd name="T54" fmla="*/ 69 w 626"/>
                <a:gd name="T55" fmla="*/ 199 h 825"/>
                <a:gd name="T56" fmla="*/ 61 w 626"/>
                <a:gd name="T57" fmla="*/ 204 h 825"/>
                <a:gd name="T58" fmla="*/ 58 w 626"/>
                <a:gd name="T59" fmla="*/ 207 h 825"/>
                <a:gd name="T60" fmla="*/ 48 w 626"/>
                <a:gd name="T61" fmla="*/ 185 h 825"/>
                <a:gd name="T62" fmla="*/ 22 w 626"/>
                <a:gd name="T63" fmla="*/ 161 h 825"/>
                <a:gd name="T64" fmla="*/ 0 w 626"/>
                <a:gd name="T65" fmla="*/ 146 h 825"/>
                <a:gd name="T66" fmla="*/ 15 w 626"/>
                <a:gd name="T67" fmla="*/ 107 h 825"/>
                <a:gd name="T68" fmla="*/ 20 w 626"/>
                <a:gd name="T69" fmla="*/ 88 h 825"/>
                <a:gd name="T70" fmla="*/ 18 w 626"/>
                <a:gd name="T71" fmla="*/ 67 h 825"/>
                <a:gd name="T72" fmla="*/ 34 w 626"/>
                <a:gd name="T73" fmla="*/ 43 h 825"/>
                <a:gd name="T74" fmla="*/ 42 w 626"/>
                <a:gd name="T75" fmla="*/ 24 h 825"/>
                <a:gd name="T76" fmla="*/ 63 w 626"/>
                <a:gd name="T77" fmla="*/ 17 h 825"/>
                <a:gd name="T78" fmla="*/ 75 w 626"/>
                <a:gd name="T79" fmla="*/ 1 h 825"/>
                <a:gd name="T80" fmla="*/ 92 w 626"/>
                <a:gd name="T81" fmla="*/ 14 h 825"/>
                <a:gd name="T82" fmla="*/ 114 w 626"/>
                <a:gd name="T83" fmla="*/ 32 h 825"/>
                <a:gd name="T84" fmla="*/ 135 w 626"/>
                <a:gd name="T85" fmla="*/ 32 h 825"/>
                <a:gd name="T86" fmla="*/ 151 w 626"/>
                <a:gd name="T87" fmla="*/ 25 h 825"/>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626"/>
                <a:gd name="T133" fmla="*/ 0 h 825"/>
                <a:gd name="T134" fmla="*/ 626 w 626"/>
                <a:gd name="T135" fmla="*/ 825 h 825"/>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626" h="825">
                  <a:moveTo>
                    <a:pt x="626" y="122"/>
                  </a:moveTo>
                  <a:lnTo>
                    <a:pt x="624" y="124"/>
                  </a:lnTo>
                  <a:lnTo>
                    <a:pt x="621" y="134"/>
                  </a:lnTo>
                  <a:lnTo>
                    <a:pt x="615" y="146"/>
                  </a:lnTo>
                  <a:lnTo>
                    <a:pt x="613" y="159"/>
                  </a:lnTo>
                  <a:lnTo>
                    <a:pt x="607" y="173"/>
                  </a:lnTo>
                  <a:lnTo>
                    <a:pt x="597" y="189"/>
                  </a:lnTo>
                  <a:lnTo>
                    <a:pt x="581" y="205"/>
                  </a:lnTo>
                  <a:lnTo>
                    <a:pt x="565" y="216"/>
                  </a:lnTo>
                  <a:lnTo>
                    <a:pt x="550" y="228"/>
                  </a:lnTo>
                  <a:lnTo>
                    <a:pt x="534" y="236"/>
                  </a:lnTo>
                  <a:lnTo>
                    <a:pt x="524" y="242"/>
                  </a:lnTo>
                  <a:lnTo>
                    <a:pt x="520" y="244"/>
                  </a:lnTo>
                  <a:lnTo>
                    <a:pt x="520" y="248"/>
                  </a:lnTo>
                  <a:lnTo>
                    <a:pt x="524" y="258"/>
                  </a:lnTo>
                  <a:lnTo>
                    <a:pt x="528" y="272"/>
                  </a:lnTo>
                  <a:lnTo>
                    <a:pt x="532" y="285"/>
                  </a:lnTo>
                  <a:lnTo>
                    <a:pt x="538" y="299"/>
                  </a:lnTo>
                  <a:lnTo>
                    <a:pt x="542" y="309"/>
                  </a:lnTo>
                  <a:lnTo>
                    <a:pt x="544" y="321"/>
                  </a:lnTo>
                  <a:lnTo>
                    <a:pt x="546" y="339"/>
                  </a:lnTo>
                  <a:lnTo>
                    <a:pt x="544" y="354"/>
                  </a:lnTo>
                  <a:lnTo>
                    <a:pt x="544" y="368"/>
                  </a:lnTo>
                  <a:lnTo>
                    <a:pt x="548" y="380"/>
                  </a:lnTo>
                  <a:lnTo>
                    <a:pt x="550" y="396"/>
                  </a:lnTo>
                  <a:lnTo>
                    <a:pt x="550" y="413"/>
                  </a:lnTo>
                  <a:lnTo>
                    <a:pt x="540" y="429"/>
                  </a:lnTo>
                  <a:lnTo>
                    <a:pt x="522" y="447"/>
                  </a:lnTo>
                  <a:lnTo>
                    <a:pt x="504" y="462"/>
                  </a:lnTo>
                  <a:lnTo>
                    <a:pt x="489" y="480"/>
                  </a:lnTo>
                  <a:lnTo>
                    <a:pt x="479" y="494"/>
                  </a:lnTo>
                  <a:lnTo>
                    <a:pt x="469" y="522"/>
                  </a:lnTo>
                  <a:lnTo>
                    <a:pt x="463" y="549"/>
                  </a:lnTo>
                  <a:lnTo>
                    <a:pt x="459" y="565"/>
                  </a:lnTo>
                  <a:lnTo>
                    <a:pt x="451" y="585"/>
                  </a:lnTo>
                  <a:lnTo>
                    <a:pt x="441" y="602"/>
                  </a:lnTo>
                  <a:lnTo>
                    <a:pt x="428" y="618"/>
                  </a:lnTo>
                  <a:lnTo>
                    <a:pt x="414" y="624"/>
                  </a:lnTo>
                  <a:lnTo>
                    <a:pt x="396" y="630"/>
                  </a:lnTo>
                  <a:lnTo>
                    <a:pt x="376" y="632"/>
                  </a:lnTo>
                  <a:lnTo>
                    <a:pt x="359" y="636"/>
                  </a:lnTo>
                  <a:lnTo>
                    <a:pt x="345" y="642"/>
                  </a:lnTo>
                  <a:lnTo>
                    <a:pt x="337" y="648"/>
                  </a:lnTo>
                  <a:lnTo>
                    <a:pt x="339" y="659"/>
                  </a:lnTo>
                  <a:lnTo>
                    <a:pt x="347" y="669"/>
                  </a:lnTo>
                  <a:lnTo>
                    <a:pt x="357" y="681"/>
                  </a:lnTo>
                  <a:lnTo>
                    <a:pt x="363" y="691"/>
                  </a:lnTo>
                  <a:lnTo>
                    <a:pt x="361" y="701"/>
                  </a:lnTo>
                  <a:lnTo>
                    <a:pt x="353" y="710"/>
                  </a:lnTo>
                  <a:lnTo>
                    <a:pt x="343" y="726"/>
                  </a:lnTo>
                  <a:lnTo>
                    <a:pt x="331" y="742"/>
                  </a:lnTo>
                  <a:lnTo>
                    <a:pt x="319" y="756"/>
                  </a:lnTo>
                  <a:lnTo>
                    <a:pt x="312" y="766"/>
                  </a:lnTo>
                  <a:lnTo>
                    <a:pt x="302" y="771"/>
                  </a:lnTo>
                  <a:lnTo>
                    <a:pt x="290" y="781"/>
                  </a:lnTo>
                  <a:lnTo>
                    <a:pt x="274" y="793"/>
                  </a:lnTo>
                  <a:lnTo>
                    <a:pt x="258" y="805"/>
                  </a:lnTo>
                  <a:lnTo>
                    <a:pt x="245" y="815"/>
                  </a:lnTo>
                  <a:lnTo>
                    <a:pt x="235" y="821"/>
                  </a:lnTo>
                  <a:lnTo>
                    <a:pt x="231" y="825"/>
                  </a:lnTo>
                  <a:lnTo>
                    <a:pt x="215" y="795"/>
                  </a:lnTo>
                  <a:lnTo>
                    <a:pt x="191" y="740"/>
                  </a:lnTo>
                  <a:lnTo>
                    <a:pt x="158" y="675"/>
                  </a:lnTo>
                  <a:lnTo>
                    <a:pt x="89" y="642"/>
                  </a:lnTo>
                  <a:lnTo>
                    <a:pt x="2" y="640"/>
                  </a:lnTo>
                  <a:lnTo>
                    <a:pt x="0" y="581"/>
                  </a:lnTo>
                  <a:lnTo>
                    <a:pt x="28" y="476"/>
                  </a:lnTo>
                  <a:lnTo>
                    <a:pt x="60" y="425"/>
                  </a:lnTo>
                  <a:lnTo>
                    <a:pt x="58" y="376"/>
                  </a:lnTo>
                  <a:lnTo>
                    <a:pt x="77" y="352"/>
                  </a:lnTo>
                  <a:lnTo>
                    <a:pt x="63" y="317"/>
                  </a:lnTo>
                  <a:lnTo>
                    <a:pt x="69" y="266"/>
                  </a:lnTo>
                  <a:lnTo>
                    <a:pt x="126" y="244"/>
                  </a:lnTo>
                  <a:lnTo>
                    <a:pt x="136" y="171"/>
                  </a:lnTo>
                  <a:lnTo>
                    <a:pt x="140" y="116"/>
                  </a:lnTo>
                  <a:lnTo>
                    <a:pt x="170" y="94"/>
                  </a:lnTo>
                  <a:lnTo>
                    <a:pt x="203" y="94"/>
                  </a:lnTo>
                  <a:lnTo>
                    <a:pt x="254" y="65"/>
                  </a:lnTo>
                  <a:lnTo>
                    <a:pt x="298" y="45"/>
                  </a:lnTo>
                  <a:lnTo>
                    <a:pt x="298" y="4"/>
                  </a:lnTo>
                  <a:lnTo>
                    <a:pt x="363" y="0"/>
                  </a:lnTo>
                  <a:lnTo>
                    <a:pt x="367" y="53"/>
                  </a:lnTo>
                  <a:lnTo>
                    <a:pt x="406" y="110"/>
                  </a:lnTo>
                  <a:lnTo>
                    <a:pt x="455" y="126"/>
                  </a:lnTo>
                  <a:lnTo>
                    <a:pt x="495" y="83"/>
                  </a:lnTo>
                  <a:lnTo>
                    <a:pt x="538" y="126"/>
                  </a:lnTo>
                  <a:lnTo>
                    <a:pt x="571" y="122"/>
                  </a:lnTo>
                  <a:lnTo>
                    <a:pt x="603" y="98"/>
                  </a:lnTo>
                  <a:lnTo>
                    <a:pt x="626" y="122"/>
                  </a:lnTo>
                  <a:close/>
                </a:path>
              </a:pathLst>
            </a:custGeom>
            <a:grpFill/>
            <a:ln w="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21" name="Freeform 80"/>
            <p:cNvSpPr>
              <a:spLocks/>
            </p:cNvSpPr>
            <p:nvPr/>
          </p:nvSpPr>
          <p:spPr bwMode="gray">
            <a:xfrm>
              <a:off x="3636" y="3029"/>
              <a:ext cx="313" cy="413"/>
            </a:xfrm>
            <a:custGeom>
              <a:avLst/>
              <a:gdLst>
                <a:gd name="T0" fmla="*/ 156 w 626"/>
                <a:gd name="T1" fmla="*/ 31 h 825"/>
                <a:gd name="T2" fmla="*/ 154 w 626"/>
                <a:gd name="T3" fmla="*/ 37 h 825"/>
                <a:gd name="T4" fmla="*/ 152 w 626"/>
                <a:gd name="T5" fmla="*/ 44 h 825"/>
                <a:gd name="T6" fmla="*/ 146 w 626"/>
                <a:gd name="T7" fmla="*/ 52 h 825"/>
                <a:gd name="T8" fmla="*/ 138 w 626"/>
                <a:gd name="T9" fmla="*/ 57 h 825"/>
                <a:gd name="T10" fmla="*/ 131 w 626"/>
                <a:gd name="T11" fmla="*/ 61 h 825"/>
                <a:gd name="T12" fmla="*/ 130 w 626"/>
                <a:gd name="T13" fmla="*/ 62 h 825"/>
                <a:gd name="T14" fmla="*/ 132 w 626"/>
                <a:gd name="T15" fmla="*/ 68 h 825"/>
                <a:gd name="T16" fmla="*/ 135 w 626"/>
                <a:gd name="T17" fmla="*/ 75 h 825"/>
                <a:gd name="T18" fmla="*/ 136 w 626"/>
                <a:gd name="T19" fmla="*/ 81 h 825"/>
                <a:gd name="T20" fmla="*/ 136 w 626"/>
                <a:gd name="T21" fmla="*/ 89 h 825"/>
                <a:gd name="T22" fmla="*/ 137 w 626"/>
                <a:gd name="T23" fmla="*/ 95 h 825"/>
                <a:gd name="T24" fmla="*/ 138 w 626"/>
                <a:gd name="T25" fmla="*/ 104 h 825"/>
                <a:gd name="T26" fmla="*/ 131 w 626"/>
                <a:gd name="T27" fmla="*/ 112 h 825"/>
                <a:gd name="T28" fmla="*/ 122 w 626"/>
                <a:gd name="T29" fmla="*/ 120 h 825"/>
                <a:gd name="T30" fmla="*/ 117 w 626"/>
                <a:gd name="T31" fmla="*/ 131 h 825"/>
                <a:gd name="T32" fmla="*/ 115 w 626"/>
                <a:gd name="T33" fmla="*/ 142 h 825"/>
                <a:gd name="T34" fmla="*/ 110 w 626"/>
                <a:gd name="T35" fmla="*/ 151 h 825"/>
                <a:gd name="T36" fmla="*/ 103 w 626"/>
                <a:gd name="T37" fmla="*/ 156 h 825"/>
                <a:gd name="T38" fmla="*/ 94 w 626"/>
                <a:gd name="T39" fmla="*/ 158 h 825"/>
                <a:gd name="T40" fmla="*/ 86 w 626"/>
                <a:gd name="T41" fmla="*/ 161 h 825"/>
                <a:gd name="T42" fmla="*/ 85 w 626"/>
                <a:gd name="T43" fmla="*/ 165 h 825"/>
                <a:gd name="T44" fmla="*/ 89 w 626"/>
                <a:gd name="T45" fmla="*/ 171 h 825"/>
                <a:gd name="T46" fmla="*/ 90 w 626"/>
                <a:gd name="T47" fmla="*/ 176 h 825"/>
                <a:gd name="T48" fmla="*/ 86 w 626"/>
                <a:gd name="T49" fmla="*/ 182 h 825"/>
                <a:gd name="T50" fmla="*/ 80 w 626"/>
                <a:gd name="T51" fmla="*/ 189 h 825"/>
                <a:gd name="T52" fmla="*/ 76 w 626"/>
                <a:gd name="T53" fmla="*/ 193 h 825"/>
                <a:gd name="T54" fmla="*/ 69 w 626"/>
                <a:gd name="T55" fmla="*/ 199 h 825"/>
                <a:gd name="T56" fmla="*/ 61 w 626"/>
                <a:gd name="T57" fmla="*/ 204 h 825"/>
                <a:gd name="T58" fmla="*/ 58 w 626"/>
                <a:gd name="T59" fmla="*/ 207 h 825"/>
                <a:gd name="T60" fmla="*/ 48 w 626"/>
                <a:gd name="T61" fmla="*/ 185 h 825"/>
                <a:gd name="T62" fmla="*/ 22 w 626"/>
                <a:gd name="T63" fmla="*/ 161 h 825"/>
                <a:gd name="T64" fmla="*/ 0 w 626"/>
                <a:gd name="T65" fmla="*/ 146 h 825"/>
                <a:gd name="T66" fmla="*/ 15 w 626"/>
                <a:gd name="T67" fmla="*/ 107 h 825"/>
                <a:gd name="T68" fmla="*/ 20 w 626"/>
                <a:gd name="T69" fmla="*/ 88 h 825"/>
                <a:gd name="T70" fmla="*/ 18 w 626"/>
                <a:gd name="T71" fmla="*/ 67 h 825"/>
                <a:gd name="T72" fmla="*/ 34 w 626"/>
                <a:gd name="T73" fmla="*/ 43 h 825"/>
                <a:gd name="T74" fmla="*/ 42 w 626"/>
                <a:gd name="T75" fmla="*/ 24 h 825"/>
                <a:gd name="T76" fmla="*/ 63 w 626"/>
                <a:gd name="T77" fmla="*/ 17 h 825"/>
                <a:gd name="T78" fmla="*/ 75 w 626"/>
                <a:gd name="T79" fmla="*/ 1 h 825"/>
                <a:gd name="T80" fmla="*/ 92 w 626"/>
                <a:gd name="T81" fmla="*/ 14 h 825"/>
                <a:gd name="T82" fmla="*/ 114 w 626"/>
                <a:gd name="T83" fmla="*/ 32 h 825"/>
                <a:gd name="T84" fmla="*/ 135 w 626"/>
                <a:gd name="T85" fmla="*/ 32 h 825"/>
                <a:gd name="T86" fmla="*/ 151 w 626"/>
                <a:gd name="T87" fmla="*/ 25 h 825"/>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626"/>
                <a:gd name="T133" fmla="*/ 0 h 825"/>
                <a:gd name="T134" fmla="*/ 626 w 626"/>
                <a:gd name="T135" fmla="*/ 825 h 825"/>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626" h="825">
                  <a:moveTo>
                    <a:pt x="626" y="122"/>
                  </a:moveTo>
                  <a:lnTo>
                    <a:pt x="624" y="124"/>
                  </a:lnTo>
                  <a:lnTo>
                    <a:pt x="621" y="134"/>
                  </a:lnTo>
                  <a:lnTo>
                    <a:pt x="615" y="146"/>
                  </a:lnTo>
                  <a:lnTo>
                    <a:pt x="613" y="159"/>
                  </a:lnTo>
                  <a:lnTo>
                    <a:pt x="607" y="173"/>
                  </a:lnTo>
                  <a:lnTo>
                    <a:pt x="597" y="189"/>
                  </a:lnTo>
                  <a:lnTo>
                    <a:pt x="581" y="205"/>
                  </a:lnTo>
                  <a:lnTo>
                    <a:pt x="565" y="216"/>
                  </a:lnTo>
                  <a:lnTo>
                    <a:pt x="550" y="228"/>
                  </a:lnTo>
                  <a:lnTo>
                    <a:pt x="534" y="236"/>
                  </a:lnTo>
                  <a:lnTo>
                    <a:pt x="524" y="242"/>
                  </a:lnTo>
                  <a:lnTo>
                    <a:pt x="520" y="244"/>
                  </a:lnTo>
                  <a:lnTo>
                    <a:pt x="520" y="248"/>
                  </a:lnTo>
                  <a:lnTo>
                    <a:pt x="524" y="258"/>
                  </a:lnTo>
                  <a:lnTo>
                    <a:pt x="528" y="272"/>
                  </a:lnTo>
                  <a:lnTo>
                    <a:pt x="532" y="285"/>
                  </a:lnTo>
                  <a:lnTo>
                    <a:pt x="538" y="299"/>
                  </a:lnTo>
                  <a:lnTo>
                    <a:pt x="542" y="309"/>
                  </a:lnTo>
                  <a:lnTo>
                    <a:pt x="544" y="321"/>
                  </a:lnTo>
                  <a:lnTo>
                    <a:pt x="546" y="339"/>
                  </a:lnTo>
                  <a:lnTo>
                    <a:pt x="544" y="354"/>
                  </a:lnTo>
                  <a:lnTo>
                    <a:pt x="544" y="368"/>
                  </a:lnTo>
                  <a:lnTo>
                    <a:pt x="548" y="380"/>
                  </a:lnTo>
                  <a:lnTo>
                    <a:pt x="550" y="396"/>
                  </a:lnTo>
                  <a:lnTo>
                    <a:pt x="550" y="413"/>
                  </a:lnTo>
                  <a:lnTo>
                    <a:pt x="540" y="429"/>
                  </a:lnTo>
                  <a:lnTo>
                    <a:pt x="522" y="447"/>
                  </a:lnTo>
                  <a:lnTo>
                    <a:pt x="504" y="462"/>
                  </a:lnTo>
                  <a:lnTo>
                    <a:pt x="489" y="480"/>
                  </a:lnTo>
                  <a:lnTo>
                    <a:pt x="479" y="494"/>
                  </a:lnTo>
                  <a:lnTo>
                    <a:pt x="469" y="522"/>
                  </a:lnTo>
                  <a:lnTo>
                    <a:pt x="463" y="549"/>
                  </a:lnTo>
                  <a:lnTo>
                    <a:pt x="459" y="565"/>
                  </a:lnTo>
                  <a:lnTo>
                    <a:pt x="451" y="585"/>
                  </a:lnTo>
                  <a:lnTo>
                    <a:pt x="441" y="602"/>
                  </a:lnTo>
                  <a:lnTo>
                    <a:pt x="428" y="618"/>
                  </a:lnTo>
                  <a:lnTo>
                    <a:pt x="414" y="624"/>
                  </a:lnTo>
                  <a:lnTo>
                    <a:pt x="396" y="630"/>
                  </a:lnTo>
                  <a:lnTo>
                    <a:pt x="376" y="632"/>
                  </a:lnTo>
                  <a:lnTo>
                    <a:pt x="359" y="636"/>
                  </a:lnTo>
                  <a:lnTo>
                    <a:pt x="345" y="642"/>
                  </a:lnTo>
                  <a:lnTo>
                    <a:pt x="337" y="648"/>
                  </a:lnTo>
                  <a:lnTo>
                    <a:pt x="339" y="659"/>
                  </a:lnTo>
                  <a:lnTo>
                    <a:pt x="347" y="669"/>
                  </a:lnTo>
                  <a:lnTo>
                    <a:pt x="357" y="681"/>
                  </a:lnTo>
                  <a:lnTo>
                    <a:pt x="363" y="691"/>
                  </a:lnTo>
                  <a:lnTo>
                    <a:pt x="361" y="701"/>
                  </a:lnTo>
                  <a:lnTo>
                    <a:pt x="353" y="710"/>
                  </a:lnTo>
                  <a:lnTo>
                    <a:pt x="343" y="726"/>
                  </a:lnTo>
                  <a:lnTo>
                    <a:pt x="331" y="742"/>
                  </a:lnTo>
                  <a:lnTo>
                    <a:pt x="319" y="756"/>
                  </a:lnTo>
                  <a:lnTo>
                    <a:pt x="312" y="766"/>
                  </a:lnTo>
                  <a:lnTo>
                    <a:pt x="302" y="771"/>
                  </a:lnTo>
                  <a:lnTo>
                    <a:pt x="290" y="781"/>
                  </a:lnTo>
                  <a:lnTo>
                    <a:pt x="274" y="793"/>
                  </a:lnTo>
                  <a:lnTo>
                    <a:pt x="258" y="805"/>
                  </a:lnTo>
                  <a:lnTo>
                    <a:pt x="245" y="815"/>
                  </a:lnTo>
                  <a:lnTo>
                    <a:pt x="235" y="821"/>
                  </a:lnTo>
                  <a:lnTo>
                    <a:pt x="231" y="825"/>
                  </a:lnTo>
                  <a:lnTo>
                    <a:pt x="215" y="795"/>
                  </a:lnTo>
                  <a:lnTo>
                    <a:pt x="191" y="740"/>
                  </a:lnTo>
                  <a:lnTo>
                    <a:pt x="158" y="675"/>
                  </a:lnTo>
                  <a:lnTo>
                    <a:pt x="89" y="642"/>
                  </a:lnTo>
                  <a:lnTo>
                    <a:pt x="2" y="640"/>
                  </a:lnTo>
                  <a:lnTo>
                    <a:pt x="0" y="581"/>
                  </a:lnTo>
                  <a:lnTo>
                    <a:pt x="28" y="476"/>
                  </a:lnTo>
                  <a:lnTo>
                    <a:pt x="60" y="425"/>
                  </a:lnTo>
                  <a:lnTo>
                    <a:pt x="58" y="376"/>
                  </a:lnTo>
                  <a:lnTo>
                    <a:pt x="77" y="352"/>
                  </a:lnTo>
                  <a:lnTo>
                    <a:pt x="63" y="317"/>
                  </a:lnTo>
                  <a:lnTo>
                    <a:pt x="69" y="266"/>
                  </a:lnTo>
                  <a:lnTo>
                    <a:pt x="126" y="244"/>
                  </a:lnTo>
                  <a:lnTo>
                    <a:pt x="136" y="171"/>
                  </a:lnTo>
                  <a:lnTo>
                    <a:pt x="140" y="116"/>
                  </a:lnTo>
                  <a:lnTo>
                    <a:pt x="170" y="94"/>
                  </a:lnTo>
                  <a:lnTo>
                    <a:pt x="203" y="94"/>
                  </a:lnTo>
                  <a:lnTo>
                    <a:pt x="254" y="65"/>
                  </a:lnTo>
                  <a:lnTo>
                    <a:pt x="298" y="45"/>
                  </a:lnTo>
                  <a:lnTo>
                    <a:pt x="298" y="4"/>
                  </a:lnTo>
                  <a:lnTo>
                    <a:pt x="363" y="0"/>
                  </a:lnTo>
                  <a:lnTo>
                    <a:pt x="367" y="53"/>
                  </a:lnTo>
                  <a:lnTo>
                    <a:pt x="406" y="110"/>
                  </a:lnTo>
                  <a:lnTo>
                    <a:pt x="455" y="126"/>
                  </a:lnTo>
                  <a:lnTo>
                    <a:pt x="495" y="83"/>
                  </a:lnTo>
                  <a:lnTo>
                    <a:pt x="538" y="126"/>
                  </a:lnTo>
                  <a:lnTo>
                    <a:pt x="571" y="122"/>
                  </a:lnTo>
                  <a:lnTo>
                    <a:pt x="603" y="98"/>
                  </a:lnTo>
                  <a:lnTo>
                    <a:pt x="626" y="122"/>
                  </a:lnTo>
                </a:path>
              </a:pathLst>
            </a:custGeom>
            <a:grpFill/>
            <a:ln w="635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22" name="Freeform 81"/>
            <p:cNvSpPr>
              <a:spLocks/>
            </p:cNvSpPr>
            <p:nvPr/>
          </p:nvSpPr>
          <p:spPr bwMode="gray">
            <a:xfrm>
              <a:off x="3746" y="2774"/>
              <a:ext cx="283" cy="318"/>
            </a:xfrm>
            <a:custGeom>
              <a:avLst/>
              <a:gdLst>
                <a:gd name="T0" fmla="*/ 109 w 565"/>
                <a:gd name="T1" fmla="*/ 11 h 638"/>
                <a:gd name="T2" fmla="*/ 106 w 565"/>
                <a:gd name="T3" fmla="*/ 11 h 638"/>
                <a:gd name="T4" fmla="*/ 103 w 565"/>
                <a:gd name="T5" fmla="*/ 14 h 638"/>
                <a:gd name="T6" fmla="*/ 100 w 565"/>
                <a:gd name="T7" fmla="*/ 21 h 638"/>
                <a:gd name="T8" fmla="*/ 99 w 565"/>
                <a:gd name="T9" fmla="*/ 28 h 638"/>
                <a:gd name="T10" fmla="*/ 96 w 565"/>
                <a:gd name="T11" fmla="*/ 31 h 638"/>
                <a:gd name="T12" fmla="*/ 90 w 565"/>
                <a:gd name="T13" fmla="*/ 29 h 638"/>
                <a:gd name="T14" fmla="*/ 84 w 565"/>
                <a:gd name="T15" fmla="*/ 26 h 638"/>
                <a:gd name="T16" fmla="*/ 80 w 565"/>
                <a:gd name="T17" fmla="*/ 26 h 638"/>
                <a:gd name="T18" fmla="*/ 82 w 565"/>
                <a:gd name="T19" fmla="*/ 32 h 638"/>
                <a:gd name="T20" fmla="*/ 87 w 565"/>
                <a:gd name="T21" fmla="*/ 36 h 638"/>
                <a:gd name="T22" fmla="*/ 93 w 565"/>
                <a:gd name="T23" fmla="*/ 38 h 638"/>
                <a:gd name="T24" fmla="*/ 101 w 565"/>
                <a:gd name="T25" fmla="*/ 35 h 638"/>
                <a:gd name="T26" fmla="*/ 104 w 565"/>
                <a:gd name="T27" fmla="*/ 31 h 638"/>
                <a:gd name="T28" fmla="*/ 106 w 565"/>
                <a:gd name="T29" fmla="*/ 25 h 638"/>
                <a:gd name="T30" fmla="*/ 110 w 565"/>
                <a:gd name="T31" fmla="*/ 24 h 638"/>
                <a:gd name="T32" fmla="*/ 117 w 565"/>
                <a:gd name="T33" fmla="*/ 30 h 638"/>
                <a:gd name="T34" fmla="*/ 126 w 565"/>
                <a:gd name="T35" fmla="*/ 34 h 638"/>
                <a:gd name="T36" fmla="*/ 131 w 565"/>
                <a:gd name="T37" fmla="*/ 36 h 638"/>
                <a:gd name="T38" fmla="*/ 138 w 565"/>
                <a:gd name="T39" fmla="*/ 38 h 638"/>
                <a:gd name="T40" fmla="*/ 142 w 565"/>
                <a:gd name="T41" fmla="*/ 44 h 638"/>
                <a:gd name="T42" fmla="*/ 139 w 565"/>
                <a:gd name="T43" fmla="*/ 51 h 638"/>
                <a:gd name="T44" fmla="*/ 133 w 565"/>
                <a:gd name="T45" fmla="*/ 58 h 638"/>
                <a:gd name="T46" fmla="*/ 130 w 565"/>
                <a:gd name="T47" fmla="*/ 60 h 638"/>
                <a:gd name="T48" fmla="*/ 134 w 565"/>
                <a:gd name="T49" fmla="*/ 60 h 638"/>
                <a:gd name="T50" fmla="*/ 139 w 565"/>
                <a:gd name="T51" fmla="*/ 60 h 638"/>
                <a:gd name="T52" fmla="*/ 141 w 565"/>
                <a:gd name="T53" fmla="*/ 63 h 638"/>
                <a:gd name="T54" fmla="*/ 136 w 565"/>
                <a:gd name="T55" fmla="*/ 67 h 638"/>
                <a:gd name="T56" fmla="*/ 129 w 565"/>
                <a:gd name="T57" fmla="*/ 71 h 638"/>
                <a:gd name="T58" fmla="*/ 126 w 565"/>
                <a:gd name="T59" fmla="*/ 73 h 638"/>
                <a:gd name="T60" fmla="*/ 129 w 565"/>
                <a:gd name="T61" fmla="*/ 73 h 638"/>
                <a:gd name="T62" fmla="*/ 135 w 565"/>
                <a:gd name="T63" fmla="*/ 78 h 638"/>
                <a:gd name="T64" fmla="*/ 136 w 565"/>
                <a:gd name="T65" fmla="*/ 88 h 638"/>
                <a:gd name="T66" fmla="*/ 138 w 565"/>
                <a:gd name="T67" fmla="*/ 98 h 638"/>
                <a:gd name="T68" fmla="*/ 141 w 565"/>
                <a:gd name="T69" fmla="*/ 104 h 638"/>
                <a:gd name="T70" fmla="*/ 141 w 565"/>
                <a:gd name="T71" fmla="*/ 108 h 638"/>
                <a:gd name="T72" fmla="*/ 136 w 565"/>
                <a:gd name="T73" fmla="*/ 112 h 638"/>
                <a:gd name="T74" fmla="*/ 129 w 565"/>
                <a:gd name="T75" fmla="*/ 111 h 638"/>
                <a:gd name="T76" fmla="*/ 123 w 565"/>
                <a:gd name="T77" fmla="*/ 110 h 638"/>
                <a:gd name="T78" fmla="*/ 119 w 565"/>
                <a:gd name="T79" fmla="*/ 116 h 638"/>
                <a:gd name="T80" fmla="*/ 118 w 565"/>
                <a:gd name="T81" fmla="*/ 122 h 638"/>
                <a:gd name="T82" fmla="*/ 116 w 565"/>
                <a:gd name="T83" fmla="*/ 129 h 638"/>
                <a:gd name="T84" fmla="*/ 113 w 565"/>
                <a:gd name="T85" fmla="*/ 136 h 638"/>
                <a:gd name="T86" fmla="*/ 112 w 565"/>
                <a:gd name="T87" fmla="*/ 146 h 638"/>
                <a:gd name="T88" fmla="*/ 112 w 565"/>
                <a:gd name="T89" fmla="*/ 150 h 638"/>
                <a:gd name="T90" fmla="*/ 102 w 565"/>
                <a:gd name="T91" fmla="*/ 158 h 638"/>
                <a:gd name="T92" fmla="*/ 88 w 565"/>
                <a:gd name="T93" fmla="*/ 158 h 638"/>
                <a:gd name="T94" fmla="*/ 69 w 565"/>
                <a:gd name="T95" fmla="*/ 148 h 638"/>
                <a:gd name="T96" fmla="*/ 47 w 565"/>
                <a:gd name="T97" fmla="*/ 155 h 638"/>
                <a:gd name="T98" fmla="*/ 35 w 565"/>
                <a:gd name="T99" fmla="*/ 128 h 638"/>
                <a:gd name="T100" fmla="*/ 20 w 565"/>
                <a:gd name="T101" fmla="*/ 113 h 638"/>
                <a:gd name="T102" fmla="*/ 5 w 565"/>
                <a:gd name="T103" fmla="*/ 83 h 638"/>
                <a:gd name="T104" fmla="*/ 27 w 565"/>
                <a:gd name="T105" fmla="*/ 49 h 638"/>
                <a:gd name="T106" fmla="*/ 42 w 565"/>
                <a:gd name="T107" fmla="*/ 36 h 638"/>
                <a:gd name="T108" fmla="*/ 46 w 565"/>
                <a:gd name="T109" fmla="*/ 12 h 638"/>
                <a:gd name="T110" fmla="*/ 56 w 565"/>
                <a:gd name="T111" fmla="*/ 0 h 638"/>
                <a:gd name="T112" fmla="*/ 76 w 565"/>
                <a:gd name="T113" fmla="*/ 7 h 638"/>
                <a:gd name="T114" fmla="*/ 96 w 565"/>
                <a:gd name="T115" fmla="*/ 1 h 638"/>
                <a:gd name="T116" fmla="*/ 109 w 565"/>
                <a:gd name="T117" fmla="*/ 11 h 63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565"/>
                <a:gd name="T178" fmla="*/ 0 h 638"/>
                <a:gd name="T179" fmla="*/ 565 w 565"/>
                <a:gd name="T180" fmla="*/ 638 h 63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565" h="638">
                  <a:moveTo>
                    <a:pt x="433" y="44"/>
                  </a:moveTo>
                  <a:lnTo>
                    <a:pt x="433" y="44"/>
                  </a:lnTo>
                  <a:lnTo>
                    <a:pt x="429" y="46"/>
                  </a:lnTo>
                  <a:lnTo>
                    <a:pt x="423" y="47"/>
                  </a:lnTo>
                  <a:lnTo>
                    <a:pt x="417" y="53"/>
                  </a:lnTo>
                  <a:lnTo>
                    <a:pt x="411" y="59"/>
                  </a:lnTo>
                  <a:lnTo>
                    <a:pt x="403" y="69"/>
                  </a:lnTo>
                  <a:lnTo>
                    <a:pt x="398" y="85"/>
                  </a:lnTo>
                  <a:lnTo>
                    <a:pt x="396" y="99"/>
                  </a:lnTo>
                  <a:lnTo>
                    <a:pt x="394" y="112"/>
                  </a:lnTo>
                  <a:lnTo>
                    <a:pt x="392" y="122"/>
                  </a:lnTo>
                  <a:lnTo>
                    <a:pt x="384" y="126"/>
                  </a:lnTo>
                  <a:lnTo>
                    <a:pt x="372" y="122"/>
                  </a:lnTo>
                  <a:lnTo>
                    <a:pt x="360" y="118"/>
                  </a:lnTo>
                  <a:lnTo>
                    <a:pt x="346" y="110"/>
                  </a:lnTo>
                  <a:lnTo>
                    <a:pt x="335" y="107"/>
                  </a:lnTo>
                  <a:lnTo>
                    <a:pt x="325" y="105"/>
                  </a:lnTo>
                  <a:lnTo>
                    <a:pt x="319" y="107"/>
                  </a:lnTo>
                  <a:lnTo>
                    <a:pt x="317" y="118"/>
                  </a:lnTo>
                  <a:lnTo>
                    <a:pt x="325" y="128"/>
                  </a:lnTo>
                  <a:lnTo>
                    <a:pt x="337" y="138"/>
                  </a:lnTo>
                  <a:lnTo>
                    <a:pt x="346" y="146"/>
                  </a:lnTo>
                  <a:lnTo>
                    <a:pt x="358" y="152"/>
                  </a:lnTo>
                  <a:lnTo>
                    <a:pt x="372" y="154"/>
                  </a:lnTo>
                  <a:lnTo>
                    <a:pt x="388" y="150"/>
                  </a:lnTo>
                  <a:lnTo>
                    <a:pt x="402" y="142"/>
                  </a:lnTo>
                  <a:lnTo>
                    <a:pt x="407" y="134"/>
                  </a:lnTo>
                  <a:lnTo>
                    <a:pt x="413" y="124"/>
                  </a:lnTo>
                  <a:lnTo>
                    <a:pt x="417" y="112"/>
                  </a:lnTo>
                  <a:lnTo>
                    <a:pt x="423" y="103"/>
                  </a:lnTo>
                  <a:lnTo>
                    <a:pt x="429" y="97"/>
                  </a:lnTo>
                  <a:lnTo>
                    <a:pt x="437" y="97"/>
                  </a:lnTo>
                  <a:lnTo>
                    <a:pt x="447" y="105"/>
                  </a:lnTo>
                  <a:lnTo>
                    <a:pt x="468" y="122"/>
                  </a:lnTo>
                  <a:lnTo>
                    <a:pt x="486" y="132"/>
                  </a:lnTo>
                  <a:lnTo>
                    <a:pt x="502" y="138"/>
                  </a:lnTo>
                  <a:lnTo>
                    <a:pt x="514" y="142"/>
                  </a:lnTo>
                  <a:lnTo>
                    <a:pt x="524" y="144"/>
                  </a:lnTo>
                  <a:lnTo>
                    <a:pt x="537" y="148"/>
                  </a:lnTo>
                  <a:lnTo>
                    <a:pt x="549" y="154"/>
                  </a:lnTo>
                  <a:lnTo>
                    <a:pt x="559" y="164"/>
                  </a:lnTo>
                  <a:lnTo>
                    <a:pt x="565" y="177"/>
                  </a:lnTo>
                  <a:lnTo>
                    <a:pt x="561" y="191"/>
                  </a:lnTo>
                  <a:lnTo>
                    <a:pt x="553" y="207"/>
                  </a:lnTo>
                  <a:lnTo>
                    <a:pt x="543" y="221"/>
                  </a:lnTo>
                  <a:lnTo>
                    <a:pt x="531" y="232"/>
                  </a:lnTo>
                  <a:lnTo>
                    <a:pt x="524" y="240"/>
                  </a:lnTo>
                  <a:lnTo>
                    <a:pt x="520" y="242"/>
                  </a:lnTo>
                  <a:lnTo>
                    <a:pt x="524" y="242"/>
                  </a:lnTo>
                  <a:lnTo>
                    <a:pt x="533" y="242"/>
                  </a:lnTo>
                  <a:lnTo>
                    <a:pt x="543" y="240"/>
                  </a:lnTo>
                  <a:lnTo>
                    <a:pt x="555" y="242"/>
                  </a:lnTo>
                  <a:lnTo>
                    <a:pt x="561" y="246"/>
                  </a:lnTo>
                  <a:lnTo>
                    <a:pt x="561" y="252"/>
                  </a:lnTo>
                  <a:lnTo>
                    <a:pt x="555" y="262"/>
                  </a:lnTo>
                  <a:lnTo>
                    <a:pt x="543" y="270"/>
                  </a:lnTo>
                  <a:lnTo>
                    <a:pt x="529" y="278"/>
                  </a:lnTo>
                  <a:lnTo>
                    <a:pt x="516" y="286"/>
                  </a:lnTo>
                  <a:lnTo>
                    <a:pt x="506" y="290"/>
                  </a:lnTo>
                  <a:lnTo>
                    <a:pt x="502" y="292"/>
                  </a:lnTo>
                  <a:lnTo>
                    <a:pt x="506" y="292"/>
                  </a:lnTo>
                  <a:lnTo>
                    <a:pt x="516" y="295"/>
                  </a:lnTo>
                  <a:lnTo>
                    <a:pt x="528" y="303"/>
                  </a:lnTo>
                  <a:lnTo>
                    <a:pt x="537" y="315"/>
                  </a:lnTo>
                  <a:lnTo>
                    <a:pt x="541" y="329"/>
                  </a:lnTo>
                  <a:lnTo>
                    <a:pt x="543" y="353"/>
                  </a:lnTo>
                  <a:lnTo>
                    <a:pt x="543" y="374"/>
                  </a:lnTo>
                  <a:lnTo>
                    <a:pt x="549" y="396"/>
                  </a:lnTo>
                  <a:lnTo>
                    <a:pt x="555" y="408"/>
                  </a:lnTo>
                  <a:lnTo>
                    <a:pt x="561" y="418"/>
                  </a:lnTo>
                  <a:lnTo>
                    <a:pt x="565" y="425"/>
                  </a:lnTo>
                  <a:lnTo>
                    <a:pt x="563" y="435"/>
                  </a:lnTo>
                  <a:lnTo>
                    <a:pt x="553" y="445"/>
                  </a:lnTo>
                  <a:lnTo>
                    <a:pt x="541" y="451"/>
                  </a:lnTo>
                  <a:lnTo>
                    <a:pt x="528" y="449"/>
                  </a:lnTo>
                  <a:lnTo>
                    <a:pt x="514" y="445"/>
                  </a:lnTo>
                  <a:lnTo>
                    <a:pt x="502" y="441"/>
                  </a:lnTo>
                  <a:lnTo>
                    <a:pt x="490" y="443"/>
                  </a:lnTo>
                  <a:lnTo>
                    <a:pt x="482" y="453"/>
                  </a:lnTo>
                  <a:lnTo>
                    <a:pt x="476" y="465"/>
                  </a:lnTo>
                  <a:lnTo>
                    <a:pt x="474" y="479"/>
                  </a:lnTo>
                  <a:lnTo>
                    <a:pt x="472" y="492"/>
                  </a:lnTo>
                  <a:lnTo>
                    <a:pt x="470" y="506"/>
                  </a:lnTo>
                  <a:lnTo>
                    <a:pt x="463" y="518"/>
                  </a:lnTo>
                  <a:lnTo>
                    <a:pt x="457" y="532"/>
                  </a:lnTo>
                  <a:lnTo>
                    <a:pt x="449" y="545"/>
                  </a:lnTo>
                  <a:lnTo>
                    <a:pt x="447" y="567"/>
                  </a:lnTo>
                  <a:lnTo>
                    <a:pt x="445" y="587"/>
                  </a:lnTo>
                  <a:lnTo>
                    <a:pt x="445" y="599"/>
                  </a:lnTo>
                  <a:lnTo>
                    <a:pt x="445" y="604"/>
                  </a:lnTo>
                  <a:lnTo>
                    <a:pt x="445" y="606"/>
                  </a:lnTo>
                  <a:lnTo>
                    <a:pt x="405" y="634"/>
                  </a:lnTo>
                  <a:lnTo>
                    <a:pt x="382" y="610"/>
                  </a:lnTo>
                  <a:lnTo>
                    <a:pt x="350" y="634"/>
                  </a:lnTo>
                  <a:lnTo>
                    <a:pt x="317" y="638"/>
                  </a:lnTo>
                  <a:lnTo>
                    <a:pt x="274" y="595"/>
                  </a:lnTo>
                  <a:lnTo>
                    <a:pt x="234" y="638"/>
                  </a:lnTo>
                  <a:lnTo>
                    <a:pt x="185" y="622"/>
                  </a:lnTo>
                  <a:lnTo>
                    <a:pt x="146" y="565"/>
                  </a:lnTo>
                  <a:lnTo>
                    <a:pt x="140" y="514"/>
                  </a:lnTo>
                  <a:lnTo>
                    <a:pt x="91" y="514"/>
                  </a:lnTo>
                  <a:lnTo>
                    <a:pt x="77" y="453"/>
                  </a:lnTo>
                  <a:lnTo>
                    <a:pt x="0" y="394"/>
                  </a:lnTo>
                  <a:lnTo>
                    <a:pt x="18" y="333"/>
                  </a:lnTo>
                  <a:lnTo>
                    <a:pt x="77" y="272"/>
                  </a:lnTo>
                  <a:lnTo>
                    <a:pt x="106" y="199"/>
                  </a:lnTo>
                  <a:lnTo>
                    <a:pt x="134" y="156"/>
                  </a:lnTo>
                  <a:lnTo>
                    <a:pt x="165" y="144"/>
                  </a:lnTo>
                  <a:lnTo>
                    <a:pt x="144" y="101"/>
                  </a:lnTo>
                  <a:lnTo>
                    <a:pt x="183" y="51"/>
                  </a:lnTo>
                  <a:lnTo>
                    <a:pt x="179" y="8"/>
                  </a:lnTo>
                  <a:lnTo>
                    <a:pt x="224" y="0"/>
                  </a:lnTo>
                  <a:lnTo>
                    <a:pt x="252" y="34"/>
                  </a:lnTo>
                  <a:lnTo>
                    <a:pt x="301" y="30"/>
                  </a:lnTo>
                  <a:lnTo>
                    <a:pt x="344" y="20"/>
                  </a:lnTo>
                  <a:lnTo>
                    <a:pt x="384" y="4"/>
                  </a:lnTo>
                  <a:lnTo>
                    <a:pt x="415" y="22"/>
                  </a:lnTo>
                  <a:lnTo>
                    <a:pt x="433" y="44"/>
                  </a:lnTo>
                  <a:close/>
                </a:path>
              </a:pathLst>
            </a:custGeom>
            <a:grpFill/>
            <a:ln w="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23" name="Freeform 82"/>
            <p:cNvSpPr>
              <a:spLocks/>
            </p:cNvSpPr>
            <p:nvPr/>
          </p:nvSpPr>
          <p:spPr bwMode="gray">
            <a:xfrm>
              <a:off x="3746" y="2774"/>
              <a:ext cx="283" cy="318"/>
            </a:xfrm>
            <a:custGeom>
              <a:avLst/>
              <a:gdLst>
                <a:gd name="T0" fmla="*/ 109 w 565"/>
                <a:gd name="T1" fmla="*/ 11 h 638"/>
                <a:gd name="T2" fmla="*/ 106 w 565"/>
                <a:gd name="T3" fmla="*/ 11 h 638"/>
                <a:gd name="T4" fmla="*/ 103 w 565"/>
                <a:gd name="T5" fmla="*/ 14 h 638"/>
                <a:gd name="T6" fmla="*/ 100 w 565"/>
                <a:gd name="T7" fmla="*/ 21 h 638"/>
                <a:gd name="T8" fmla="*/ 99 w 565"/>
                <a:gd name="T9" fmla="*/ 28 h 638"/>
                <a:gd name="T10" fmla="*/ 96 w 565"/>
                <a:gd name="T11" fmla="*/ 31 h 638"/>
                <a:gd name="T12" fmla="*/ 90 w 565"/>
                <a:gd name="T13" fmla="*/ 29 h 638"/>
                <a:gd name="T14" fmla="*/ 84 w 565"/>
                <a:gd name="T15" fmla="*/ 26 h 638"/>
                <a:gd name="T16" fmla="*/ 80 w 565"/>
                <a:gd name="T17" fmla="*/ 26 h 638"/>
                <a:gd name="T18" fmla="*/ 82 w 565"/>
                <a:gd name="T19" fmla="*/ 32 h 638"/>
                <a:gd name="T20" fmla="*/ 87 w 565"/>
                <a:gd name="T21" fmla="*/ 36 h 638"/>
                <a:gd name="T22" fmla="*/ 93 w 565"/>
                <a:gd name="T23" fmla="*/ 38 h 638"/>
                <a:gd name="T24" fmla="*/ 101 w 565"/>
                <a:gd name="T25" fmla="*/ 35 h 638"/>
                <a:gd name="T26" fmla="*/ 104 w 565"/>
                <a:gd name="T27" fmla="*/ 31 h 638"/>
                <a:gd name="T28" fmla="*/ 106 w 565"/>
                <a:gd name="T29" fmla="*/ 25 h 638"/>
                <a:gd name="T30" fmla="*/ 110 w 565"/>
                <a:gd name="T31" fmla="*/ 24 h 638"/>
                <a:gd name="T32" fmla="*/ 117 w 565"/>
                <a:gd name="T33" fmla="*/ 30 h 638"/>
                <a:gd name="T34" fmla="*/ 126 w 565"/>
                <a:gd name="T35" fmla="*/ 34 h 638"/>
                <a:gd name="T36" fmla="*/ 131 w 565"/>
                <a:gd name="T37" fmla="*/ 36 h 638"/>
                <a:gd name="T38" fmla="*/ 138 w 565"/>
                <a:gd name="T39" fmla="*/ 38 h 638"/>
                <a:gd name="T40" fmla="*/ 142 w 565"/>
                <a:gd name="T41" fmla="*/ 44 h 638"/>
                <a:gd name="T42" fmla="*/ 139 w 565"/>
                <a:gd name="T43" fmla="*/ 51 h 638"/>
                <a:gd name="T44" fmla="*/ 133 w 565"/>
                <a:gd name="T45" fmla="*/ 58 h 638"/>
                <a:gd name="T46" fmla="*/ 130 w 565"/>
                <a:gd name="T47" fmla="*/ 60 h 638"/>
                <a:gd name="T48" fmla="*/ 134 w 565"/>
                <a:gd name="T49" fmla="*/ 60 h 638"/>
                <a:gd name="T50" fmla="*/ 139 w 565"/>
                <a:gd name="T51" fmla="*/ 60 h 638"/>
                <a:gd name="T52" fmla="*/ 141 w 565"/>
                <a:gd name="T53" fmla="*/ 63 h 638"/>
                <a:gd name="T54" fmla="*/ 136 w 565"/>
                <a:gd name="T55" fmla="*/ 67 h 638"/>
                <a:gd name="T56" fmla="*/ 129 w 565"/>
                <a:gd name="T57" fmla="*/ 71 h 638"/>
                <a:gd name="T58" fmla="*/ 126 w 565"/>
                <a:gd name="T59" fmla="*/ 73 h 638"/>
                <a:gd name="T60" fmla="*/ 129 w 565"/>
                <a:gd name="T61" fmla="*/ 73 h 638"/>
                <a:gd name="T62" fmla="*/ 135 w 565"/>
                <a:gd name="T63" fmla="*/ 78 h 638"/>
                <a:gd name="T64" fmla="*/ 136 w 565"/>
                <a:gd name="T65" fmla="*/ 88 h 638"/>
                <a:gd name="T66" fmla="*/ 138 w 565"/>
                <a:gd name="T67" fmla="*/ 98 h 638"/>
                <a:gd name="T68" fmla="*/ 141 w 565"/>
                <a:gd name="T69" fmla="*/ 104 h 638"/>
                <a:gd name="T70" fmla="*/ 141 w 565"/>
                <a:gd name="T71" fmla="*/ 108 h 638"/>
                <a:gd name="T72" fmla="*/ 136 w 565"/>
                <a:gd name="T73" fmla="*/ 112 h 638"/>
                <a:gd name="T74" fmla="*/ 129 w 565"/>
                <a:gd name="T75" fmla="*/ 111 h 638"/>
                <a:gd name="T76" fmla="*/ 123 w 565"/>
                <a:gd name="T77" fmla="*/ 110 h 638"/>
                <a:gd name="T78" fmla="*/ 119 w 565"/>
                <a:gd name="T79" fmla="*/ 116 h 638"/>
                <a:gd name="T80" fmla="*/ 118 w 565"/>
                <a:gd name="T81" fmla="*/ 122 h 638"/>
                <a:gd name="T82" fmla="*/ 116 w 565"/>
                <a:gd name="T83" fmla="*/ 129 h 638"/>
                <a:gd name="T84" fmla="*/ 113 w 565"/>
                <a:gd name="T85" fmla="*/ 136 h 638"/>
                <a:gd name="T86" fmla="*/ 112 w 565"/>
                <a:gd name="T87" fmla="*/ 146 h 638"/>
                <a:gd name="T88" fmla="*/ 112 w 565"/>
                <a:gd name="T89" fmla="*/ 150 h 638"/>
                <a:gd name="T90" fmla="*/ 102 w 565"/>
                <a:gd name="T91" fmla="*/ 158 h 638"/>
                <a:gd name="T92" fmla="*/ 88 w 565"/>
                <a:gd name="T93" fmla="*/ 158 h 638"/>
                <a:gd name="T94" fmla="*/ 69 w 565"/>
                <a:gd name="T95" fmla="*/ 148 h 638"/>
                <a:gd name="T96" fmla="*/ 47 w 565"/>
                <a:gd name="T97" fmla="*/ 155 h 638"/>
                <a:gd name="T98" fmla="*/ 35 w 565"/>
                <a:gd name="T99" fmla="*/ 128 h 638"/>
                <a:gd name="T100" fmla="*/ 20 w 565"/>
                <a:gd name="T101" fmla="*/ 113 h 638"/>
                <a:gd name="T102" fmla="*/ 5 w 565"/>
                <a:gd name="T103" fmla="*/ 83 h 638"/>
                <a:gd name="T104" fmla="*/ 27 w 565"/>
                <a:gd name="T105" fmla="*/ 49 h 638"/>
                <a:gd name="T106" fmla="*/ 42 w 565"/>
                <a:gd name="T107" fmla="*/ 36 h 638"/>
                <a:gd name="T108" fmla="*/ 46 w 565"/>
                <a:gd name="T109" fmla="*/ 12 h 638"/>
                <a:gd name="T110" fmla="*/ 56 w 565"/>
                <a:gd name="T111" fmla="*/ 0 h 638"/>
                <a:gd name="T112" fmla="*/ 76 w 565"/>
                <a:gd name="T113" fmla="*/ 7 h 638"/>
                <a:gd name="T114" fmla="*/ 96 w 565"/>
                <a:gd name="T115" fmla="*/ 1 h 638"/>
                <a:gd name="T116" fmla="*/ 109 w 565"/>
                <a:gd name="T117" fmla="*/ 11 h 63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565"/>
                <a:gd name="T178" fmla="*/ 0 h 638"/>
                <a:gd name="T179" fmla="*/ 565 w 565"/>
                <a:gd name="T180" fmla="*/ 638 h 63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565" h="638">
                  <a:moveTo>
                    <a:pt x="433" y="44"/>
                  </a:moveTo>
                  <a:lnTo>
                    <a:pt x="433" y="44"/>
                  </a:lnTo>
                  <a:lnTo>
                    <a:pt x="429" y="46"/>
                  </a:lnTo>
                  <a:lnTo>
                    <a:pt x="423" y="47"/>
                  </a:lnTo>
                  <a:lnTo>
                    <a:pt x="417" y="53"/>
                  </a:lnTo>
                  <a:lnTo>
                    <a:pt x="411" y="59"/>
                  </a:lnTo>
                  <a:lnTo>
                    <a:pt x="403" y="69"/>
                  </a:lnTo>
                  <a:lnTo>
                    <a:pt x="398" y="85"/>
                  </a:lnTo>
                  <a:lnTo>
                    <a:pt x="396" y="99"/>
                  </a:lnTo>
                  <a:lnTo>
                    <a:pt x="394" y="112"/>
                  </a:lnTo>
                  <a:lnTo>
                    <a:pt x="392" y="122"/>
                  </a:lnTo>
                  <a:lnTo>
                    <a:pt x="384" y="126"/>
                  </a:lnTo>
                  <a:lnTo>
                    <a:pt x="372" y="122"/>
                  </a:lnTo>
                  <a:lnTo>
                    <a:pt x="360" y="118"/>
                  </a:lnTo>
                  <a:lnTo>
                    <a:pt x="346" y="110"/>
                  </a:lnTo>
                  <a:lnTo>
                    <a:pt x="335" y="107"/>
                  </a:lnTo>
                  <a:lnTo>
                    <a:pt x="325" y="105"/>
                  </a:lnTo>
                  <a:lnTo>
                    <a:pt x="319" y="107"/>
                  </a:lnTo>
                  <a:lnTo>
                    <a:pt x="317" y="118"/>
                  </a:lnTo>
                  <a:lnTo>
                    <a:pt x="325" y="128"/>
                  </a:lnTo>
                  <a:lnTo>
                    <a:pt x="337" y="138"/>
                  </a:lnTo>
                  <a:lnTo>
                    <a:pt x="346" y="146"/>
                  </a:lnTo>
                  <a:lnTo>
                    <a:pt x="358" y="152"/>
                  </a:lnTo>
                  <a:lnTo>
                    <a:pt x="372" y="154"/>
                  </a:lnTo>
                  <a:lnTo>
                    <a:pt x="388" y="150"/>
                  </a:lnTo>
                  <a:lnTo>
                    <a:pt x="402" y="142"/>
                  </a:lnTo>
                  <a:lnTo>
                    <a:pt x="407" y="134"/>
                  </a:lnTo>
                  <a:lnTo>
                    <a:pt x="413" y="124"/>
                  </a:lnTo>
                  <a:lnTo>
                    <a:pt x="417" y="112"/>
                  </a:lnTo>
                  <a:lnTo>
                    <a:pt x="423" y="103"/>
                  </a:lnTo>
                  <a:lnTo>
                    <a:pt x="429" y="97"/>
                  </a:lnTo>
                  <a:lnTo>
                    <a:pt x="437" y="97"/>
                  </a:lnTo>
                  <a:lnTo>
                    <a:pt x="447" y="105"/>
                  </a:lnTo>
                  <a:lnTo>
                    <a:pt x="468" y="122"/>
                  </a:lnTo>
                  <a:lnTo>
                    <a:pt x="486" y="132"/>
                  </a:lnTo>
                  <a:lnTo>
                    <a:pt x="502" y="138"/>
                  </a:lnTo>
                  <a:lnTo>
                    <a:pt x="514" y="142"/>
                  </a:lnTo>
                  <a:lnTo>
                    <a:pt x="524" y="144"/>
                  </a:lnTo>
                  <a:lnTo>
                    <a:pt x="537" y="148"/>
                  </a:lnTo>
                  <a:lnTo>
                    <a:pt x="549" y="154"/>
                  </a:lnTo>
                  <a:lnTo>
                    <a:pt x="559" y="164"/>
                  </a:lnTo>
                  <a:lnTo>
                    <a:pt x="565" y="177"/>
                  </a:lnTo>
                  <a:lnTo>
                    <a:pt x="561" y="191"/>
                  </a:lnTo>
                  <a:lnTo>
                    <a:pt x="553" y="207"/>
                  </a:lnTo>
                  <a:lnTo>
                    <a:pt x="543" y="221"/>
                  </a:lnTo>
                  <a:lnTo>
                    <a:pt x="531" y="232"/>
                  </a:lnTo>
                  <a:lnTo>
                    <a:pt x="524" y="240"/>
                  </a:lnTo>
                  <a:lnTo>
                    <a:pt x="520" y="242"/>
                  </a:lnTo>
                  <a:lnTo>
                    <a:pt x="524" y="242"/>
                  </a:lnTo>
                  <a:lnTo>
                    <a:pt x="533" y="242"/>
                  </a:lnTo>
                  <a:lnTo>
                    <a:pt x="543" y="240"/>
                  </a:lnTo>
                  <a:lnTo>
                    <a:pt x="555" y="242"/>
                  </a:lnTo>
                  <a:lnTo>
                    <a:pt x="561" y="246"/>
                  </a:lnTo>
                  <a:lnTo>
                    <a:pt x="561" y="252"/>
                  </a:lnTo>
                  <a:lnTo>
                    <a:pt x="555" y="262"/>
                  </a:lnTo>
                  <a:lnTo>
                    <a:pt x="543" y="270"/>
                  </a:lnTo>
                  <a:lnTo>
                    <a:pt x="529" y="278"/>
                  </a:lnTo>
                  <a:lnTo>
                    <a:pt x="516" y="286"/>
                  </a:lnTo>
                  <a:lnTo>
                    <a:pt x="506" y="290"/>
                  </a:lnTo>
                  <a:lnTo>
                    <a:pt x="502" y="292"/>
                  </a:lnTo>
                  <a:lnTo>
                    <a:pt x="506" y="292"/>
                  </a:lnTo>
                  <a:lnTo>
                    <a:pt x="516" y="295"/>
                  </a:lnTo>
                  <a:lnTo>
                    <a:pt x="528" y="303"/>
                  </a:lnTo>
                  <a:lnTo>
                    <a:pt x="537" y="315"/>
                  </a:lnTo>
                  <a:lnTo>
                    <a:pt x="541" y="329"/>
                  </a:lnTo>
                  <a:lnTo>
                    <a:pt x="543" y="353"/>
                  </a:lnTo>
                  <a:lnTo>
                    <a:pt x="543" y="374"/>
                  </a:lnTo>
                  <a:lnTo>
                    <a:pt x="549" y="396"/>
                  </a:lnTo>
                  <a:lnTo>
                    <a:pt x="555" y="408"/>
                  </a:lnTo>
                  <a:lnTo>
                    <a:pt x="561" y="418"/>
                  </a:lnTo>
                  <a:lnTo>
                    <a:pt x="565" y="425"/>
                  </a:lnTo>
                  <a:lnTo>
                    <a:pt x="563" y="435"/>
                  </a:lnTo>
                  <a:lnTo>
                    <a:pt x="553" y="445"/>
                  </a:lnTo>
                  <a:lnTo>
                    <a:pt x="541" y="451"/>
                  </a:lnTo>
                  <a:lnTo>
                    <a:pt x="528" y="449"/>
                  </a:lnTo>
                  <a:lnTo>
                    <a:pt x="514" y="445"/>
                  </a:lnTo>
                  <a:lnTo>
                    <a:pt x="502" y="441"/>
                  </a:lnTo>
                  <a:lnTo>
                    <a:pt x="490" y="443"/>
                  </a:lnTo>
                  <a:lnTo>
                    <a:pt x="482" y="453"/>
                  </a:lnTo>
                  <a:lnTo>
                    <a:pt x="476" y="465"/>
                  </a:lnTo>
                  <a:lnTo>
                    <a:pt x="474" y="479"/>
                  </a:lnTo>
                  <a:lnTo>
                    <a:pt x="472" y="492"/>
                  </a:lnTo>
                  <a:lnTo>
                    <a:pt x="470" y="506"/>
                  </a:lnTo>
                  <a:lnTo>
                    <a:pt x="463" y="518"/>
                  </a:lnTo>
                  <a:lnTo>
                    <a:pt x="457" y="532"/>
                  </a:lnTo>
                  <a:lnTo>
                    <a:pt x="449" y="545"/>
                  </a:lnTo>
                  <a:lnTo>
                    <a:pt x="447" y="567"/>
                  </a:lnTo>
                  <a:lnTo>
                    <a:pt x="445" y="587"/>
                  </a:lnTo>
                  <a:lnTo>
                    <a:pt x="445" y="599"/>
                  </a:lnTo>
                  <a:lnTo>
                    <a:pt x="445" y="604"/>
                  </a:lnTo>
                  <a:lnTo>
                    <a:pt x="445" y="606"/>
                  </a:lnTo>
                  <a:lnTo>
                    <a:pt x="405" y="634"/>
                  </a:lnTo>
                  <a:lnTo>
                    <a:pt x="382" y="610"/>
                  </a:lnTo>
                  <a:lnTo>
                    <a:pt x="350" y="634"/>
                  </a:lnTo>
                  <a:lnTo>
                    <a:pt x="317" y="638"/>
                  </a:lnTo>
                  <a:lnTo>
                    <a:pt x="274" y="595"/>
                  </a:lnTo>
                  <a:lnTo>
                    <a:pt x="234" y="638"/>
                  </a:lnTo>
                  <a:lnTo>
                    <a:pt x="185" y="622"/>
                  </a:lnTo>
                  <a:lnTo>
                    <a:pt x="146" y="565"/>
                  </a:lnTo>
                  <a:lnTo>
                    <a:pt x="140" y="514"/>
                  </a:lnTo>
                  <a:lnTo>
                    <a:pt x="91" y="514"/>
                  </a:lnTo>
                  <a:lnTo>
                    <a:pt x="77" y="453"/>
                  </a:lnTo>
                  <a:lnTo>
                    <a:pt x="0" y="394"/>
                  </a:lnTo>
                  <a:lnTo>
                    <a:pt x="18" y="333"/>
                  </a:lnTo>
                  <a:lnTo>
                    <a:pt x="77" y="272"/>
                  </a:lnTo>
                  <a:lnTo>
                    <a:pt x="106" y="199"/>
                  </a:lnTo>
                  <a:lnTo>
                    <a:pt x="134" y="156"/>
                  </a:lnTo>
                  <a:lnTo>
                    <a:pt x="165" y="144"/>
                  </a:lnTo>
                  <a:lnTo>
                    <a:pt x="144" y="101"/>
                  </a:lnTo>
                  <a:lnTo>
                    <a:pt x="183" y="51"/>
                  </a:lnTo>
                  <a:lnTo>
                    <a:pt x="179" y="8"/>
                  </a:lnTo>
                  <a:lnTo>
                    <a:pt x="224" y="0"/>
                  </a:lnTo>
                  <a:lnTo>
                    <a:pt x="252" y="34"/>
                  </a:lnTo>
                  <a:lnTo>
                    <a:pt x="301" y="30"/>
                  </a:lnTo>
                  <a:lnTo>
                    <a:pt x="344" y="20"/>
                  </a:lnTo>
                  <a:lnTo>
                    <a:pt x="384" y="4"/>
                  </a:lnTo>
                  <a:lnTo>
                    <a:pt x="415" y="22"/>
                  </a:lnTo>
                  <a:lnTo>
                    <a:pt x="433" y="44"/>
                  </a:lnTo>
                </a:path>
              </a:pathLst>
            </a:custGeom>
            <a:grpFill/>
            <a:ln w="635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24" name="Freeform 83"/>
            <p:cNvSpPr>
              <a:spLocks/>
            </p:cNvSpPr>
            <p:nvPr/>
          </p:nvSpPr>
          <p:spPr bwMode="gray">
            <a:xfrm>
              <a:off x="3622" y="2455"/>
              <a:ext cx="383" cy="340"/>
            </a:xfrm>
            <a:custGeom>
              <a:avLst/>
              <a:gdLst>
                <a:gd name="T0" fmla="*/ 67 w 766"/>
                <a:gd name="T1" fmla="*/ 11 h 681"/>
                <a:gd name="T2" fmla="*/ 71 w 766"/>
                <a:gd name="T3" fmla="*/ 13 h 681"/>
                <a:gd name="T4" fmla="*/ 79 w 766"/>
                <a:gd name="T5" fmla="*/ 17 h 681"/>
                <a:gd name="T6" fmla="*/ 85 w 766"/>
                <a:gd name="T7" fmla="*/ 22 h 681"/>
                <a:gd name="T8" fmla="*/ 96 w 766"/>
                <a:gd name="T9" fmla="*/ 25 h 681"/>
                <a:gd name="T10" fmla="*/ 105 w 766"/>
                <a:gd name="T11" fmla="*/ 28 h 681"/>
                <a:gd name="T12" fmla="*/ 110 w 766"/>
                <a:gd name="T13" fmla="*/ 34 h 681"/>
                <a:gd name="T14" fmla="*/ 114 w 766"/>
                <a:gd name="T15" fmla="*/ 41 h 681"/>
                <a:gd name="T16" fmla="*/ 120 w 766"/>
                <a:gd name="T17" fmla="*/ 51 h 681"/>
                <a:gd name="T18" fmla="*/ 126 w 766"/>
                <a:gd name="T19" fmla="*/ 59 h 681"/>
                <a:gd name="T20" fmla="*/ 133 w 766"/>
                <a:gd name="T21" fmla="*/ 69 h 681"/>
                <a:gd name="T22" fmla="*/ 138 w 766"/>
                <a:gd name="T23" fmla="*/ 79 h 681"/>
                <a:gd name="T24" fmla="*/ 138 w 766"/>
                <a:gd name="T25" fmla="*/ 85 h 681"/>
                <a:gd name="T26" fmla="*/ 141 w 766"/>
                <a:gd name="T27" fmla="*/ 92 h 681"/>
                <a:gd name="T28" fmla="*/ 152 w 766"/>
                <a:gd name="T29" fmla="*/ 96 h 681"/>
                <a:gd name="T30" fmla="*/ 162 w 766"/>
                <a:gd name="T31" fmla="*/ 99 h 681"/>
                <a:gd name="T32" fmla="*/ 168 w 766"/>
                <a:gd name="T33" fmla="*/ 106 h 681"/>
                <a:gd name="T34" fmla="*/ 174 w 766"/>
                <a:gd name="T35" fmla="*/ 112 h 681"/>
                <a:gd name="T36" fmla="*/ 179 w 766"/>
                <a:gd name="T37" fmla="*/ 116 h 681"/>
                <a:gd name="T38" fmla="*/ 183 w 766"/>
                <a:gd name="T39" fmla="*/ 121 h 681"/>
                <a:gd name="T40" fmla="*/ 181 w 766"/>
                <a:gd name="T41" fmla="*/ 124 h 681"/>
                <a:gd name="T42" fmla="*/ 173 w 766"/>
                <a:gd name="T43" fmla="*/ 125 h 681"/>
                <a:gd name="T44" fmla="*/ 161 w 766"/>
                <a:gd name="T45" fmla="*/ 124 h 681"/>
                <a:gd name="T46" fmla="*/ 153 w 766"/>
                <a:gd name="T47" fmla="*/ 124 h 681"/>
                <a:gd name="T48" fmla="*/ 153 w 766"/>
                <a:gd name="T49" fmla="*/ 124 h 681"/>
                <a:gd name="T50" fmla="*/ 158 w 766"/>
                <a:gd name="T51" fmla="*/ 126 h 681"/>
                <a:gd name="T52" fmla="*/ 165 w 766"/>
                <a:gd name="T53" fmla="*/ 130 h 681"/>
                <a:gd name="T54" fmla="*/ 168 w 766"/>
                <a:gd name="T55" fmla="*/ 134 h 681"/>
                <a:gd name="T56" fmla="*/ 177 w 766"/>
                <a:gd name="T57" fmla="*/ 139 h 681"/>
                <a:gd name="T58" fmla="*/ 184 w 766"/>
                <a:gd name="T59" fmla="*/ 144 h 681"/>
                <a:gd name="T60" fmla="*/ 189 w 766"/>
                <a:gd name="T61" fmla="*/ 150 h 681"/>
                <a:gd name="T62" fmla="*/ 192 w 766"/>
                <a:gd name="T63" fmla="*/ 155 h 681"/>
                <a:gd name="T64" fmla="*/ 190 w 766"/>
                <a:gd name="T65" fmla="*/ 157 h 681"/>
                <a:gd name="T66" fmla="*/ 183 w 766"/>
                <a:gd name="T67" fmla="*/ 161 h 681"/>
                <a:gd name="T68" fmla="*/ 177 w 766"/>
                <a:gd name="T69" fmla="*/ 164 h 681"/>
                <a:gd name="T70" fmla="*/ 175 w 766"/>
                <a:gd name="T71" fmla="*/ 166 h 681"/>
                <a:gd name="T72" fmla="*/ 173 w 766"/>
                <a:gd name="T73" fmla="*/ 168 h 681"/>
                <a:gd name="T74" fmla="*/ 171 w 766"/>
                <a:gd name="T75" fmla="*/ 169 h 681"/>
                <a:gd name="T76" fmla="*/ 170 w 766"/>
                <a:gd name="T77" fmla="*/ 170 h 681"/>
                <a:gd name="T78" fmla="*/ 158 w 766"/>
                <a:gd name="T79" fmla="*/ 160 h 681"/>
                <a:gd name="T80" fmla="*/ 125 w 766"/>
                <a:gd name="T81" fmla="*/ 167 h 681"/>
                <a:gd name="T82" fmla="*/ 108 w 766"/>
                <a:gd name="T83" fmla="*/ 161 h 681"/>
                <a:gd name="T84" fmla="*/ 89 w 766"/>
                <a:gd name="T85" fmla="*/ 158 h 681"/>
                <a:gd name="T86" fmla="*/ 75 w 766"/>
                <a:gd name="T87" fmla="*/ 148 h 681"/>
                <a:gd name="T88" fmla="*/ 57 w 766"/>
                <a:gd name="T89" fmla="*/ 128 h 681"/>
                <a:gd name="T90" fmla="*/ 49 w 766"/>
                <a:gd name="T91" fmla="*/ 101 h 681"/>
                <a:gd name="T92" fmla="*/ 36 w 766"/>
                <a:gd name="T93" fmla="*/ 67 h 681"/>
                <a:gd name="T94" fmla="*/ 21 w 766"/>
                <a:gd name="T95" fmla="*/ 64 h 681"/>
                <a:gd name="T96" fmla="*/ 0 w 766"/>
                <a:gd name="T97" fmla="*/ 55 h 681"/>
                <a:gd name="T98" fmla="*/ 18 w 766"/>
                <a:gd name="T99" fmla="*/ 31 h 681"/>
                <a:gd name="T100" fmla="*/ 30 w 766"/>
                <a:gd name="T101" fmla="*/ 25 h 681"/>
                <a:gd name="T102" fmla="*/ 51 w 766"/>
                <a:gd name="T103" fmla="*/ 19 h 681"/>
                <a:gd name="T104" fmla="*/ 66 w 766"/>
                <a:gd name="T105" fmla="*/ 0 h 681"/>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766"/>
                <a:gd name="T160" fmla="*/ 0 h 681"/>
                <a:gd name="T161" fmla="*/ 766 w 766"/>
                <a:gd name="T162" fmla="*/ 681 h 681"/>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766" h="681">
                  <a:moveTo>
                    <a:pt x="262" y="0"/>
                  </a:moveTo>
                  <a:lnTo>
                    <a:pt x="266" y="45"/>
                  </a:lnTo>
                  <a:lnTo>
                    <a:pt x="270" y="49"/>
                  </a:lnTo>
                  <a:lnTo>
                    <a:pt x="281" y="55"/>
                  </a:lnTo>
                  <a:lnTo>
                    <a:pt x="297" y="63"/>
                  </a:lnTo>
                  <a:lnTo>
                    <a:pt x="313" y="70"/>
                  </a:lnTo>
                  <a:lnTo>
                    <a:pt x="325" y="78"/>
                  </a:lnTo>
                  <a:lnTo>
                    <a:pt x="340" y="88"/>
                  </a:lnTo>
                  <a:lnTo>
                    <a:pt x="362" y="94"/>
                  </a:lnTo>
                  <a:lnTo>
                    <a:pt x="384" y="100"/>
                  </a:lnTo>
                  <a:lnTo>
                    <a:pt x="402" y="104"/>
                  </a:lnTo>
                  <a:lnTo>
                    <a:pt x="419" y="114"/>
                  </a:lnTo>
                  <a:lnTo>
                    <a:pt x="433" y="124"/>
                  </a:lnTo>
                  <a:lnTo>
                    <a:pt x="441" y="137"/>
                  </a:lnTo>
                  <a:lnTo>
                    <a:pt x="447" y="149"/>
                  </a:lnTo>
                  <a:lnTo>
                    <a:pt x="457" y="165"/>
                  </a:lnTo>
                  <a:lnTo>
                    <a:pt x="470" y="185"/>
                  </a:lnTo>
                  <a:lnTo>
                    <a:pt x="482" y="204"/>
                  </a:lnTo>
                  <a:lnTo>
                    <a:pt x="496" y="222"/>
                  </a:lnTo>
                  <a:lnTo>
                    <a:pt x="506" y="236"/>
                  </a:lnTo>
                  <a:lnTo>
                    <a:pt x="518" y="253"/>
                  </a:lnTo>
                  <a:lnTo>
                    <a:pt x="531" y="277"/>
                  </a:lnTo>
                  <a:lnTo>
                    <a:pt x="543" y="299"/>
                  </a:lnTo>
                  <a:lnTo>
                    <a:pt x="549" y="316"/>
                  </a:lnTo>
                  <a:lnTo>
                    <a:pt x="551" y="330"/>
                  </a:lnTo>
                  <a:lnTo>
                    <a:pt x="551" y="342"/>
                  </a:lnTo>
                  <a:lnTo>
                    <a:pt x="553" y="354"/>
                  </a:lnTo>
                  <a:lnTo>
                    <a:pt x="563" y="368"/>
                  </a:lnTo>
                  <a:lnTo>
                    <a:pt x="583" y="379"/>
                  </a:lnTo>
                  <a:lnTo>
                    <a:pt x="606" y="385"/>
                  </a:lnTo>
                  <a:lnTo>
                    <a:pt x="628" y="391"/>
                  </a:lnTo>
                  <a:lnTo>
                    <a:pt x="646" y="399"/>
                  </a:lnTo>
                  <a:lnTo>
                    <a:pt x="659" y="411"/>
                  </a:lnTo>
                  <a:lnTo>
                    <a:pt x="671" y="427"/>
                  </a:lnTo>
                  <a:lnTo>
                    <a:pt x="681" y="440"/>
                  </a:lnTo>
                  <a:lnTo>
                    <a:pt x="693" y="448"/>
                  </a:lnTo>
                  <a:lnTo>
                    <a:pt x="705" y="454"/>
                  </a:lnTo>
                  <a:lnTo>
                    <a:pt x="716" y="464"/>
                  </a:lnTo>
                  <a:lnTo>
                    <a:pt x="726" y="474"/>
                  </a:lnTo>
                  <a:lnTo>
                    <a:pt x="732" y="486"/>
                  </a:lnTo>
                  <a:lnTo>
                    <a:pt x="732" y="496"/>
                  </a:lnTo>
                  <a:lnTo>
                    <a:pt x="724" y="499"/>
                  </a:lnTo>
                  <a:lnTo>
                    <a:pt x="711" y="501"/>
                  </a:lnTo>
                  <a:lnTo>
                    <a:pt x="689" y="503"/>
                  </a:lnTo>
                  <a:lnTo>
                    <a:pt x="667" y="501"/>
                  </a:lnTo>
                  <a:lnTo>
                    <a:pt x="644" y="499"/>
                  </a:lnTo>
                  <a:lnTo>
                    <a:pt x="624" y="498"/>
                  </a:lnTo>
                  <a:lnTo>
                    <a:pt x="610" y="496"/>
                  </a:lnTo>
                  <a:lnTo>
                    <a:pt x="606" y="496"/>
                  </a:lnTo>
                  <a:lnTo>
                    <a:pt x="610" y="498"/>
                  </a:lnTo>
                  <a:lnTo>
                    <a:pt x="620" y="501"/>
                  </a:lnTo>
                  <a:lnTo>
                    <a:pt x="632" y="507"/>
                  </a:lnTo>
                  <a:lnTo>
                    <a:pt x="646" y="515"/>
                  </a:lnTo>
                  <a:lnTo>
                    <a:pt x="657" y="523"/>
                  </a:lnTo>
                  <a:lnTo>
                    <a:pt x="663" y="531"/>
                  </a:lnTo>
                  <a:lnTo>
                    <a:pt x="671" y="539"/>
                  </a:lnTo>
                  <a:lnTo>
                    <a:pt x="687" y="549"/>
                  </a:lnTo>
                  <a:lnTo>
                    <a:pt x="707" y="559"/>
                  </a:lnTo>
                  <a:lnTo>
                    <a:pt x="724" y="568"/>
                  </a:lnTo>
                  <a:lnTo>
                    <a:pt x="736" y="578"/>
                  </a:lnTo>
                  <a:lnTo>
                    <a:pt x="746" y="590"/>
                  </a:lnTo>
                  <a:lnTo>
                    <a:pt x="754" y="602"/>
                  </a:lnTo>
                  <a:lnTo>
                    <a:pt x="762" y="612"/>
                  </a:lnTo>
                  <a:lnTo>
                    <a:pt x="766" y="622"/>
                  </a:lnTo>
                  <a:lnTo>
                    <a:pt x="766" y="627"/>
                  </a:lnTo>
                  <a:lnTo>
                    <a:pt x="758" y="631"/>
                  </a:lnTo>
                  <a:lnTo>
                    <a:pt x="746" y="639"/>
                  </a:lnTo>
                  <a:lnTo>
                    <a:pt x="730" y="647"/>
                  </a:lnTo>
                  <a:lnTo>
                    <a:pt x="716" y="653"/>
                  </a:lnTo>
                  <a:lnTo>
                    <a:pt x="705" y="659"/>
                  </a:lnTo>
                  <a:lnTo>
                    <a:pt x="699" y="663"/>
                  </a:lnTo>
                  <a:lnTo>
                    <a:pt x="697" y="665"/>
                  </a:lnTo>
                  <a:lnTo>
                    <a:pt x="693" y="669"/>
                  </a:lnTo>
                  <a:lnTo>
                    <a:pt x="689" y="673"/>
                  </a:lnTo>
                  <a:lnTo>
                    <a:pt x="685" y="675"/>
                  </a:lnTo>
                  <a:lnTo>
                    <a:pt x="681" y="677"/>
                  </a:lnTo>
                  <a:lnTo>
                    <a:pt x="679" y="679"/>
                  </a:lnTo>
                  <a:lnTo>
                    <a:pt x="679" y="681"/>
                  </a:lnTo>
                  <a:lnTo>
                    <a:pt x="665" y="663"/>
                  </a:lnTo>
                  <a:lnTo>
                    <a:pt x="632" y="641"/>
                  </a:lnTo>
                  <a:lnTo>
                    <a:pt x="592" y="657"/>
                  </a:lnTo>
                  <a:lnTo>
                    <a:pt x="500" y="671"/>
                  </a:lnTo>
                  <a:lnTo>
                    <a:pt x="472" y="637"/>
                  </a:lnTo>
                  <a:lnTo>
                    <a:pt x="431" y="645"/>
                  </a:lnTo>
                  <a:lnTo>
                    <a:pt x="398" y="651"/>
                  </a:lnTo>
                  <a:lnTo>
                    <a:pt x="356" y="633"/>
                  </a:lnTo>
                  <a:lnTo>
                    <a:pt x="303" y="651"/>
                  </a:lnTo>
                  <a:lnTo>
                    <a:pt x="297" y="592"/>
                  </a:lnTo>
                  <a:lnTo>
                    <a:pt x="242" y="566"/>
                  </a:lnTo>
                  <a:lnTo>
                    <a:pt x="230" y="513"/>
                  </a:lnTo>
                  <a:lnTo>
                    <a:pt x="258" y="470"/>
                  </a:lnTo>
                  <a:lnTo>
                    <a:pt x="197" y="407"/>
                  </a:lnTo>
                  <a:lnTo>
                    <a:pt x="140" y="336"/>
                  </a:lnTo>
                  <a:lnTo>
                    <a:pt x="144" y="269"/>
                  </a:lnTo>
                  <a:lnTo>
                    <a:pt x="112" y="250"/>
                  </a:lnTo>
                  <a:lnTo>
                    <a:pt x="83" y="257"/>
                  </a:lnTo>
                  <a:lnTo>
                    <a:pt x="69" y="222"/>
                  </a:lnTo>
                  <a:lnTo>
                    <a:pt x="0" y="220"/>
                  </a:lnTo>
                  <a:lnTo>
                    <a:pt x="14" y="131"/>
                  </a:lnTo>
                  <a:lnTo>
                    <a:pt x="69" y="124"/>
                  </a:lnTo>
                  <a:lnTo>
                    <a:pt x="81" y="98"/>
                  </a:lnTo>
                  <a:lnTo>
                    <a:pt x="122" y="100"/>
                  </a:lnTo>
                  <a:lnTo>
                    <a:pt x="175" y="76"/>
                  </a:lnTo>
                  <a:lnTo>
                    <a:pt x="203" y="76"/>
                  </a:lnTo>
                  <a:lnTo>
                    <a:pt x="215" y="15"/>
                  </a:lnTo>
                  <a:lnTo>
                    <a:pt x="262" y="0"/>
                  </a:lnTo>
                  <a:close/>
                </a:path>
              </a:pathLst>
            </a:custGeom>
            <a:grpFill/>
            <a:ln w="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25" name="Freeform 84"/>
            <p:cNvSpPr>
              <a:spLocks/>
            </p:cNvSpPr>
            <p:nvPr/>
          </p:nvSpPr>
          <p:spPr bwMode="gray">
            <a:xfrm>
              <a:off x="3622" y="2455"/>
              <a:ext cx="383" cy="340"/>
            </a:xfrm>
            <a:custGeom>
              <a:avLst/>
              <a:gdLst>
                <a:gd name="T0" fmla="*/ 67 w 766"/>
                <a:gd name="T1" fmla="*/ 11 h 681"/>
                <a:gd name="T2" fmla="*/ 71 w 766"/>
                <a:gd name="T3" fmla="*/ 13 h 681"/>
                <a:gd name="T4" fmla="*/ 79 w 766"/>
                <a:gd name="T5" fmla="*/ 17 h 681"/>
                <a:gd name="T6" fmla="*/ 85 w 766"/>
                <a:gd name="T7" fmla="*/ 22 h 681"/>
                <a:gd name="T8" fmla="*/ 96 w 766"/>
                <a:gd name="T9" fmla="*/ 25 h 681"/>
                <a:gd name="T10" fmla="*/ 105 w 766"/>
                <a:gd name="T11" fmla="*/ 28 h 681"/>
                <a:gd name="T12" fmla="*/ 110 w 766"/>
                <a:gd name="T13" fmla="*/ 34 h 681"/>
                <a:gd name="T14" fmla="*/ 114 w 766"/>
                <a:gd name="T15" fmla="*/ 41 h 681"/>
                <a:gd name="T16" fmla="*/ 120 w 766"/>
                <a:gd name="T17" fmla="*/ 51 h 681"/>
                <a:gd name="T18" fmla="*/ 126 w 766"/>
                <a:gd name="T19" fmla="*/ 59 h 681"/>
                <a:gd name="T20" fmla="*/ 133 w 766"/>
                <a:gd name="T21" fmla="*/ 69 h 681"/>
                <a:gd name="T22" fmla="*/ 138 w 766"/>
                <a:gd name="T23" fmla="*/ 79 h 681"/>
                <a:gd name="T24" fmla="*/ 138 w 766"/>
                <a:gd name="T25" fmla="*/ 85 h 681"/>
                <a:gd name="T26" fmla="*/ 141 w 766"/>
                <a:gd name="T27" fmla="*/ 92 h 681"/>
                <a:gd name="T28" fmla="*/ 152 w 766"/>
                <a:gd name="T29" fmla="*/ 96 h 681"/>
                <a:gd name="T30" fmla="*/ 162 w 766"/>
                <a:gd name="T31" fmla="*/ 99 h 681"/>
                <a:gd name="T32" fmla="*/ 168 w 766"/>
                <a:gd name="T33" fmla="*/ 106 h 681"/>
                <a:gd name="T34" fmla="*/ 174 w 766"/>
                <a:gd name="T35" fmla="*/ 112 h 681"/>
                <a:gd name="T36" fmla="*/ 179 w 766"/>
                <a:gd name="T37" fmla="*/ 116 h 681"/>
                <a:gd name="T38" fmla="*/ 183 w 766"/>
                <a:gd name="T39" fmla="*/ 121 h 681"/>
                <a:gd name="T40" fmla="*/ 181 w 766"/>
                <a:gd name="T41" fmla="*/ 124 h 681"/>
                <a:gd name="T42" fmla="*/ 173 w 766"/>
                <a:gd name="T43" fmla="*/ 125 h 681"/>
                <a:gd name="T44" fmla="*/ 161 w 766"/>
                <a:gd name="T45" fmla="*/ 124 h 681"/>
                <a:gd name="T46" fmla="*/ 153 w 766"/>
                <a:gd name="T47" fmla="*/ 124 h 681"/>
                <a:gd name="T48" fmla="*/ 153 w 766"/>
                <a:gd name="T49" fmla="*/ 124 h 681"/>
                <a:gd name="T50" fmla="*/ 158 w 766"/>
                <a:gd name="T51" fmla="*/ 126 h 681"/>
                <a:gd name="T52" fmla="*/ 165 w 766"/>
                <a:gd name="T53" fmla="*/ 130 h 681"/>
                <a:gd name="T54" fmla="*/ 168 w 766"/>
                <a:gd name="T55" fmla="*/ 134 h 681"/>
                <a:gd name="T56" fmla="*/ 177 w 766"/>
                <a:gd name="T57" fmla="*/ 139 h 681"/>
                <a:gd name="T58" fmla="*/ 184 w 766"/>
                <a:gd name="T59" fmla="*/ 144 h 681"/>
                <a:gd name="T60" fmla="*/ 189 w 766"/>
                <a:gd name="T61" fmla="*/ 150 h 681"/>
                <a:gd name="T62" fmla="*/ 192 w 766"/>
                <a:gd name="T63" fmla="*/ 155 h 681"/>
                <a:gd name="T64" fmla="*/ 190 w 766"/>
                <a:gd name="T65" fmla="*/ 157 h 681"/>
                <a:gd name="T66" fmla="*/ 183 w 766"/>
                <a:gd name="T67" fmla="*/ 161 h 681"/>
                <a:gd name="T68" fmla="*/ 177 w 766"/>
                <a:gd name="T69" fmla="*/ 164 h 681"/>
                <a:gd name="T70" fmla="*/ 175 w 766"/>
                <a:gd name="T71" fmla="*/ 166 h 681"/>
                <a:gd name="T72" fmla="*/ 173 w 766"/>
                <a:gd name="T73" fmla="*/ 168 h 681"/>
                <a:gd name="T74" fmla="*/ 171 w 766"/>
                <a:gd name="T75" fmla="*/ 169 h 681"/>
                <a:gd name="T76" fmla="*/ 170 w 766"/>
                <a:gd name="T77" fmla="*/ 170 h 681"/>
                <a:gd name="T78" fmla="*/ 158 w 766"/>
                <a:gd name="T79" fmla="*/ 160 h 681"/>
                <a:gd name="T80" fmla="*/ 125 w 766"/>
                <a:gd name="T81" fmla="*/ 167 h 681"/>
                <a:gd name="T82" fmla="*/ 108 w 766"/>
                <a:gd name="T83" fmla="*/ 161 h 681"/>
                <a:gd name="T84" fmla="*/ 89 w 766"/>
                <a:gd name="T85" fmla="*/ 158 h 681"/>
                <a:gd name="T86" fmla="*/ 75 w 766"/>
                <a:gd name="T87" fmla="*/ 148 h 681"/>
                <a:gd name="T88" fmla="*/ 57 w 766"/>
                <a:gd name="T89" fmla="*/ 128 h 681"/>
                <a:gd name="T90" fmla="*/ 49 w 766"/>
                <a:gd name="T91" fmla="*/ 101 h 681"/>
                <a:gd name="T92" fmla="*/ 36 w 766"/>
                <a:gd name="T93" fmla="*/ 67 h 681"/>
                <a:gd name="T94" fmla="*/ 21 w 766"/>
                <a:gd name="T95" fmla="*/ 64 h 681"/>
                <a:gd name="T96" fmla="*/ 0 w 766"/>
                <a:gd name="T97" fmla="*/ 55 h 681"/>
                <a:gd name="T98" fmla="*/ 18 w 766"/>
                <a:gd name="T99" fmla="*/ 31 h 681"/>
                <a:gd name="T100" fmla="*/ 30 w 766"/>
                <a:gd name="T101" fmla="*/ 25 h 681"/>
                <a:gd name="T102" fmla="*/ 51 w 766"/>
                <a:gd name="T103" fmla="*/ 19 h 681"/>
                <a:gd name="T104" fmla="*/ 66 w 766"/>
                <a:gd name="T105" fmla="*/ 0 h 681"/>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766"/>
                <a:gd name="T160" fmla="*/ 0 h 681"/>
                <a:gd name="T161" fmla="*/ 766 w 766"/>
                <a:gd name="T162" fmla="*/ 681 h 681"/>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766" h="681">
                  <a:moveTo>
                    <a:pt x="262" y="0"/>
                  </a:moveTo>
                  <a:lnTo>
                    <a:pt x="266" y="45"/>
                  </a:lnTo>
                  <a:lnTo>
                    <a:pt x="270" y="49"/>
                  </a:lnTo>
                  <a:lnTo>
                    <a:pt x="281" y="55"/>
                  </a:lnTo>
                  <a:lnTo>
                    <a:pt x="297" y="63"/>
                  </a:lnTo>
                  <a:lnTo>
                    <a:pt x="313" y="70"/>
                  </a:lnTo>
                  <a:lnTo>
                    <a:pt x="325" y="78"/>
                  </a:lnTo>
                  <a:lnTo>
                    <a:pt x="340" y="88"/>
                  </a:lnTo>
                  <a:lnTo>
                    <a:pt x="362" y="94"/>
                  </a:lnTo>
                  <a:lnTo>
                    <a:pt x="384" y="100"/>
                  </a:lnTo>
                  <a:lnTo>
                    <a:pt x="402" y="104"/>
                  </a:lnTo>
                  <a:lnTo>
                    <a:pt x="419" y="114"/>
                  </a:lnTo>
                  <a:lnTo>
                    <a:pt x="433" y="124"/>
                  </a:lnTo>
                  <a:lnTo>
                    <a:pt x="441" y="137"/>
                  </a:lnTo>
                  <a:lnTo>
                    <a:pt x="447" y="149"/>
                  </a:lnTo>
                  <a:lnTo>
                    <a:pt x="457" y="165"/>
                  </a:lnTo>
                  <a:lnTo>
                    <a:pt x="470" y="185"/>
                  </a:lnTo>
                  <a:lnTo>
                    <a:pt x="482" y="204"/>
                  </a:lnTo>
                  <a:lnTo>
                    <a:pt x="496" y="222"/>
                  </a:lnTo>
                  <a:lnTo>
                    <a:pt x="506" y="236"/>
                  </a:lnTo>
                  <a:lnTo>
                    <a:pt x="518" y="253"/>
                  </a:lnTo>
                  <a:lnTo>
                    <a:pt x="531" y="277"/>
                  </a:lnTo>
                  <a:lnTo>
                    <a:pt x="543" y="299"/>
                  </a:lnTo>
                  <a:lnTo>
                    <a:pt x="549" y="316"/>
                  </a:lnTo>
                  <a:lnTo>
                    <a:pt x="551" y="330"/>
                  </a:lnTo>
                  <a:lnTo>
                    <a:pt x="551" y="342"/>
                  </a:lnTo>
                  <a:lnTo>
                    <a:pt x="553" y="354"/>
                  </a:lnTo>
                  <a:lnTo>
                    <a:pt x="563" y="368"/>
                  </a:lnTo>
                  <a:lnTo>
                    <a:pt x="583" y="379"/>
                  </a:lnTo>
                  <a:lnTo>
                    <a:pt x="606" y="385"/>
                  </a:lnTo>
                  <a:lnTo>
                    <a:pt x="628" y="391"/>
                  </a:lnTo>
                  <a:lnTo>
                    <a:pt x="646" y="399"/>
                  </a:lnTo>
                  <a:lnTo>
                    <a:pt x="659" y="411"/>
                  </a:lnTo>
                  <a:lnTo>
                    <a:pt x="671" y="427"/>
                  </a:lnTo>
                  <a:lnTo>
                    <a:pt x="681" y="440"/>
                  </a:lnTo>
                  <a:lnTo>
                    <a:pt x="693" y="448"/>
                  </a:lnTo>
                  <a:lnTo>
                    <a:pt x="705" y="454"/>
                  </a:lnTo>
                  <a:lnTo>
                    <a:pt x="716" y="464"/>
                  </a:lnTo>
                  <a:lnTo>
                    <a:pt x="726" y="474"/>
                  </a:lnTo>
                  <a:lnTo>
                    <a:pt x="732" y="486"/>
                  </a:lnTo>
                  <a:lnTo>
                    <a:pt x="732" y="496"/>
                  </a:lnTo>
                  <a:lnTo>
                    <a:pt x="724" y="499"/>
                  </a:lnTo>
                  <a:lnTo>
                    <a:pt x="711" y="501"/>
                  </a:lnTo>
                  <a:lnTo>
                    <a:pt x="689" y="503"/>
                  </a:lnTo>
                  <a:lnTo>
                    <a:pt x="667" y="501"/>
                  </a:lnTo>
                  <a:lnTo>
                    <a:pt x="644" y="499"/>
                  </a:lnTo>
                  <a:lnTo>
                    <a:pt x="624" y="498"/>
                  </a:lnTo>
                  <a:lnTo>
                    <a:pt x="610" y="496"/>
                  </a:lnTo>
                  <a:lnTo>
                    <a:pt x="606" y="496"/>
                  </a:lnTo>
                  <a:lnTo>
                    <a:pt x="610" y="498"/>
                  </a:lnTo>
                  <a:lnTo>
                    <a:pt x="620" y="501"/>
                  </a:lnTo>
                  <a:lnTo>
                    <a:pt x="632" y="507"/>
                  </a:lnTo>
                  <a:lnTo>
                    <a:pt x="646" y="515"/>
                  </a:lnTo>
                  <a:lnTo>
                    <a:pt x="657" y="523"/>
                  </a:lnTo>
                  <a:lnTo>
                    <a:pt x="663" y="531"/>
                  </a:lnTo>
                  <a:lnTo>
                    <a:pt x="671" y="539"/>
                  </a:lnTo>
                  <a:lnTo>
                    <a:pt x="687" y="549"/>
                  </a:lnTo>
                  <a:lnTo>
                    <a:pt x="707" y="559"/>
                  </a:lnTo>
                  <a:lnTo>
                    <a:pt x="724" y="568"/>
                  </a:lnTo>
                  <a:lnTo>
                    <a:pt x="736" y="578"/>
                  </a:lnTo>
                  <a:lnTo>
                    <a:pt x="746" y="590"/>
                  </a:lnTo>
                  <a:lnTo>
                    <a:pt x="754" y="602"/>
                  </a:lnTo>
                  <a:lnTo>
                    <a:pt x="762" y="612"/>
                  </a:lnTo>
                  <a:lnTo>
                    <a:pt x="766" y="622"/>
                  </a:lnTo>
                  <a:lnTo>
                    <a:pt x="766" y="627"/>
                  </a:lnTo>
                  <a:lnTo>
                    <a:pt x="758" y="631"/>
                  </a:lnTo>
                  <a:lnTo>
                    <a:pt x="746" y="639"/>
                  </a:lnTo>
                  <a:lnTo>
                    <a:pt x="730" y="647"/>
                  </a:lnTo>
                  <a:lnTo>
                    <a:pt x="716" y="653"/>
                  </a:lnTo>
                  <a:lnTo>
                    <a:pt x="705" y="659"/>
                  </a:lnTo>
                  <a:lnTo>
                    <a:pt x="699" y="663"/>
                  </a:lnTo>
                  <a:lnTo>
                    <a:pt x="697" y="665"/>
                  </a:lnTo>
                  <a:lnTo>
                    <a:pt x="693" y="669"/>
                  </a:lnTo>
                  <a:lnTo>
                    <a:pt x="689" y="673"/>
                  </a:lnTo>
                  <a:lnTo>
                    <a:pt x="685" y="675"/>
                  </a:lnTo>
                  <a:lnTo>
                    <a:pt x="681" y="677"/>
                  </a:lnTo>
                  <a:lnTo>
                    <a:pt x="679" y="679"/>
                  </a:lnTo>
                  <a:lnTo>
                    <a:pt x="679" y="681"/>
                  </a:lnTo>
                  <a:lnTo>
                    <a:pt x="665" y="663"/>
                  </a:lnTo>
                  <a:lnTo>
                    <a:pt x="632" y="641"/>
                  </a:lnTo>
                  <a:lnTo>
                    <a:pt x="592" y="657"/>
                  </a:lnTo>
                  <a:lnTo>
                    <a:pt x="500" y="671"/>
                  </a:lnTo>
                  <a:lnTo>
                    <a:pt x="472" y="637"/>
                  </a:lnTo>
                  <a:lnTo>
                    <a:pt x="431" y="645"/>
                  </a:lnTo>
                  <a:lnTo>
                    <a:pt x="398" y="651"/>
                  </a:lnTo>
                  <a:lnTo>
                    <a:pt x="356" y="633"/>
                  </a:lnTo>
                  <a:lnTo>
                    <a:pt x="303" y="651"/>
                  </a:lnTo>
                  <a:lnTo>
                    <a:pt x="297" y="592"/>
                  </a:lnTo>
                  <a:lnTo>
                    <a:pt x="242" y="566"/>
                  </a:lnTo>
                  <a:lnTo>
                    <a:pt x="230" y="513"/>
                  </a:lnTo>
                  <a:lnTo>
                    <a:pt x="258" y="470"/>
                  </a:lnTo>
                  <a:lnTo>
                    <a:pt x="197" y="407"/>
                  </a:lnTo>
                  <a:lnTo>
                    <a:pt x="140" y="336"/>
                  </a:lnTo>
                  <a:lnTo>
                    <a:pt x="144" y="269"/>
                  </a:lnTo>
                  <a:lnTo>
                    <a:pt x="112" y="250"/>
                  </a:lnTo>
                  <a:lnTo>
                    <a:pt x="83" y="257"/>
                  </a:lnTo>
                  <a:lnTo>
                    <a:pt x="69" y="222"/>
                  </a:lnTo>
                  <a:lnTo>
                    <a:pt x="0" y="220"/>
                  </a:lnTo>
                  <a:lnTo>
                    <a:pt x="14" y="131"/>
                  </a:lnTo>
                  <a:lnTo>
                    <a:pt x="69" y="124"/>
                  </a:lnTo>
                  <a:lnTo>
                    <a:pt x="81" y="98"/>
                  </a:lnTo>
                  <a:lnTo>
                    <a:pt x="122" y="100"/>
                  </a:lnTo>
                  <a:lnTo>
                    <a:pt x="175" y="76"/>
                  </a:lnTo>
                  <a:lnTo>
                    <a:pt x="203" y="76"/>
                  </a:lnTo>
                  <a:lnTo>
                    <a:pt x="215" y="15"/>
                  </a:lnTo>
                  <a:lnTo>
                    <a:pt x="262" y="0"/>
                  </a:lnTo>
                </a:path>
              </a:pathLst>
            </a:custGeom>
            <a:grpFill/>
            <a:ln w="635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26" name="Freeform 85"/>
            <p:cNvSpPr>
              <a:spLocks/>
            </p:cNvSpPr>
            <p:nvPr/>
          </p:nvSpPr>
          <p:spPr bwMode="gray">
            <a:xfrm>
              <a:off x="3848" y="2705"/>
              <a:ext cx="58" cy="77"/>
            </a:xfrm>
            <a:custGeom>
              <a:avLst/>
              <a:gdLst>
                <a:gd name="T0" fmla="*/ 0 w 116"/>
                <a:gd name="T1" fmla="*/ 0 h 156"/>
                <a:gd name="T2" fmla="*/ 1 w 116"/>
                <a:gd name="T3" fmla="*/ 1 h 156"/>
                <a:gd name="T4" fmla="*/ 2 w 116"/>
                <a:gd name="T5" fmla="*/ 4 h 156"/>
                <a:gd name="T6" fmla="*/ 4 w 116"/>
                <a:gd name="T7" fmla="*/ 8 h 156"/>
                <a:gd name="T8" fmla="*/ 5 w 116"/>
                <a:gd name="T9" fmla="*/ 13 h 156"/>
                <a:gd name="T10" fmla="*/ 6 w 116"/>
                <a:gd name="T11" fmla="*/ 16 h 156"/>
                <a:gd name="T12" fmla="*/ 6 w 116"/>
                <a:gd name="T13" fmla="*/ 20 h 156"/>
                <a:gd name="T14" fmla="*/ 8 w 116"/>
                <a:gd name="T15" fmla="*/ 25 h 156"/>
                <a:gd name="T16" fmla="*/ 11 w 116"/>
                <a:gd name="T17" fmla="*/ 30 h 156"/>
                <a:gd name="T18" fmla="*/ 12 w 116"/>
                <a:gd name="T19" fmla="*/ 33 h 156"/>
                <a:gd name="T20" fmla="*/ 13 w 116"/>
                <a:gd name="T21" fmla="*/ 35 h 156"/>
                <a:gd name="T22" fmla="*/ 15 w 116"/>
                <a:gd name="T23" fmla="*/ 36 h 156"/>
                <a:gd name="T24" fmla="*/ 18 w 116"/>
                <a:gd name="T25" fmla="*/ 38 h 156"/>
                <a:gd name="T26" fmla="*/ 21 w 116"/>
                <a:gd name="T27" fmla="*/ 38 h 156"/>
                <a:gd name="T28" fmla="*/ 24 w 116"/>
                <a:gd name="T29" fmla="*/ 38 h 156"/>
                <a:gd name="T30" fmla="*/ 27 w 116"/>
                <a:gd name="T31" fmla="*/ 37 h 156"/>
                <a:gd name="T32" fmla="*/ 29 w 116"/>
                <a:gd name="T33" fmla="*/ 34 h 156"/>
                <a:gd name="T34" fmla="*/ 29 w 116"/>
                <a:gd name="T35" fmla="*/ 30 h 156"/>
                <a:gd name="T36" fmla="*/ 27 w 116"/>
                <a:gd name="T37" fmla="*/ 26 h 156"/>
                <a:gd name="T38" fmla="*/ 24 w 116"/>
                <a:gd name="T39" fmla="*/ 22 h 156"/>
                <a:gd name="T40" fmla="*/ 19 w 116"/>
                <a:gd name="T41" fmla="*/ 19 h 156"/>
                <a:gd name="T42" fmla="*/ 15 w 116"/>
                <a:gd name="T43" fmla="*/ 16 h 156"/>
                <a:gd name="T44" fmla="*/ 11 w 116"/>
                <a:gd name="T45" fmla="*/ 13 h 156"/>
                <a:gd name="T46" fmla="*/ 10 w 116"/>
                <a:gd name="T47" fmla="*/ 11 h 156"/>
                <a:gd name="T48" fmla="*/ 8 w 116"/>
                <a:gd name="T49" fmla="*/ 8 h 156"/>
                <a:gd name="T50" fmla="*/ 6 w 116"/>
                <a:gd name="T51" fmla="*/ 5 h 156"/>
                <a:gd name="T52" fmla="*/ 3 w 116"/>
                <a:gd name="T53" fmla="*/ 3 h 156"/>
                <a:gd name="T54" fmla="*/ 1 w 116"/>
                <a:gd name="T55" fmla="*/ 1 h 156"/>
                <a:gd name="T56" fmla="*/ 0 w 116"/>
                <a:gd name="T57" fmla="*/ 0 h 15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16"/>
                <a:gd name="T88" fmla="*/ 0 h 156"/>
                <a:gd name="T89" fmla="*/ 116 w 116"/>
                <a:gd name="T90" fmla="*/ 156 h 15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16" h="156">
                  <a:moveTo>
                    <a:pt x="0" y="0"/>
                  </a:moveTo>
                  <a:lnTo>
                    <a:pt x="2" y="6"/>
                  </a:lnTo>
                  <a:lnTo>
                    <a:pt x="8" y="18"/>
                  </a:lnTo>
                  <a:lnTo>
                    <a:pt x="13" y="34"/>
                  </a:lnTo>
                  <a:lnTo>
                    <a:pt x="19" y="52"/>
                  </a:lnTo>
                  <a:lnTo>
                    <a:pt x="21" y="65"/>
                  </a:lnTo>
                  <a:lnTo>
                    <a:pt x="23" y="83"/>
                  </a:lnTo>
                  <a:lnTo>
                    <a:pt x="31" y="103"/>
                  </a:lnTo>
                  <a:lnTo>
                    <a:pt x="41" y="121"/>
                  </a:lnTo>
                  <a:lnTo>
                    <a:pt x="47" y="136"/>
                  </a:lnTo>
                  <a:lnTo>
                    <a:pt x="49" y="142"/>
                  </a:lnTo>
                  <a:lnTo>
                    <a:pt x="59" y="148"/>
                  </a:lnTo>
                  <a:lnTo>
                    <a:pt x="69" y="154"/>
                  </a:lnTo>
                  <a:lnTo>
                    <a:pt x="82" y="156"/>
                  </a:lnTo>
                  <a:lnTo>
                    <a:pt x="94" y="156"/>
                  </a:lnTo>
                  <a:lnTo>
                    <a:pt x="106" y="150"/>
                  </a:lnTo>
                  <a:lnTo>
                    <a:pt x="114" y="138"/>
                  </a:lnTo>
                  <a:lnTo>
                    <a:pt x="116" y="123"/>
                  </a:lnTo>
                  <a:lnTo>
                    <a:pt x="108" y="107"/>
                  </a:lnTo>
                  <a:lnTo>
                    <a:pt x="94" y="91"/>
                  </a:lnTo>
                  <a:lnTo>
                    <a:pt x="76" y="77"/>
                  </a:lnTo>
                  <a:lnTo>
                    <a:pt x="59" y="65"/>
                  </a:lnTo>
                  <a:lnTo>
                    <a:pt x="43" y="54"/>
                  </a:lnTo>
                  <a:lnTo>
                    <a:pt x="37" y="46"/>
                  </a:lnTo>
                  <a:lnTo>
                    <a:pt x="31" y="34"/>
                  </a:lnTo>
                  <a:lnTo>
                    <a:pt x="21" y="22"/>
                  </a:lnTo>
                  <a:lnTo>
                    <a:pt x="12" y="12"/>
                  </a:lnTo>
                  <a:lnTo>
                    <a:pt x="2" y="4"/>
                  </a:lnTo>
                  <a:lnTo>
                    <a:pt x="0" y="0"/>
                  </a:lnTo>
                  <a:close/>
                </a:path>
              </a:pathLst>
            </a:custGeom>
            <a:grpFill/>
            <a:ln w="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27" name="Freeform 86"/>
            <p:cNvSpPr>
              <a:spLocks/>
            </p:cNvSpPr>
            <p:nvPr/>
          </p:nvSpPr>
          <p:spPr bwMode="gray">
            <a:xfrm>
              <a:off x="3848" y="2705"/>
              <a:ext cx="58" cy="77"/>
            </a:xfrm>
            <a:custGeom>
              <a:avLst/>
              <a:gdLst>
                <a:gd name="T0" fmla="*/ 0 w 116"/>
                <a:gd name="T1" fmla="*/ 0 h 156"/>
                <a:gd name="T2" fmla="*/ 1 w 116"/>
                <a:gd name="T3" fmla="*/ 1 h 156"/>
                <a:gd name="T4" fmla="*/ 2 w 116"/>
                <a:gd name="T5" fmla="*/ 4 h 156"/>
                <a:gd name="T6" fmla="*/ 4 w 116"/>
                <a:gd name="T7" fmla="*/ 8 h 156"/>
                <a:gd name="T8" fmla="*/ 5 w 116"/>
                <a:gd name="T9" fmla="*/ 13 h 156"/>
                <a:gd name="T10" fmla="*/ 6 w 116"/>
                <a:gd name="T11" fmla="*/ 16 h 156"/>
                <a:gd name="T12" fmla="*/ 6 w 116"/>
                <a:gd name="T13" fmla="*/ 20 h 156"/>
                <a:gd name="T14" fmla="*/ 8 w 116"/>
                <a:gd name="T15" fmla="*/ 25 h 156"/>
                <a:gd name="T16" fmla="*/ 11 w 116"/>
                <a:gd name="T17" fmla="*/ 30 h 156"/>
                <a:gd name="T18" fmla="*/ 12 w 116"/>
                <a:gd name="T19" fmla="*/ 33 h 156"/>
                <a:gd name="T20" fmla="*/ 13 w 116"/>
                <a:gd name="T21" fmla="*/ 35 h 156"/>
                <a:gd name="T22" fmla="*/ 15 w 116"/>
                <a:gd name="T23" fmla="*/ 36 h 156"/>
                <a:gd name="T24" fmla="*/ 18 w 116"/>
                <a:gd name="T25" fmla="*/ 38 h 156"/>
                <a:gd name="T26" fmla="*/ 21 w 116"/>
                <a:gd name="T27" fmla="*/ 38 h 156"/>
                <a:gd name="T28" fmla="*/ 24 w 116"/>
                <a:gd name="T29" fmla="*/ 38 h 156"/>
                <a:gd name="T30" fmla="*/ 27 w 116"/>
                <a:gd name="T31" fmla="*/ 37 h 156"/>
                <a:gd name="T32" fmla="*/ 29 w 116"/>
                <a:gd name="T33" fmla="*/ 34 h 156"/>
                <a:gd name="T34" fmla="*/ 29 w 116"/>
                <a:gd name="T35" fmla="*/ 30 h 156"/>
                <a:gd name="T36" fmla="*/ 27 w 116"/>
                <a:gd name="T37" fmla="*/ 26 h 156"/>
                <a:gd name="T38" fmla="*/ 24 w 116"/>
                <a:gd name="T39" fmla="*/ 22 h 156"/>
                <a:gd name="T40" fmla="*/ 19 w 116"/>
                <a:gd name="T41" fmla="*/ 19 h 156"/>
                <a:gd name="T42" fmla="*/ 15 w 116"/>
                <a:gd name="T43" fmla="*/ 16 h 156"/>
                <a:gd name="T44" fmla="*/ 11 w 116"/>
                <a:gd name="T45" fmla="*/ 13 h 156"/>
                <a:gd name="T46" fmla="*/ 10 w 116"/>
                <a:gd name="T47" fmla="*/ 11 h 156"/>
                <a:gd name="T48" fmla="*/ 8 w 116"/>
                <a:gd name="T49" fmla="*/ 8 h 156"/>
                <a:gd name="T50" fmla="*/ 6 w 116"/>
                <a:gd name="T51" fmla="*/ 5 h 156"/>
                <a:gd name="T52" fmla="*/ 3 w 116"/>
                <a:gd name="T53" fmla="*/ 3 h 156"/>
                <a:gd name="T54" fmla="*/ 1 w 116"/>
                <a:gd name="T55" fmla="*/ 1 h 156"/>
                <a:gd name="T56" fmla="*/ 0 w 116"/>
                <a:gd name="T57" fmla="*/ 0 h 15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16"/>
                <a:gd name="T88" fmla="*/ 0 h 156"/>
                <a:gd name="T89" fmla="*/ 116 w 116"/>
                <a:gd name="T90" fmla="*/ 156 h 15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16" h="156">
                  <a:moveTo>
                    <a:pt x="0" y="0"/>
                  </a:moveTo>
                  <a:lnTo>
                    <a:pt x="2" y="6"/>
                  </a:lnTo>
                  <a:lnTo>
                    <a:pt x="8" y="18"/>
                  </a:lnTo>
                  <a:lnTo>
                    <a:pt x="13" y="34"/>
                  </a:lnTo>
                  <a:lnTo>
                    <a:pt x="19" y="52"/>
                  </a:lnTo>
                  <a:lnTo>
                    <a:pt x="21" y="65"/>
                  </a:lnTo>
                  <a:lnTo>
                    <a:pt x="23" y="83"/>
                  </a:lnTo>
                  <a:lnTo>
                    <a:pt x="31" y="103"/>
                  </a:lnTo>
                  <a:lnTo>
                    <a:pt x="41" y="121"/>
                  </a:lnTo>
                  <a:lnTo>
                    <a:pt x="47" y="136"/>
                  </a:lnTo>
                  <a:lnTo>
                    <a:pt x="49" y="142"/>
                  </a:lnTo>
                  <a:lnTo>
                    <a:pt x="59" y="148"/>
                  </a:lnTo>
                  <a:lnTo>
                    <a:pt x="69" y="154"/>
                  </a:lnTo>
                  <a:lnTo>
                    <a:pt x="82" y="156"/>
                  </a:lnTo>
                  <a:lnTo>
                    <a:pt x="94" y="156"/>
                  </a:lnTo>
                  <a:lnTo>
                    <a:pt x="106" y="150"/>
                  </a:lnTo>
                  <a:lnTo>
                    <a:pt x="114" y="138"/>
                  </a:lnTo>
                  <a:lnTo>
                    <a:pt x="116" y="123"/>
                  </a:lnTo>
                  <a:lnTo>
                    <a:pt x="108" y="107"/>
                  </a:lnTo>
                  <a:lnTo>
                    <a:pt x="94" y="91"/>
                  </a:lnTo>
                  <a:lnTo>
                    <a:pt x="76" y="77"/>
                  </a:lnTo>
                  <a:lnTo>
                    <a:pt x="59" y="65"/>
                  </a:lnTo>
                  <a:lnTo>
                    <a:pt x="43" y="54"/>
                  </a:lnTo>
                  <a:lnTo>
                    <a:pt x="37" y="46"/>
                  </a:lnTo>
                  <a:lnTo>
                    <a:pt x="31" y="34"/>
                  </a:lnTo>
                  <a:lnTo>
                    <a:pt x="21" y="22"/>
                  </a:lnTo>
                  <a:lnTo>
                    <a:pt x="12" y="12"/>
                  </a:lnTo>
                  <a:lnTo>
                    <a:pt x="2" y="4"/>
                  </a:lnTo>
                  <a:lnTo>
                    <a:pt x="0" y="0"/>
                  </a:lnTo>
                </a:path>
              </a:pathLst>
            </a:custGeom>
            <a:grpFill/>
            <a:ln w="635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28" name="Freeform 87"/>
            <p:cNvSpPr>
              <a:spLocks/>
            </p:cNvSpPr>
            <p:nvPr/>
          </p:nvSpPr>
          <p:spPr bwMode="gray">
            <a:xfrm>
              <a:off x="3714" y="2597"/>
              <a:ext cx="37" cy="32"/>
            </a:xfrm>
            <a:custGeom>
              <a:avLst/>
              <a:gdLst>
                <a:gd name="T0" fmla="*/ 0 w 75"/>
                <a:gd name="T1" fmla="*/ 12 h 63"/>
                <a:gd name="T2" fmla="*/ 8 w 75"/>
                <a:gd name="T3" fmla="*/ 0 h 63"/>
                <a:gd name="T4" fmla="*/ 18 w 75"/>
                <a:gd name="T5" fmla="*/ 4 h 63"/>
                <a:gd name="T6" fmla="*/ 18 w 75"/>
                <a:gd name="T7" fmla="*/ 13 h 63"/>
                <a:gd name="T8" fmla="*/ 8 w 75"/>
                <a:gd name="T9" fmla="*/ 16 h 63"/>
                <a:gd name="T10" fmla="*/ 0 w 75"/>
                <a:gd name="T11" fmla="*/ 12 h 63"/>
                <a:gd name="T12" fmla="*/ 0 60000 65536"/>
                <a:gd name="T13" fmla="*/ 0 60000 65536"/>
                <a:gd name="T14" fmla="*/ 0 60000 65536"/>
                <a:gd name="T15" fmla="*/ 0 60000 65536"/>
                <a:gd name="T16" fmla="*/ 0 60000 65536"/>
                <a:gd name="T17" fmla="*/ 0 60000 65536"/>
                <a:gd name="T18" fmla="*/ 0 w 75"/>
                <a:gd name="T19" fmla="*/ 0 h 63"/>
                <a:gd name="T20" fmla="*/ 75 w 75"/>
                <a:gd name="T21" fmla="*/ 63 h 63"/>
              </a:gdLst>
              <a:ahLst/>
              <a:cxnLst>
                <a:cxn ang="T12">
                  <a:pos x="T0" y="T1"/>
                </a:cxn>
                <a:cxn ang="T13">
                  <a:pos x="T2" y="T3"/>
                </a:cxn>
                <a:cxn ang="T14">
                  <a:pos x="T4" y="T5"/>
                </a:cxn>
                <a:cxn ang="T15">
                  <a:pos x="T6" y="T7"/>
                </a:cxn>
                <a:cxn ang="T16">
                  <a:pos x="T8" y="T9"/>
                </a:cxn>
                <a:cxn ang="T17">
                  <a:pos x="T10" y="T11"/>
                </a:cxn>
              </a:cxnLst>
              <a:rect l="T18" t="T19" r="T20" b="T21"/>
              <a:pathLst>
                <a:path w="75" h="63">
                  <a:moveTo>
                    <a:pt x="0" y="45"/>
                  </a:moveTo>
                  <a:lnTo>
                    <a:pt x="33" y="0"/>
                  </a:lnTo>
                  <a:lnTo>
                    <a:pt x="73" y="14"/>
                  </a:lnTo>
                  <a:lnTo>
                    <a:pt x="75" y="49"/>
                  </a:lnTo>
                  <a:lnTo>
                    <a:pt x="32" y="63"/>
                  </a:lnTo>
                  <a:lnTo>
                    <a:pt x="0" y="45"/>
                  </a:lnTo>
                  <a:close/>
                </a:path>
              </a:pathLst>
            </a:custGeom>
            <a:grpFill/>
            <a:ln w="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29" name="Freeform 88"/>
            <p:cNvSpPr>
              <a:spLocks/>
            </p:cNvSpPr>
            <p:nvPr/>
          </p:nvSpPr>
          <p:spPr bwMode="gray">
            <a:xfrm>
              <a:off x="3714" y="2597"/>
              <a:ext cx="37" cy="32"/>
            </a:xfrm>
            <a:custGeom>
              <a:avLst/>
              <a:gdLst>
                <a:gd name="T0" fmla="*/ 0 w 75"/>
                <a:gd name="T1" fmla="*/ 12 h 63"/>
                <a:gd name="T2" fmla="*/ 8 w 75"/>
                <a:gd name="T3" fmla="*/ 0 h 63"/>
                <a:gd name="T4" fmla="*/ 18 w 75"/>
                <a:gd name="T5" fmla="*/ 4 h 63"/>
                <a:gd name="T6" fmla="*/ 18 w 75"/>
                <a:gd name="T7" fmla="*/ 13 h 63"/>
                <a:gd name="T8" fmla="*/ 8 w 75"/>
                <a:gd name="T9" fmla="*/ 16 h 63"/>
                <a:gd name="T10" fmla="*/ 0 w 75"/>
                <a:gd name="T11" fmla="*/ 12 h 63"/>
                <a:gd name="T12" fmla="*/ 0 60000 65536"/>
                <a:gd name="T13" fmla="*/ 0 60000 65536"/>
                <a:gd name="T14" fmla="*/ 0 60000 65536"/>
                <a:gd name="T15" fmla="*/ 0 60000 65536"/>
                <a:gd name="T16" fmla="*/ 0 60000 65536"/>
                <a:gd name="T17" fmla="*/ 0 60000 65536"/>
                <a:gd name="T18" fmla="*/ 0 w 75"/>
                <a:gd name="T19" fmla="*/ 0 h 63"/>
                <a:gd name="T20" fmla="*/ 75 w 75"/>
                <a:gd name="T21" fmla="*/ 63 h 63"/>
              </a:gdLst>
              <a:ahLst/>
              <a:cxnLst>
                <a:cxn ang="T12">
                  <a:pos x="T0" y="T1"/>
                </a:cxn>
                <a:cxn ang="T13">
                  <a:pos x="T2" y="T3"/>
                </a:cxn>
                <a:cxn ang="T14">
                  <a:pos x="T4" y="T5"/>
                </a:cxn>
                <a:cxn ang="T15">
                  <a:pos x="T6" y="T7"/>
                </a:cxn>
                <a:cxn ang="T16">
                  <a:pos x="T8" y="T9"/>
                </a:cxn>
                <a:cxn ang="T17">
                  <a:pos x="T10" y="T11"/>
                </a:cxn>
              </a:cxnLst>
              <a:rect l="T18" t="T19" r="T20" b="T21"/>
              <a:pathLst>
                <a:path w="75" h="63">
                  <a:moveTo>
                    <a:pt x="0" y="45"/>
                  </a:moveTo>
                  <a:lnTo>
                    <a:pt x="33" y="0"/>
                  </a:lnTo>
                  <a:lnTo>
                    <a:pt x="73" y="14"/>
                  </a:lnTo>
                  <a:lnTo>
                    <a:pt x="75" y="49"/>
                  </a:lnTo>
                  <a:lnTo>
                    <a:pt x="32" y="63"/>
                  </a:lnTo>
                  <a:lnTo>
                    <a:pt x="0" y="45"/>
                  </a:lnTo>
                </a:path>
              </a:pathLst>
            </a:custGeom>
            <a:grpFill/>
            <a:ln w="635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30" name="Freeform 89"/>
            <p:cNvSpPr>
              <a:spLocks/>
            </p:cNvSpPr>
            <p:nvPr/>
          </p:nvSpPr>
          <p:spPr bwMode="gray">
            <a:xfrm>
              <a:off x="3768" y="2614"/>
              <a:ext cx="37" cy="52"/>
            </a:xfrm>
            <a:custGeom>
              <a:avLst/>
              <a:gdLst>
                <a:gd name="T0" fmla="*/ 0 w 73"/>
                <a:gd name="T1" fmla="*/ 10 h 105"/>
                <a:gd name="T2" fmla="*/ 9 w 73"/>
                <a:gd name="T3" fmla="*/ 0 h 105"/>
                <a:gd name="T4" fmla="*/ 16 w 73"/>
                <a:gd name="T5" fmla="*/ 12 h 105"/>
                <a:gd name="T6" fmla="*/ 19 w 73"/>
                <a:gd name="T7" fmla="*/ 26 h 105"/>
                <a:gd name="T8" fmla="*/ 9 w 73"/>
                <a:gd name="T9" fmla="*/ 19 h 105"/>
                <a:gd name="T10" fmla="*/ 0 w 73"/>
                <a:gd name="T11" fmla="*/ 10 h 105"/>
                <a:gd name="T12" fmla="*/ 0 60000 65536"/>
                <a:gd name="T13" fmla="*/ 0 60000 65536"/>
                <a:gd name="T14" fmla="*/ 0 60000 65536"/>
                <a:gd name="T15" fmla="*/ 0 60000 65536"/>
                <a:gd name="T16" fmla="*/ 0 60000 65536"/>
                <a:gd name="T17" fmla="*/ 0 60000 65536"/>
                <a:gd name="T18" fmla="*/ 0 w 73"/>
                <a:gd name="T19" fmla="*/ 0 h 105"/>
                <a:gd name="T20" fmla="*/ 73 w 73"/>
                <a:gd name="T21" fmla="*/ 105 h 105"/>
              </a:gdLst>
              <a:ahLst/>
              <a:cxnLst>
                <a:cxn ang="T12">
                  <a:pos x="T0" y="T1"/>
                </a:cxn>
                <a:cxn ang="T13">
                  <a:pos x="T2" y="T3"/>
                </a:cxn>
                <a:cxn ang="T14">
                  <a:pos x="T4" y="T5"/>
                </a:cxn>
                <a:cxn ang="T15">
                  <a:pos x="T6" y="T7"/>
                </a:cxn>
                <a:cxn ang="T16">
                  <a:pos x="T8" y="T9"/>
                </a:cxn>
                <a:cxn ang="T17">
                  <a:pos x="T10" y="T11"/>
                </a:cxn>
              </a:cxnLst>
              <a:rect l="T18" t="T19" r="T20" b="T21"/>
              <a:pathLst>
                <a:path w="73" h="105">
                  <a:moveTo>
                    <a:pt x="0" y="40"/>
                  </a:moveTo>
                  <a:lnTo>
                    <a:pt x="34" y="0"/>
                  </a:lnTo>
                  <a:lnTo>
                    <a:pt x="63" y="48"/>
                  </a:lnTo>
                  <a:lnTo>
                    <a:pt x="73" y="105"/>
                  </a:lnTo>
                  <a:lnTo>
                    <a:pt x="34" y="77"/>
                  </a:lnTo>
                  <a:lnTo>
                    <a:pt x="0" y="40"/>
                  </a:lnTo>
                  <a:close/>
                </a:path>
              </a:pathLst>
            </a:custGeom>
            <a:grpFill/>
            <a:ln w="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31" name="Freeform 90"/>
            <p:cNvSpPr>
              <a:spLocks/>
            </p:cNvSpPr>
            <p:nvPr/>
          </p:nvSpPr>
          <p:spPr bwMode="gray">
            <a:xfrm>
              <a:off x="3768" y="2614"/>
              <a:ext cx="37" cy="52"/>
            </a:xfrm>
            <a:custGeom>
              <a:avLst/>
              <a:gdLst>
                <a:gd name="T0" fmla="*/ 0 w 73"/>
                <a:gd name="T1" fmla="*/ 10 h 105"/>
                <a:gd name="T2" fmla="*/ 9 w 73"/>
                <a:gd name="T3" fmla="*/ 0 h 105"/>
                <a:gd name="T4" fmla="*/ 16 w 73"/>
                <a:gd name="T5" fmla="*/ 12 h 105"/>
                <a:gd name="T6" fmla="*/ 19 w 73"/>
                <a:gd name="T7" fmla="*/ 26 h 105"/>
                <a:gd name="T8" fmla="*/ 9 w 73"/>
                <a:gd name="T9" fmla="*/ 19 h 105"/>
                <a:gd name="T10" fmla="*/ 0 w 73"/>
                <a:gd name="T11" fmla="*/ 10 h 105"/>
                <a:gd name="T12" fmla="*/ 0 60000 65536"/>
                <a:gd name="T13" fmla="*/ 0 60000 65536"/>
                <a:gd name="T14" fmla="*/ 0 60000 65536"/>
                <a:gd name="T15" fmla="*/ 0 60000 65536"/>
                <a:gd name="T16" fmla="*/ 0 60000 65536"/>
                <a:gd name="T17" fmla="*/ 0 60000 65536"/>
                <a:gd name="T18" fmla="*/ 0 w 73"/>
                <a:gd name="T19" fmla="*/ 0 h 105"/>
                <a:gd name="T20" fmla="*/ 73 w 73"/>
                <a:gd name="T21" fmla="*/ 105 h 105"/>
              </a:gdLst>
              <a:ahLst/>
              <a:cxnLst>
                <a:cxn ang="T12">
                  <a:pos x="T0" y="T1"/>
                </a:cxn>
                <a:cxn ang="T13">
                  <a:pos x="T2" y="T3"/>
                </a:cxn>
                <a:cxn ang="T14">
                  <a:pos x="T4" y="T5"/>
                </a:cxn>
                <a:cxn ang="T15">
                  <a:pos x="T6" y="T7"/>
                </a:cxn>
                <a:cxn ang="T16">
                  <a:pos x="T8" y="T9"/>
                </a:cxn>
                <a:cxn ang="T17">
                  <a:pos x="T10" y="T11"/>
                </a:cxn>
              </a:cxnLst>
              <a:rect l="T18" t="T19" r="T20" b="T21"/>
              <a:pathLst>
                <a:path w="73" h="105">
                  <a:moveTo>
                    <a:pt x="0" y="40"/>
                  </a:moveTo>
                  <a:lnTo>
                    <a:pt x="34" y="0"/>
                  </a:lnTo>
                  <a:lnTo>
                    <a:pt x="63" y="48"/>
                  </a:lnTo>
                  <a:lnTo>
                    <a:pt x="73" y="105"/>
                  </a:lnTo>
                  <a:lnTo>
                    <a:pt x="34" y="77"/>
                  </a:lnTo>
                  <a:lnTo>
                    <a:pt x="0" y="40"/>
                  </a:lnTo>
                </a:path>
              </a:pathLst>
            </a:custGeom>
            <a:grpFill/>
            <a:ln w="635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32" name="Freeform 91"/>
            <p:cNvSpPr>
              <a:spLocks/>
            </p:cNvSpPr>
            <p:nvPr/>
          </p:nvSpPr>
          <p:spPr bwMode="gray">
            <a:xfrm>
              <a:off x="3451" y="2207"/>
              <a:ext cx="493" cy="331"/>
            </a:xfrm>
            <a:custGeom>
              <a:avLst/>
              <a:gdLst>
                <a:gd name="T0" fmla="*/ 81 w 987"/>
                <a:gd name="T1" fmla="*/ 0 h 663"/>
                <a:gd name="T2" fmla="*/ 88 w 987"/>
                <a:gd name="T3" fmla="*/ 3 h 663"/>
                <a:gd name="T4" fmla="*/ 96 w 987"/>
                <a:gd name="T5" fmla="*/ 5 h 663"/>
                <a:gd name="T6" fmla="*/ 103 w 987"/>
                <a:gd name="T7" fmla="*/ 2 h 663"/>
                <a:gd name="T8" fmla="*/ 111 w 987"/>
                <a:gd name="T9" fmla="*/ 0 h 663"/>
                <a:gd name="T10" fmla="*/ 119 w 987"/>
                <a:gd name="T11" fmla="*/ 5 h 663"/>
                <a:gd name="T12" fmla="*/ 125 w 987"/>
                <a:gd name="T13" fmla="*/ 15 h 663"/>
                <a:gd name="T14" fmla="*/ 126 w 987"/>
                <a:gd name="T15" fmla="*/ 24 h 663"/>
                <a:gd name="T16" fmla="*/ 128 w 987"/>
                <a:gd name="T17" fmla="*/ 32 h 663"/>
                <a:gd name="T18" fmla="*/ 133 w 987"/>
                <a:gd name="T19" fmla="*/ 37 h 663"/>
                <a:gd name="T20" fmla="*/ 141 w 987"/>
                <a:gd name="T21" fmla="*/ 39 h 663"/>
                <a:gd name="T22" fmla="*/ 149 w 987"/>
                <a:gd name="T23" fmla="*/ 38 h 663"/>
                <a:gd name="T24" fmla="*/ 154 w 987"/>
                <a:gd name="T25" fmla="*/ 33 h 663"/>
                <a:gd name="T26" fmla="*/ 160 w 987"/>
                <a:gd name="T27" fmla="*/ 24 h 663"/>
                <a:gd name="T28" fmla="*/ 167 w 987"/>
                <a:gd name="T29" fmla="*/ 15 h 663"/>
                <a:gd name="T30" fmla="*/ 175 w 987"/>
                <a:gd name="T31" fmla="*/ 6 h 663"/>
                <a:gd name="T32" fmla="*/ 184 w 987"/>
                <a:gd name="T33" fmla="*/ 2 h 663"/>
                <a:gd name="T34" fmla="*/ 191 w 987"/>
                <a:gd name="T35" fmla="*/ 4 h 663"/>
                <a:gd name="T36" fmla="*/ 200 w 987"/>
                <a:gd name="T37" fmla="*/ 9 h 663"/>
                <a:gd name="T38" fmla="*/ 212 w 987"/>
                <a:gd name="T39" fmla="*/ 11 h 663"/>
                <a:gd name="T40" fmla="*/ 224 w 987"/>
                <a:gd name="T41" fmla="*/ 9 h 663"/>
                <a:gd name="T42" fmla="*/ 234 w 987"/>
                <a:gd name="T43" fmla="*/ 7 h 663"/>
                <a:gd name="T44" fmla="*/ 241 w 987"/>
                <a:gd name="T45" fmla="*/ 5 h 663"/>
                <a:gd name="T46" fmla="*/ 246 w 987"/>
                <a:gd name="T47" fmla="*/ 5 h 663"/>
                <a:gd name="T48" fmla="*/ 246 w 987"/>
                <a:gd name="T49" fmla="*/ 12 h 663"/>
                <a:gd name="T50" fmla="*/ 245 w 987"/>
                <a:gd name="T51" fmla="*/ 23 h 663"/>
                <a:gd name="T52" fmla="*/ 243 w 987"/>
                <a:gd name="T53" fmla="*/ 31 h 663"/>
                <a:gd name="T54" fmla="*/ 237 w 987"/>
                <a:gd name="T55" fmla="*/ 32 h 663"/>
                <a:gd name="T56" fmla="*/ 231 w 987"/>
                <a:gd name="T57" fmla="*/ 31 h 663"/>
                <a:gd name="T58" fmla="*/ 225 w 987"/>
                <a:gd name="T59" fmla="*/ 32 h 663"/>
                <a:gd name="T60" fmla="*/ 216 w 987"/>
                <a:gd name="T61" fmla="*/ 41 h 663"/>
                <a:gd name="T62" fmla="*/ 205 w 987"/>
                <a:gd name="T63" fmla="*/ 49 h 663"/>
                <a:gd name="T64" fmla="*/ 198 w 987"/>
                <a:gd name="T65" fmla="*/ 51 h 663"/>
                <a:gd name="T66" fmla="*/ 191 w 987"/>
                <a:gd name="T67" fmla="*/ 52 h 663"/>
                <a:gd name="T68" fmla="*/ 189 w 987"/>
                <a:gd name="T69" fmla="*/ 55 h 663"/>
                <a:gd name="T70" fmla="*/ 191 w 987"/>
                <a:gd name="T71" fmla="*/ 63 h 663"/>
                <a:gd name="T72" fmla="*/ 190 w 987"/>
                <a:gd name="T73" fmla="*/ 72 h 663"/>
                <a:gd name="T74" fmla="*/ 185 w 987"/>
                <a:gd name="T75" fmla="*/ 77 h 663"/>
                <a:gd name="T76" fmla="*/ 177 w 987"/>
                <a:gd name="T77" fmla="*/ 79 h 663"/>
                <a:gd name="T78" fmla="*/ 171 w 987"/>
                <a:gd name="T79" fmla="*/ 79 h 663"/>
                <a:gd name="T80" fmla="*/ 170 w 987"/>
                <a:gd name="T81" fmla="*/ 84 h 663"/>
                <a:gd name="T82" fmla="*/ 170 w 987"/>
                <a:gd name="T83" fmla="*/ 93 h 663"/>
                <a:gd name="T84" fmla="*/ 168 w 987"/>
                <a:gd name="T85" fmla="*/ 101 h 663"/>
                <a:gd name="T86" fmla="*/ 163 w 987"/>
                <a:gd name="T87" fmla="*/ 106 h 663"/>
                <a:gd name="T88" fmla="*/ 157 w 987"/>
                <a:gd name="T89" fmla="*/ 111 h 663"/>
                <a:gd name="T90" fmla="*/ 155 w 987"/>
                <a:gd name="T91" fmla="*/ 118 h 663"/>
                <a:gd name="T92" fmla="*/ 152 w 987"/>
                <a:gd name="T93" fmla="*/ 123 h 663"/>
                <a:gd name="T94" fmla="*/ 139 w 987"/>
                <a:gd name="T95" fmla="*/ 127 h 663"/>
                <a:gd name="T96" fmla="*/ 129 w 987"/>
                <a:gd name="T97" fmla="*/ 143 h 663"/>
                <a:gd name="T98" fmla="*/ 106 w 987"/>
                <a:gd name="T99" fmla="*/ 148 h 663"/>
                <a:gd name="T100" fmla="*/ 89 w 987"/>
                <a:gd name="T101" fmla="*/ 156 h 663"/>
                <a:gd name="T102" fmla="*/ 66 w 987"/>
                <a:gd name="T103" fmla="*/ 144 h 663"/>
                <a:gd name="T104" fmla="*/ 52 w 987"/>
                <a:gd name="T105" fmla="*/ 160 h 663"/>
                <a:gd name="T106" fmla="*/ 13 w 987"/>
                <a:gd name="T107" fmla="*/ 152 h 663"/>
                <a:gd name="T108" fmla="*/ 0 w 987"/>
                <a:gd name="T109" fmla="*/ 140 h 663"/>
                <a:gd name="T110" fmla="*/ 14 w 987"/>
                <a:gd name="T111" fmla="*/ 98 h 663"/>
                <a:gd name="T112" fmla="*/ 8 w 987"/>
                <a:gd name="T113" fmla="*/ 78 h 663"/>
                <a:gd name="T114" fmla="*/ 26 w 987"/>
                <a:gd name="T115" fmla="*/ 45 h 663"/>
                <a:gd name="T116" fmla="*/ 50 w 987"/>
                <a:gd name="T117" fmla="*/ 22 h 663"/>
                <a:gd name="T118" fmla="*/ 80 w 987"/>
                <a:gd name="T119" fmla="*/ 0 h 66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987"/>
                <a:gd name="T181" fmla="*/ 0 h 663"/>
                <a:gd name="T182" fmla="*/ 987 w 987"/>
                <a:gd name="T183" fmla="*/ 663 h 663"/>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987" h="663">
                  <a:moveTo>
                    <a:pt x="323" y="0"/>
                  </a:moveTo>
                  <a:lnTo>
                    <a:pt x="327" y="2"/>
                  </a:lnTo>
                  <a:lnTo>
                    <a:pt x="339" y="7"/>
                  </a:lnTo>
                  <a:lnTo>
                    <a:pt x="353" y="13"/>
                  </a:lnTo>
                  <a:lnTo>
                    <a:pt x="369" y="19"/>
                  </a:lnTo>
                  <a:lnTo>
                    <a:pt x="384" y="21"/>
                  </a:lnTo>
                  <a:lnTo>
                    <a:pt x="398" y="19"/>
                  </a:lnTo>
                  <a:lnTo>
                    <a:pt x="414" y="9"/>
                  </a:lnTo>
                  <a:lnTo>
                    <a:pt x="432" y="2"/>
                  </a:lnTo>
                  <a:lnTo>
                    <a:pt x="447" y="2"/>
                  </a:lnTo>
                  <a:lnTo>
                    <a:pt x="463" y="7"/>
                  </a:lnTo>
                  <a:lnTo>
                    <a:pt x="479" y="23"/>
                  </a:lnTo>
                  <a:lnTo>
                    <a:pt x="493" y="43"/>
                  </a:lnTo>
                  <a:lnTo>
                    <a:pt x="500" y="63"/>
                  </a:lnTo>
                  <a:lnTo>
                    <a:pt x="504" y="82"/>
                  </a:lnTo>
                  <a:lnTo>
                    <a:pt x="504" y="98"/>
                  </a:lnTo>
                  <a:lnTo>
                    <a:pt x="508" y="114"/>
                  </a:lnTo>
                  <a:lnTo>
                    <a:pt x="512" y="129"/>
                  </a:lnTo>
                  <a:lnTo>
                    <a:pt x="522" y="143"/>
                  </a:lnTo>
                  <a:lnTo>
                    <a:pt x="534" y="151"/>
                  </a:lnTo>
                  <a:lnTo>
                    <a:pt x="550" y="155"/>
                  </a:lnTo>
                  <a:lnTo>
                    <a:pt x="567" y="157"/>
                  </a:lnTo>
                  <a:lnTo>
                    <a:pt x="585" y="157"/>
                  </a:lnTo>
                  <a:lnTo>
                    <a:pt x="599" y="153"/>
                  </a:lnTo>
                  <a:lnTo>
                    <a:pt x="609" y="147"/>
                  </a:lnTo>
                  <a:lnTo>
                    <a:pt x="617" y="133"/>
                  </a:lnTo>
                  <a:lnTo>
                    <a:pt x="628" y="116"/>
                  </a:lnTo>
                  <a:lnTo>
                    <a:pt x="642" y="96"/>
                  </a:lnTo>
                  <a:lnTo>
                    <a:pt x="656" y="76"/>
                  </a:lnTo>
                  <a:lnTo>
                    <a:pt x="668" y="61"/>
                  </a:lnTo>
                  <a:lnTo>
                    <a:pt x="683" y="43"/>
                  </a:lnTo>
                  <a:lnTo>
                    <a:pt x="703" y="27"/>
                  </a:lnTo>
                  <a:lnTo>
                    <a:pt x="723" y="15"/>
                  </a:lnTo>
                  <a:lnTo>
                    <a:pt x="737" y="9"/>
                  </a:lnTo>
                  <a:lnTo>
                    <a:pt x="748" y="11"/>
                  </a:lnTo>
                  <a:lnTo>
                    <a:pt x="764" y="19"/>
                  </a:lnTo>
                  <a:lnTo>
                    <a:pt x="782" y="27"/>
                  </a:lnTo>
                  <a:lnTo>
                    <a:pt x="802" y="37"/>
                  </a:lnTo>
                  <a:lnTo>
                    <a:pt x="823" y="45"/>
                  </a:lnTo>
                  <a:lnTo>
                    <a:pt x="851" y="47"/>
                  </a:lnTo>
                  <a:lnTo>
                    <a:pt x="874" y="43"/>
                  </a:lnTo>
                  <a:lnTo>
                    <a:pt x="896" y="37"/>
                  </a:lnTo>
                  <a:lnTo>
                    <a:pt x="920" y="33"/>
                  </a:lnTo>
                  <a:lnTo>
                    <a:pt x="937" y="29"/>
                  </a:lnTo>
                  <a:lnTo>
                    <a:pt x="953" y="25"/>
                  </a:lnTo>
                  <a:lnTo>
                    <a:pt x="967" y="21"/>
                  </a:lnTo>
                  <a:lnTo>
                    <a:pt x="979" y="19"/>
                  </a:lnTo>
                  <a:lnTo>
                    <a:pt x="985" y="21"/>
                  </a:lnTo>
                  <a:lnTo>
                    <a:pt x="987" y="31"/>
                  </a:lnTo>
                  <a:lnTo>
                    <a:pt x="987" y="51"/>
                  </a:lnTo>
                  <a:lnTo>
                    <a:pt x="985" y="70"/>
                  </a:lnTo>
                  <a:lnTo>
                    <a:pt x="983" y="92"/>
                  </a:lnTo>
                  <a:lnTo>
                    <a:pt x="979" y="112"/>
                  </a:lnTo>
                  <a:lnTo>
                    <a:pt x="973" y="124"/>
                  </a:lnTo>
                  <a:lnTo>
                    <a:pt x="963" y="128"/>
                  </a:lnTo>
                  <a:lnTo>
                    <a:pt x="951" y="128"/>
                  </a:lnTo>
                  <a:lnTo>
                    <a:pt x="937" y="126"/>
                  </a:lnTo>
                  <a:lnTo>
                    <a:pt x="926" y="124"/>
                  </a:lnTo>
                  <a:lnTo>
                    <a:pt x="912" y="126"/>
                  </a:lnTo>
                  <a:lnTo>
                    <a:pt x="902" y="131"/>
                  </a:lnTo>
                  <a:lnTo>
                    <a:pt x="886" y="147"/>
                  </a:lnTo>
                  <a:lnTo>
                    <a:pt x="865" y="167"/>
                  </a:lnTo>
                  <a:lnTo>
                    <a:pt x="843" y="185"/>
                  </a:lnTo>
                  <a:lnTo>
                    <a:pt x="821" y="198"/>
                  </a:lnTo>
                  <a:lnTo>
                    <a:pt x="807" y="204"/>
                  </a:lnTo>
                  <a:lnTo>
                    <a:pt x="792" y="206"/>
                  </a:lnTo>
                  <a:lnTo>
                    <a:pt x="778" y="206"/>
                  </a:lnTo>
                  <a:lnTo>
                    <a:pt x="766" y="208"/>
                  </a:lnTo>
                  <a:lnTo>
                    <a:pt x="760" y="212"/>
                  </a:lnTo>
                  <a:lnTo>
                    <a:pt x="758" y="222"/>
                  </a:lnTo>
                  <a:lnTo>
                    <a:pt x="762" y="236"/>
                  </a:lnTo>
                  <a:lnTo>
                    <a:pt x="764" y="253"/>
                  </a:lnTo>
                  <a:lnTo>
                    <a:pt x="764" y="271"/>
                  </a:lnTo>
                  <a:lnTo>
                    <a:pt x="760" y="289"/>
                  </a:lnTo>
                  <a:lnTo>
                    <a:pt x="754" y="303"/>
                  </a:lnTo>
                  <a:lnTo>
                    <a:pt x="743" y="311"/>
                  </a:lnTo>
                  <a:lnTo>
                    <a:pt x="725" y="316"/>
                  </a:lnTo>
                  <a:lnTo>
                    <a:pt x="709" y="316"/>
                  </a:lnTo>
                  <a:lnTo>
                    <a:pt x="695" y="316"/>
                  </a:lnTo>
                  <a:lnTo>
                    <a:pt x="685" y="318"/>
                  </a:lnTo>
                  <a:lnTo>
                    <a:pt x="682" y="326"/>
                  </a:lnTo>
                  <a:lnTo>
                    <a:pt x="682" y="338"/>
                  </a:lnTo>
                  <a:lnTo>
                    <a:pt x="682" y="356"/>
                  </a:lnTo>
                  <a:lnTo>
                    <a:pt x="682" y="374"/>
                  </a:lnTo>
                  <a:lnTo>
                    <a:pt x="680" y="391"/>
                  </a:lnTo>
                  <a:lnTo>
                    <a:pt x="674" y="405"/>
                  </a:lnTo>
                  <a:lnTo>
                    <a:pt x="668" y="415"/>
                  </a:lnTo>
                  <a:lnTo>
                    <a:pt x="654" y="425"/>
                  </a:lnTo>
                  <a:lnTo>
                    <a:pt x="640" y="433"/>
                  </a:lnTo>
                  <a:lnTo>
                    <a:pt x="630" y="444"/>
                  </a:lnTo>
                  <a:lnTo>
                    <a:pt x="626" y="458"/>
                  </a:lnTo>
                  <a:lnTo>
                    <a:pt x="622" y="474"/>
                  </a:lnTo>
                  <a:lnTo>
                    <a:pt x="617" y="486"/>
                  </a:lnTo>
                  <a:lnTo>
                    <a:pt x="609" y="494"/>
                  </a:lnTo>
                  <a:lnTo>
                    <a:pt x="605" y="496"/>
                  </a:lnTo>
                  <a:lnTo>
                    <a:pt x="558" y="511"/>
                  </a:lnTo>
                  <a:lnTo>
                    <a:pt x="546" y="572"/>
                  </a:lnTo>
                  <a:lnTo>
                    <a:pt x="518" y="572"/>
                  </a:lnTo>
                  <a:lnTo>
                    <a:pt x="461" y="598"/>
                  </a:lnTo>
                  <a:lnTo>
                    <a:pt x="424" y="594"/>
                  </a:lnTo>
                  <a:lnTo>
                    <a:pt x="412" y="620"/>
                  </a:lnTo>
                  <a:lnTo>
                    <a:pt x="357" y="627"/>
                  </a:lnTo>
                  <a:lnTo>
                    <a:pt x="327" y="643"/>
                  </a:lnTo>
                  <a:lnTo>
                    <a:pt x="266" y="578"/>
                  </a:lnTo>
                  <a:lnTo>
                    <a:pt x="229" y="596"/>
                  </a:lnTo>
                  <a:lnTo>
                    <a:pt x="209" y="643"/>
                  </a:lnTo>
                  <a:lnTo>
                    <a:pt x="105" y="663"/>
                  </a:lnTo>
                  <a:lnTo>
                    <a:pt x="54" y="610"/>
                  </a:lnTo>
                  <a:lnTo>
                    <a:pt x="4" y="612"/>
                  </a:lnTo>
                  <a:lnTo>
                    <a:pt x="0" y="562"/>
                  </a:lnTo>
                  <a:lnTo>
                    <a:pt x="69" y="482"/>
                  </a:lnTo>
                  <a:lnTo>
                    <a:pt x="59" y="395"/>
                  </a:lnTo>
                  <a:lnTo>
                    <a:pt x="28" y="350"/>
                  </a:lnTo>
                  <a:lnTo>
                    <a:pt x="32" y="313"/>
                  </a:lnTo>
                  <a:lnTo>
                    <a:pt x="87" y="265"/>
                  </a:lnTo>
                  <a:lnTo>
                    <a:pt x="107" y="181"/>
                  </a:lnTo>
                  <a:lnTo>
                    <a:pt x="168" y="143"/>
                  </a:lnTo>
                  <a:lnTo>
                    <a:pt x="201" y="88"/>
                  </a:lnTo>
                  <a:lnTo>
                    <a:pt x="266" y="84"/>
                  </a:lnTo>
                  <a:lnTo>
                    <a:pt x="323" y="0"/>
                  </a:lnTo>
                  <a:close/>
                </a:path>
              </a:pathLst>
            </a:custGeom>
            <a:grpFill/>
            <a:ln w="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33" name="Freeform 92"/>
            <p:cNvSpPr>
              <a:spLocks/>
            </p:cNvSpPr>
            <p:nvPr/>
          </p:nvSpPr>
          <p:spPr bwMode="gray">
            <a:xfrm>
              <a:off x="3451" y="2207"/>
              <a:ext cx="493" cy="331"/>
            </a:xfrm>
            <a:custGeom>
              <a:avLst/>
              <a:gdLst>
                <a:gd name="T0" fmla="*/ 81 w 987"/>
                <a:gd name="T1" fmla="*/ 0 h 663"/>
                <a:gd name="T2" fmla="*/ 88 w 987"/>
                <a:gd name="T3" fmla="*/ 3 h 663"/>
                <a:gd name="T4" fmla="*/ 96 w 987"/>
                <a:gd name="T5" fmla="*/ 5 h 663"/>
                <a:gd name="T6" fmla="*/ 103 w 987"/>
                <a:gd name="T7" fmla="*/ 2 h 663"/>
                <a:gd name="T8" fmla="*/ 111 w 987"/>
                <a:gd name="T9" fmla="*/ 0 h 663"/>
                <a:gd name="T10" fmla="*/ 119 w 987"/>
                <a:gd name="T11" fmla="*/ 5 h 663"/>
                <a:gd name="T12" fmla="*/ 125 w 987"/>
                <a:gd name="T13" fmla="*/ 15 h 663"/>
                <a:gd name="T14" fmla="*/ 126 w 987"/>
                <a:gd name="T15" fmla="*/ 24 h 663"/>
                <a:gd name="T16" fmla="*/ 128 w 987"/>
                <a:gd name="T17" fmla="*/ 32 h 663"/>
                <a:gd name="T18" fmla="*/ 133 w 987"/>
                <a:gd name="T19" fmla="*/ 37 h 663"/>
                <a:gd name="T20" fmla="*/ 141 w 987"/>
                <a:gd name="T21" fmla="*/ 39 h 663"/>
                <a:gd name="T22" fmla="*/ 149 w 987"/>
                <a:gd name="T23" fmla="*/ 38 h 663"/>
                <a:gd name="T24" fmla="*/ 154 w 987"/>
                <a:gd name="T25" fmla="*/ 33 h 663"/>
                <a:gd name="T26" fmla="*/ 160 w 987"/>
                <a:gd name="T27" fmla="*/ 24 h 663"/>
                <a:gd name="T28" fmla="*/ 167 w 987"/>
                <a:gd name="T29" fmla="*/ 15 h 663"/>
                <a:gd name="T30" fmla="*/ 175 w 987"/>
                <a:gd name="T31" fmla="*/ 6 h 663"/>
                <a:gd name="T32" fmla="*/ 184 w 987"/>
                <a:gd name="T33" fmla="*/ 2 h 663"/>
                <a:gd name="T34" fmla="*/ 191 w 987"/>
                <a:gd name="T35" fmla="*/ 4 h 663"/>
                <a:gd name="T36" fmla="*/ 200 w 987"/>
                <a:gd name="T37" fmla="*/ 9 h 663"/>
                <a:gd name="T38" fmla="*/ 212 w 987"/>
                <a:gd name="T39" fmla="*/ 11 h 663"/>
                <a:gd name="T40" fmla="*/ 224 w 987"/>
                <a:gd name="T41" fmla="*/ 9 h 663"/>
                <a:gd name="T42" fmla="*/ 234 w 987"/>
                <a:gd name="T43" fmla="*/ 7 h 663"/>
                <a:gd name="T44" fmla="*/ 241 w 987"/>
                <a:gd name="T45" fmla="*/ 5 h 663"/>
                <a:gd name="T46" fmla="*/ 246 w 987"/>
                <a:gd name="T47" fmla="*/ 5 h 663"/>
                <a:gd name="T48" fmla="*/ 246 w 987"/>
                <a:gd name="T49" fmla="*/ 12 h 663"/>
                <a:gd name="T50" fmla="*/ 245 w 987"/>
                <a:gd name="T51" fmla="*/ 23 h 663"/>
                <a:gd name="T52" fmla="*/ 243 w 987"/>
                <a:gd name="T53" fmla="*/ 31 h 663"/>
                <a:gd name="T54" fmla="*/ 237 w 987"/>
                <a:gd name="T55" fmla="*/ 32 h 663"/>
                <a:gd name="T56" fmla="*/ 231 w 987"/>
                <a:gd name="T57" fmla="*/ 31 h 663"/>
                <a:gd name="T58" fmla="*/ 225 w 987"/>
                <a:gd name="T59" fmla="*/ 32 h 663"/>
                <a:gd name="T60" fmla="*/ 216 w 987"/>
                <a:gd name="T61" fmla="*/ 41 h 663"/>
                <a:gd name="T62" fmla="*/ 205 w 987"/>
                <a:gd name="T63" fmla="*/ 49 h 663"/>
                <a:gd name="T64" fmla="*/ 198 w 987"/>
                <a:gd name="T65" fmla="*/ 51 h 663"/>
                <a:gd name="T66" fmla="*/ 191 w 987"/>
                <a:gd name="T67" fmla="*/ 52 h 663"/>
                <a:gd name="T68" fmla="*/ 189 w 987"/>
                <a:gd name="T69" fmla="*/ 55 h 663"/>
                <a:gd name="T70" fmla="*/ 191 w 987"/>
                <a:gd name="T71" fmla="*/ 63 h 663"/>
                <a:gd name="T72" fmla="*/ 190 w 987"/>
                <a:gd name="T73" fmla="*/ 72 h 663"/>
                <a:gd name="T74" fmla="*/ 185 w 987"/>
                <a:gd name="T75" fmla="*/ 77 h 663"/>
                <a:gd name="T76" fmla="*/ 177 w 987"/>
                <a:gd name="T77" fmla="*/ 79 h 663"/>
                <a:gd name="T78" fmla="*/ 171 w 987"/>
                <a:gd name="T79" fmla="*/ 79 h 663"/>
                <a:gd name="T80" fmla="*/ 170 w 987"/>
                <a:gd name="T81" fmla="*/ 84 h 663"/>
                <a:gd name="T82" fmla="*/ 170 w 987"/>
                <a:gd name="T83" fmla="*/ 93 h 663"/>
                <a:gd name="T84" fmla="*/ 168 w 987"/>
                <a:gd name="T85" fmla="*/ 101 h 663"/>
                <a:gd name="T86" fmla="*/ 163 w 987"/>
                <a:gd name="T87" fmla="*/ 106 h 663"/>
                <a:gd name="T88" fmla="*/ 157 w 987"/>
                <a:gd name="T89" fmla="*/ 111 h 663"/>
                <a:gd name="T90" fmla="*/ 155 w 987"/>
                <a:gd name="T91" fmla="*/ 118 h 663"/>
                <a:gd name="T92" fmla="*/ 152 w 987"/>
                <a:gd name="T93" fmla="*/ 123 h 663"/>
                <a:gd name="T94" fmla="*/ 139 w 987"/>
                <a:gd name="T95" fmla="*/ 127 h 663"/>
                <a:gd name="T96" fmla="*/ 129 w 987"/>
                <a:gd name="T97" fmla="*/ 143 h 663"/>
                <a:gd name="T98" fmla="*/ 106 w 987"/>
                <a:gd name="T99" fmla="*/ 148 h 663"/>
                <a:gd name="T100" fmla="*/ 89 w 987"/>
                <a:gd name="T101" fmla="*/ 156 h 663"/>
                <a:gd name="T102" fmla="*/ 66 w 987"/>
                <a:gd name="T103" fmla="*/ 144 h 663"/>
                <a:gd name="T104" fmla="*/ 52 w 987"/>
                <a:gd name="T105" fmla="*/ 160 h 663"/>
                <a:gd name="T106" fmla="*/ 13 w 987"/>
                <a:gd name="T107" fmla="*/ 152 h 663"/>
                <a:gd name="T108" fmla="*/ 0 w 987"/>
                <a:gd name="T109" fmla="*/ 140 h 663"/>
                <a:gd name="T110" fmla="*/ 14 w 987"/>
                <a:gd name="T111" fmla="*/ 98 h 663"/>
                <a:gd name="T112" fmla="*/ 8 w 987"/>
                <a:gd name="T113" fmla="*/ 78 h 663"/>
                <a:gd name="T114" fmla="*/ 26 w 987"/>
                <a:gd name="T115" fmla="*/ 45 h 663"/>
                <a:gd name="T116" fmla="*/ 50 w 987"/>
                <a:gd name="T117" fmla="*/ 22 h 663"/>
                <a:gd name="T118" fmla="*/ 80 w 987"/>
                <a:gd name="T119" fmla="*/ 0 h 66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987"/>
                <a:gd name="T181" fmla="*/ 0 h 663"/>
                <a:gd name="T182" fmla="*/ 987 w 987"/>
                <a:gd name="T183" fmla="*/ 663 h 663"/>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987" h="663">
                  <a:moveTo>
                    <a:pt x="323" y="0"/>
                  </a:moveTo>
                  <a:lnTo>
                    <a:pt x="327" y="2"/>
                  </a:lnTo>
                  <a:lnTo>
                    <a:pt x="339" y="7"/>
                  </a:lnTo>
                  <a:lnTo>
                    <a:pt x="353" y="13"/>
                  </a:lnTo>
                  <a:lnTo>
                    <a:pt x="369" y="19"/>
                  </a:lnTo>
                  <a:lnTo>
                    <a:pt x="384" y="21"/>
                  </a:lnTo>
                  <a:lnTo>
                    <a:pt x="398" y="19"/>
                  </a:lnTo>
                  <a:lnTo>
                    <a:pt x="414" y="9"/>
                  </a:lnTo>
                  <a:lnTo>
                    <a:pt x="432" y="2"/>
                  </a:lnTo>
                  <a:lnTo>
                    <a:pt x="447" y="2"/>
                  </a:lnTo>
                  <a:lnTo>
                    <a:pt x="463" y="7"/>
                  </a:lnTo>
                  <a:lnTo>
                    <a:pt x="479" y="23"/>
                  </a:lnTo>
                  <a:lnTo>
                    <a:pt x="493" y="43"/>
                  </a:lnTo>
                  <a:lnTo>
                    <a:pt x="500" y="63"/>
                  </a:lnTo>
                  <a:lnTo>
                    <a:pt x="504" y="82"/>
                  </a:lnTo>
                  <a:lnTo>
                    <a:pt x="504" y="98"/>
                  </a:lnTo>
                  <a:lnTo>
                    <a:pt x="508" y="114"/>
                  </a:lnTo>
                  <a:lnTo>
                    <a:pt x="512" y="129"/>
                  </a:lnTo>
                  <a:lnTo>
                    <a:pt x="522" y="143"/>
                  </a:lnTo>
                  <a:lnTo>
                    <a:pt x="534" y="151"/>
                  </a:lnTo>
                  <a:lnTo>
                    <a:pt x="550" y="155"/>
                  </a:lnTo>
                  <a:lnTo>
                    <a:pt x="567" y="157"/>
                  </a:lnTo>
                  <a:lnTo>
                    <a:pt x="585" y="157"/>
                  </a:lnTo>
                  <a:lnTo>
                    <a:pt x="599" y="153"/>
                  </a:lnTo>
                  <a:lnTo>
                    <a:pt x="609" y="147"/>
                  </a:lnTo>
                  <a:lnTo>
                    <a:pt x="617" y="133"/>
                  </a:lnTo>
                  <a:lnTo>
                    <a:pt x="628" y="116"/>
                  </a:lnTo>
                  <a:lnTo>
                    <a:pt x="642" y="96"/>
                  </a:lnTo>
                  <a:lnTo>
                    <a:pt x="656" y="76"/>
                  </a:lnTo>
                  <a:lnTo>
                    <a:pt x="668" y="61"/>
                  </a:lnTo>
                  <a:lnTo>
                    <a:pt x="683" y="43"/>
                  </a:lnTo>
                  <a:lnTo>
                    <a:pt x="703" y="27"/>
                  </a:lnTo>
                  <a:lnTo>
                    <a:pt x="723" y="15"/>
                  </a:lnTo>
                  <a:lnTo>
                    <a:pt x="737" y="9"/>
                  </a:lnTo>
                  <a:lnTo>
                    <a:pt x="748" y="11"/>
                  </a:lnTo>
                  <a:lnTo>
                    <a:pt x="764" y="19"/>
                  </a:lnTo>
                  <a:lnTo>
                    <a:pt x="782" y="27"/>
                  </a:lnTo>
                  <a:lnTo>
                    <a:pt x="802" y="37"/>
                  </a:lnTo>
                  <a:lnTo>
                    <a:pt x="823" y="45"/>
                  </a:lnTo>
                  <a:lnTo>
                    <a:pt x="851" y="47"/>
                  </a:lnTo>
                  <a:lnTo>
                    <a:pt x="874" y="43"/>
                  </a:lnTo>
                  <a:lnTo>
                    <a:pt x="896" y="37"/>
                  </a:lnTo>
                  <a:lnTo>
                    <a:pt x="920" y="33"/>
                  </a:lnTo>
                  <a:lnTo>
                    <a:pt x="937" y="29"/>
                  </a:lnTo>
                  <a:lnTo>
                    <a:pt x="953" y="25"/>
                  </a:lnTo>
                  <a:lnTo>
                    <a:pt x="967" y="21"/>
                  </a:lnTo>
                  <a:lnTo>
                    <a:pt x="979" y="19"/>
                  </a:lnTo>
                  <a:lnTo>
                    <a:pt x="985" y="21"/>
                  </a:lnTo>
                  <a:lnTo>
                    <a:pt x="987" y="31"/>
                  </a:lnTo>
                  <a:lnTo>
                    <a:pt x="987" y="51"/>
                  </a:lnTo>
                  <a:lnTo>
                    <a:pt x="985" y="70"/>
                  </a:lnTo>
                  <a:lnTo>
                    <a:pt x="983" y="92"/>
                  </a:lnTo>
                  <a:lnTo>
                    <a:pt x="979" y="112"/>
                  </a:lnTo>
                  <a:lnTo>
                    <a:pt x="973" y="124"/>
                  </a:lnTo>
                  <a:lnTo>
                    <a:pt x="963" y="128"/>
                  </a:lnTo>
                  <a:lnTo>
                    <a:pt x="951" y="128"/>
                  </a:lnTo>
                  <a:lnTo>
                    <a:pt x="937" y="126"/>
                  </a:lnTo>
                  <a:lnTo>
                    <a:pt x="926" y="124"/>
                  </a:lnTo>
                  <a:lnTo>
                    <a:pt x="912" y="126"/>
                  </a:lnTo>
                  <a:lnTo>
                    <a:pt x="902" y="131"/>
                  </a:lnTo>
                  <a:lnTo>
                    <a:pt x="886" y="147"/>
                  </a:lnTo>
                  <a:lnTo>
                    <a:pt x="865" y="167"/>
                  </a:lnTo>
                  <a:lnTo>
                    <a:pt x="843" y="185"/>
                  </a:lnTo>
                  <a:lnTo>
                    <a:pt x="821" y="198"/>
                  </a:lnTo>
                  <a:lnTo>
                    <a:pt x="807" y="204"/>
                  </a:lnTo>
                  <a:lnTo>
                    <a:pt x="792" y="206"/>
                  </a:lnTo>
                  <a:lnTo>
                    <a:pt x="778" y="206"/>
                  </a:lnTo>
                  <a:lnTo>
                    <a:pt x="766" y="208"/>
                  </a:lnTo>
                  <a:lnTo>
                    <a:pt x="760" y="212"/>
                  </a:lnTo>
                  <a:lnTo>
                    <a:pt x="758" y="222"/>
                  </a:lnTo>
                  <a:lnTo>
                    <a:pt x="762" y="236"/>
                  </a:lnTo>
                  <a:lnTo>
                    <a:pt x="764" y="253"/>
                  </a:lnTo>
                  <a:lnTo>
                    <a:pt x="764" y="271"/>
                  </a:lnTo>
                  <a:lnTo>
                    <a:pt x="760" y="289"/>
                  </a:lnTo>
                  <a:lnTo>
                    <a:pt x="754" y="303"/>
                  </a:lnTo>
                  <a:lnTo>
                    <a:pt x="743" y="311"/>
                  </a:lnTo>
                  <a:lnTo>
                    <a:pt x="725" y="316"/>
                  </a:lnTo>
                  <a:lnTo>
                    <a:pt x="709" y="316"/>
                  </a:lnTo>
                  <a:lnTo>
                    <a:pt x="695" y="316"/>
                  </a:lnTo>
                  <a:lnTo>
                    <a:pt x="685" y="318"/>
                  </a:lnTo>
                  <a:lnTo>
                    <a:pt x="682" y="326"/>
                  </a:lnTo>
                  <a:lnTo>
                    <a:pt x="682" y="338"/>
                  </a:lnTo>
                  <a:lnTo>
                    <a:pt x="682" y="356"/>
                  </a:lnTo>
                  <a:lnTo>
                    <a:pt x="682" y="374"/>
                  </a:lnTo>
                  <a:lnTo>
                    <a:pt x="680" y="391"/>
                  </a:lnTo>
                  <a:lnTo>
                    <a:pt x="674" y="405"/>
                  </a:lnTo>
                  <a:lnTo>
                    <a:pt x="668" y="415"/>
                  </a:lnTo>
                  <a:lnTo>
                    <a:pt x="654" y="425"/>
                  </a:lnTo>
                  <a:lnTo>
                    <a:pt x="640" y="433"/>
                  </a:lnTo>
                  <a:lnTo>
                    <a:pt x="630" y="444"/>
                  </a:lnTo>
                  <a:lnTo>
                    <a:pt x="626" y="458"/>
                  </a:lnTo>
                  <a:lnTo>
                    <a:pt x="622" y="474"/>
                  </a:lnTo>
                  <a:lnTo>
                    <a:pt x="617" y="486"/>
                  </a:lnTo>
                  <a:lnTo>
                    <a:pt x="609" y="494"/>
                  </a:lnTo>
                  <a:lnTo>
                    <a:pt x="605" y="496"/>
                  </a:lnTo>
                  <a:lnTo>
                    <a:pt x="558" y="511"/>
                  </a:lnTo>
                  <a:lnTo>
                    <a:pt x="546" y="572"/>
                  </a:lnTo>
                  <a:lnTo>
                    <a:pt x="518" y="572"/>
                  </a:lnTo>
                  <a:lnTo>
                    <a:pt x="461" y="598"/>
                  </a:lnTo>
                  <a:lnTo>
                    <a:pt x="424" y="594"/>
                  </a:lnTo>
                  <a:lnTo>
                    <a:pt x="412" y="620"/>
                  </a:lnTo>
                  <a:lnTo>
                    <a:pt x="357" y="627"/>
                  </a:lnTo>
                  <a:lnTo>
                    <a:pt x="327" y="643"/>
                  </a:lnTo>
                  <a:lnTo>
                    <a:pt x="266" y="578"/>
                  </a:lnTo>
                  <a:lnTo>
                    <a:pt x="229" y="596"/>
                  </a:lnTo>
                  <a:lnTo>
                    <a:pt x="209" y="643"/>
                  </a:lnTo>
                  <a:lnTo>
                    <a:pt x="105" y="663"/>
                  </a:lnTo>
                  <a:lnTo>
                    <a:pt x="54" y="610"/>
                  </a:lnTo>
                  <a:lnTo>
                    <a:pt x="4" y="612"/>
                  </a:lnTo>
                  <a:lnTo>
                    <a:pt x="0" y="562"/>
                  </a:lnTo>
                  <a:lnTo>
                    <a:pt x="69" y="482"/>
                  </a:lnTo>
                  <a:lnTo>
                    <a:pt x="59" y="395"/>
                  </a:lnTo>
                  <a:lnTo>
                    <a:pt x="28" y="350"/>
                  </a:lnTo>
                  <a:lnTo>
                    <a:pt x="32" y="313"/>
                  </a:lnTo>
                  <a:lnTo>
                    <a:pt x="87" y="265"/>
                  </a:lnTo>
                  <a:lnTo>
                    <a:pt x="107" y="181"/>
                  </a:lnTo>
                  <a:lnTo>
                    <a:pt x="168" y="143"/>
                  </a:lnTo>
                  <a:lnTo>
                    <a:pt x="201" y="88"/>
                  </a:lnTo>
                  <a:lnTo>
                    <a:pt x="266" y="84"/>
                  </a:lnTo>
                  <a:lnTo>
                    <a:pt x="323" y="0"/>
                  </a:lnTo>
                </a:path>
              </a:pathLst>
            </a:custGeom>
            <a:grpFill/>
            <a:ln w="635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34" name="Freeform 93"/>
            <p:cNvSpPr>
              <a:spLocks/>
            </p:cNvSpPr>
            <p:nvPr/>
          </p:nvSpPr>
          <p:spPr bwMode="gray">
            <a:xfrm>
              <a:off x="3322" y="1838"/>
              <a:ext cx="400" cy="580"/>
            </a:xfrm>
            <a:custGeom>
              <a:avLst/>
              <a:gdLst>
                <a:gd name="T0" fmla="*/ 199 w 799"/>
                <a:gd name="T1" fmla="*/ 103 h 1161"/>
                <a:gd name="T2" fmla="*/ 194 w 799"/>
                <a:gd name="T3" fmla="*/ 108 h 1161"/>
                <a:gd name="T4" fmla="*/ 187 w 799"/>
                <a:gd name="T5" fmla="*/ 114 h 1161"/>
                <a:gd name="T6" fmla="*/ 185 w 799"/>
                <a:gd name="T7" fmla="*/ 121 h 1161"/>
                <a:gd name="T8" fmla="*/ 185 w 799"/>
                <a:gd name="T9" fmla="*/ 129 h 1161"/>
                <a:gd name="T10" fmla="*/ 182 w 799"/>
                <a:gd name="T11" fmla="*/ 137 h 1161"/>
                <a:gd name="T12" fmla="*/ 171 w 799"/>
                <a:gd name="T13" fmla="*/ 142 h 1161"/>
                <a:gd name="T14" fmla="*/ 162 w 799"/>
                <a:gd name="T15" fmla="*/ 146 h 1161"/>
                <a:gd name="T16" fmla="*/ 156 w 799"/>
                <a:gd name="T17" fmla="*/ 146 h 1161"/>
                <a:gd name="T18" fmla="*/ 149 w 799"/>
                <a:gd name="T19" fmla="*/ 145 h 1161"/>
                <a:gd name="T20" fmla="*/ 145 w 799"/>
                <a:gd name="T21" fmla="*/ 144 h 1161"/>
                <a:gd name="T22" fmla="*/ 140 w 799"/>
                <a:gd name="T23" fmla="*/ 169 h 1161"/>
                <a:gd name="T24" fmla="*/ 145 w 799"/>
                <a:gd name="T25" fmla="*/ 184 h 1161"/>
                <a:gd name="T26" fmla="*/ 115 w 799"/>
                <a:gd name="T27" fmla="*/ 206 h 1161"/>
                <a:gd name="T28" fmla="*/ 92 w 799"/>
                <a:gd name="T29" fmla="*/ 229 h 1161"/>
                <a:gd name="T30" fmla="*/ 73 w 799"/>
                <a:gd name="T31" fmla="*/ 262 h 1161"/>
                <a:gd name="T32" fmla="*/ 79 w 799"/>
                <a:gd name="T33" fmla="*/ 283 h 1161"/>
                <a:gd name="T34" fmla="*/ 61 w 799"/>
                <a:gd name="T35" fmla="*/ 290 h 1161"/>
                <a:gd name="T36" fmla="*/ 20 w 799"/>
                <a:gd name="T37" fmla="*/ 284 h 1161"/>
                <a:gd name="T38" fmla="*/ 12 w 799"/>
                <a:gd name="T39" fmla="*/ 265 h 1161"/>
                <a:gd name="T40" fmla="*/ 17 w 799"/>
                <a:gd name="T41" fmla="*/ 247 h 1161"/>
                <a:gd name="T42" fmla="*/ 21 w 799"/>
                <a:gd name="T43" fmla="*/ 214 h 1161"/>
                <a:gd name="T44" fmla="*/ 3 w 799"/>
                <a:gd name="T45" fmla="*/ 187 h 1161"/>
                <a:gd name="T46" fmla="*/ 12 w 799"/>
                <a:gd name="T47" fmla="*/ 169 h 1161"/>
                <a:gd name="T48" fmla="*/ 29 w 799"/>
                <a:gd name="T49" fmla="*/ 148 h 1161"/>
                <a:gd name="T50" fmla="*/ 13 w 799"/>
                <a:gd name="T51" fmla="*/ 132 h 1161"/>
                <a:gd name="T52" fmla="*/ 24 w 799"/>
                <a:gd name="T53" fmla="*/ 116 h 1161"/>
                <a:gd name="T54" fmla="*/ 0 w 799"/>
                <a:gd name="T55" fmla="*/ 84 h 1161"/>
                <a:gd name="T56" fmla="*/ 1 w 799"/>
                <a:gd name="T57" fmla="*/ 68 h 1161"/>
                <a:gd name="T58" fmla="*/ 11 w 799"/>
                <a:gd name="T59" fmla="*/ 45 h 1161"/>
                <a:gd name="T60" fmla="*/ 29 w 799"/>
                <a:gd name="T61" fmla="*/ 36 h 1161"/>
                <a:gd name="T62" fmla="*/ 45 w 799"/>
                <a:gd name="T63" fmla="*/ 55 h 1161"/>
                <a:gd name="T64" fmla="*/ 68 w 799"/>
                <a:gd name="T65" fmla="*/ 41 h 1161"/>
                <a:gd name="T66" fmla="*/ 81 w 799"/>
                <a:gd name="T67" fmla="*/ 35 h 1161"/>
                <a:gd name="T68" fmla="*/ 88 w 799"/>
                <a:gd name="T69" fmla="*/ 14 h 1161"/>
                <a:gd name="T70" fmla="*/ 105 w 799"/>
                <a:gd name="T71" fmla="*/ 8 h 1161"/>
                <a:gd name="T72" fmla="*/ 116 w 799"/>
                <a:gd name="T73" fmla="*/ 4 h 1161"/>
                <a:gd name="T74" fmla="*/ 124 w 799"/>
                <a:gd name="T75" fmla="*/ 16 h 1161"/>
                <a:gd name="T76" fmla="*/ 128 w 799"/>
                <a:gd name="T77" fmla="*/ 21 h 1161"/>
                <a:gd name="T78" fmla="*/ 131 w 799"/>
                <a:gd name="T79" fmla="*/ 26 h 1161"/>
                <a:gd name="T80" fmla="*/ 132 w 799"/>
                <a:gd name="T81" fmla="*/ 28 h 1161"/>
                <a:gd name="T82" fmla="*/ 133 w 799"/>
                <a:gd name="T83" fmla="*/ 34 h 1161"/>
                <a:gd name="T84" fmla="*/ 135 w 799"/>
                <a:gd name="T85" fmla="*/ 40 h 1161"/>
                <a:gd name="T86" fmla="*/ 147 w 799"/>
                <a:gd name="T87" fmla="*/ 52 h 1161"/>
                <a:gd name="T88" fmla="*/ 166 w 799"/>
                <a:gd name="T89" fmla="*/ 58 h 1161"/>
                <a:gd name="T90" fmla="*/ 174 w 799"/>
                <a:gd name="T91" fmla="*/ 77 h 1161"/>
                <a:gd name="T92" fmla="*/ 194 w 799"/>
                <a:gd name="T93" fmla="*/ 97 h 1161"/>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799"/>
                <a:gd name="T142" fmla="*/ 0 h 1161"/>
                <a:gd name="T143" fmla="*/ 799 w 799"/>
                <a:gd name="T144" fmla="*/ 1161 h 1161"/>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799" h="1161">
                  <a:moveTo>
                    <a:pt x="799" y="413"/>
                  </a:moveTo>
                  <a:lnTo>
                    <a:pt x="795" y="415"/>
                  </a:lnTo>
                  <a:lnTo>
                    <a:pt x="785" y="423"/>
                  </a:lnTo>
                  <a:lnTo>
                    <a:pt x="773" y="433"/>
                  </a:lnTo>
                  <a:lnTo>
                    <a:pt x="759" y="444"/>
                  </a:lnTo>
                  <a:lnTo>
                    <a:pt x="748" y="458"/>
                  </a:lnTo>
                  <a:lnTo>
                    <a:pt x="740" y="468"/>
                  </a:lnTo>
                  <a:lnTo>
                    <a:pt x="738" y="484"/>
                  </a:lnTo>
                  <a:lnTo>
                    <a:pt x="738" y="499"/>
                  </a:lnTo>
                  <a:lnTo>
                    <a:pt x="738" y="517"/>
                  </a:lnTo>
                  <a:lnTo>
                    <a:pt x="734" y="535"/>
                  </a:lnTo>
                  <a:lnTo>
                    <a:pt x="726" y="549"/>
                  </a:lnTo>
                  <a:lnTo>
                    <a:pt x="706" y="560"/>
                  </a:lnTo>
                  <a:lnTo>
                    <a:pt x="683" y="570"/>
                  </a:lnTo>
                  <a:lnTo>
                    <a:pt x="661" y="578"/>
                  </a:lnTo>
                  <a:lnTo>
                    <a:pt x="645" y="584"/>
                  </a:lnTo>
                  <a:lnTo>
                    <a:pt x="635" y="588"/>
                  </a:lnTo>
                  <a:lnTo>
                    <a:pt x="622" y="586"/>
                  </a:lnTo>
                  <a:lnTo>
                    <a:pt x="608" y="584"/>
                  </a:lnTo>
                  <a:lnTo>
                    <a:pt x="594" y="580"/>
                  </a:lnTo>
                  <a:lnTo>
                    <a:pt x="584" y="576"/>
                  </a:lnTo>
                  <a:lnTo>
                    <a:pt x="580" y="576"/>
                  </a:lnTo>
                  <a:lnTo>
                    <a:pt x="561" y="618"/>
                  </a:lnTo>
                  <a:lnTo>
                    <a:pt x="557" y="679"/>
                  </a:lnTo>
                  <a:lnTo>
                    <a:pt x="568" y="718"/>
                  </a:lnTo>
                  <a:lnTo>
                    <a:pt x="580" y="738"/>
                  </a:lnTo>
                  <a:lnTo>
                    <a:pt x="523" y="822"/>
                  </a:lnTo>
                  <a:lnTo>
                    <a:pt x="458" y="826"/>
                  </a:lnTo>
                  <a:lnTo>
                    <a:pt x="425" y="881"/>
                  </a:lnTo>
                  <a:lnTo>
                    <a:pt x="368" y="919"/>
                  </a:lnTo>
                  <a:lnTo>
                    <a:pt x="344" y="1003"/>
                  </a:lnTo>
                  <a:lnTo>
                    <a:pt x="289" y="1051"/>
                  </a:lnTo>
                  <a:lnTo>
                    <a:pt x="285" y="1088"/>
                  </a:lnTo>
                  <a:lnTo>
                    <a:pt x="316" y="1133"/>
                  </a:lnTo>
                  <a:lnTo>
                    <a:pt x="318" y="1147"/>
                  </a:lnTo>
                  <a:lnTo>
                    <a:pt x="244" y="1161"/>
                  </a:lnTo>
                  <a:lnTo>
                    <a:pt x="139" y="1145"/>
                  </a:lnTo>
                  <a:lnTo>
                    <a:pt x="80" y="1137"/>
                  </a:lnTo>
                  <a:lnTo>
                    <a:pt x="41" y="1100"/>
                  </a:lnTo>
                  <a:lnTo>
                    <a:pt x="45" y="1060"/>
                  </a:lnTo>
                  <a:lnTo>
                    <a:pt x="72" y="1025"/>
                  </a:lnTo>
                  <a:lnTo>
                    <a:pt x="66" y="990"/>
                  </a:lnTo>
                  <a:lnTo>
                    <a:pt x="96" y="929"/>
                  </a:lnTo>
                  <a:lnTo>
                    <a:pt x="82" y="858"/>
                  </a:lnTo>
                  <a:lnTo>
                    <a:pt x="7" y="820"/>
                  </a:lnTo>
                  <a:lnTo>
                    <a:pt x="9" y="749"/>
                  </a:lnTo>
                  <a:lnTo>
                    <a:pt x="41" y="718"/>
                  </a:lnTo>
                  <a:lnTo>
                    <a:pt x="47" y="677"/>
                  </a:lnTo>
                  <a:lnTo>
                    <a:pt x="88" y="665"/>
                  </a:lnTo>
                  <a:lnTo>
                    <a:pt x="114" y="594"/>
                  </a:lnTo>
                  <a:lnTo>
                    <a:pt x="88" y="547"/>
                  </a:lnTo>
                  <a:lnTo>
                    <a:pt x="49" y="529"/>
                  </a:lnTo>
                  <a:lnTo>
                    <a:pt x="53" y="486"/>
                  </a:lnTo>
                  <a:lnTo>
                    <a:pt x="96" y="466"/>
                  </a:lnTo>
                  <a:lnTo>
                    <a:pt x="63" y="419"/>
                  </a:lnTo>
                  <a:lnTo>
                    <a:pt x="0" y="338"/>
                  </a:lnTo>
                  <a:lnTo>
                    <a:pt x="15" y="314"/>
                  </a:lnTo>
                  <a:lnTo>
                    <a:pt x="3" y="273"/>
                  </a:lnTo>
                  <a:lnTo>
                    <a:pt x="35" y="234"/>
                  </a:lnTo>
                  <a:lnTo>
                    <a:pt x="41" y="181"/>
                  </a:lnTo>
                  <a:lnTo>
                    <a:pt x="66" y="143"/>
                  </a:lnTo>
                  <a:lnTo>
                    <a:pt x="114" y="147"/>
                  </a:lnTo>
                  <a:lnTo>
                    <a:pt x="131" y="224"/>
                  </a:lnTo>
                  <a:lnTo>
                    <a:pt x="179" y="220"/>
                  </a:lnTo>
                  <a:lnTo>
                    <a:pt x="230" y="165"/>
                  </a:lnTo>
                  <a:lnTo>
                    <a:pt x="269" y="167"/>
                  </a:lnTo>
                  <a:lnTo>
                    <a:pt x="297" y="131"/>
                  </a:lnTo>
                  <a:lnTo>
                    <a:pt x="324" y="141"/>
                  </a:lnTo>
                  <a:lnTo>
                    <a:pt x="362" y="127"/>
                  </a:lnTo>
                  <a:lnTo>
                    <a:pt x="352" y="59"/>
                  </a:lnTo>
                  <a:lnTo>
                    <a:pt x="387" y="33"/>
                  </a:lnTo>
                  <a:lnTo>
                    <a:pt x="419" y="33"/>
                  </a:lnTo>
                  <a:lnTo>
                    <a:pt x="439" y="0"/>
                  </a:lnTo>
                  <a:lnTo>
                    <a:pt x="464" y="17"/>
                  </a:lnTo>
                  <a:lnTo>
                    <a:pt x="492" y="64"/>
                  </a:lnTo>
                  <a:lnTo>
                    <a:pt x="496" y="66"/>
                  </a:lnTo>
                  <a:lnTo>
                    <a:pt x="502" y="74"/>
                  </a:lnTo>
                  <a:lnTo>
                    <a:pt x="509" y="84"/>
                  </a:lnTo>
                  <a:lnTo>
                    <a:pt x="517" y="94"/>
                  </a:lnTo>
                  <a:lnTo>
                    <a:pt x="523" y="104"/>
                  </a:lnTo>
                  <a:lnTo>
                    <a:pt x="525" y="108"/>
                  </a:lnTo>
                  <a:lnTo>
                    <a:pt x="525" y="114"/>
                  </a:lnTo>
                  <a:lnTo>
                    <a:pt x="527" y="124"/>
                  </a:lnTo>
                  <a:lnTo>
                    <a:pt x="531" y="137"/>
                  </a:lnTo>
                  <a:lnTo>
                    <a:pt x="535" y="151"/>
                  </a:lnTo>
                  <a:lnTo>
                    <a:pt x="539" y="161"/>
                  </a:lnTo>
                  <a:lnTo>
                    <a:pt x="539" y="165"/>
                  </a:lnTo>
                  <a:lnTo>
                    <a:pt x="586" y="208"/>
                  </a:lnTo>
                  <a:lnTo>
                    <a:pt x="653" y="206"/>
                  </a:lnTo>
                  <a:lnTo>
                    <a:pt x="661" y="232"/>
                  </a:lnTo>
                  <a:lnTo>
                    <a:pt x="641" y="291"/>
                  </a:lnTo>
                  <a:lnTo>
                    <a:pt x="696" y="309"/>
                  </a:lnTo>
                  <a:lnTo>
                    <a:pt x="744" y="342"/>
                  </a:lnTo>
                  <a:lnTo>
                    <a:pt x="775" y="389"/>
                  </a:lnTo>
                  <a:lnTo>
                    <a:pt x="799" y="413"/>
                  </a:lnTo>
                  <a:close/>
                </a:path>
              </a:pathLst>
            </a:custGeom>
            <a:grpFill/>
            <a:ln w="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35" name="Freeform 94"/>
            <p:cNvSpPr>
              <a:spLocks/>
            </p:cNvSpPr>
            <p:nvPr/>
          </p:nvSpPr>
          <p:spPr bwMode="gray">
            <a:xfrm>
              <a:off x="3322" y="1838"/>
              <a:ext cx="400" cy="580"/>
            </a:xfrm>
            <a:custGeom>
              <a:avLst/>
              <a:gdLst>
                <a:gd name="T0" fmla="*/ 199 w 799"/>
                <a:gd name="T1" fmla="*/ 103 h 1161"/>
                <a:gd name="T2" fmla="*/ 194 w 799"/>
                <a:gd name="T3" fmla="*/ 108 h 1161"/>
                <a:gd name="T4" fmla="*/ 187 w 799"/>
                <a:gd name="T5" fmla="*/ 114 h 1161"/>
                <a:gd name="T6" fmla="*/ 185 w 799"/>
                <a:gd name="T7" fmla="*/ 121 h 1161"/>
                <a:gd name="T8" fmla="*/ 185 w 799"/>
                <a:gd name="T9" fmla="*/ 129 h 1161"/>
                <a:gd name="T10" fmla="*/ 182 w 799"/>
                <a:gd name="T11" fmla="*/ 137 h 1161"/>
                <a:gd name="T12" fmla="*/ 171 w 799"/>
                <a:gd name="T13" fmla="*/ 142 h 1161"/>
                <a:gd name="T14" fmla="*/ 162 w 799"/>
                <a:gd name="T15" fmla="*/ 146 h 1161"/>
                <a:gd name="T16" fmla="*/ 156 w 799"/>
                <a:gd name="T17" fmla="*/ 146 h 1161"/>
                <a:gd name="T18" fmla="*/ 149 w 799"/>
                <a:gd name="T19" fmla="*/ 145 h 1161"/>
                <a:gd name="T20" fmla="*/ 145 w 799"/>
                <a:gd name="T21" fmla="*/ 144 h 1161"/>
                <a:gd name="T22" fmla="*/ 140 w 799"/>
                <a:gd name="T23" fmla="*/ 169 h 1161"/>
                <a:gd name="T24" fmla="*/ 145 w 799"/>
                <a:gd name="T25" fmla="*/ 184 h 1161"/>
                <a:gd name="T26" fmla="*/ 115 w 799"/>
                <a:gd name="T27" fmla="*/ 206 h 1161"/>
                <a:gd name="T28" fmla="*/ 92 w 799"/>
                <a:gd name="T29" fmla="*/ 229 h 1161"/>
                <a:gd name="T30" fmla="*/ 73 w 799"/>
                <a:gd name="T31" fmla="*/ 262 h 1161"/>
                <a:gd name="T32" fmla="*/ 79 w 799"/>
                <a:gd name="T33" fmla="*/ 283 h 1161"/>
                <a:gd name="T34" fmla="*/ 61 w 799"/>
                <a:gd name="T35" fmla="*/ 290 h 1161"/>
                <a:gd name="T36" fmla="*/ 20 w 799"/>
                <a:gd name="T37" fmla="*/ 284 h 1161"/>
                <a:gd name="T38" fmla="*/ 12 w 799"/>
                <a:gd name="T39" fmla="*/ 265 h 1161"/>
                <a:gd name="T40" fmla="*/ 17 w 799"/>
                <a:gd name="T41" fmla="*/ 247 h 1161"/>
                <a:gd name="T42" fmla="*/ 21 w 799"/>
                <a:gd name="T43" fmla="*/ 214 h 1161"/>
                <a:gd name="T44" fmla="*/ 3 w 799"/>
                <a:gd name="T45" fmla="*/ 187 h 1161"/>
                <a:gd name="T46" fmla="*/ 12 w 799"/>
                <a:gd name="T47" fmla="*/ 169 h 1161"/>
                <a:gd name="T48" fmla="*/ 29 w 799"/>
                <a:gd name="T49" fmla="*/ 148 h 1161"/>
                <a:gd name="T50" fmla="*/ 13 w 799"/>
                <a:gd name="T51" fmla="*/ 132 h 1161"/>
                <a:gd name="T52" fmla="*/ 24 w 799"/>
                <a:gd name="T53" fmla="*/ 116 h 1161"/>
                <a:gd name="T54" fmla="*/ 0 w 799"/>
                <a:gd name="T55" fmla="*/ 84 h 1161"/>
                <a:gd name="T56" fmla="*/ 1 w 799"/>
                <a:gd name="T57" fmla="*/ 68 h 1161"/>
                <a:gd name="T58" fmla="*/ 11 w 799"/>
                <a:gd name="T59" fmla="*/ 45 h 1161"/>
                <a:gd name="T60" fmla="*/ 29 w 799"/>
                <a:gd name="T61" fmla="*/ 36 h 1161"/>
                <a:gd name="T62" fmla="*/ 45 w 799"/>
                <a:gd name="T63" fmla="*/ 55 h 1161"/>
                <a:gd name="T64" fmla="*/ 68 w 799"/>
                <a:gd name="T65" fmla="*/ 41 h 1161"/>
                <a:gd name="T66" fmla="*/ 81 w 799"/>
                <a:gd name="T67" fmla="*/ 35 h 1161"/>
                <a:gd name="T68" fmla="*/ 88 w 799"/>
                <a:gd name="T69" fmla="*/ 14 h 1161"/>
                <a:gd name="T70" fmla="*/ 105 w 799"/>
                <a:gd name="T71" fmla="*/ 8 h 1161"/>
                <a:gd name="T72" fmla="*/ 116 w 799"/>
                <a:gd name="T73" fmla="*/ 4 h 1161"/>
                <a:gd name="T74" fmla="*/ 124 w 799"/>
                <a:gd name="T75" fmla="*/ 16 h 1161"/>
                <a:gd name="T76" fmla="*/ 128 w 799"/>
                <a:gd name="T77" fmla="*/ 21 h 1161"/>
                <a:gd name="T78" fmla="*/ 131 w 799"/>
                <a:gd name="T79" fmla="*/ 26 h 1161"/>
                <a:gd name="T80" fmla="*/ 132 w 799"/>
                <a:gd name="T81" fmla="*/ 28 h 1161"/>
                <a:gd name="T82" fmla="*/ 133 w 799"/>
                <a:gd name="T83" fmla="*/ 34 h 1161"/>
                <a:gd name="T84" fmla="*/ 135 w 799"/>
                <a:gd name="T85" fmla="*/ 40 h 1161"/>
                <a:gd name="T86" fmla="*/ 147 w 799"/>
                <a:gd name="T87" fmla="*/ 52 h 1161"/>
                <a:gd name="T88" fmla="*/ 166 w 799"/>
                <a:gd name="T89" fmla="*/ 58 h 1161"/>
                <a:gd name="T90" fmla="*/ 174 w 799"/>
                <a:gd name="T91" fmla="*/ 77 h 1161"/>
                <a:gd name="T92" fmla="*/ 194 w 799"/>
                <a:gd name="T93" fmla="*/ 97 h 1161"/>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799"/>
                <a:gd name="T142" fmla="*/ 0 h 1161"/>
                <a:gd name="T143" fmla="*/ 799 w 799"/>
                <a:gd name="T144" fmla="*/ 1161 h 1161"/>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799" h="1161">
                  <a:moveTo>
                    <a:pt x="799" y="413"/>
                  </a:moveTo>
                  <a:lnTo>
                    <a:pt x="795" y="415"/>
                  </a:lnTo>
                  <a:lnTo>
                    <a:pt x="785" y="423"/>
                  </a:lnTo>
                  <a:lnTo>
                    <a:pt x="773" y="433"/>
                  </a:lnTo>
                  <a:lnTo>
                    <a:pt x="759" y="444"/>
                  </a:lnTo>
                  <a:lnTo>
                    <a:pt x="748" y="458"/>
                  </a:lnTo>
                  <a:lnTo>
                    <a:pt x="740" y="468"/>
                  </a:lnTo>
                  <a:lnTo>
                    <a:pt x="738" y="484"/>
                  </a:lnTo>
                  <a:lnTo>
                    <a:pt x="738" y="499"/>
                  </a:lnTo>
                  <a:lnTo>
                    <a:pt x="738" y="517"/>
                  </a:lnTo>
                  <a:lnTo>
                    <a:pt x="734" y="535"/>
                  </a:lnTo>
                  <a:lnTo>
                    <a:pt x="726" y="549"/>
                  </a:lnTo>
                  <a:lnTo>
                    <a:pt x="706" y="560"/>
                  </a:lnTo>
                  <a:lnTo>
                    <a:pt x="683" y="570"/>
                  </a:lnTo>
                  <a:lnTo>
                    <a:pt x="661" y="578"/>
                  </a:lnTo>
                  <a:lnTo>
                    <a:pt x="645" y="584"/>
                  </a:lnTo>
                  <a:lnTo>
                    <a:pt x="635" y="588"/>
                  </a:lnTo>
                  <a:lnTo>
                    <a:pt x="622" y="586"/>
                  </a:lnTo>
                  <a:lnTo>
                    <a:pt x="608" y="584"/>
                  </a:lnTo>
                  <a:lnTo>
                    <a:pt x="594" y="580"/>
                  </a:lnTo>
                  <a:lnTo>
                    <a:pt x="584" y="576"/>
                  </a:lnTo>
                  <a:lnTo>
                    <a:pt x="580" y="576"/>
                  </a:lnTo>
                  <a:lnTo>
                    <a:pt x="561" y="618"/>
                  </a:lnTo>
                  <a:lnTo>
                    <a:pt x="557" y="679"/>
                  </a:lnTo>
                  <a:lnTo>
                    <a:pt x="568" y="718"/>
                  </a:lnTo>
                  <a:lnTo>
                    <a:pt x="580" y="738"/>
                  </a:lnTo>
                  <a:lnTo>
                    <a:pt x="523" y="822"/>
                  </a:lnTo>
                  <a:lnTo>
                    <a:pt x="458" y="826"/>
                  </a:lnTo>
                  <a:lnTo>
                    <a:pt x="425" y="881"/>
                  </a:lnTo>
                  <a:lnTo>
                    <a:pt x="368" y="919"/>
                  </a:lnTo>
                  <a:lnTo>
                    <a:pt x="344" y="1003"/>
                  </a:lnTo>
                  <a:lnTo>
                    <a:pt x="289" y="1051"/>
                  </a:lnTo>
                  <a:lnTo>
                    <a:pt x="285" y="1088"/>
                  </a:lnTo>
                  <a:lnTo>
                    <a:pt x="316" y="1133"/>
                  </a:lnTo>
                  <a:lnTo>
                    <a:pt x="318" y="1147"/>
                  </a:lnTo>
                  <a:lnTo>
                    <a:pt x="244" y="1161"/>
                  </a:lnTo>
                  <a:lnTo>
                    <a:pt x="139" y="1145"/>
                  </a:lnTo>
                  <a:lnTo>
                    <a:pt x="80" y="1137"/>
                  </a:lnTo>
                  <a:lnTo>
                    <a:pt x="41" y="1100"/>
                  </a:lnTo>
                  <a:lnTo>
                    <a:pt x="45" y="1060"/>
                  </a:lnTo>
                  <a:lnTo>
                    <a:pt x="72" y="1025"/>
                  </a:lnTo>
                  <a:lnTo>
                    <a:pt x="66" y="990"/>
                  </a:lnTo>
                  <a:lnTo>
                    <a:pt x="96" y="929"/>
                  </a:lnTo>
                  <a:lnTo>
                    <a:pt x="82" y="858"/>
                  </a:lnTo>
                  <a:lnTo>
                    <a:pt x="7" y="820"/>
                  </a:lnTo>
                  <a:lnTo>
                    <a:pt x="9" y="749"/>
                  </a:lnTo>
                  <a:lnTo>
                    <a:pt x="41" y="718"/>
                  </a:lnTo>
                  <a:lnTo>
                    <a:pt x="47" y="677"/>
                  </a:lnTo>
                  <a:lnTo>
                    <a:pt x="88" y="665"/>
                  </a:lnTo>
                  <a:lnTo>
                    <a:pt x="114" y="594"/>
                  </a:lnTo>
                  <a:lnTo>
                    <a:pt x="88" y="547"/>
                  </a:lnTo>
                  <a:lnTo>
                    <a:pt x="49" y="529"/>
                  </a:lnTo>
                  <a:lnTo>
                    <a:pt x="53" y="486"/>
                  </a:lnTo>
                  <a:lnTo>
                    <a:pt x="96" y="466"/>
                  </a:lnTo>
                  <a:lnTo>
                    <a:pt x="63" y="419"/>
                  </a:lnTo>
                  <a:lnTo>
                    <a:pt x="0" y="338"/>
                  </a:lnTo>
                  <a:lnTo>
                    <a:pt x="15" y="314"/>
                  </a:lnTo>
                  <a:lnTo>
                    <a:pt x="3" y="273"/>
                  </a:lnTo>
                  <a:lnTo>
                    <a:pt x="35" y="234"/>
                  </a:lnTo>
                  <a:lnTo>
                    <a:pt x="41" y="181"/>
                  </a:lnTo>
                  <a:lnTo>
                    <a:pt x="66" y="143"/>
                  </a:lnTo>
                  <a:lnTo>
                    <a:pt x="114" y="147"/>
                  </a:lnTo>
                  <a:lnTo>
                    <a:pt x="131" y="224"/>
                  </a:lnTo>
                  <a:lnTo>
                    <a:pt x="179" y="220"/>
                  </a:lnTo>
                  <a:lnTo>
                    <a:pt x="230" y="165"/>
                  </a:lnTo>
                  <a:lnTo>
                    <a:pt x="269" y="167"/>
                  </a:lnTo>
                  <a:lnTo>
                    <a:pt x="297" y="131"/>
                  </a:lnTo>
                  <a:lnTo>
                    <a:pt x="324" y="141"/>
                  </a:lnTo>
                  <a:lnTo>
                    <a:pt x="362" y="127"/>
                  </a:lnTo>
                  <a:lnTo>
                    <a:pt x="352" y="59"/>
                  </a:lnTo>
                  <a:lnTo>
                    <a:pt x="387" y="33"/>
                  </a:lnTo>
                  <a:lnTo>
                    <a:pt x="419" y="33"/>
                  </a:lnTo>
                  <a:lnTo>
                    <a:pt x="439" y="0"/>
                  </a:lnTo>
                  <a:lnTo>
                    <a:pt x="464" y="17"/>
                  </a:lnTo>
                  <a:lnTo>
                    <a:pt x="492" y="64"/>
                  </a:lnTo>
                  <a:lnTo>
                    <a:pt x="496" y="66"/>
                  </a:lnTo>
                  <a:lnTo>
                    <a:pt x="502" y="74"/>
                  </a:lnTo>
                  <a:lnTo>
                    <a:pt x="509" y="84"/>
                  </a:lnTo>
                  <a:lnTo>
                    <a:pt x="517" y="94"/>
                  </a:lnTo>
                  <a:lnTo>
                    <a:pt x="523" y="104"/>
                  </a:lnTo>
                  <a:lnTo>
                    <a:pt x="525" y="108"/>
                  </a:lnTo>
                  <a:lnTo>
                    <a:pt x="525" y="114"/>
                  </a:lnTo>
                  <a:lnTo>
                    <a:pt x="527" y="124"/>
                  </a:lnTo>
                  <a:lnTo>
                    <a:pt x="531" y="137"/>
                  </a:lnTo>
                  <a:lnTo>
                    <a:pt x="535" y="151"/>
                  </a:lnTo>
                  <a:lnTo>
                    <a:pt x="539" y="161"/>
                  </a:lnTo>
                  <a:lnTo>
                    <a:pt x="539" y="165"/>
                  </a:lnTo>
                  <a:lnTo>
                    <a:pt x="586" y="208"/>
                  </a:lnTo>
                  <a:lnTo>
                    <a:pt x="653" y="206"/>
                  </a:lnTo>
                  <a:lnTo>
                    <a:pt x="661" y="232"/>
                  </a:lnTo>
                  <a:lnTo>
                    <a:pt x="641" y="291"/>
                  </a:lnTo>
                  <a:lnTo>
                    <a:pt x="696" y="309"/>
                  </a:lnTo>
                  <a:lnTo>
                    <a:pt x="744" y="342"/>
                  </a:lnTo>
                  <a:lnTo>
                    <a:pt x="775" y="389"/>
                  </a:lnTo>
                  <a:lnTo>
                    <a:pt x="799" y="413"/>
                  </a:lnTo>
                </a:path>
              </a:pathLst>
            </a:custGeom>
            <a:grpFill/>
            <a:ln w="635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36" name="Freeform 95"/>
            <p:cNvSpPr>
              <a:spLocks/>
            </p:cNvSpPr>
            <p:nvPr/>
          </p:nvSpPr>
          <p:spPr bwMode="gray">
            <a:xfrm>
              <a:off x="3440" y="1985"/>
              <a:ext cx="121" cy="140"/>
            </a:xfrm>
            <a:custGeom>
              <a:avLst/>
              <a:gdLst>
                <a:gd name="T0" fmla="*/ 44 w 242"/>
                <a:gd name="T1" fmla="*/ 62 h 279"/>
                <a:gd name="T2" fmla="*/ 35 w 242"/>
                <a:gd name="T3" fmla="*/ 63 h 279"/>
                <a:gd name="T4" fmla="*/ 29 w 242"/>
                <a:gd name="T5" fmla="*/ 70 h 279"/>
                <a:gd name="T6" fmla="*/ 11 w 242"/>
                <a:gd name="T7" fmla="*/ 69 h 279"/>
                <a:gd name="T8" fmla="*/ 1 w 242"/>
                <a:gd name="T9" fmla="*/ 63 h 279"/>
                <a:gd name="T10" fmla="*/ 0 w 242"/>
                <a:gd name="T11" fmla="*/ 45 h 279"/>
                <a:gd name="T12" fmla="*/ 6 w 242"/>
                <a:gd name="T13" fmla="*/ 40 h 279"/>
                <a:gd name="T14" fmla="*/ 11 w 242"/>
                <a:gd name="T15" fmla="*/ 30 h 279"/>
                <a:gd name="T16" fmla="*/ 5 w 242"/>
                <a:gd name="T17" fmla="*/ 27 h 279"/>
                <a:gd name="T18" fmla="*/ 7 w 242"/>
                <a:gd name="T19" fmla="*/ 22 h 279"/>
                <a:gd name="T20" fmla="*/ 14 w 242"/>
                <a:gd name="T21" fmla="*/ 20 h 279"/>
                <a:gd name="T22" fmla="*/ 21 w 242"/>
                <a:gd name="T23" fmla="*/ 10 h 279"/>
                <a:gd name="T24" fmla="*/ 27 w 242"/>
                <a:gd name="T25" fmla="*/ 3 h 279"/>
                <a:gd name="T26" fmla="*/ 33 w 242"/>
                <a:gd name="T27" fmla="*/ 0 h 279"/>
                <a:gd name="T28" fmla="*/ 44 w 242"/>
                <a:gd name="T29" fmla="*/ 13 h 279"/>
                <a:gd name="T30" fmla="*/ 54 w 242"/>
                <a:gd name="T31" fmla="*/ 13 h 279"/>
                <a:gd name="T32" fmla="*/ 58 w 242"/>
                <a:gd name="T33" fmla="*/ 25 h 279"/>
                <a:gd name="T34" fmla="*/ 61 w 242"/>
                <a:gd name="T35" fmla="*/ 35 h 279"/>
                <a:gd name="T36" fmla="*/ 54 w 242"/>
                <a:gd name="T37" fmla="*/ 41 h 279"/>
                <a:gd name="T38" fmla="*/ 54 w 242"/>
                <a:gd name="T39" fmla="*/ 54 h 279"/>
                <a:gd name="T40" fmla="*/ 44 w 242"/>
                <a:gd name="T41" fmla="*/ 62 h 27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42"/>
                <a:gd name="T64" fmla="*/ 0 h 279"/>
                <a:gd name="T65" fmla="*/ 242 w 242"/>
                <a:gd name="T66" fmla="*/ 279 h 27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42" h="279">
                  <a:moveTo>
                    <a:pt x="173" y="248"/>
                  </a:moveTo>
                  <a:lnTo>
                    <a:pt x="140" y="250"/>
                  </a:lnTo>
                  <a:lnTo>
                    <a:pt x="116" y="279"/>
                  </a:lnTo>
                  <a:lnTo>
                    <a:pt x="41" y="273"/>
                  </a:lnTo>
                  <a:lnTo>
                    <a:pt x="2" y="250"/>
                  </a:lnTo>
                  <a:lnTo>
                    <a:pt x="0" y="179"/>
                  </a:lnTo>
                  <a:lnTo>
                    <a:pt x="21" y="159"/>
                  </a:lnTo>
                  <a:lnTo>
                    <a:pt x="41" y="118"/>
                  </a:lnTo>
                  <a:lnTo>
                    <a:pt x="17" y="106"/>
                  </a:lnTo>
                  <a:lnTo>
                    <a:pt x="25" y="86"/>
                  </a:lnTo>
                  <a:lnTo>
                    <a:pt x="53" y="80"/>
                  </a:lnTo>
                  <a:lnTo>
                    <a:pt x="82" y="39"/>
                  </a:lnTo>
                  <a:lnTo>
                    <a:pt x="106" y="12"/>
                  </a:lnTo>
                  <a:lnTo>
                    <a:pt x="132" y="0"/>
                  </a:lnTo>
                  <a:lnTo>
                    <a:pt x="175" y="49"/>
                  </a:lnTo>
                  <a:lnTo>
                    <a:pt x="216" y="49"/>
                  </a:lnTo>
                  <a:lnTo>
                    <a:pt x="230" y="100"/>
                  </a:lnTo>
                  <a:lnTo>
                    <a:pt x="242" y="139"/>
                  </a:lnTo>
                  <a:lnTo>
                    <a:pt x="216" y="163"/>
                  </a:lnTo>
                  <a:lnTo>
                    <a:pt x="214" y="214"/>
                  </a:lnTo>
                  <a:lnTo>
                    <a:pt x="173" y="248"/>
                  </a:lnTo>
                  <a:close/>
                </a:path>
              </a:pathLst>
            </a:custGeom>
            <a:grpFill/>
            <a:ln w="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37" name="Freeform 96"/>
            <p:cNvSpPr>
              <a:spLocks/>
            </p:cNvSpPr>
            <p:nvPr/>
          </p:nvSpPr>
          <p:spPr bwMode="gray">
            <a:xfrm>
              <a:off x="3440" y="1985"/>
              <a:ext cx="121" cy="140"/>
            </a:xfrm>
            <a:custGeom>
              <a:avLst/>
              <a:gdLst>
                <a:gd name="T0" fmla="*/ 44 w 242"/>
                <a:gd name="T1" fmla="*/ 62 h 279"/>
                <a:gd name="T2" fmla="*/ 35 w 242"/>
                <a:gd name="T3" fmla="*/ 63 h 279"/>
                <a:gd name="T4" fmla="*/ 29 w 242"/>
                <a:gd name="T5" fmla="*/ 70 h 279"/>
                <a:gd name="T6" fmla="*/ 11 w 242"/>
                <a:gd name="T7" fmla="*/ 69 h 279"/>
                <a:gd name="T8" fmla="*/ 1 w 242"/>
                <a:gd name="T9" fmla="*/ 63 h 279"/>
                <a:gd name="T10" fmla="*/ 0 w 242"/>
                <a:gd name="T11" fmla="*/ 45 h 279"/>
                <a:gd name="T12" fmla="*/ 6 w 242"/>
                <a:gd name="T13" fmla="*/ 40 h 279"/>
                <a:gd name="T14" fmla="*/ 11 w 242"/>
                <a:gd name="T15" fmla="*/ 30 h 279"/>
                <a:gd name="T16" fmla="*/ 5 w 242"/>
                <a:gd name="T17" fmla="*/ 27 h 279"/>
                <a:gd name="T18" fmla="*/ 7 w 242"/>
                <a:gd name="T19" fmla="*/ 22 h 279"/>
                <a:gd name="T20" fmla="*/ 14 w 242"/>
                <a:gd name="T21" fmla="*/ 20 h 279"/>
                <a:gd name="T22" fmla="*/ 21 w 242"/>
                <a:gd name="T23" fmla="*/ 10 h 279"/>
                <a:gd name="T24" fmla="*/ 27 w 242"/>
                <a:gd name="T25" fmla="*/ 3 h 279"/>
                <a:gd name="T26" fmla="*/ 33 w 242"/>
                <a:gd name="T27" fmla="*/ 0 h 279"/>
                <a:gd name="T28" fmla="*/ 44 w 242"/>
                <a:gd name="T29" fmla="*/ 13 h 279"/>
                <a:gd name="T30" fmla="*/ 54 w 242"/>
                <a:gd name="T31" fmla="*/ 13 h 279"/>
                <a:gd name="T32" fmla="*/ 58 w 242"/>
                <a:gd name="T33" fmla="*/ 25 h 279"/>
                <a:gd name="T34" fmla="*/ 61 w 242"/>
                <a:gd name="T35" fmla="*/ 35 h 279"/>
                <a:gd name="T36" fmla="*/ 54 w 242"/>
                <a:gd name="T37" fmla="*/ 41 h 279"/>
                <a:gd name="T38" fmla="*/ 54 w 242"/>
                <a:gd name="T39" fmla="*/ 54 h 279"/>
                <a:gd name="T40" fmla="*/ 44 w 242"/>
                <a:gd name="T41" fmla="*/ 62 h 27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42"/>
                <a:gd name="T64" fmla="*/ 0 h 279"/>
                <a:gd name="T65" fmla="*/ 242 w 242"/>
                <a:gd name="T66" fmla="*/ 279 h 27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42" h="279">
                  <a:moveTo>
                    <a:pt x="173" y="248"/>
                  </a:moveTo>
                  <a:lnTo>
                    <a:pt x="140" y="250"/>
                  </a:lnTo>
                  <a:lnTo>
                    <a:pt x="116" y="279"/>
                  </a:lnTo>
                  <a:lnTo>
                    <a:pt x="41" y="273"/>
                  </a:lnTo>
                  <a:lnTo>
                    <a:pt x="2" y="250"/>
                  </a:lnTo>
                  <a:lnTo>
                    <a:pt x="0" y="179"/>
                  </a:lnTo>
                  <a:lnTo>
                    <a:pt x="21" y="159"/>
                  </a:lnTo>
                  <a:lnTo>
                    <a:pt x="41" y="118"/>
                  </a:lnTo>
                  <a:lnTo>
                    <a:pt x="17" y="106"/>
                  </a:lnTo>
                  <a:lnTo>
                    <a:pt x="25" y="86"/>
                  </a:lnTo>
                  <a:lnTo>
                    <a:pt x="53" y="80"/>
                  </a:lnTo>
                  <a:lnTo>
                    <a:pt x="82" y="39"/>
                  </a:lnTo>
                  <a:lnTo>
                    <a:pt x="106" y="12"/>
                  </a:lnTo>
                  <a:lnTo>
                    <a:pt x="132" y="0"/>
                  </a:lnTo>
                  <a:lnTo>
                    <a:pt x="175" y="49"/>
                  </a:lnTo>
                  <a:lnTo>
                    <a:pt x="216" y="49"/>
                  </a:lnTo>
                  <a:lnTo>
                    <a:pt x="230" y="100"/>
                  </a:lnTo>
                  <a:lnTo>
                    <a:pt x="242" y="139"/>
                  </a:lnTo>
                  <a:lnTo>
                    <a:pt x="216" y="163"/>
                  </a:lnTo>
                  <a:lnTo>
                    <a:pt x="214" y="214"/>
                  </a:lnTo>
                  <a:lnTo>
                    <a:pt x="173" y="248"/>
                  </a:lnTo>
                </a:path>
              </a:pathLst>
            </a:custGeom>
            <a:grpFill/>
            <a:ln w="635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38" name="Freeform 97"/>
            <p:cNvSpPr>
              <a:spLocks/>
            </p:cNvSpPr>
            <p:nvPr/>
          </p:nvSpPr>
          <p:spPr bwMode="gray">
            <a:xfrm>
              <a:off x="3527" y="2070"/>
              <a:ext cx="86" cy="115"/>
            </a:xfrm>
            <a:custGeom>
              <a:avLst/>
              <a:gdLst>
                <a:gd name="T0" fmla="*/ 2 w 171"/>
                <a:gd name="T1" fmla="*/ 36 h 230"/>
                <a:gd name="T2" fmla="*/ 1 w 171"/>
                <a:gd name="T3" fmla="*/ 47 h 230"/>
                <a:gd name="T4" fmla="*/ 8 w 171"/>
                <a:gd name="T5" fmla="*/ 56 h 230"/>
                <a:gd name="T6" fmla="*/ 24 w 171"/>
                <a:gd name="T7" fmla="*/ 58 h 230"/>
                <a:gd name="T8" fmla="*/ 37 w 171"/>
                <a:gd name="T9" fmla="*/ 54 h 230"/>
                <a:gd name="T10" fmla="*/ 38 w 171"/>
                <a:gd name="T11" fmla="*/ 39 h 230"/>
                <a:gd name="T12" fmla="*/ 43 w 171"/>
                <a:gd name="T13" fmla="*/ 27 h 230"/>
                <a:gd name="T14" fmla="*/ 41 w 171"/>
                <a:gd name="T15" fmla="*/ 20 h 230"/>
                <a:gd name="T16" fmla="*/ 35 w 171"/>
                <a:gd name="T17" fmla="*/ 15 h 230"/>
                <a:gd name="T18" fmla="*/ 25 w 171"/>
                <a:gd name="T19" fmla="*/ 9 h 230"/>
                <a:gd name="T20" fmla="*/ 25 w 171"/>
                <a:gd name="T21" fmla="*/ 1 h 230"/>
                <a:gd name="T22" fmla="*/ 12 w 171"/>
                <a:gd name="T23" fmla="*/ 0 h 230"/>
                <a:gd name="T24" fmla="*/ 11 w 171"/>
                <a:gd name="T25" fmla="*/ 12 h 230"/>
                <a:gd name="T26" fmla="*/ 0 w 171"/>
                <a:gd name="T27" fmla="*/ 20 h 230"/>
                <a:gd name="T28" fmla="*/ 2 w 171"/>
                <a:gd name="T29" fmla="*/ 36 h 23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71"/>
                <a:gd name="T46" fmla="*/ 0 h 230"/>
                <a:gd name="T47" fmla="*/ 171 w 171"/>
                <a:gd name="T48" fmla="*/ 230 h 23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71" h="230">
                  <a:moveTo>
                    <a:pt x="8" y="144"/>
                  </a:moveTo>
                  <a:lnTo>
                    <a:pt x="4" y="185"/>
                  </a:lnTo>
                  <a:lnTo>
                    <a:pt x="31" y="224"/>
                  </a:lnTo>
                  <a:lnTo>
                    <a:pt x="96" y="230"/>
                  </a:lnTo>
                  <a:lnTo>
                    <a:pt x="148" y="215"/>
                  </a:lnTo>
                  <a:lnTo>
                    <a:pt x="152" y="154"/>
                  </a:lnTo>
                  <a:lnTo>
                    <a:pt x="171" y="108"/>
                  </a:lnTo>
                  <a:lnTo>
                    <a:pt x="163" y="79"/>
                  </a:lnTo>
                  <a:lnTo>
                    <a:pt x="138" y="59"/>
                  </a:lnTo>
                  <a:lnTo>
                    <a:pt x="98" y="35"/>
                  </a:lnTo>
                  <a:lnTo>
                    <a:pt x="98" y="4"/>
                  </a:lnTo>
                  <a:lnTo>
                    <a:pt x="45" y="0"/>
                  </a:lnTo>
                  <a:lnTo>
                    <a:pt x="41" y="45"/>
                  </a:lnTo>
                  <a:lnTo>
                    <a:pt x="0" y="79"/>
                  </a:lnTo>
                  <a:lnTo>
                    <a:pt x="8" y="144"/>
                  </a:lnTo>
                  <a:close/>
                </a:path>
              </a:pathLst>
            </a:custGeom>
            <a:grpFill/>
            <a:ln w="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39" name="Freeform 98"/>
            <p:cNvSpPr>
              <a:spLocks/>
            </p:cNvSpPr>
            <p:nvPr/>
          </p:nvSpPr>
          <p:spPr bwMode="gray">
            <a:xfrm>
              <a:off x="3527" y="2070"/>
              <a:ext cx="86" cy="115"/>
            </a:xfrm>
            <a:custGeom>
              <a:avLst/>
              <a:gdLst>
                <a:gd name="T0" fmla="*/ 2 w 171"/>
                <a:gd name="T1" fmla="*/ 36 h 230"/>
                <a:gd name="T2" fmla="*/ 1 w 171"/>
                <a:gd name="T3" fmla="*/ 47 h 230"/>
                <a:gd name="T4" fmla="*/ 8 w 171"/>
                <a:gd name="T5" fmla="*/ 56 h 230"/>
                <a:gd name="T6" fmla="*/ 24 w 171"/>
                <a:gd name="T7" fmla="*/ 58 h 230"/>
                <a:gd name="T8" fmla="*/ 37 w 171"/>
                <a:gd name="T9" fmla="*/ 54 h 230"/>
                <a:gd name="T10" fmla="*/ 38 w 171"/>
                <a:gd name="T11" fmla="*/ 39 h 230"/>
                <a:gd name="T12" fmla="*/ 43 w 171"/>
                <a:gd name="T13" fmla="*/ 27 h 230"/>
                <a:gd name="T14" fmla="*/ 41 w 171"/>
                <a:gd name="T15" fmla="*/ 20 h 230"/>
                <a:gd name="T16" fmla="*/ 35 w 171"/>
                <a:gd name="T17" fmla="*/ 15 h 230"/>
                <a:gd name="T18" fmla="*/ 25 w 171"/>
                <a:gd name="T19" fmla="*/ 9 h 230"/>
                <a:gd name="T20" fmla="*/ 25 w 171"/>
                <a:gd name="T21" fmla="*/ 1 h 230"/>
                <a:gd name="T22" fmla="*/ 12 w 171"/>
                <a:gd name="T23" fmla="*/ 0 h 230"/>
                <a:gd name="T24" fmla="*/ 11 w 171"/>
                <a:gd name="T25" fmla="*/ 12 h 230"/>
                <a:gd name="T26" fmla="*/ 0 w 171"/>
                <a:gd name="T27" fmla="*/ 20 h 230"/>
                <a:gd name="T28" fmla="*/ 2 w 171"/>
                <a:gd name="T29" fmla="*/ 36 h 23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71"/>
                <a:gd name="T46" fmla="*/ 0 h 230"/>
                <a:gd name="T47" fmla="*/ 171 w 171"/>
                <a:gd name="T48" fmla="*/ 230 h 23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71" h="230">
                  <a:moveTo>
                    <a:pt x="8" y="144"/>
                  </a:moveTo>
                  <a:lnTo>
                    <a:pt x="4" y="185"/>
                  </a:lnTo>
                  <a:lnTo>
                    <a:pt x="31" y="224"/>
                  </a:lnTo>
                  <a:lnTo>
                    <a:pt x="96" y="230"/>
                  </a:lnTo>
                  <a:lnTo>
                    <a:pt x="148" y="215"/>
                  </a:lnTo>
                  <a:lnTo>
                    <a:pt x="152" y="154"/>
                  </a:lnTo>
                  <a:lnTo>
                    <a:pt x="171" y="108"/>
                  </a:lnTo>
                  <a:lnTo>
                    <a:pt x="163" y="79"/>
                  </a:lnTo>
                  <a:lnTo>
                    <a:pt x="138" y="59"/>
                  </a:lnTo>
                  <a:lnTo>
                    <a:pt x="98" y="35"/>
                  </a:lnTo>
                  <a:lnTo>
                    <a:pt x="98" y="4"/>
                  </a:lnTo>
                  <a:lnTo>
                    <a:pt x="45" y="0"/>
                  </a:lnTo>
                  <a:lnTo>
                    <a:pt x="41" y="45"/>
                  </a:lnTo>
                  <a:lnTo>
                    <a:pt x="0" y="79"/>
                  </a:lnTo>
                  <a:lnTo>
                    <a:pt x="8" y="144"/>
                  </a:lnTo>
                </a:path>
              </a:pathLst>
            </a:custGeom>
            <a:grpFill/>
            <a:ln w="635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40" name="Freeform 99"/>
            <p:cNvSpPr>
              <a:spLocks/>
            </p:cNvSpPr>
            <p:nvPr/>
          </p:nvSpPr>
          <p:spPr bwMode="gray">
            <a:xfrm>
              <a:off x="3643" y="1699"/>
              <a:ext cx="430" cy="429"/>
            </a:xfrm>
            <a:custGeom>
              <a:avLst/>
              <a:gdLst>
                <a:gd name="T0" fmla="*/ 182 w 860"/>
                <a:gd name="T1" fmla="*/ 145 h 858"/>
                <a:gd name="T2" fmla="*/ 179 w 860"/>
                <a:gd name="T3" fmla="*/ 149 h 858"/>
                <a:gd name="T4" fmla="*/ 174 w 860"/>
                <a:gd name="T5" fmla="*/ 152 h 858"/>
                <a:gd name="T6" fmla="*/ 166 w 860"/>
                <a:gd name="T7" fmla="*/ 154 h 858"/>
                <a:gd name="T8" fmla="*/ 156 w 860"/>
                <a:gd name="T9" fmla="*/ 157 h 858"/>
                <a:gd name="T10" fmla="*/ 149 w 860"/>
                <a:gd name="T11" fmla="*/ 163 h 858"/>
                <a:gd name="T12" fmla="*/ 140 w 860"/>
                <a:gd name="T13" fmla="*/ 170 h 858"/>
                <a:gd name="T14" fmla="*/ 133 w 860"/>
                <a:gd name="T15" fmla="*/ 176 h 858"/>
                <a:gd name="T16" fmla="*/ 129 w 860"/>
                <a:gd name="T17" fmla="*/ 180 h 858"/>
                <a:gd name="T18" fmla="*/ 123 w 860"/>
                <a:gd name="T19" fmla="*/ 186 h 858"/>
                <a:gd name="T20" fmla="*/ 119 w 860"/>
                <a:gd name="T21" fmla="*/ 194 h 858"/>
                <a:gd name="T22" fmla="*/ 113 w 860"/>
                <a:gd name="T23" fmla="*/ 201 h 858"/>
                <a:gd name="T24" fmla="*/ 107 w 860"/>
                <a:gd name="T25" fmla="*/ 204 h 858"/>
                <a:gd name="T26" fmla="*/ 103 w 860"/>
                <a:gd name="T27" fmla="*/ 208 h 858"/>
                <a:gd name="T28" fmla="*/ 95 w 860"/>
                <a:gd name="T29" fmla="*/ 213 h 858"/>
                <a:gd name="T30" fmla="*/ 89 w 860"/>
                <a:gd name="T31" fmla="*/ 215 h 858"/>
                <a:gd name="T32" fmla="*/ 88 w 860"/>
                <a:gd name="T33" fmla="*/ 210 h 858"/>
                <a:gd name="T34" fmla="*/ 92 w 860"/>
                <a:gd name="T35" fmla="*/ 204 h 858"/>
                <a:gd name="T36" fmla="*/ 98 w 860"/>
                <a:gd name="T37" fmla="*/ 198 h 858"/>
                <a:gd name="T38" fmla="*/ 103 w 860"/>
                <a:gd name="T39" fmla="*/ 191 h 858"/>
                <a:gd name="T40" fmla="*/ 101 w 860"/>
                <a:gd name="T41" fmla="*/ 187 h 858"/>
                <a:gd name="T42" fmla="*/ 95 w 860"/>
                <a:gd name="T43" fmla="*/ 184 h 858"/>
                <a:gd name="T44" fmla="*/ 91 w 860"/>
                <a:gd name="T45" fmla="*/ 179 h 858"/>
                <a:gd name="T46" fmla="*/ 93 w 860"/>
                <a:gd name="T47" fmla="*/ 170 h 858"/>
                <a:gd name="T48" fmla="*/ 100 w 860"/>
                <a:gd name="T49" fmla="*/ 159 h 858"/>
                <a:gd name="T50" fmla="*/ 107 w 860"/>
                <a:gd name="T51" fmla="*/ 148 h 858"/>
                <a:gd name="T52" fmla="*/ 110 w 860"/>
                <a:gd name="T53" fmla="*/ 140 h 858"/>
                <a:gd name="T54" fmla="*/ 110 w 860"/>
                <a:gd name="T55" fmla="*/ 135 h 858"/>
                <a:gd name="T56" fmla="*/ 105 w 860"/>
                <a:gd name="T57" fmla="*/ 129 h 858"/>
                <a:gd name="T58" fmla="*/ 99 w 860"/>
                <a:gd name="T59" fmla="*/ 123 h 858"/>
                <a:gd name="T60" fmla="*/ 94 w 860"/>
                <a:gd name="T61" fmla="*/ 122 h 858"/>
                <a:gd name="T62" fmla="*/ 87 w 860"/>
                <a:gd name="T63" fmla="*/ 123 h 858"/>
                <a:gd name="T64" fmla="*/ 78 w 860"/>
                <a:gd name="T65" fmla="*/ 123 h 858"/>
                <a:gd name="T66" fmla="*/ 74 w 860"/>
                <a:gd name="T67" fmla="*/ 124 h 858"/>
                <a:gd name="T68" fmla="*/ 70 w 860"/>
                <a:gd name="T69" fmla="*/ 134 h 858"/>
                <a:gd name="T70" fmla="*/ 66 w 860"/>
                <a:gd name="T71" fmla="*/ 145 h 858"/>
                <a:gd name="T72" fmla="*/ 60 w 860"/>
                <a:gd name="T73" fmla="*/ 152 h 858"/>
                <a:gd name="T74" fmla="*/ 53 w 860"/>
                <a:gd name="T75" fmla="*/ 163 h 858"/>
                <a:gd name="T76" fmla="*/ 46 w 860"/>
                <a:gd name="T77" fmla="*/ 169 h 858"/>
                <a:gd name="T78" fmla="*/ 41 w 860"/>
                <a:gd name="T79" fmla="*/ 172 h 858"/>
                <a:gd name="T80" fmla="*/ 34 w 860"/>
                <a:gd name="T81" fmla="*/ 167 h 858"/>
                <a:gd name="T82" fmla="*/ 14 w 860"/>
                <a:gd name="T83" fmla="*/ 147 h 858"/>
                <a:gd name="T84" fmla="*/ 5 w 860"/>
                <a:gd name="T85" fmla="*/ 127 h 858"/>
                <a:gd name="T86" fmla="*/ 7 w 860"/>
                <a:gd name="T87" fmla="*/ 101 h 858"/>
                <a:gd name="T88" fmla="*/ 3 w 860"/>
                <a:gd name="T89" fmla="*/ 79 h 858"/>
                <a:gd name="T90" fmla="*/ 21 w 860"/>
                <a:gd name="T91" fmla="*/ 80 h 858"/>
                <a:gd name="T92" fmla="*/ 43 w 860"/>
                <a:gd name="T93" fmla="*/ 78 h 858"/>
                <a:gd name="T94" fmla="*/ 69 w 860"/>
                <a:gd name="T95" fmla="*/ 53 h 858"/>
                <a:gd name="T96" fmla="*/ 94 w 860"/>
                <a:gd name="T97" fmla="*/ 44 h 858"/>
                <a:gd name="T98" fmla="*/ 108 w 860"/>
                <a:gd name="T99" fmla="*/ 37 h 858"/>
                <a:gd name="T100" fmla="*/ 131 w 860"/>
                <a:gd name="T101" fmla="*/ 12 h 858"/>
                <a:gd name="T102" fmla="*/ 149 w 860"/>
                <a:gd name="T103" fmla="*/ 6 h 858"/>
                <a:gd name="T104" fmla="*/ 182 w 860"/>
                <a:gd name="T105" fmla="*/ 30 h 858"/>
                <a:gd name="T106" fmla="*/ 194 w 860"/>
                <a:gd name="T107" fmla="*/ 60 h 858"/>
                <a:gd name="T108" fmla="*/ 215 w 860"/>
                <a:gd name="T109" fmla="*/ 101 h 858"/>
                <a:gd name="T110" fmla="*/ 183 w 860"/>
                <a:gd name="T111" fmla="*/ 134 h 85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860"/>
                <a:gd name="T169" fmla="*/ 0 h 858"/>
                <a:gd name="T170" fmla="*/ 860 w 860"/>
                <a:gd name="T171" fmla="*/ 858 h 858"/>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860" h="858">
                  <a:moveTo>
                    <a:pt x="725" y="575"/>
                  </a:moveTo>
                  <a:lnTo>
                    <a:pt x="725" y="579"/>
                  </a:lnTo>
                  <a:lnTo>
                    <a:pt x="719" y="585"/>
                  </a:lnTo>
                  <a:lnTo>
                    <a:pt x="713" y="594"/>
                  </a:lnTo>
                  <a:lnTo>
                    <a:pt x="705" y="604"/>
                  </a:lnTo>
                  <a:lnTo>
                    <a:pt x="695" y="608"/>
                  </a:lnTo>
                  <a:lnTo>
                    <a:pt x="681" y="610"/>
                  </a:lnTo>
                  <a:lnTo>
                    <a:pt x="664" y="614"/>
                  </a:lnTo>
                  <a:lnTo>
                    <a:pt x="642" y="618"/>
                  </a:lnTo>
                  <a:lnTo>
                    <a:pt x="622" y="626"/>
                  </a:lnTo>
                  <a:lnTo>
                    <a:pt x="607" y="638"/>
                  </a:lnTo>
                  <a:lnTo>
                    <a:pt x="593" y="651"/>
                  </a:lnTo>
                  <a:lnTo>
                    <a:pt x="577" y="665"/>
                  </a:lnTo>
                  <a:lnTo>
                    <a:pt x="559" y="679"/>
                  </a:lnTo>
                  <a:lnTo>
                    <a:pt x="544" y="693"/>
                  </a:lnTo>
                  <a:lnTo>
                    <a:pt x="530" y="703"/>
                  </a:lnTo>
                  <a:lnTo>
                    <a:pt x="522" y="711"/>
                  </a:lnTo>
                  <a:lnTo>
                    <a:pt x="514" y="718"/>
                  </a:lnTo>
                  <a:lnTo>
                    <a:pt x="502" y="730"/>
                  </a:lnTo>
                  <a:lnTo>
                    <a:pt x="492" y="744"/>
                  </a:lnTo>
                  <a:lnTo>
                    <a:pt x="481" y="760"/>
                  </a:lnTo>
                  <a:lnTo>
                    <a:pt x="475" y="774"/>
                  </a:lnTo>
                  <a:lnTo>
                    <a:pt x="465" y="789"/>
                  </a:lnTo>
                  <a:lnTo>
                    <a:pt x="451" y="801"/>
                  </a:lnTo>
                  <a:lnTo>
                    <a:pt x="437" y="809"/>
                  </a:lnTo>
                  <a:lnTo>
                    <a:pt x="427" y="815"/>
                  </a:lnTo>
                  <a:lnTo>
                    <a:pt x="422" y="823"/>
                  </a:lnTo>
                  <a:lnTo>
                    <a:pt x="410" y="831"/>
                  </a:lnTo>
                  <a:lnTo>
                    <a:pt x="394" y="840"/>
                  </a:lnTo>
                  <a:lnTo>
                    <a:pt x="380" y="850"/>
                  </a:lnTo>
                  <a:lnTo>
                    <a:pt x="364" y="856"/>
                  </a:lnTo>
                  <a:lnTo>
                    <a:pt x="355" y="858"/>
                  </a:lnTo>
                  <a:lnTo>
                    <a:pt x="349" y="854"/>
                  </a:lnTo>
                  <a:lnTo>
                    <a:pt x="349" y="838"/>
                  </a:lnTo>
                  <a:lnTo>
                    <a:pt x="355" y="827"/>
                  </a:lnTo>
                  <a:lnTo>
                    <a:pt x="366" y="815"/>
                  </a:lnTo>
                  <a:lnTo>
                    <a:pt x="380" y="801"/>
                  </a:lnTo>
                  <a:lnTo>
                    <a:pt x="392" y="789"/>
                  </a:lnTo>
                  <a:lnTo>
                    <a:pt x="404" y="775"/>
                  </a:lnTo>
                  <a:lnTo>
                    <a:pt x="410" y="764"/>
                  </a:lnTo>
                  <a:lnTo>
                    <a:pt x="410" y="754"/>
                  </a:lnTo>
                  <a:lnTo>
                    <a:pt x="404" y="748"/>
                  </a:lnTo>
                  <a:lnTo>
                    <a:pt x="392" y="742"/>
                  </a:lnTo>
                  <a:lnTo>
                    <a:pt x="380" y="734"/>
                  </a:lnTo>
                  <a:lnTo>
                    <a:pt x="370" y="726"/>
                  </a:lnTo>
                  <a:lnTo>
                    <a:pt x="364" y="716"/>
                  </a:lnTo>
                  <a:lnTo>
                    <a:pt x="364" y="699"/>
                  </a:lnTo>
                  <a:lnTo>
                    <a:pt x="372" y="679"/>
                  </a:lnTo>
                  <a:lnTo>
                    <a:pt x="382" y="661"/>
                  </a:lnTo>
                  <a:lnTo>
                    <a:pt x="400" y="636"/>
                  </a:lnTo>
                  <a:lnTo>
                    <a:pt x="418" y="608"/>
                  </a:lnTo>
                  <a:lnTo>
                    <a:pt x="425" y="592"/>
                  </a:lnTo>
                  <a:lnTo>
                    <a:pt x="433" y="575"/>
                  </a:lnTo>
                  <a:lnTo>
                    <a:pt x="441" y="559"/>
                  </a:lnTo>
                  <a:lnTo>
                    <a:pt x="443" y="547"/>
                  </a:lnTo>
                  <a:lnTo>
                    <a:pt x="439" y="537"/>
                  </a:lnTo>
                  <a:lnTo>
                    <a:pt x="429" y="526"/>
                  </a:lnTo>
                  <a:lnTo>
                    <a:pt x="418" y="514"/>
                  </a:lnTo>
                  <a:lnTo>
                    <a:pt x="404" y="502"/>
                  </a:lnTo>
                  <a:lnTo>
                    <a:pt x="394" y="494"/>
                  </a:lnTo>
                  <a:lnTo>
                    <a:pt x="384" y="490"/>
                  </a:lnTo>
                  <a:lnTo>
                    <a:pt x="374" y="490"/>
                  </a:lnTo>
                  <a:lnTo>
                    <a:pt x="362" y="492"/>
                  </a:lnTo>
                  <a:lnTo>
                    <a:pt x="345" y="494"/>
                  </a:lnTo>
                  <a:lnTo>
                    <a:pt x="325" y="494"/>
                  </a:lnTo>
                  <a:lnTo>
                    <a:pt x="311" y="492"/>
                  </a:lnTo>
                  <a:lnTo>
                    <a:pt x="301" y="492"/>
                  </a:lnTo>
                  <a:lnTo>
                    <a:pt x="294" y="498"/>
                  </a:lnTo>
                  <a:lnTo>
                    <a:pt x="286" y="512"/>
                  </a:lnTo>
                  <a:lnTo>
                    <a:pt x="280" y="533"/>
                  </a:lnTo>
                  <a:lnTo>
                    <a:pt x="272" y="557"/>
                  </a:lnTo>
                  <a:lnTo>
                    <a:pt x="264" y="577"/>
                  </a:lnTo>
                  <a:lnTo>
                    <a:pt x="254" y="592"/>
                  </a:lnTo>
                  <a:lnTo>
                    <a:pt x="242" y="608"/>
                  </a:lnTo>
                  <a:lnTo>
                    <a:pt x="227" y="630"/>
                  </a:lnTo>
                  <a:lnTo>
                    <a:pt x="211" y="650"/>
                  </a:lnTo>
                  <a:lnTo>
                    <a:pt x="197" y="663"/>
                  </a:lnTo>
                  <a:lnTo>
                    <a:pt x="183" y="673"/>
                  </a:lnTo>
                  <a:lnTo>
                    <a:pt x="172" y="681"/>
                  </a:lnTo>
                  <a:lnTo>
                    <a:pt x="162" y="687"/>
                  </a:lnTo>
                  <a:lnTo>
                    <a:pt x="158" y="691"/>
                  </a:lnTo>
                  <a:lnTo>
                    <a:pt x="134" y="667"/>
                  </a:lnTo>
                  <a:lnTo>
                    <a:pt x="103" y="620"/>
                  </a:lnTo>
                  <a:lnTo>
                    <a:pt x="55" y="587"/>
                  </a:lnTo>
                  <a:lnTo>
                    <a:pt x="0" y="569"/>
                  </a:lnTo>
                  <a:lnTo>
                    <a:pt x="20" y="510"/>
                  </a:lnTo>
                  <a:lnTo>
                    <a:pt x="53" y="457"/>
                  </a:lnTo>
                  <a:lnTo>
                    <a:pt x="30" y="402"/>
                  </a:lnTo>
                  <a:lnTo>
                    <a:pt x="30" y="337"/>
                  </a:lnTo>
                  <a:lnTo>
                    <a:pt x="10" y="315"/>
                  </a:lnTo>
                  <a:lnTo>
                    <a:pt x="40" y="285"/>
                  </a:lnTo>
                  <a:lnTo>
                    <a:pt x="81" y="317"/>
                  </a:lnTo>
                  <a:lnTo>
                    <a:pt x="126" y="382"/>
                  </a:lnTo>
                  <a:lnTo>
                    <a:pt x="170" y="311"/>
                  </a:lnTo>
                  <a:lnTo>
                    <a:pt x="215" y="274"/>
                  </a:lnTo>
                  <a:lnTo>
                    <a:pt x="274" y="209"/>
                  </a:lnTo>
                  <a:lnTo>
                    <a:pt x="349" y="189"/>
                  </a:lnTo>
                  <a:lnTo>
                    <a:pt x="376" y="173"/>
                  </a:lnTo>
                  <a:lnTo>
                    <a:pt x="380" y="134"/>
                  </a:lnTo>
                  <a:lnTo>
                    <a:pt x="431" y="146"/>
                  </a:lnTo>
                  <a:lnTo>
                    <a:pt x="475" y="108"/>
                  </a:lnTo>
                  <a:lnTo>
                    <a:pt x="524" y="47"/>
                  </a:lnTo>
                  <a:lnTo>
                    <a:pt x="524" y="0"/>
                  </a:lnTo>
                  <a:lnTo>
                    <a:pt x="595" y="22"/>
                  </a:lnTo>
                  <a:lnTo>
                    <a:pt x="679" y="45"/>
                  </a:lnTo>
                  <a:lnTo>
                    <a:pt x="725" y="120"/>
                  </a:lnTo>
                  <a:lnTo>
                    <a:pt x="784" y="187"/>
                  </a:lnTo>
                  <a:lnTo>
                    <a:pt x="774" y="240"/>
                  </a:lnTo>
                  <a:lnTo>
                    <a:pt x="860" y="317"/>
                  </a:lnTo>
                  <a:lnTo>
                    <a:pt x="860" y="402"/>
                  </a:lnTo>
                  <a:lnTo>
                    <a:pt x="815" y="425"/>
                  </a:lnTo>
                  <a:lnTo>
                    <a:pt x="731" y="533"/>
                  </a:lnTo>
                  <a:lnTo>
                    <a:pt x="725" y="575"/>
                  </a:lnTo>
                  <a:close/>
                </a:path>
              </a:pathLst>
            </a:custGeom>
            <a:grpFill/>
            <a:ln w="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41" name="Freeform 100"/>
            <p:cNvSpPr>
              <a:spLocks/>
            </p:cNvSpPr>
            <p:nvPr/>
          </p:nvSpPr>
          <p:spPr bwMode="gray">
            <a:xfrm>
              <a:off x="3643" y="1699"/>
              <a:ext cx="430" cy="429"/>
            </a:xfrm>
            <a:custGeom>
              <a:avLst/>
              <a:gdLst>
                <a:gd name="T0" fmla="*/ 182 w 860"/>
                <a:gd name="T1" fmla="*/ 145 h 858"/>
                <a:gd name="T2" fmla="*/ 179 w 860"/>
                <a:gd name="T3" fmla="*/ 149 h 858"/>
                <a:gd name="T4" fmla="*/ 174 w 860"/>
                <a:gd name="T5" fmla="*/ 152 h 858"/>
                <a:gd name="T6" fmla="*/ 166 w 860"/>
                <a:gd name="T7" fmla="*/ 154 h 858"/>
                <a:gd name="T8" fmla="*/ 156 w 860"/>
                <a:gd name="T9" fmla="*/ 157 h 858"/>
                <a:gd name="T10" fmla="*/ 149 w 860"/>
                <a:gd name="T11" fmla="*/ 163 h 858"/>
                <a:gd name="T12" fmla="*/ 140 w 860"/>
                <a:gd name="T13" fmla="*/ 170 h 858"/>
                <a:gd name="T14" fmla="*/ 133 w 860"/>
                <a:gd name="T15" fmla="*/ 176 h 858"/>
                <a:gd name="T16" fmla="*/ 129 w 860"/>
                <a:gd name="T17" fmla="*/ 180 h 858"/>
                <a:gd name="T18" fmla="*/ 123 w 860"/>
                <a:gd name="T19" fmla="*/ 186 h 858"/>
                <a:gd name="T20" fmla="*/ 119 w 860"/>
                <a:gd name="T21" fmla="*/ 194 h 858"/>
                <a:gd name="T22" fmla="*/ 113 w 860"/>
                <a:gd name="T23" fmla="*/ 201 h 858"/>
                <a:gd name="T24" fmla="*/ 107 w 860"/>
                <a:gd name="T25" fmla="*/ 204 h 858"/>
                <a:gd name="T26" fmla="*/ 103 w 860"/>
                <a:gd name="T27" fmla="*/ 208 h 858"/>
                <a:gd name="T28" fmla="*/ 95 w 860"/>
                <a:gd name="T29" fmla="*/ 213 h 858"/>
                <a:gd name="T30" fmla="*/ 89 w 860"/>
                <a:gd name="T31" fmla="*/ 215 h 858"/>
                <a:gd name="T32" fmla="*/ 88 w 860"/>
                <a:gd name="T33" fmla="*/ 210 h 858"/>
                <a:gd name="T34" fmla="*/ 92 w 860"/>
                <a:gd name="T35" fmla="*/ 204 h 858"/>
                <a:gd name="T36" fmla="*/ 98 w 860"/>
                <a:gd name="T37" fmla="*/ 198 h 858"/>
                <a:gd name="T38" fmla="*/ 103 w 860"/>
                <a:gd name="T39" fmla="*/ 191 h 858"/>
                <a:gd name="T40" fmla="*/ 101 w 860"/>
                <a:gd name="T41" fmla="*/ 187 h 858"/>
                <a:gd name="T42" fmla="*/ 95 w 860"/>
                <a:gd name="T43" fmla="*/ 184 h 858"/>
                <a:gd name="T44" fmla="*/ 91 w 860"/>
                <a:gd name="T45" fmla="*/ 179 h 858"/>
                <a:gd name="T46" fmla="*/ 93 w 860"/>
                <a:gd name="T47" fmla="*/ 170 h 858"/>
                <a:gd name="T48" fmla="*/ 100 w 860"/>
                <a:gd name="T49" fmla="*/ 159 h 858"/>
                <a:gd name="T50" fmla="*/ 107 w 860"/>
                <a:gd name="T51" fmla="*/ 148 h 858"/>
                <a:gd name="T52" fmla="*/ 110 w 860"/>
                <a:gd name="T53" fmla="*/ 140 h 858"/>
                <a:gd name="T54" fmla="*/ 110 w 860"/>
                <a:gd name="T55" fmla="*/ 135 h 858"/>
                <a:gd name="T56" fmla="*/ 105 w 860"/>
                <a:gd name="T57" fmla="*/ 129 h 858"/>
                <a:gd name="T58" fmla="*/ 99 w 860"/>
                <a:gd name="T59" fmla="*/ 123 h 858"/>
                <a:gd name="T60" fmla="*/ 94 w 860"/>
                <a:gd name="T61" fmla="*/ 122 h 858"/>
                <a:gd name="T62" fmla="*/ 87 w 860"/>
                <a:gd name="T63" fmla="*/ 123 h 858"/>
                <a:gd name="T64" fmla="*/ 78 w 860"/>
                <a:gd name="T65" fmla="*/ 123 h 858"/>
                <a:gd name="T66" fmla="*/ 74 w 860"/>
                <a:gd name="T67" fmla="*/ 124 h 858"/>
                <a:gd name="T68" fmla="*/ 70 w 860"/>
                <a:gd name="T69" fmla="*/ 134 h 858"/>
                <a:gd name="T70" fmla="*/ 66 w 860"/>
                <a:gd name="T71" fmla="*/ 145 h 858"/>
                <a:gd name="T72" fmla="*/ 60 w 860"/>
                <a:gd name="T73" fmla="*/ 152 h 858"/>
                <a:gd name="T74" fmla="*/ 53 w 860"/>
                <a:gd name="T75" fmla="*/ 163 h 858"/>
                <a:gd name="T76" fmla="*/ 46 w 860"/>
                <a:gd name="T77" fmla="*/ 169 h 858"/>
                <a:gd name="T78" fmla="*/ 41 w 860"/>
                <a:gd name="T79" fmla="*/ 172 h 858"/>
                <a:gd name="T80" fmla="*/ 34 w 860"/>
                <a:gd name="T81" fmla="*/ 167 h 858"/>
                <a:gd name="T82" fmla="*/ 14 w 860"/>
                <a:gd name="T83" fmla="*/ 147 h 858"/>
                <a:gd name="T84" fmla="*/ 5 w 860"/>
                <a:gd name="T85" fmla="*/ 127 h 858"/>
                <a:gd name="T86" fmla="*/ 7 w 860"/>
                <a:gd name="T87" fmla="*/ 101 h 858"/>
                <a:gd name="T88" fmla="*/ 3 w 860"/>
                <a:gd name="T89" fmla="*/ 79 h 858"/>
                <a:gd name="T90" fmla="*/ 21 w 860"/>
                <a:gd name="T91" fmla="*/ 80 h 858"/>
                <a:gd name="T92" fmla="*/ 43 w 860"/>
                <a:gd name="T93" fmla="*/ 78 h 858"/>
                <a:gd name="T94" fmla="*/ 69 w 860"/>
                <a:gd name="T95" fmla="*/ 53 h 858"/>
                <a:gd name="T96" fmla="*/ 94 w 860"/>
                <a:gd name="T97" fmla="*/ 44 h 858"/>
                <a:gd name="T98" fmla="*/ 108 w 860"/>
                <a:gd name="T99" fmla="*/ 37 h 858"/>
                <a:gd name="T100" fmla="*/ 131 w 860"/>
                <a:gd name="T101" fmla="*/ 12 h 858"/>
                <a:gd name="T102" fmla="*/ 149 w 860"/>
                <a:gd name="T103" fmla="*/ 6 h 858"/>
                <a:gd name="T104" fmla="*/ 182 w 860"/>
                <a:gd name="T105" fmla="*/ 30 h 858"/>
                <a:gd name="T106" fmla="*/ 194 w 860"/>
                <a:gd name="T107" fmla="*/ 60 h 858"/>
                <a:gd name="T108" fmla="*/ 215 w 860"/>
                <a:gd name="T109" fmla="*/ 101 h 858"/>
                <a:gd name="T110" fmla="*/ 183 w 860"/>
                <a:gd name="T111" fmla="*/ 134 h 85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860"/>
                <a:gd name="T169" fmla="*/ 0 h 858"/>
                <a:gd name="T170" fmla="*/ 860 w 860"/>
                <a:gd name="T171" fmla="*/ 858 h 858"/>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860" h="858">
                  <a:moveTo>
                    <a:pt x="725" y="575"/>
                  </a:moveTo>
                  <a:lnTo>
                    <a:pt x="725" y="579"/>
                  </a:lnTo>
                  <a:lnTo>
                    <a:pt x="719" y="585"/>
                  </a:lnTo>
                  <a:lnTo>
                    <a:pt x="713" y="594"/>
                  </a:lnTo>
                  <a:lnTo>
                    <a:pt x="705" y="604"/>
                  </a:lnTo>
                  <a:lnTo>
                    <a:pt x="695" y="608"/>
                  </a:lnTo>
                  <a:lnTo>
                    <a:pt x="681" y="610"/>
                  </a:lnTo>
                  <a:lnTo>
                    <a:pt x="664" y="614"/>
                  </a:lnTo>
                  <a:lnTo>
                    <a:pt x="642" y="618"/>
                  </a:lnTo>
                  <a:lnTo>
                    <a:pt x="622" y="626"/>
                  </a:lnTo>
                  <a:lnTo>
                    <a:pt x="607" y="638"/>
                  </a:lnTo>
                  <a:lnTo>
                    <a:pt x="593" y="651"/>
                  </a:lnTo>
                  <a:lnTo>
                    <a:pt x="577" y="665"/>
                  </a:lnTo>
                  <a:lnTo>
                    <a:pt x="559" y="679"/>
                  </a:lnTo>
                  <a:lnTo>
                    <a:pt x="544" y="693"/>
                  </a:lnTo>
                  <a:lnTo>
                    <a:pt x="530" y="703"/>
                  </a:lnTo>
                  <a:lnTo>
                    <a:pt x="522" y="711"/>
                  </a:lnTo>
                  <a:lnTo>
                    <a:pt x="514" y="718"/>
                  </a:lnTo>
                  <a:lnTo>
                    <a:pt x="502" y="730"/>
                  </a:lnTo>
                  <a:lnTo>
                    <a:pt x="492" y="744"/>
                  </a:lnTo>
                  <a:lnTo>
                    <a:pt x="481" y="760"/>
                  </a:lnTo>
                  <a:lnTo>
                    <a:pt x="475" y="774"/>
                  </a:lnTo>
                  <a:lnTo>
                    <a:pt x="465" y="789"/>
                  </a:lnTo>
                  <a:lnTo>
                    <a:pt x="451" y="801"/>
                  </a:lnTo>
                  <a:lnTo>
                    <a:pt x="437" y="809"/>
                  </a:lnTo>
                  <a:lnTo>
                    <a:pt x="427" y="815"/>
                  </a:lnTo>
                  <a:lnTo>
                    <a:pt x="422" y="823"/>
                  </a:lnTo>
                  <a:lnTo>
                    <a:pt x="410" y="831"/>
                  </a:lnTo>
                  <a:lnTo>
                    <a:pt x="394" y="840"/>
                  </a:lnTo>
                  <a:lnTo>
                    <a:pt x="380" y="850"/>
                  </a:lnTo>
                  <a:lnTo>
                    <a:pt x="364" y="856"/>
                  </a:lnTo>
                  <a:lnTo>
                    <a:pt x="355" y="858"/>
                  </a:lnTo>
                  <a:lnTo>
                    <a:pt x="349" y="854"/>
                  </a:lnTo>
                  <a:lnTo>
                    <a:pt x="349" y="838"/>
                  </a:lnTo>
                  <a:lnTo>
                    <a:pt x="355" y="827"/>
                  </a:lnTo>
                  <a:lnTo>
                    <a:pt x="366" y="815"/>
                  </a:lnTo>
                  <a:lnTo>
                    <a:pt x="380" y="801"/>
                  </a:lnTo>
                  <a:lnTo>
                    <a:pt x="392" y="789"/>
                  </a:lnTo>
                  <a:lnTo>
                    <a:pt x="404" y="775"/>
                  </a:lnTo>
                  <a:lnTo>
                    <a:pt x="410" y="764"/>
                  </a:lnTo>
                  <a:lnTo>
                    <a:pt x="410" y="754"/>
                  </a:lnTo>
                  <a:lnTo>
                    <a:pt x="404" y="748"/>
                  </a:lnTo>
                  <a:lnTo>
                    <a:pt x="392" y="742"/>
                  </a:lnTo>
                  <a:lnTo>
                    <a:pt x="380" y="734"/>
                  </a:lnTo>
                  <a:lnTo>
                    <a:pt x="370" y="726"/>
                  </a:lnTo>
                  <a:lnTo>
                    <a:pt x="364" y="716"/>
                  </a:lnTo>
                  <a:lnTo>
                    <a:pt x="364" y="699"/>
                  </a:lnTo>
                  <a:lnTo>
                    <a:pt x="372" y="679"/>
                  </a:lnTo>
                  <a:lnTo>
                    <a:pt x="382" y="661"/>
                  </a:lnTo>
                  <a:lnTo>
                    <a:pt x="400" y="636"/>
                  </a:lnTo>
                  <a:lnTo>
                    <a:pt x="418" y="608"/>
                  </a:lnTo>
                  <a:lnTo>
                    <a:pt x="425" y="592"/>
                  </a:lnTo>
                  <a:lnTo>
                    <a:pt x="433" y="575"/>
                  </a:lnTo>
                  <a:lnTo>
                    <a:pt x="441" y="559"/>
                  </a:lnTo>
                  <a:lnTo>
                    <a:pt x="443" y="547"/>
                  </a:lnTo>
                  <a:lnTo>
                    <a:pt x="439" y="537"/>
                  </a:lnTo>
                  <a:lnTo>
                    <a:pt x="429" y="526"/>
                  </a:lnTo>
                  <a:lnTo>
                    <a:pt x="418" y="514"/>
                  </a:lnTo>
                  <a:lnTo>
                    <a:pt x="404" y="502"/>
                  </a:lnTo>
                  <a:lnTo>
                    <a:pt x="394" y="494"/>
                  </a:lnTo>
                  <a:lnTo>
                    <a:pt x="384" y="490"/>
                  </a:lnTo>
                  <a:lnTo>
                    <a:pt x="374" y="490"/>
                  </a:lnTo>
                  <a:lnTo>
                    <a:pt x="362" y="492"/>
                  </a:lnTo>
                  <a:lnTo>
                    <a:pt x="345" y="494"/>
                  </a:lnTo>
                  <a:lnTo>
                    <a:pt x="325" y="494"/>
                  </a:lnTo>
                  <a:lnTo>
                    <a:pt x="311" y="492"/>
                  </a:lnTo>
                  <a:lnTo>
                    <a:pt x="301" y="492"/>
                  </a:lnTo>
                  <a:lnTo>
                    <a:pt x="294" y="498"/>
                  </a:lnTo>
                  <a:lnTo>
                    <a:pt x="286" y="512"/>
                  </a:lnTo>
                  <a:lnTo>
                    <a:pt x="280" y="533"/>
                  </a:lnTo>
                  <a:lnTo>
                    <a:pt x="272" y="557"/>
                  </a:lnTo>
                  <a:lnTo>
                    <a:pt x="264" y="577"/>
                  </a:lnTo>
                  <a:lnTo>
                    <a:pt x="254" y="592"/>
                  </a:lnTo>
                  <a:lnTo>
                    <a:pt x="242" y="608"/>
                  </a:lnTo>
                  <a:lnTo>
                    <a:pt x="227" y="630"/>
                  </a:lnTo>
                  <a:lnTo>
                    <a:pt x="211" y="650"/>
                  </a:lnTo>
                  <a:lnTo>
                    <a:pt x="197" y="663"/>
                  </a:lnTo>
                  <a:lnTo>
                    <a:pt x="183" y="673"/>
                  </a:lnTo>
                  <a:lnTo>
                    <a:pt x="172" y="681"/>
                  </a:lnTo>
                  <a:lnTo>
                    <a:pt x="162" y="687"/>
                  </a:lnTo>
                  <a:lnTo>
                    <a:pt x="158" y="691"/>
                  </a:lnTo>
                  <a:lnTo>
                    <a:pt x="134" y="667"/>
                  </a:lnTo>
                  <a:lnTo>
                    <a:pt x="103" y="620"/>
                  </a:lnTo>
                  <a:lnTo>
                    <a:pt x="55" y="587"/>
                  </a:lnTo>
                  <a:lnTo>
                    <a:pt x="0" y="569"/>
                  </a:lnTo>
                  <a:lnTo>
                    <a:pt x="20" y="510"/>
                  </a:lnTo>
                  <a:lnTo>
                    <a:pt x="53" y="457"/>
                  </a:lnTo>
                  <a:lnTo>
                    <a:pt x="30" y="402"/>
                  </a:lnTo>
                  <a:lnTo>
                    <a:pt x="30" y="337"/>
                  </a:lnTo>
                  <a:lnTo>
                    <a:pt x="10" y="315"/>
                  </a:lnTo>
                  <a:lnTo>
                    <a:pt x="40" y="285"/>
                  </a:lnTo>
                  <a:lnTo>
                    <a:pt x="81" y="317"/>
                  </a:lnTo>
                  <a:lnTo>
                    <a:pt x="126" y="382"/>
                  </a:lnTo>
                  <a:lnTo>
                    <a:pt x="170" y="311"/>
                  </a:lnTo>
                  <a:lnTo>
                    <a:pt x="215" y="274"/>
                  </a:lnTo>
                  <a:lnTo>
                    <a:pt x="274" y="209"/>
                  </a:lnTo>
                  <a:lnTo>
                    <a:pt x="349" y="189"/>
                  </a:lnTo>
                  <a:lnTo>
                    <a:pt x="376" y="173"/>
                  </a:lnTo>
                  <a:lnTo>
                    <a:pt x="380" y="134"/>
                  </a:lnTo>
                  <a:lnTo>
                    <a:pt x="431" y="146"/>
                  </a:lnTo>
                  <a:lnTo>
                    <a:pt x="475" y="108"/>
                  </a:lnTo>
                  <a:lnTo>
                    <a:pt x="524" y="47"/>
                  </a:lnTo>
                  <a:lnTo>
                    <a:pt x="524" y="0"/>
                  </a:lnTo>
                  <a:lnTo>
                    <a:pt x="595" y="22"/>
                  </a:lnTo>
                  <a:lnTo>
                    <a:pt x="679" y="45"/>
                  </a:lnTo>
                  <a:lnTo>
                    <a:pt x="725" y="120"/>
                  </a:lnTo>
                  <a:lnTo>
                    <a:pt x="784" y="187"/>
                  </a:lnTo>
                  <a:lnTo>
                    <a:pt x="774" y="240"/>
                  </a:lnTo>
                  <a:lnTo>
                    <a:pt x="860" y="317"/>
                  </a:lnTo>
                  <a:lnTo>
                    <a:pt x="860" y="402"/>
                  </a:lnTo>
                  <a:lnTo>
                    <a:pt x="815" y="425"/>
                  </a:lnTo>
                  <a:lnTo>
                    <a:pt x="731" y="533"/>
                  </a:lnTo>
                  <a:lnTo>
                    <a:pt x="725" y="575"/>
                  </a:lnTo>
                </a:path>
              </a:pathLst>
            </a:custGeom>
            <a:grpFill/>
            <a:ln w="635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42" name="Freeform 101"/>
            <p:cNvSpPr>
              <a:spLocks/>
            </p:cNvSpPr>
            <p:nvPr/>
          </p:nvSpPr>
          <p:spPr bwMode="gray">
            <a:xfrm>
              <a:off x="3738" y="1458"/>
              <a:ext cx="630" cy="431"/>
            </a:xfrm>
            <a:custGeom>
              <a:avLst/>
              <a:gdLst>
                <a:gd name="T0" fmla="*/ 315 w 1260"/>
                <a:gd name="T1" fmla="*/ 87 h 862"/>
                <a:gd name="T2" fmla="*/ 309 w 1260"/>
                <a:gd name="T3" fmla="*/ 91 h 862"/>
                <a:gd name="T4" fmla="*/ 299 w 1260"/>
                <a:gd name="T5" fmla="*/ 98 h 862"/>
                <a:gd name="T6" fmla="*/ 293 w 1260"/>
                <a:gd name="T7" fmla="*/ 101 h 862"/>
                <a:gd name="T8" fmla="*/ 287 w 1260"/>
                <a:gd name="T9" fmla="*/ 98 h 862"/>
                <a:gd name="T10" fmla="*/ 279 w 1260"/>
                <a:gd name="T11" fmla="*/ 94 h 862"/>
                <a:gd name="T12" fmla="*/ 277 w 1260"/>
                <a:gd name="T13" fmla="*/ 106 h 862"/>
                <a:gd name="T14" fmla="*/ 274 w 1260"/>
                <a:gd name="T15" fmla="*/ 119 h 862"/>
                <a:gd name="T16" fmla="*/ 265 w 1260"/>
                <a:gd name="T17" fmla="*/ 127 h 862"/>
                <a:gd name="T18" fmla="*/ 263 w 1260"/>
                <a:gd name="T19" fmla="*/ 136 h 862"/>
                <a:gd name="T20" fmla="*/ 254 w 1260"/>
                <a:gd name="T21" fmla="*/ 143 h 862"/>
                <a:gd name="T22" fmla="*/ 241 w 1260"/>
                <a:gd name="T23" fmla="*/ 147 h 862"/>
                <a:gd name="T24" fmla="*/ 233 w 1260"/>
                <a:gd name="T25" fmla="*/ 149 h 862"/>
                <a:gd name="T26" fmla="*/ 236 w 1260"/>
                <a:gd name="T27" fmla="*/ 157 h 862"/>
                <a:gd name="T28" fmla="*/ 244 w 1260"/>
                <a:gd name="T29" fmla="*/ 167 h 862"/>
                <a:gd name="T30" fmla="*/ 241 w 1260"/>
                <a:gd name="T31" fmla="*/ 175 h 862"/>
                <a:gd name="T32" fmla="*/ 226 w 1260"/>
                <a:gd name="T33" fmla="*/ 177 h 862"/>
                <a:gd name="T34" fmla="*/ 216 w 1260"/>
                <a:gd name="T35" fmla="*/ 177 h 862"/>
                <a:gd name="T36" fmla="*/ 207 w 1260"/>
                <a:gd name="T37" fmla="*/ 177 h 862"/>
                <a:gd name="T38" fmla="*/ 202 w 1260"/>
                <a:gd name="T39" fmla="*/ 172 h 862"/>
                <a:gd name="T40" fmla="*/ 196 w 1260"/>
                <a:gd name="T41" fmla="*/ 170 h 862"/>
                <a:gd name="T42" fmla="*/ 191 w 1260"/>
                <a:gd name="T43" fmla="*/ 183 h 862"/>
                <a:gd name="T44" fmla="*/ 185 w 1260"/>
                <a:gd name="T45" fmla="*/ 199 h 862"/>
                <a:gd name="T46" fmla="*/ 178 w 1260"/>
                <a:gd name="T47" fmla="*/ 213 h 862"/>
                <a:gd name="T48" fmla="*/ 169 w 1260"/>
                <a:gd name="T49" fmla="*/ 216 h 862"/>
                <a:gd name="T50" fmla="*/ 147 w 1260"/>
                <a:gd name="T51" fmla="*/ 181 h 862"/>
                <a:gd name="T52" fmla="*/ 122 w 1260"/>
                <a:gd name="T53" fmla="*/ 132 h 862"/>
                <a:gd name="T54" fmla="*/ 66 w 1260"/>
                <a:gd name="T55" fmla="*/ 99 h 862"/>
                <a:gd name="T56" fmla="*/ 28 w 1260"/>
                <a:gd name="T57" fmla="*/ 96 h 862"/>
                <a:gd name="T58" fmla="*/ 21 w 1260"/>
                <a:gd name="T59" fmla="*/ 55 h 862"/>
                <a:gd name="T60" fmla="*/ 6 w 1260"/>
                <a:gd name="T61" fmla="*/ 26 h 862"/>
                <a:gd name="T62" fmla="*/ 33 w 1260"/>
                <a:gd name="T63" fmla="*/ 29 h 862"/>
                <a:gd name="T64" fmla="*/ 64 w 1260"/>
                <a:gd name="T65" fmla="*/ 0 h 862"/>
                <a:gd name="T66" fmla="*/ 101 w 1260"/>
                <a:gd name="T67" fmla="*/ 27 h 862"/>
                <a:gd name="T68" fmla="*/ 133 w 1260"/>
                <a:gd name="T69" fmla="*/ 34 h 862"/>
                <a:gd name="T70" fmla="*/ 172 w 1260"/>
                <a:gd name="T71" fmla="*/ 48 h 862"/>
                <a:gd name="T72" fmla="*/ 206 w 1260"/>
                <a:gd name="T73" fmla="*/ 62 h 862"/>
                <a:gd name="T74" fmla="*/ 214 w 1260"/>
                <a:gd name="T75" fmla="*/ 42 h 862"/>
                <a:gd name="T76" fmla="*/ 217 w 1260"/>
                <a:gd name="T77" fmla="*/ 53 h 862"/>
                <a:gd name="T78" fmla="*/ 219 w 1260"/>
                <a:gd name="T79" fmla="*/ 58 h 862"/>
                <a:gd name="T80" fmla="*/ 227 w 1260"/>
                <a:gd name="T81" fmla="*/ 65 h 862"/>
                <a:gd name="T82" fmla="*/ 243 w 1260"/>
                <a:gd name="T83" fmla="*/ 80 h 862"/>
                <a:gd name="T84" fmla="*/ 265 w 1260"/>
                <a:gd name="T85" fmla="*/ 51 h 862"/>
                <a:gd name="T86" fmla="*/ 312 w 1260"/>
                <a:gd name="T87" fmla="*/ 62 h 86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260"/>
                <a:gd name="T133" fmla="*/ 0 h 862"/>
                <a:gd name="T134" fmla="*/ 1260 w 1260"/>
                <a:gd name="T135" fmla="*/ 862 h 862"/>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260" h="862">
                  <a:moveTo>
                    <a:pt x="1246" y="248"/>
                  </a:moveTo>
                  <a:lnTo>
                    <a:pt x="1260" y="267"/>
                  </a:lnTo>
                  <a:lnTo>
                    <a:pt x="1258" y="348"/>
                  </a:lnTo>
                  <a:lnTo>
                    <a:pt x="1254" y="350"/>
                  </a:lnTo>
                  <a:lnTo>
                    <a:pt x="1246" y="356"/>
                  </a:lnTo>
                  <a:lnTo>
                    <a:pt x="1233" y="364"/>
                  </a:lnTo>
                  <a:lnTo>
                    <a:pt x="1219" y="374"/>
                  </a:lnTo>
                  <a:lnTo>
                    <a:pt x="1205" y="382"/>
                  </a:lnTo>
                  <a:lnTo>
                    <a:pt x="1195" y="390"/>
                  </a:lnTo>
                  <a:lnTo>
                    <a:pt x="1187" y="395"/>
                  </a:lnTo>
                  <a:lnTo>
                    <a:pt x="1179" y="399"/>
                  </a:lnTo>
                  <a:lnTo>
                    <a:pt x="1170" y="401"/>
                  </a:lnTo>
                  <a:lnTo>
                    <a:pt x="1160" y="401"/>
                  </a:lnTo>
                  <a:lnTo>
                    <a:pt x="1154" y="395"/>
                  </a:lnTo>
                  <a:lnTo>
                    <a:pt x="1146" y="390"/>
                  </a:lnTo>
                  <a:lnTo>
                    <a:pt x="1136" y="380"/>
                  </a:lnTo>
                  <a:lnTo>
                    <a:pt x="1124" y="376"/>
                  </a:lnTo>
                  <a:lnTo>
                    <a:pt x="1114" y="376"/>
                  </a:lnTo>
                  <a:lnTo>
                    <a:pt x="1110" y="384"/>
                  </a:lnTo>
                  <a:lnTo>
                    <a:pt x="1107" y="401"/>
                  </a:lnTo>
                  <a:lnTo>
                    <a:pt x="1105" y="423"/>
                  </a:lnTo>
                  <a:lnTo>
                    <a:pt x="1103" y="443"/>
                  </a:lnTo>
                  <a:lnTo>
                    <a:pt x="1101" y="460"/>
                  </a:lnTo>
                  <a:lnTo>
                    <a:pt x="1095" y="476"/>
                  </a:lnTo>
                  <a:lnTo>
                    <a:pt x="1085" y="490"/>
                  </a:lnTo>
                  <a:lnTo>
                    <a:pt x="1069" y="500"/>
                  </a:lnTo>
                  <a:lnTo>
                    <a:pt x="1059" y="508"/>
                  </a:lnTo>
                  <a:lnTo>
                    <a:pt x="1055" y="519"/>
                  </a:lnTo>
                  <a:lnTo>
                    <a:pt x="1053" y="531"/>
                  </a:lnTo>
                  <a:lnTo>
                    <a:pt x="1051" y="541"/>
                  </a:lnTo>
                  <a:lnTo>
                    <a:pt x="1045" y="551"/>
                  </a:lnTo>
                  <a:lnTo>
                    <a:pt x="1032" y="559"/>
                  </a:lnTo>
                  <a:lnTo>
                    <a:pt x="1016" y="569"/>
                  </a:lnTo>
                  <a:lnTo>
                    <a:pt x="996" y="576"/>
                  </a:lnTo>
                  <a:lnTo>
                    <a:pt x="979" y="584"/>
                  </a:lnTo>
                  <a:lnTo>
                    <a:pt x="965" y="588"/>
                  </a:lnTo>
                  <a:lnTo>
                    <a:pt x="951" y="590"/>
                  </a:lnTo>
                  <a:lnTo>
                    <a:pt x="941" y="592"/>
                  </a:lnTo>
                  <a:lnTo>
                    <a:pt x="933" y="596"/>
                  </a:lnTo>
                  <a:lnTo>
                    <a:pt x="929" y="604"/>
                  </a:lnTo>
                  <a:lnTo>
                    <a:pt x="933" y="614"/>
                  </a:lnTo>
                  <a:lnTo>
                    <a:pt x="943" y="628"/>
                  </a:lnTo>
                  <a:lnTo>
                    <a:pt x="955" y="641"/>
                  </a:lnTo>
                  <a:lnTo>
                    <a:pt x="967" y="651"/>
                  </a:lnTo>
                  <a:lnTo>
                    <a:pt x="977" y="665"/>
                  </a:lnTo>
                  <a:lnTo>
                    <a:pt x="981" y="677"/>
                  </a:lnTo>
                  <a:lnTo>
                    <a:pt x="975" y="691"/>
                  </a:lnTo>
                  <a:lnTo>
                    <a:pt x="963" y="699"/>
                  </a:lnTo>
                  <a:lnTo>
                    <a:pt x="943" y="702"/>
                  </a:lnTo>
                  <a:lnTo>
                    <a:pt x="923" y="704"/>
                  </a:lnTo>
                  <a:lnTo>
                    <a:pt x="906" y="706"/>
                  </a:lnTo>
                  <a:lnTo>
                    <a:pt x="892" y="708"/>
                  </a:lnTo>
                  <a:lnTo>
                    <a:pt x="880" y="708"/>
                  </a:lnTo>
                  <a:lnTo>
                    <a:pt x="864" y="708"/>
                  </a:lnTo>
                  <a:lnTo>
                    <a:pt x="847" y="706"/>
                  </a:lnTo>
                  <a:lnTo>
                    <a:pt x="833" y="706"/>
                  </a:lnTo>
                  <a:lnTo>
                    <a:pt x="827" y="706"/>
                  </a:lnTo>
                  <a:lnTo>
                    <a:pt x="825" y="702"/>
                  </a:lnTo>
                  <a:lnTo>
                    <a:pt x="819" y="697"/>
                  </a:lnTo>
                  <a:lnTo>
                    <a:pt x="809" y="687"/>
                  </a:lnTo>
                  <a:lnTo>
                    <a:pt x="799" y="679"/>
                  </a:lnTo>
                  <a:lnTo>
                    <a:pt x="792" y="675"/>
                  </a:lnTo>
                  <a:lnTo>
                    <a:pt x="786" y="679"/>
                  </a:lnTo>
                  <a:lnTo>
                    <a:pt x="780" y="691"/>
                  </a:lnTo>
                  <a:lnTo>
                    <a:pt x="774" y="708"/>
                  </a:lnTo>
                  <a:lnTo>
                    <a:pt x="766" y="732"/>
                  </a:lnTo>
                  <a:lnTo>
                    <a:pt x="756" y="756"/>
                  </a:lnTo>
                  <a:lnTo>
                    <a:pt x="748" y="777"/>
                  </a:lnTo>
                  <a:lnTo>
                    <a:pt x="742" y="795"/>
                  </a:lnTo>
                  <a:lnTo>
                    <a:pt x="733" y="821"/>
                  </a:lnTo>
                  <a:lnTo>
                    <a:pt x="723" y="838"/>
                  </a:lnTo>
                  <a:lnTo>
                    <a:pt x="711" y="850"/>
                  </a:lnTo>
                  <a:lnTo>
                    <a:pt x="699" y="854"/>
                  </a:lnTo>
                  <a:lnTo>
                    <a:pt x="687" y="858"/>
                  </a:lnTo>
                  <a:lnTo>
                    <a:pt x="677" y="862"/>
                  </a:lnTo>
                  <a:lnTo>
                    <a:pt x="671" y="862"/>
                  </a:lnTo>
                  <a:lnTo>
                    <a:pt x="671" y="799"/>
                  </a:lnTo>
                  <a:lnTo>
                    <a:pt x="585" y="722"/>
                  </a:lnTo>
                  <a:lnTo>
                    <a:pt x="595" y="669"/>
                  </a:lnTo>
                  <a:lnTo>
                    <a:pt x="536" y="602"/>
                  </a:lnTo>
                  <a:lnTo>
                    <a:pt x="490" y="527"/>
                  </a:lnTo>
                  <a:lnTo>
                    <a:pt x="335" y="482"/>
                  </a:lnTo>
                  <a:lnTo>
                    <a:pt x="297" y="460"/>
                  </a:lnTo>
                  <a:lnTo>
                    <a:pt x="262" y="393"/>
                  </a:lnTo>
                  <a:lnTo>
                    <a:pt x="223" y="327"/>
                  </a:lnTo>
                  <a:lnTo>
                    <a:pt x="144" y="388"/>
                  </a:lnTo>
                  <a:lnTo>
                    <a:pt x="114" y="382"/>
                  </a:lnTo>
                  <a:lnTo>
                    <a:pt x="112" y="352"/>
                  </a:lnTo>
                  <a:lnTo>
                    <a:pt x="77" y="303"/>
                  </a:lnTo>
                  <a:lnTo>
                    <a:pt x="83" y="220"/>
                  </a:lnTo>
                  <a:lnTo>
                    <a:pt x="42" y="165"/>
                  </a:lnTo>
                  <a:lnTo>
                    <a:pt x="0" y="157"/>
                  </a:lnTo>
                  <a:lnTo>
                    <a:pt x="24" y="102"/>
                  </a:lnTo>
                  <a:lnTo>
                    <a:pt x="67" y="116"/>
                  </a:lnTo>
                  <a:lnTo>
                    <a:pt x="83" y="96"/>
                  </a:lnTo>
                  <a:lnTo>
                    <a:pt x="132" y="118"/>
                  </a:lnTo>
                  <a:lnTo>
                    <a:pt x="124" y="53"/>
                  </a:lnTo>
                  <a:lnTo>
                    <a:pt x="160" y="23"/>
                  </a:lnTo>
                  <a:lnTo>
                    <a:pt x="256" y="0"/>
                  </a:lnTo>
                  <a:lnTo>
                    <a:pt x="280" y="63"/>
                  </a:lnTo>
                  <a:lnTo>
                    <a:pt x="343" y="132"/>
                  </a:lnTo>
                  <a:lnTo>
                    <a:pt x="406" y="110"/>
                  </a:lnTo>
                  <a:lnTo>
                    <a:pt x="453" y="114"/>
                  </a:lnTo>
                  <a:lnTo>
                    <a:pt x="488" y="81"/>
                  </a:lnTo>
                  <a:lnTo>
                    <a:pt x="530" y="134"/>
                  </a:lnTo>
                  <a:lnTo>
                    <a:pt x="650" y="110"/>
                  </a:lnTo>
                  <a:lnTo>
                    <a:pt x="673" y="142"/>
                  </a:lnTo>
                  <a:lnTo>
                    <a:pt x="689" y="191"/>
                  </a:lnTo>
                  <a:lnTo>
                    <a:pt x="742" y="177"/>
                  </a:lnTo>
                  <a:lnTo>
                    <a:pt x="790" y="250"/>
                  </a:lnTo>
                  <a:lnTo>
                    <a:pt x="823" y="248"/>
                  </a:lnTo>
                  <a:lnTo>
                    <a:pt x="813" y="167"/>
                  </a:lnTo>
                  <a:lnTo>
                    <a:pt x="853" y="161"/>
                  </a:lnTo>
                  <a:lnTo>
                    <a:pt x="855" y="167"/>
                  </a:lnTo>
                  <a:lnTo>
                    <a:pt x="858" y="179"/>
                  </a:lnTo>
                  <a:lnTo>
                    <a:pt x="864" y="195"/>
                  </a:lnTo>
                  <a:lnTo>
                    <a:pt x="868" y="212"/>
                  </a:lnTo>
                  <a:lnTo>
                    <a:pt x="872" y="224"/>
                  </a:lnTo>
                  <a:lnTo>
                    <a:pt x="874" y="232"/>
                  </a:lnTo>
                  <a:lnTo>
                    <a:pt x="878" y="234"/>
                  </a:lnTo>
                  <a:lnTo>
                    <a:pt x="886" y="242"/>
                  </a:lnTo>
                  <a:lnTo>
                    <a:pt x="896" y="250"/>
                  </a:lnTo>
                  <a:lnTo>
                    <a:pt x="908" y="258"/>
                  </a:lnTo>
                  <a:lnTo>
                    <a:pt x="916" y="262"/>
                  </a:lnTo>
                  <a:lnTo>
                    <a:pt x="920" y="266"/>
                  </a:lnTo>
                  <a:lnTo>
                    <a:pt x="971" y="319"/>
                  </a:lnTo>
                  <a:lnTo>
                    <a:pt x="994" y="293"/>
                  </a:lnTo>
                  <a:lnTo>
                    <a:pt x="1010" y="238"/>
                  </a:lnTo>
                  <a:lnTo>
                    <a:pt x="1059" y="201"/>
                  </a:lnTo>
                  <a:lnTo>
                    <a:pt x="1126" y="226"/>
                  </a:lnTo>
                  <a:lnTo>
                    <a:pt x="1203" y="252"/>
                  </a:lnTo>
                  <a:lnTo>
                    <a:pt x="1246" y="248"/>
                  </a:lnTo>
                  <a:close/>
                </a:path>
              </a:pathLst>
            </a:custGeom>
            <a:grpFill/>
            <a:ln w="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43" name="Freeform 102"/>
            <p:cNvSpPr>
              <a:spLocks/>
            </p:cNvSpPr>
            <p:nvPr/>
          </p:nvSpPr>
          <p:spPr bwMode="gray">
            <a:xfrm>
              <a:off x="3738" y="1458"/>
              <a:ext cx="630" cy="431"/>
            </a:xfrm>
            <a:custGeom>
              <a:avLst/>
              <a:gdLst>
                <a:gd name="T0" fmla="*/ 315 w 1260"/>
                <a:gd name="T1" fmla="*/ 87 h 862"/>
                <a:gd name="T2" fmla="*/ 309 w 1260"/>
                <a:gd name="T3" fmla="*/ 91 h 862"/>
                <a:gd name="T4" fmla="*/ 299 w 1260"/>
                <a:gd name="T5" fmla="*/ 98 h 862"/>
                <a:gd name="T6" fmla="*/ 293 w 1260"/>
                <a:gd name="T7" fmla="*/ 101 h 862"/>
                <a:gd name="T8" fmla="*/ 287 w 1260"/>
                <a:gd name="T9" fmla="*/ 98 h 862"/>
                <a:gd name="T10" fmla="*/ 279 w 1260"/>
                <a:gd name="T11" fmla="*/ 94 h 862"/>
                <a:gd name="T12" fmla="*/ 277 w 1260"/>
                <a:gd name="T13" fmla="*/ 106 h 862"/>
                <a:gd name="T14" fmla="*/ 274 w 1260"/>
                <a:gd name="T15" fmla="*/ 119 h 862"/>
                <a:gd name="T16" fmla="*/ 265 w 1260"/>
                <a:gd name="T17" fmla="*/ 127 h 862"/>
                <a:gd name="T18" fmla="*/ 263 w 1260"/>
                <a:gd name="T19" fmla="*/ 136 h 862"/>
                <a:gd name="T20" fmla="*/ 254 w 1260"/>
                <a:gd name="T21" fmla="*/ 143 h 862"/>
                <a:gd name="T22" fmla="*/ 241 w 1260"/>
                <a:gd name="T23" fmla="*/ 147 h 862"/>
                <a:gd name="T24" fmla="*/ 233 w 1260"/>
                <a:gd name="T25" fmla="*/ 149 h 862"/>
                <a:gd name="T26" fmla="*/ 236 w 1260"/>
                <a:gd name="T27" fmla="*/ 157 h 862"/>
                <a:gd name="T28" fmla="*/ 244 w 1260"/>
                <a:gd name="T29" fmla="*/ 167 h 862"/>
                <a:gd name="T30" fmla="*/ 241 w 1260"/>
                <a:gd name="T31" fmla="*/ 175 h 862"/>
                <a:gd name="T32" fmla="*/ 226 w 1260"/>
                <a:gd name="T33" fmla="*/ 177 h 862"/>
                <a:gd name="T34" fmla="*/ 216 w 1260"/>
                <a:gd name="T35" fmla="*/ 177 h 862"/>
                <a:gd name="T36" fmla="*/ 207 w 1260"/>
                <a:gd name="T37" fmla="*/ 177 h 862"/>
                <a:gd name="T38" fmla="*/ 202 w 1260"/>
                <a:gd name="T39" fmla="*/ 172 h 862"/>
                <a:gd name="T40" fmla="*/ 196 w 1260"/>
                <a:gd name="T41" fmla="*/ 170 h 862"/>
                <a:gd name="T42" fmla="*/ 191 w 1260"/>
                <a:gd name="T43" fmla="*/ 183 h 862"/>
                <a:gd name="T44" fmla="*/ 185 w 1260"/>
                <a:gd name="T45" fmla="*/ 199 h 862"/>
                <a:gd name="T46" fmla="*/ 178 w 1260"/>
                <a:gd name="T47" fmla="*/ 213 h 862"/>
                <a:gd name="T48" fmla="*/ 169 w 1260"/>
                <a:gd name="T49" fmla="*/ 216 h 862"/>
                <a:gd name="T50" fmla="*/ 147 w 1260"/>
                <a:gd name="T51" fmla="*/ 181 h 862"/>
                <a:gd name="T52" fmla="*/ 122 w 1260"/>
                <a:gd name="T53" fmla="*/ 132 h 862"/>
                <a:gd name="T54" fmla="*/ 66 w 1260"/>
                <a:gd name="T55" fmla="*/ 99 h 862"/>
                <a:gd name="T56" fmla="*/ 28 w 1260"/>
                <a:gd name="T57" fmla="*/ 96 h 862"/>
                <a:gd name="T58" fmla="*/ 21 w 1260"/>
                <a:gd name="T59" fmla="*/ 55 h 862"/>
                <a:gd name="T60" fmla="*/ 6 w 1260"/>
                <a:gd name="T61" fmla="*/ 26 h 862"/>
                <a:gd name="T62" fmla="*/ 33 w 1260"/>
                <a:gd name="T63" fmla="*/ 29 h 862"/>
                <a:gd name="T64" fmla="*/ 64 w 1260"/>
                <a:gd name="T65" fmla="*/ 0 h 862"/>
                <a:gd name="T66" fmla="*/ 101 w 1260"/>
                <a:gd name="T67" fmla="*/ 27 h 862"/>
                <a:gd name="T68" fmla="*/ 133 w 1260"/>
                <a:gd name="T69" fmla="*/ 34 h 862"/>
                <a:gd name="T70" fmla="*/ 172 w 1260"/>
                <a:gd name="T71" fmla="*/ 48 h 862"/>
                <a:gd name="T72" fmla="*/ 206 w 1260"/>
                <a:gd name="T73" fmla="*/ 62 h 862"/>
                <a:gd name="T74" fmla="*/ 214 w 1260"/>
                <a:gd name="T75" fmla="*/ 42 h 862"/>
                <a:gd name="T76" fmla="*/ 217 w 1260"/>
                <a:gd name="T77" fmla="*/ 53 h 862"/>
                <a:gd name="T78" fmla="*/ 219 w 1260"/>
                <a:gd name="T79" fmla="*/ 58 h 862"/>
                <a:gd name="T80" fmla="*/ 227 w 1260"/>
                <a:gd name="T81" fmla="*/ 65 h 862"/>
                <a:gd name="T82" fmla="*/ 243 w 1260"/>
                <a:gd name="T83" fmla="*/ 80 h 862"/>
                <a:gd name="T84" fmla="*/ 265 w 1260"/>
                <a:gd name="T85" fmla="*/ 51 h 862"/>
                <a:gd name="T86" fmla="*/ 312 w 1260"/>
                <a:gd name="T87" fmla="*/ 62 h 86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260"/>
                <a:gd name="T133" fmla="*/ 0 h 862"/>
                <a:gd name="T134" fmla="*/ 1260 w 1260"/>
                <a:gd name="T135" fmla="*/ 862 h 862"/>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260" h="862">
                  <a:moveTo>
                    <a:pt x="1246" y="248"/>
                  </a:moveTo>
                  <a:lnTo>
                    <a:pt x="1260" y="267"/>
                  </a:lnTo>
                  <a:lnTo>
                    <a:pt x="1258" y="348"/>
                  </a:lnTo>
                  <a:lnTo>
                    <a:pt x="1254" y="350"/>
                  </a:lnTo>
                  <a:lnTo>
                    <a:pt x="1246" y="356"/>
                  </a:lnTo>
                  <a:lnTo>
                    <a:pt x="1233" y="364"/>
                  </a:lnTo>
                  <a:lnTo>
                    <a:pt x="1219" y="374"/>
                  </a:lnTo>
                  <a:lnTo>
                    <a:pt x="1205" y="382"/>
                  </a:lnTo>
                  <a:lnTo>
                    <a:pt x="1195" y="390"/>
                  </a:lnTo>
                  <a:lnTo>
                    <a:pt x="1187" y="395"/>
                  </a:lnTo>
                  <a:lnTo>
                    <a:pt x="1179" y="399"/>
                  </a:lnTo>
                  <a:lnTo>
                    <a:pt x="1170" y="401"/>
                  </a:lnTo>
                  <a:lnTo>
                    <a:pt x="1160" y="401"/>
                  </a:lnTo>
                  <a:lnTo>
                    <a:pt x="1154" y="395"/>
                  </a:lnTo>
                  <a:lnTo>
                    <a:pt x="1146" y="390"/>
                  </a:lnTo>
                  <a:lnTo>
                    <a:pt x="1136" y="380"/>
                  </a:lnTo>
                  <a:lnTo>
                    <a:pt x="1124" y="376"/>
                  </a:lnTo>
                  <a:lnTo>
                    <a:pt x="1114" y="376"/>
                  </a:lnTo>
                  <a:lnTo>
                    <a:pt x="1110" y="384"/>
                  </a:lnTo>
                  <a:lnTo>
                    <a:pt x="1107" y="401"/>
                  </a:lnTo>
                  <a:lnTo>
                    <a:pt x="1105" y="423"/>
                  </a:lnTo>
                  <a:lnTo>
                    <a:pt x="1103" y="443"/>
                  </a:lnTo>
                  <a:lnTo>
                    <a:pt x="1101" y="460"/>
                  </a:lnTo>
                  <a:lnTo>
                    <a:pt x="1095" y="476"/>
                  </a:lnTo>
                  <a:lnTo>
                    <a:pt x="1085" y="490"/>
                  </a:lnTo>
                  <a:lnTo>
                    <a:pt x="1069" y="500"/>
                  </a:lnTo>
                  <a:lnTo>
                    <a:pt x="1059" y="508"/>
                  </a:lnTo>
                  <a:lnTo>
                    <a:pt x="1055" y="519"/>
                  </a:lnTo>
                  <a:lnTo>
                    <a:pt x="1053" y="531"/>
                  </a:lnTo>
                  <a:lnTo>
                    <a:pt x="1051" y="541"/>
                  </a:lnTo>
                  <a:lnTo>
                    <a:pt x="1045" y="551"/>
                  </a:lnTo>
                  <a:lnTo>
                    <a:pt x="1032" y="559"/>
                  </a:lnTo>
                  <a:lnTo>
                    <a:pt x="1016" y="569"/>
                  </a:lnTo>
                  <a:lnTo>
                    <a:pt x="996" y="576"/>
                  </a:lnTo>
                  <a:lnTo>
                    <a:pt x="979" y="584"/>
                  </a:lnTo>
                  <a:lnTo>
                    <a:pt x="965" y="588"/>
                  </a:lnTo>
                  <a:lnTo>
                    <a:pt x="951" y="590"/>
                  </a:lnTo>
                  <a:lnTo>
                    <a:pt x="941" y="592"/>
                  </a:lnTo>
                  <a:lnTo>
                    <a:pt x="933" y="596"/>
                  </a:lnTo>
                  <a:lnTo>
                    <a:pt x="929" y="604"/>
                  </a:lnTo>
                  <a:lnTo>
                    <a:pt x="933" y="614"/>
                  </a:lnTo>
                  <a:lnTo>
                    <a:pt x="943" y="628"/>
                  </a:lnTo>
                  <a:lnTo>
                    <a:pt x="955" y="641"/>
                  </a:lnTo>
                  <a:lnTo>
                    <a:pt x="967" y="651"/>
                  </a:lnTo>
                  <a:lnTo>
                    <a:pt x="977" y="665"/>
                  </a:lnTo>
                  <a:lnTo>
                    <a:pt x="981" y="677"/>
                  </a:lnTo>
                  <a:lnTo>
                    <a:pt x="975" y="691"/>
                  </a:lnTo>
                  <a:lnTo>
                    <a:pt x="963" y="699"/>
                  </a:lnTo>
                  <a:lnTo>
                    <a:pt x="943" y="702"/>
                  </a:lnTo>
                  <a:lnTo>
                    <a:pt x="923" y="704"/>
                  </a:lnTo>
                  <a:lnTo>
                    <a:pt x="906" y="706"/>
                  </a:lnTo>
                  <a:lnTo>
                    <a:pt x="892" y="708"/>
                  </a:lnTo>
                  <a:lnTo>
                    <a:pt x="880" y="708"/>
                  </a:lnTo>
                  <a:lnTo>
                    <a:pt x="864" y="708"/>
                  </a:lnTo>
                  <a:lnTo>
                    <a:pt x="847" y="706"/>
                  </a:lnTo>
                  <a:lnTo>
                    <a:pt x="833" y="706"/>
                  </a:lnTo>
                  <a:lnTo>
                    <a:pt x="827" y="706"/>
                  </a:lnTo>
                  <a:lnTo>
                    <a:pt x="825" y="702"/>
                  </a:lnTo>
                  <a:lnTo>
                    <a:pt x="819" y="697"/>
                  </a:lnTo>
                  <a:lnTo>
                    <a:pt x="809" y="687"/>
                  </a:lnTo>
                  <a:lnTo>
                    <a:pt x="799" y="679"/>
                  </a:lnTo>
                  <a:lnTo>
                    <a:pt x="792" y="675"/>
                  </a:lnTo>
                  <a:lnTo>
                    <a:pt x="786" y="679"/>
                  </a:lnTo>
                  <a:lnTo>
                    <a:pt x="780" y="691"/>
                  </a:lnTo>
                  <a:lnTo>
                    <a:pt x="774" y="708"/>
                  </a:lnTo>
                  <a:lnTo>
                    <a:pt x="766" y="732"/>
                  </a:lnTo>
                  <a:lnTo>
                    <a:pt x="756" y="756"/>
                  </a:lnTo>
                  <a:lnTo>
                    <a:pt x="748" y="777"/>
                  </a:lnTo>
                  <a:lnTo>
                    <a:pt x="742" y="795"/>
                  </a:lnTo>
                  <a:lnTo>
                    <a:pt x="733" y="821"/>
                  </a:lnTo>
                  <a:lnTo>
                    <a:pt x="723" y="838"/>
                  </a:lnTo>
                  <a:lnTo>
                    <a:pt x="711" y="850"/>
                  </a:lnTo>
                  <a:lnTo>
                    <a:pt x="699" y="854"/>
                  </a:lnTo>
                  <a:lnTo>
                    <a:pt x="687" y="858"/>
                  </a:lnTo>
                  <a:lnTo>
                    <a:pt x="677" y="862"/>
                  </a:lnTo>
                  <a:lnTo>
                    <a:pt x="671" y="862"/>
                  </a:lnTo>
                  <a:lnTo>
                    <a:pt x="671" y="799"/>
                  </a:lnTo>
                  <a:lnTo>
                    <a:pt x="585" y="722"/>
                  </a:lnTo>
                  <a:lnTo>
                    <a:pt x="595" y="669"/>
                  </a:lnTo>
                  <a:lnTo>
                    <a:pt x="536" y="602"/>
                  </a:lnTo>
                  <a:lnTo>
                    <a:pt x="490" y="527"/>
                  </a:lnTo>
                  <a:lnTo>
                    <a:pt x="335" y="482"/>
                  </a:lnTo>
                  <a:lnTo>
                    <a:pt x="297" y="460"/>
                  </a:lnTo>
                  <a:lnTo>
                    <a:pt x="262" y="393"/>
                  </a:lnTo>
                  <a:lnTo>
                    <a:pt x="223" y="327"/>
                  </a:lnTo>
                  <a:lnTo>
                    <a:pt x="144" y="388"/>
                  </a:lnTo>
                  <a:lnTo>
                    <a:pt x="114" y="382"/>
                  </a:lnTo>
                  <a:lnTo>
                    <a:pt x="112" y="352"/>
                  </a:lnTo>
                  <a:lnTo>
                    <a:pt x="77" y="303"/>
                  </a:lnTo>
                  <a:lnTo>
                    <a:pt x="83" y="220"/>
                  </a:lnTo>
                  <a:lnTo>
                    <a:pt x="42" y="165"/>
                  </a:lnTo>
                  <a:lnTo>
                    <a:pt x="0" y="157"/>
                  </a:lnTo>
                  <a:lnTo>
                    <a:pt x="24" y="102"/>
                  </a:lnTo>
                  <a:lnTo>
                    <a:pt x="67" y="116"/>
                  </a:lnTo>
                  <a:lnTo>
                    <a:pt x="83" y="96"/>
                  </a:lnTo>
                  <a:lnTo>
                    <a:pt x="132" y="118"/>
                  </a:lnTo>
                  <a:lnTo>
                    <a:pt x="124" y="53"/>
                  </a:lnTo>
                  <a:lnTo>
                    <a:pt x="160" y="23"/>
                  </a:lnTo>
                  <a:lnTo>
                    <a:pt x="256" y="0"/>
                  </a:lnTo>
                  <a:lnTo>
                    <a:pt x="280" y="63"/>
                  </a:lnTo>
                  <a:lnTo>
                    <a:pt x="343" y="132"/>
                  </a:lnTo>
                  <a:lnTo>
                    <a:pt x="406" y="110"/>
                  </a:lnTo>
                  <a:lnTo>
                    <a:pt x="453" y="114"/>
                  </a:lnTo>
                  <a:lnTo>
                    <a:pt x="488" y="81"/>
                  </a:lnTo>
                  <a:lnTo>
                    <a:pt x="530" y="134"/>
                  </a:lnTo>
                  <a:lnTo>
                    <a:pt x="650" y="110"/>
                  </a:lnTo>
                  <a:lnTo>
                    <a:pt x="673" y="142"/>
                  </a:lnTo>
                  <a:lnTo>
                    <a:pt x="689" y="191"/>
                  </a:lnTo>
                  <a:lnTo>
                    <a:pt x="742" y="177"/>
                  </a:lnTo>
                  <a:lnTo>
                    <a:pt x="790" y="250"/>
                  </a:lnTo>
                  <a:lnTo>
                    <a:pt x="823" y="248"/>
                  </a:lnTo>
                  <a:lnTo>
                    <a:pt x="813" y="167"/>
                  </a:lnTo>
                  <a:lnTo>
                    <a:pt x="853" y="161"/>
                  </a:lnTo>
                  <a:lnTo>
                    <a:pt x="855" y="167"/>
                  </a:lnTo>
                  <a:lnTo>
                    <a:pt x="858" y="179"/>
                  </a:lnTo>
                  <a:lnTo>
                    <a:pt x="864" y="195"/>
                  </a:lnTo>
                  <a:lnTo>
                    <a:pt x="868" y="212"/>
                  </a:lnTo>
                  <a:lnTo>
                    <a:pt x="872" y="224"/>
                  </a:lnTo>
                  <a:lnTo>
                    <a:pt x="874" y="232"/>
                  </a:lnTo>
                  <a:lnTo>
                    <a:pt x="878" y="234"/>
                  </a:lnTo>
                  <a:lnTo>
                    <a:pt x="886" y="242"/>
                  </a:lnTo>
                  <a:lnTo>
                    <a:pt x="896" y="250"/>
                  </a:lnTo>
                  <a:lnTo>
                    <a:pt x="908" y="258"/>
                  </a:lnTo>
                  <a:lnTo>
                    <a:pt x="916" y="262"/>
                  </a:lnTo>
                  <a:lnTo>
                    <a:pt x="920" y="266"/>
                  </a:lnTo>
                  <a:lnTo>
                    <a:pt x="971" y="319"/>
                  </a:lnTo>
                  <a:lnTo>
                    <a:pt x="994" y="293"/>
                  </a:lnTo>
                  <a:lnTo>
                    <a:pt x="1010" y="238"/>
                  </a:lnTo>
                  <a:lnTo>
                    <a:pt x="1059" y="201"/>
                  </a:lnTo>
                  <a:lnTo>
                    <a:pt x="1126" y="226"/>
                  </a:lnTo>
                  <a:lnTo>
                    <a:pt x="1203" y="252"/>
                  </a:lnTo>
                  <a:lnTo>
                    <a:pt x="1246" y="248"/>
                  </a:lnTo>
                </a:path>
              </a:pathLst>
            </a:custGeom>
            <a:grpFill/>
            <a:ln w="635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44" name="Freeform 103"/>
            <p:cNvSpPr>
              <a:spLocks/>
            </p:cNvSpPr>
            <p:nvPr/>
          </p:nvSpPr>
          <p:spPr bwMode="gray">
            <a:xfrm>
              <a:off x="3599" y="839"/>
              <a:ext cx="861" cy="778"/>
            </a:xfrm>
            <a:custGeom>
              <a:avLst/>
              <a:gdLst>
                <a:gd name="T0" fmla="*/ 419 w 1722"/>
                <a:gd name="T1" fmla="*/ 147 h 1557"/>
                <a:gd name="T2" fmla="*/ 423 w 1722"/>
                <a:gd name="T3" fmla="*/ 159 h 1557"/>
                <a:gd name="T4" fmla="*/ 428 w 1722"/>
                <a:gd name="T5" fmla="*/ 173 h 1557"/>
                <a:gd name="T6" fmla="*/ 419 w 1722"/>
                <a:gd name="T7" fmla="*/ 185 h 1557"/>
                <a:gd name="T8" fmla="*/ 421 w 1722"/>
                <a:gd name="T9" fmla="*/ 196 h 1557"/>
                <a:gd name="T10" fmla="*/ 431 w 1722"/>
                <a:gd name="T11" fmla="*/ 209 h 1557"/>
                <a:gd name="T12" fmla="*/ 429 w 1722"/>
                <a:gd name="T13" fmla="*/ 233 h 1557"/>
                <a:gd name="T14" fmla="*/ 425 w 1722"/>
                <a:gd name="T15" fmla="*/ 256 h 1557"/>
                <a:gd name="T16" fmla="*/ 417 w 1722"/>
                <a:gd name="T17" fmla="*/ 278 h 1557"/>
                <a:gd name="T18" fmla="*/ 418 w 1722"/>
                <a:gd name="T19" fmla="*/ 290 h 1557"/>
                <a:gd name="T20" fmla="*/ 404 w 1722"/>
                <a:gd name="T21" fmla="*/ 293 h 1557"/>
                <a:gd name="T22" fmla="*/ 383 w 1722"/>
                <a:gd name="T23" fmla="*/ 292 h 1557"/>
                <a:gd name="T24" fmla="*/ 374 w 1722"/>
                <a:gd name="T25" fmla="*/ 295 h 1557"/>
                <a:gd name="T26" fmla="*/ 367 w 1722"/>
                <a:gd name="T27" fmla="*/ 309 h 1557"/>
                <a:gd name="T28" fmla="*/ 358 w 1722"/>
                <a:gd name="T29" fmla="*/ 318 h 1557"/>
                <a:gd name="T30" fmla="*/ 368 w 1722"/>
                <a:gd name="T31" fmla="*/ 333 h 1557"/>
                <a:gd name="T32" fmla="*/ 375 w 1722"/>
                <a:gd name="T33" fmla="*/ 350 h 1557"/>
                <a:gd name="T34" fmla="*/ 380 w 1722"/>
                <a:gd name="T35" fmla="*/ 367 h 1557"/>
                <a:gd name="T36" fmla="*/ 334 w 1722"/>
                <a:gd name="T37" fmla="*/ 359 h 1557"/>
                <a:gd name="T38" fmla="*/ 299 w 1722"/>
                <a:gd name="T39" fmla="*/ 376 h 1557"/>
                <a:gd name="T40" fmla="*/ 275 w 1722"/>
                <a:gd name="T41" fmla="*/ 371 h 1557"/>
                <a:gd name="T42" fmla="*/ 237 w 1722"/>
                <a:gd name="T43" fmla="*/ 345 h 1557"/>
                <a:gd name="T44" fmla="*/ 183 w 1722"/>
                <a:gd name="T45" fmla="*/ 338 h 1557"/>
                <a:gd name="T46" fmla="*/ 134 w 1722"/>
                <a:gd name="T47" fmla="*/ 309 h 1557"/>
                <a:gd name="T48" fmla="*/ 93 w 1722"/>
                <a:gd name="T49" fmla="*/ 288 h 1557"/>
                <a:gd name="T50" fmla="*/ 118 w 1722"/>
                <a:gd name="T51" fmla="*/ 211 h 1557"/>
                <a:gd name="T52" fmla="*/ 133 w 1722"/>
                <a:gd name="T53" fmla="*/ 147 h 1557"/>
                <a:gd name="T54" fmla="*/ 106 w 1722"/>
                <a:gd name="T55" fmla="*/ 89 h 1557"/>
                <a:gd name="T56" fmla="*/ 45 w 1722"/>
                <a:gd name="T57" fmla="*/ 63 h 1557"/>
                <a:gd name="T58" fmla="*/ 12 w 1722"/>
                <a:gd name="T59" fmla="*/ 35 h 1557"/>
                <a:gd name="T60" fmla="*/ 9 w 1722"/>
                <a:gd name="T61" fmla="*/ 18 h 1557"/>
                <a:gd name="T62" fmla="*/ 25 w 1722"/>
                <a:gd name="T63" fmla="*/ 11 h 1557"/>
                <a:gd name="T64" fmla="*/ 45 w 1722"/>
                <a:gd name="T65" fmla="*/ 4 h 1557"/>
                <a:gd name="T66" fmla="*/ 61 w 1722"/>
                <a:gd name="T67" fmla="*/ 1 h 1557"/>
                <a:gd name="T68" fmla="*/ 82 w 1722"/>
                <a:gd name="T69" fmla="*/ 11 h 1557"/>
                <a:gd name="T70" fmla="*/ 94 w 1722"/>
                <a:gd name="T71" fmla="*/ 8 h 1557"/>
                <a:gd name="T72" fmla="*/ 104 w 1722"/>
                <a:gd name="T73" fmla="*/ 6 h 1557"/>
                <a:gd name="T74" fmla="*/ 127 w 1722"/>
                <a:gd name="T75" fmla="*/ 24 h 1557"/>
                <a:gd name="T76" fmla="*/ 146 w 1722"/>
                <a:gd name="T77" fmla="*/ 46 h 1557"/>
                <a:gd name="T78" fmla="*/ 160 w 1722"/>
                <a:gd name="T79" fmla="*/ 69 h 1557"/>
                <a:gd name="T80" fmla="*/ 175 w 1722"/>
                <a:gd name="T81" fmla="*/ 92 h 1557"/>
                <a:gd name="T82" fmla="*/ 184 w 1722"/>
                <a:gd name="T83" fmla="*/ 101 h 1557"/>
                <a:gd name="T84" fmla="*/ 194 w 1722"/>
                <a:gd name="T85" fmla="*/ 123 h 1557"/>
                <a:gd name="T86" fmla="*/ 206 w 1722"/>
                <a:gd name="T87" fmla="*/ 138 h 1557"/>
                <a:gd name="T88" fmla="*/ 225 w 1722"/>
                <a:gd name="T89" fmla="*/ 141 h 1557"/>
                <a:gd name="T90" fmla="*/ 245 w 1722"/>
                <a:gd name="T91" fmla="*/ 137 h 1557"/>
                <a:gd name="T92" fmla="*/ 267 w 1722"/>
                <a:gd name="T93" fmla="*/ 143 h 1557"/>
                <a:gd name="T94" fmla="*/ 281 w 1722"/>
                <a:gd name="T95" fmla="*/ 152 h 1557"/>
                <a:gd name="T96" fmla="*/ 293 w 1722"/>
                <a:gd name="T97" fmla="*/ 154 h 1557"/>
                <a:gd name="T98" fmla="*/ 298 w 1722"/>
                <a:gd name="T99" fmla="*/ 154 h 1557"/>
                <a:gd name="T100" fmla="*/ 300 w 1722"/>
                <a:gd name="T101" fmla="*/ 160 h 1557"/>
                <a:gd name="T102" fmla="*/ 308 w 1722"/>
                <a:gd name="T103" fmla="*/ 175 h 1557"/>
                <a:gd name="T104" fmla="*/ 317 w 1722"/>
                <a:gd name="T105" fmla="*/ 191 h 1557"/>
                <a:gd name="T106" fmla="*/ 329 w 1722"/>
                <a:gd name="T107" fmla="*/ 197 h 1557"/>
                <a:gd name="T108" fmla="*/ 350 w 1722"/>
                <a:gd name="T109" fmla="*/ 191 h 1557"/>
                <a:gd name="T110" fmla="*/ 368 w 1722"/>
                <a:gd name="T111" fmla="*/ 175 h 1557"/>
                <a:gd name="T112" fmla="*/ 382 w 1722"/>
                <a:gd name="T113" fmla="*/ 160 h 1557"/>
                <a:gd name="T114" fmla="*/ 396 w 1722"/>
                <a:gd name="T115" fmla="*/ 148 h 1557"/>
                <a:gd name="T116" fmla="*/ 414 w 1722"/>
                <a:gd name="T117" fmla="*/ 140 h 1557"/>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722"/>
                <a:gd name="T178" fmla="*/ 0 h 1557"/>
                <a:gd name="T179" fmla="*/ 1722 w 1722"/>
                <a:gd name="T180" fmla="*/ 1557 h 1557"/>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722" h="1557">
                  <a:moveTo>
                    <a:pt x="1673" y="557"/>
                  </a:moveTo>
                  <a:lnTo>
                    <a:pt x="1673" y="561"/>
                  </a:lnTo>
                  <a:lnTo>
                    <a:pt x="1673" y="575"/>
                  </a:lnTo>
                  <a:lnTo>
                    <a:pt x="1675" y="590"/>
                  </a:lnTo>
                  <a:lnTo>
                    <a:pt x="1675" y="606"/>
                  </a:lnTo>
                  <a:lnTo>
                    <a:pt x="1675" y="618"/>
                  </a:lnTo>
                  <a:lnTo>
                    <a:pt x="1681" y="628"/>
                  </a:lnTo>
                  <a:lnTo>
                    <a:pt x="1691" y="639"/>
                  </a:lnTo>
                  <a:lnTo>
                    <a:pt x="1702" y="649"/>
                  </a:lnTo>
                  <a:lnTo>
                    <a:pt x="1712" y="661"/>
                  </a:lnTo>
                  <a:lnTo>
                    <a:pt x="1714" y="673"/>
                  </a:lnTo>
                  <a:lnTo>
                    <a:pt x="1710" y="693"/>
                  </a:lnTo>
                  <a:lnTo>
                    <a:pt x="1698" y="712"/>
                  </a:lnTo>
                  <a:lnTo>
                    <a:pt x="1687" y="728"/>
                  </a:lnTo>
                  <a:lnTo>
                    <a:pt x="1681" y="736"/>
                  </a:lnTo>
                  <a:lnTo>
                    <a:pt x="1673" y="742"/>
                  </a:lnTo>
                  <a:lnTo>
                    <a:pt x="1669" y="752"/>
                  </a:lnTo>
                  <a:lnTo>
                    <a:pt x="1667" y="762"/>
                  </a:lnTo>
                  <a:lnTo>
                    <a:pt x="1673" y="773"/>
                  </a:lnTo>
                  <a:lnTo>
                    <a:pt x="1683" y="787"/>
                  </a:lnTo>
                  <a:lnTo>
                    <a:pt x="1697" y="799"/>
                  </a:lnTo>
                  <a:lnTo>
                    <a:pt x="1708" y="811"/>
                  </a:lnTo>
                  <a:lnTo>
                    <a:pt x="1718" y="823"/>
                  </a:lnTo>
                  <a:lnTo>
                    <a:pt x="1722" y="836"/>
                  </a:lnTo>
                  <a:lnTo>
                    <a:pt x="1720" y="852"/>
                  </a:lnTo>
                  <a:lnTo>
                    <a:pt x="1720" y="876"/>
                  </a:lnTo>
                  <a:lnTo>
                    <a:pt x="1718" y="905"/>
                  </a:lnTo>
                  <a:lnTo>
                    <a:pt x="1716" y="935"/>
                  </a:lnTo>
                  <a:lnTo>
                    <a:pt x="1714" y="964"/>
                  </a:lnTo>
                  <a:lnTo>
                    <a:pt x="1712" y="988"/>
                  </a:lnTo>
                  <a:lnTo>
                    <a:pt x="1708" y="1002"/>
                  </a:lnTo>
                  <a:lnTo>
                    <a:pt x="1697" y="1025"/>
                  </a:lnTo>
                  <a:lnTo>
                    <a:pt x="1687" y="1051"/>
                  </a:lnTo>
                  <a:lnTo>
                    <a:pt x="1675" y="1074"/>
                  </a:lnTo>
                  <a:lnTo>
                    <a:pt x="1667" y="1096"/>
                  </a:lnTo>
                  <a:lnTo>
                    <a:pt x="1667" y="1114"/>
                  </a:lnTo>
                  <a:lnTo>
                    <a:pt x="1667" y="1130"/>
                  </a:lnTo>
                  <a:lnTo>
                    <a:pt x="1669" y="1139"/>
                  </a:lnTo>
                  <a:lnTo>
                    <a:pt x="1671" y="1151"/>
                  </a:lnTo>
                  <a:lnTo>
                    <a:pt x="1671" y="1163"/>
                  </a:lnTo>
                  <a:lnTo>
                    <a:pt x="1667" y="1171"/>
                  </a:lnTo>
                  <a:lnTo>
                    <a:pt x="1655" y="1175"/>
                  </a:lnTo>
                  <a:lnTo>
                    <a:pt x="1639" y="1175"/>
                  </a:lnTo>
                  <a:lnTo>
                    <a:pt x="1614" y="1175"/>
                  </a:lnTo>
                  <a:lnTo>
                    <a:pt x="1586" y="1175"/>
                  </a:lnTo>
                  <a:lnTo>
                    <a:pt x="1561" y="1173"/>
                  </a:lnTo>
                  <a:lnTo>
                    <a:pt x="1539" y="1171"/>
                  </a:lnTo>
                  <a:lnTo>
                    <a:pt x="1529" y="1169"/>
                  </a:lnTo>
                  <a:lnTo>
                    <a:pt x="1521" y="1169"/>
                  </a:lnTo>
                  <a:lnTo>
                    <a:pt x="1511" y="1171"/>
                  </a:lnTo>
                  <a:lnTo>
                    <a:pt x="1502" y="1177"/>
                  </a:lnTo>
                  <a:lnTo>
                    <a:pt x="1496" y="1183"/>
                  </a:lnTo>
                  <a:lnTo>
                    <a:pt x="1492" y="1193"/>
                  </a:lnTo>
                  <a:lnTo>
                    <a:pt x="1486" y="1206"/>
                  </a:lnTo>
                  <a:lnTo>
                    <a:pt x="1478" y="1222"/>
                  </a:lnTo>
                  <a:lnTo>
                    <a:pt x="1468" y="1238"/>
                  </a:lnTo>
                  <a:lnTo>
                    <a:pt x="1458" y="1246"/>
                  </a:lnTo>
                  <a:lnTo>
                    <a:pt x="1445" y="1254"/>
                  </a:lnTo>
                  <a:lnTo>
                    <a:pt x="1435" y="1261"/>
                  </a:lnTo>
                  <a:lnTo>
                    <a:pt x="1429" y="1273"/>
                  </a:lnTo>
                  <a:lnTo>
                    <a:pt x="1433" y="1285"/>
                  </a:lnTo>
                  <a:lnTo>
                    <a:pt x="1443" y="1297"/>
                  </a:lnTo>
                  <a:lnTo>
                    <a:pt x="1456" y="1313"/>
                  </a:lnTo>
                  <a:lnTo>
                    <a:pt x="1470" y="1332"/>
                  </a:lnTo>
                  <a:lnTo>
                    <a:pt x="1480" y="1350"/>
                  </a:lnTo>
                  <a:lnTo>
                    <a:pt x="1486" y="1364"/>
                  </a:lnTo>
                  <a:lnTo>
                    <a:pt x="1492" y="1381"/>
                  </a:lnTo>
                  <a:lnTo>
                    <a:pt x="1498" y="1401"/>
                  </a:lnTo>
                  <a:lnTo>
                    <a:pt x="1504" y="1423"/>
                  </a:lnTo>
                  <a:lnTo>
                    <a:pt x="1510" y="1441"/>
                  </a:lnTo>
                  <a:lnTo>
                    <a:pt x="1513" y="1454"/>
                  </a:lnTo>
                  <a:lnTo>
                    <a:pt x="1517" y="1470"/>
                  </a:lnTo>
                  <a:lnTo>
                    <a:pt x="1521" y="1482"/>
                  </a:lnTo>
                  <a:lnTo>
                    <a:pt x="1523" y="1486"/>
                  </a:lnTo>
                  <a:lnTo>
                    <a:pt x="1480" y="1490"/>
                  </a:lnTo>
                  <a:lnTo>
                    <a:pt x="1336" y="1439"/>
                  </a:lnTo>
                  <a:lnTo>
                    <a:pt x="1287" y="1476"/>
                  </a:lnTo>
                  <a:lnTo>
                    <a:pt x="1271" y="1531"/>
                  </a:lnTo>
                  <a:lnTo>
                    <a:pt x="1248" y="1557"/>
                  </a:lnTo>
                  <a:lnTo>
                    <a:pt x="1195" y="1504"/>
                  </a:lnTo>
                  <a:lnTo>
                    <a:pt x="1151" y="1472"/>
                  </a:lnTo>
                  <a:lnTo>
                    <a:pt x="1130" y="1399"/>
                  </a:lnTo>
                  <a:lnTo>
                    <a:pt x="1090" y="1405"/>
                  </a:lnTo>
                  <a:lnTo>
                    <a:pt x="1100" y="1486"/>
                  </a:lnTo>
                  <a:lnTo>
                    <a:pt x="1067" y="1488"/>
                  </a:lnTo>
                  <a:lnTo>
                    <a:pt x="1019" y="1415"/>
                  </a:lnTo>
                  <a:lnTo>
                    <a:pt x="966" y="1429"/>
                  </a:lnTo>
                  <a:lnTo>
                    <a:pt x="950" y="1380"/>
                  </a:lnTo>
                  <a:lnTo>
                    <a:pt x="927" y="1348"/>
                  </a:lnTo>
                  <a:lnTo>
                    <a:pt x="807" y="1372"/>
                  </a:lnTo>
                  <a:lnTo>
                    <a:pt x="765" y="1322"/>
                  </a:lnTo>
                  <a:lnTo>
                    <a:pt x="730" y="1352"/>
                  </a:lnTo>
                  <a:lnTo>
                    <a:pt x="683" y="1348"/>
                  </a:lnTo>
                  <a:lnTo>
                    <a:pt x="620" y="1370"/>
                  </a:lnTo>
                  <a:lnTo>
                    <a:pt x="557" y="1301"/>
                  </a:lnTo>
                  <a:lnTo>
                    <a:pt x="533" y="1238"/>
                  </a:lnTo>
                  <a:lnTo>
                    <a:pt x="437" y="1261"/>
                  </a:lnTo>
                  <a:lnTo>
                    <a:pt x="401" y="1291"/>
                  </a:lnTo>
                  <a:lnTo>
                    <a:pt x="413" y="1208"/>
                  </a:lnTo>
                  <a:lnTo>
                    <a:pt x="372" y="1153"/>
                  </a:lnTo>
                  <a:lnTo>
                    <a:pt x="317" y="1094"/>
                  </a:lnTo>
                  <a:lnTo>
                    <a:pt x="332" y="1047"/>
                  </a:lnTo>
                  <a:lnTo>
                    <a:pt x="415" y="956"/>
                  </a:lnTo>
                  <a:lnTo>
                    <a:pt x="472" y="844"/>
                  </a:lnTo>
                  <a:lnTo>
                    <a:pt x="521" y="791"/>
                  </a:lnTo>
                  <a:lnTo>
                    <a:pt x="529" y="722"/>
                  </a:lnTo>
                  <a:lnTo>
                    <a:pt x="563" y="708"/>
                  </a:lnTo>
                  <a:lnTo>
                    <a:pt x="531" y="590"/>
                  </a:lnTo>
                  <a:lnTo>
                    <a:pt x="561" y="480"/>
                  </a:lnTo>
                  <a:lnTo>
                    <a:pt x="580" y="376"/>
                  </a:lnTo>
                  <a:lnTo>
                    <a:pt x="468" y="297"/>
                  </a:lnTo>
                  <a:lnTo>
                    <a:pt x="421" y="358"/>
                  </a:lnTo>
                  <a:lnTo>
                    <a:pt x="313" y="393"/>
                  </a:lnTo>
                  <a:lnTo>
                    <a:pt x="210" y="393"/>
                  </a:lnTo>
                  <a:lnTo>
                    <a:pt x="183" y="321"/>
                  </a:lnTo>
                  <a:lnTo>
                    <a:pt x="179" y="254"/>
                  </a:lnTo>
                  <a:lnTo>
                    <a:pt x="112" y="226"/>
                  </a:lnTo>
                  <a:lnTo>
                    <a:pt x="88" y="273"/>
                  </a:lnTo>
                  <a:lnTo>
                    <a:pt x="0" y="222"/>
                  </a:lnTo>
                  <a:lnTo>
                    <a:pt x="45" y="140"/>
                  </a:lnTo>
                  <a:lnTo>
                    <a:pt x="6" y="90"/>
                  </a:lnTo>
                  <a:lnTo>
                    <a:pt x="10" y="88"/>
                  </a:lnTo>
                  <a:lnTo>
                    <a:pt x="19" y="83"/>
                  </a:lnTo>
                  <a:lnTo>
                    <a:pt x="33" y="75"/>
                  </a:lnTo>
                  <a:lnTo>
                    <a:pt x="51" y="65"/>
                  </a:lnTo>
                  <a:lnTo>
                    <a:pt x="69" y="57"/>
                  </a:lnTo>
                  <a:lnTo>
                    <a:pt x="84" y="49"/>
                  </a:lnTo>
                  <a:lnTo>
                    <a:pt x="98" y="45"/>
                  </a:lnTo>
                  <a:lnTo>
                    <a:pt x="112" y="41"/>
                  </a:lnTo>
                  <a:lnTo>
                    <a:pt x="134" y="35"/>
                  </a:lnTo>
                  <a:lnTo>
                    <a:pt x="155" y="25"/>
                  </a:lnTo>
                  <a:lnTo>
                    <a:pt x="179" y="18"/>
                  </a:lnTo>
                  <a:lnTo>
                    <a:pt x="197" y="8"/>
                  </a:lnTo>
                  <a:lnTo>
                    <a:pt x="208" y="4"/>
                  </a:lnTo>
                  <a:lnTo>
                    <a:pt x="224" y="0"/>
                  </a:lnTo>
                  <a:lnTo>
                    <a:pt x="244" y="4"/>
                  </a:lnTo>
                  <a:lnTo>
                    <a:pt x="267" y="14"/>
                  </a:lnTo>
                  <a:lnTo>
                    <a:pt x="293" y="25"/>
                  </a:lnTo>
                  <a:lnTo>
                    <a:pt x="313" y="39"/>
                  </a:lnTo>
                  <a:lnTo>
                    <a:pt x="328" y="47"/>
                  </a:lnTo>
                  <a:lnTo>
                    <a:pt x="344" y="51"/>
                  </a:lnTo>
                  <a:lnTo>
                    <a:pt x="358" y="49"/>
                  </a:lnTo>
                  <a:lnTo>
                    <a:pt x="366" y="43"/>
                  </a:lnTo>
                  <a:lnTo>
                    <a:pt x="374" y="35"/>
                  </a:lnTo>
                  <a:lnTo>
                    <a:pt x="380" y="27"/>
                  </a:lnTo>
                  <a:lnTo>
                    <a:pt x="387" y="21"/>
                  </a:lnTo>
                  <a:lnTo>
                    <a:pt x="397" y="21"/>
                  </a:lnTo>
                  <a:lnTo>
                    <a:pt x="413" y="25"/>
                  </a:lnTo>
                  <a:lnTo>
                    <a:pt x="447" y="39"/>
                  </a:lnTo>
                  <a:lnTo>
                    <a:pt x="472" y="53"/>
                  </a:lnTo>
                  <a:lnTo>
                    <a:pt x="492" y="73"/>
                  </a:lnTo>
                  <a:lnTo>
                    <a:pt x="510" y="96"/>
                  </a:lnTo>
                  <a:lnTo>
                    <a:pt x="531" y="118"/>
                  </a:lnTo>
                  <a:lnTo>
                    <a:pt x="551" y="142"/>
                  </a:lnTo>
                  <a:lnTo>
                    <a:pt x="567" y="163"/>
                  </a:lnTo>
                  <a:lnTo>
                    <a:pt x="582" y="187"/>
                  </a:lnTo>
                  <a:lnTo>
                    <a:pt x="598" y="212"/>
                  </a:lnTo>
                  <a:lnTo>
                    <a:pt x="610" y="232"/>
                  </a:lnTo>
                  <a:lnTo>
                    <a:pt x="622" y="256"/>
                  </a:lnTo>
                  <a:lnTo>
                    <a:pt x="637" y="279"/>
                  </a:lnTo>
                  <a:lnTo>
                    <a:pt x="655" y="303"/>
                  </a:lnTo>
                  <a:lnTo>
                    <a:pt x="673" y="325"/>
                  </a:lnTo>
                  <a:lnTo>
                    <a:pt x="689" y="348"/>
                  </a:lnTo>
                  <a:lnTo>
                    <a:pt x="698" y="368"/>
                  </a:lnTo>
                  <a:lnTo>
                    <a:pt x="704" y="378"/>
                  </a:lnTo>
                  <a:lnTo>
                    <a:pt x="714" y="386"/>
                  </a:lnTo>
                  <a:lnTo>
                    <a:pt x="726" y="393"/>
                  </a:lnTo>
                  <a:lnTo>
                    <a:pt x="736" y="405"/>
                  </a:lnTo>
                  <a:lnTo>
                    <a:pt x="742" y="417"/>
                  </a:lnTo>
                  <a:lnTo>
                    <a:pt x="750" y="445"/>
                  </a:lnTo>
                  <a:lnTo>
                    <a:pt x="761" y="470"/>
                  </a:lnTo>
                  <a:lnTo>
                    <a:pt x="773" y="492"/>
                  </a:lnTo>
                  <a:lnTo>
                    <a:pt x="783" y="508"/>
                  </a:lnTo>
                  <a:lnTo>
                    <a:pt x="795" y="527"/>
                  </a:lnTo>
                  <a:lnTo>
                    <a:pt x="809" y="543"/>
                  </a:lnTo>
                  <a:lnTo>
                    <a:pt x="824" y="555"/>
                  </a:lnTo>
                  <a:lnTo>
                    <a:pt x="840" y="561"/>
                  </a:lnTo>
                  <a:lnTo>
                    <a:pt x="862" y="567"/>
                  </a:lnTo>
                  <a:lnTo>
                    <a:pt x="882" y="569"/>
                  </a:lnTo>
                  <a:lnTo>
                    <a:pt x="901" y="565"/>
                  </a:lnTo>
                  <a:lnTo>
                    <a:pt x="919" y="559"/>
                  </a:lnTo>
                  <a:lnTo>
                    <a:pt x="941" y="553"/>
                  </a:lnTo>
                  <a:lnTo>
                    <a:pt x="960" y="549"/>
                  </a:lnTo>
                  <a:lnTo>
                    <a:pt x="982" y="551"/>
                  </a:lnTo>
                  <a:lnTo>
                    <a:pt x="1004" y="559"/>
                  </a:lnTo>
                  <a:lnTo>
                    <a:pt x="1029" y="563"/>
                  </a:lnTo>
                  <a:lnTo>
                    <a:pt x="1051" y="569"/>
                  </a:lnTo>
                  <a:lnTo>
                    <a:pt x="1065" y="575"/>
                  </a:lnTo>
                  <a:lnTo>
                    <a:pt x="1073" y="580"/>
                  </a:lnTo>
                  <a:lnTo>
                    <a:pt x="1086" y="588"/>
                  </a:lnTo>
                  <a:lnTo>
                    <a:pt x="1104" y="598"/>
                  </a:lnTo>
                  <a:lnTo>
                    <a:pt x="1122" y="608"/>
                  </a:lnTo>
                  <a:lnTo>
                    <a:pt x="1139" y="616"/>
                  </a:lnTo>
                  <a:lnTo>
                    <a:pt x="1155" y="620"/>
                  </a:lnTo>
                  <a:lnTo>
                    <a:pt x="1167" y="620"/>
                  </a:lnTo>
                  <a:lnTo>
                    <a:pt x="1171" y="618"/>
                  </a:lnTo>
                  <a:lnTo>
                    <a:pt x="1177" y="614"/>
                  </a:lnTo>
                  <a:lnTo>
                    <a:pt x="1181" y="614"/>
                  </a:lnTo>
                  <a:lnTo>
                    <a:pt x="1185" y="614"/>
                  </a:lnTo>
                  <a:lnTo>
                    <a:pt x="1189" y="616"/>
                  </a:lnTo>
                  <a:lnTo>
                    <a:pt x="1191" y="618"/>
                  </a:lnTo>
                  <a:lnTo>
                    <a:pt x="1193" y="624"/>
                  </a:lnTo>
                  <a:lnTo>
                    <a:pt x="1195" y="632"/>
                  </a:lnTo>
                  <a:lnTo>
                    <a:pt x="1197" y="641"/>
                  </a:lnTo>
                  <a:lnTo>
                    <a:pt x="1202" y="659"/>
                  </a:lnTo>
                  <a:lnTo>
                    <a:pt x="1212" y="675"/>
                  </a:lnTo>
                  <a:lnTo>
                    <a:pt x="1224" y="687"/>
                  </a:lnTo>
                  <a:lnTo>
                    <a:pt x="1232" y="701"/>
                  </a:lnTo>
                  <a:lnTo>
                    <a:pt x="1238" y="714"/>
                  </a:lnTo>
                  <a:lnTo>
                    <a:pt x="1244" y="734"/>
                  </a:lnTo>
                  <a:lnTo>
                    <a:pt x="1254" y="754"/>
                  </a:lnTo>
                  <a:lnTo>
                    <a:pt x="1265" y="767"/>
                  </a:lnTo>
                  <a:lnTo>
                    <a:pt x="1277" y="775"/>
                  </a:lnTo>
                  <a:lnTo>
                    <a:pt x="1289" y="779"/>
                  </a:lnTo>
                  <a:lnTo>
                    <a:pt x="1299" y="785"/>
                  </a:lnTo>
                  <a:lnTo>
                    <a:pt x="1313" y="789"/>
                  </a:lnTo>
                  <a:lnTo>
                    <a:pt x="1328" y="785"/>
                  </a:lnTo>
                  <a:lnTo>
                    <a:pt x="1348" y="777"/>
                  </a:lnTo>
                  <a:lnTo>
                    <a:pt x="1374" y="773"/>
                  </a:lnTo>
                  <a:lnTo>
                    <a:pt x="1399" y="767"/>
                  </a:lnTo>
                  <a:lnTo>
                    <a:pt x="1423" y="760"/>
                  </a:lnTo>
                  <a:lnTo>
                    <a:pt x="1447" y="742"/>
                  </a:lnTo>
                  <a:lnTo>
                    <a:pt x="1462" y="722"/>
                  </a:lnTo>
                  <a:lnTo>
                    <a:pt x="1472" y="701"/>
                  </a:lnTo>
                  <a:lnTo>
                    <a:pt x="1480" y="689"/>
                  </a:lnTo>
                  <a:lnTo>
                    <a:pt x="1494" y="675"/>
                  </a:lnTo>
                  <a:lnTo>
                    <a:pt x="1510" y="659"/>
                  </a:lnTo>
                  <a:lnTo>
                    <a:pt x="1527" y="643"/>
                  </a:lnTo>
                  <a:lnTo>
                    <a:pt x="1543" y="628"/>
                  </a:lnTo>
                  <a:lnTo>
                    <a:pt x="1557" y="616"/>
                  </a:lnTo>
                  <a:lnTo>
                    <a:pt x="1572" y="604"/>
                  </a:lnTo>
                  <a:lnTo>
                    <a:pt x="1584" y="594"/>
                  </a:lnTo>
                  <a:lnTo>
                    <a:pt x="1598" y="586"/>
                  </a:lnTo>
                  <a:lnTo>
                    <a:pt x="1614" y="577"/>
                  </a:lnTo>
                  <a:lnTo>
                    <a:pt x="1634" y="567"/>
                  </a:lnTo>
                  <a:lnTo>
                    <a:pt x="1653" y="561"/>
                  </a:lnTo>
                  <a:lnTo>
                    <a:pt x="1667" y="557"/>
                  </a:lnTo>
                  <a:lnTo>
                    <a:pt x="1673" y="557"/>
                  </a:lnTo>
                  <a:close/>
                </a:path>
              </a:pathLst>
            </a:custGeom>
            <a:grpFill/>
            <a:ln w="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45" name="Freeform 104"/>
            <p:cNvSpPr>
              <a:spLocks/>
            </p:cNvSpPr>
            <p:nvPr/>
          </p:nvSpPr>
          <p:spPr bwMode="gray">
            <a:xfrm>
              <a:off x="3599" y="839"/>
              <a:ext cx="861" cy="778"/>
            </a:xfrm>
            <a:custGeom>
              <a:avLst/>
              <a:gdLst>
                <a:gd name="T0" fmla="*/ 419 w 1722"/>
                <a:gd name="T1" fmla="*/ 147 h 1557"/>
                <a:gd name="T2" fmla="*/ 423 w 1722"/>
                <a:gd name="T3" fmla="*/ 159 h 1557"/>
                <a:gd name="T4" fmla="*/ 428 w 1722"/>
                <a:gd name="T5" fmla="*/ 173 h 1557"/>
                <a:gd name="T6" fmla="*/ 419 w 1722"/>
                <a:gd name="T7" fmla="*/ 185 h 1557"/>
                <a:gd name="T8" fmla="*/ 421 w 1722"/>
                <a:gd name="T9" fmla="*/ 196 h 1557"/>
                <a:gd name="T10" fmla="*/ 431 w 1722"/>
                <a:gd name="T11" fmla="*/ 209 h 1557"/>
                <a:gd name="T12" fmla="*/ 429 w 1722"/>
                <a:gd name="T13" fmla="*/ 233 h 1557"/>
                <a:gd name="T14" fmla="*/ 425 w 1722"/>
                <a:gd name="T15" fmla="*/ 256 h 1557"/>
                <a:gd name="T16" fmla="*/ 417 w 1722"/>
                <a:gd name="T17" fmla="*/ 278 h 1557"/>
                <a:gd name="T18" fmla="*/ 418 w 1722"/>
                <a:gd name="T19" fmla="*/ 290 h 1557"/>
                <a:gd name="T20" fmla="*/ 404 w 1722"/>
                <a:gd name="T21" fmla="*/ 293 h 1557"/>
                <a:gd name="T22" fmla="*/ 383 w 1722"/>
                <a:gd name="T23" fmla="*/ 292 h 1557"/>
                <a:gd name="T24" fmla="*/ 374 w 1722"/>
                <a:gd name="T25" fmla="*/ 295 h 1557"/>
                <a:gd name="T26" fmla="*/ 367 w 1722"/>
                <a:gd name="T27" fmla="*/ 309 h 1557"/>
                <a:gd name="T28" fmla="*/ 358 w 1722"/>
                <a:gd name="T29" fmla="*/ 318 h 1557"/>
                <a:gd name="T30" fmla="*/ 368 w 1722"/>
                <a:gd name="T31" fmla="*/ 333 h 1557"/>
                <a:gd name="T32" fmla="*/ 375 w 1722"/>
                <a:gd name="T33" fmla="*/ 350 h 1557"/>
                <a:gd name="T34" fmla="*/ 380 w 1722"/>
                <a:gd name="T35" fmla="*/ 367 h 1557"/>
                <a:gd name="T36" fmla="*/ 334 w 1722"/>
                <a:gd name="T37" fmla="*/ 359 h 1557"/>
                <a:gd name="T38" fmla="*/ 299 w 1722"/>
                <a:gd name="T39" fmla="*/ 376 h 1557"/>
                <a:gd name="T40" fmla="*/ 275 w 1722"/>
                <a:gd name="T41" fmla="*/ 371 h 1557"/>
                <a:gd name="T42" fmla="*/ 237 w 1722"/>
                <a:gd name="T43" fmla="*/ 345 h 1557"/>
                <a:gd name="T44" fmla="*/ 183 w 1722"/>
                <a:gd name="T45" fmla="*/ 338 h 1557"/>
                <a:gd name="T46" fmla="*/ 134 w 1722"/>
                <a:gd name="T47" fmla="*/ 309 h 1557"/>
                <a:gd name="T48" fmla="*/ 93 w 1722"/>
                <a:gd name="T49" fmla="*/ 288 h 1557"/>
                <a:gd name="T50" fmla="*/ 118 w 1722"/>
                <a:gd name="T51" fmla="*/ 211 h 1557"/>
                <a:gd name="T52" fmla="*/ 133 w 1722"/>
                <a:gd name="T53" fmla="*/ 147 h 1557"/>
                <a:gd name="T54" fmla="*/ 106 w 1722"/>
                <a:gd name="T55" fmla="*/ 89 h 1557"/>
                <a:gd name="T56" fmla="*/ 45 w 1722"/>
                <a:gd name="T57" fmla="*/ 63 h 1557"/>
                <a:gd name="T58" fmla="*/ 12 w 1722"/>
                <a:gd name="T59" fmla="*/ 35 h 1557"/>
                <a:gd name="T60" fmla="*/ 9 w 1722"/>
                <a:gd name="T61" fmla="*/ 18 h 1557"/>
                <a:gd name="T62" fmla="*/ 25 w 1722"/>
                <a:gd name="T63" fmla="*/ 11 h 1557"/>
                <a:gd name="T64" fmla="*/ 45 w 1722"/>
                <a:gd name="T65" fmla="*/ 4 h 1557"/>
                <a:gd name="T66" fmla="*/ 61 w 1722"/>
                <a:gd name="T67" fmla="*/ 1 h 1557"/>
                <a:gd name="T68" fmla="*/ 82 w 1722"/>
                <a:gd name="T69" fmla="*/ 11 h 1557"/>
                <a:gd name="T70" fmla="*/ 94 w 1722"/>
                <a:gd name="T71" fmla="*/ 8 h 1557"/>
                <a:gd name="T72" fmla="*/ 104 w 1722"/>
                <a:gd name="T73" fmla="*/ 6 h 1557"/>
                <a:gd name="T74" fmla="*/ 127 w 1722"/>
                <a:gd name="T75" fmla="*/ 24 h 1557"/>
                <a:gd name="T76" fmla="*/ 146 w 1722"/>
                <a:gd name="T77" fmla="*/ 46 h 1557"/>
                <a:gd name="T78" fmla="*/ 160 w 1722"/>
                <a:gd name="T79" fmla="*/ 69 h 1557"/>
                <a:gd name="T80" fmla="*/ 175 w 1722"/>
                <a:gd name="T81" fmla="*/ 92 h 1557"/>
                <a:gd name="T82" fmla="*/ 184 w 1722"/>
                <a:gd name="T83" fmla="*/ 101 h 1557"/>
                <a:gd name="T84" fmla="*/ 194 w 1722"/>
                <a:gd name="T85" fmla="*/ 123 h 1557"/>
                <a:gd name="T86" fmla="*/ 206 w 1722"/>
                <a:gd name="T87" fmla="*/ 138 h 1557"/>
                <a:gd name="T88" fmla="*/ 225 w 1722"/>
                <a:gd name="T89" fmla="*/ 141 h 1557"/>
                <a:gd name="T90" fmla="*/ 245 w 1722"/>
                <a:gd name="T91" fmla="*/ 137 h 1557"/>
                <a:gd name="T92" fmla="*/ 267 w 1722"/>
                <a:gd name="T93" fmla="*/ 143 h 1557"/>
                <a:gd name="T94" fmla="*/ 281 w 1722"/>
                <a:gd name="T95" fmla="*/ 152 h 1557"/>
                <a:gd name="T96" fmla="*/ 293 w 1722"/>
                <a:gd name="T97" fmla="*/ 154 h 1557"/>
                <a:gd name="T98" fmla="*/ 298 w 1722"/>
                <a:gd name="T99" fmla="*/ 154 h 1557"/>
                <a:gd name="T100" fmla="*/ 300 w 1722"/>
                <a:gd name="T101" fmla="*/ 160 h 1557"/>
                <a:gd name="T102" fmla="*/ 308 w 1722"/>
                <a:gd name="T103" fmla="*/ 175 h 1557"/>
                <a:gd name="T104" fmla="*/ 317 w 1722"/>
                <a:gd name="T105" fmla="*/ 191 h 1557"/>
                <a:gd name="T106" fmla="*/ 329 w 1722"/>
                <a:gd name="T107" fmla="*/ 197 h 1557"/>
                <a:gd name="T108" fmla="*/ 350 w 1722"/>
                <a:gd name="T109" fmla="*/ 191 h 1557"/>
                <a:gd name="T110" fmla="*/ 368 w 1722"/>
                <a:gd name="T111" fmla="*/ 175 h 1557"/>
                <a:gd name="T112" fmla="*/ 382 w 1722"/>
                <a:gd name="T113" fmla="*/ 160 h 1557"/>
                <a:gd name="T114" fmla="*/ 396 w 1722"/>
                <a:gd name="T115" fmla="*/ 148 h 1557"/>
                <a:gd name="T116" fmla="*/ 414 w 1722"/>
                <a:gd name="T117" fmla="*/ 140 h 1557"/>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722"/>
                <a:gd name="T178" fmla="*/ 0 h 1557"/>
                <a:gd name="T179" fmla="*/ 1722 w 1722"/>
                <a:gd name="T180" fmla="*/ 1557 h 1557"/>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722" h="1557">
                  <a:moveTo>
                    <a:pt x="1673" y="557"/>
                  </a:moveTo>
                  <a:lnTo>
                    <a:pt x="1673" y="561"/>
                  </a:lnTo>
                  <a:lnTo>
                    <a:pt x="1673" y="575"/>
                  </a:lnTo>
                  <a:lnTo>
                    <a:pt x="1675" y="590"/>
                  </a:lnTo>
                  <a:lnTo>
                    <a:pt x="1675" y="606"/>
                  </a:lnTo>
                  <a:lnTo>
                    <a:pt x="1675" y="618"/>
                  </a:lnTo>
                  <a:lnTo>
                    <a:pt x="1681" y="628"/>
                  </a:lnTo>
                  <a:lnTo>
                    <a:pt x="1691" y="639"/>
                  </a:lnTo>
                  <a:lnTo>
                    <a:pt x="1702" y="649"/>
                  </a:lnTo>
                  <a:lnTo>
                    <a:pt x="1712" y="661"/>
                  </a:lnTo>
                  <a:lnTo>
                    <a:pt x="1714" y="673"/>
                  </a:lnTo>
                  <a:lnTo>
                    <a:pt x="1710" y="693"/>
                  </a:lnTo>
                  <a:lnTo>
                    <a:pt x="1698" y="712"/>
                  </a:lnTo>
                  <a:lnTo>
                    <a:pt x="1687" y="728"/>
                  </a:lnTo>
                  <a:lnTo>
                    <a:pt x="1681" y="736"/>
                  </a:lnTo>
                  <a:lnTo>
                    <a:pt x="1673" y="742"/>
                  </a:lnTo>
                  <a:lnTo>
                    <a:pt x="1669" y="752"/>
                  </a:lnTo>
                  <a:lnTo>
                    <a:pt x="1667" y="762"/>
                  </a:lnTo>
                  <a:lnTo>
                    <a:pt x="1673" y="773"/>
                  </a:lnTo>
                  <a:lnTo>
                    <a:pt x="1683" y="787"/>
                  </a:lnTo>
                  <a:lnTo>
                    <a:pt x="1697" y="799"/>
                  </a:lnTo>
                  <a:lnTo>
                    <a:pt x="1708" y="811"/>
                  </a:lnTo>
                  <a:lnTo>
                    <a:pt x="1718" y="823"/>
                  </a:lnTo>
                  <a:lnTo>
                    <a:pt x="1722" y="836"/>
                  </a:lnTo>
                  <a:lnTo>
                    <a:pt x="1720" y="852"/>
                  </a:lnTo>
                  <a:lnTo>
                    <a:pt x="1720" y="876"/>
                  </a:lnTo>
                  <a:lnTo>
                    <a:pt x="1718" y="905"/>
                  </a:lnTo>
                  <a:lnTo>
                    <a:pt x="1716" y="935"/>
                  </a:lnTo>
                  <a:lnTo>
                    <a:pt x="1714" y="964"/>
                  </a:lnTo>
                  <a:lnTo>
                    <a:pt x="1712" y="988"/>
                  </a:lnTo>
                  <a:lnTo>
                    <a:pt x="1708" y="1002"/>
                  </a:lnTo>
                  <a:lnTo>
                    <a:pt x="1697" y="1025"/>
                  </a:lnTo>
                  <a:lnTo>
                    <a:pt x="1687" y="1051"/>
                  </a:lnTo>
                  <a:lnTo>
                    <a:pt x="1675" y="1074"/>
                  </a:lnTo>
                  <a:lnTo>
                    <a:pt x="1667" y="1096"/>
                  </a:lnTo>
                  <a:lnTo>
                    <a:pt x="1667" y="1114"/>
                  </a:lnTo>
                  <a:lnTo>
                    <a:pt x="1667" y="1130"/>
                  </a:lnTo>
                  <a:lnTo>
                    <a:pt x="1669" y="1139"/>
                  </a:lnTo>
                  <a:lnTo>
                    <a:pt x="1671" y="1151"/>
                  </a:lnTo>
                  <a:lnTo>
                    <a:pt x="1671" y="1163"/>
                  </a:lnTo>
                  <a:lnTo>
                    <a:pt x="1667" y="1171"/>
                  </a:lnTo>
                  <a:lnTo>
                    <a:pt x="1655" y="1175"/>
                  </a:lnTo>
                  <a:lnTo>
                    <a:pt x="1639" y="1175"/>
                  </a:lnTo>
                  <a:lnTo>
                    <a:pt x="1614" y="1175"/>
                  </a:lnTo>
                  <a:lnTo>
                    <a:pt x="1586" y="1175"/>
                  </a:lnTo>
                  <a:lnTo>
                    <a:pt x="1561" y="1173"/>
                  </a:lnTo>
                  <a:lnTo>
                    <a:pt x="1539" y="1171"/>
                  </a:lnTo>
                  <a:lnTo>
                    <a:pt x="1529" y="1169"/>
                  </a:lnTo>
                  <a:lnTo>
                    <a:pt x="1521" y="1169"/>
                  </a:lnTo>
                  <a:lnTo>
                    <a:pt x="1511" y="1171"/>
                  </a:lnTo>
                  <a:lnTo>
                    <a:pt x="1502" y="1177"/>
                  </a:lnTo>
                  <a:lnTo>
                    <a:pt x="1496" y="1183"/>
                  </a:lnTo>
                  <a:lnTo>
                    <a:pt x="1492" y="1193"/>
                  </a:lnTo>
                  <a:lnTo>
                    <a:pt x="1486" y="1206"/>
                  </a:lnTo>
                  <a:lnTo>
                    <a:pt x="1478" y="1222"/>
                  </a:lnTo>
                  <a:lnTo>
                    <a:pt x="1468" y="1238"/>
                  </a:lnTo>
                  <a:lnTo>
                    <a:pt x="1458" y="1246"/>
                  </a:lnTo>
                  <a:lnTo>
                    <a:pt x="1445" y="1254"/>
                  </a:lnTo>
                  <a:lnTo>
                    <a:pt x="1435" y="1261"/>
                  </a:lnTo>
                  <a:lnTo>
                    <a:pt x="1429" y="1273"/>
                  </a:lnTo>
                  <a:lnTo>
                    <a:pt x="1433" y="1285"/>
                  </a:lnTo>
                  <a:lnTo>
                    <a:pt x="1443" y="1297"/>
                  </a:lnTo>
                  <a:lnTo>
                    <a:pt x="1456" y="1313"/>
                  </a:lnTo>
                  <a:lnTo>
                    <a:pt x="1470" y="1332"/>
                  </a:lnTo>
                  <a:lnTo>
                    <a:pt x="1480" y="1350"/>
                  </a:lnTo>
                  <a:lnTo>
                    <a:pt x="1486" y="1364"/>
                  </a:lnTo>
                  <a:lnTo>
                    <a:pt x="1492" y="1381"/>
                  </a:lnTo>
                  <a:lnTo>
                    <a:pt x="1498" y="1401"/>
                  </a:lnTo>
                  <a:lnTo>
                    <a:pt x="1504" y="1423"/>
                  </a:lnTo>
                  <a:lnTo>
                    <a:pt x="1510" y="1441"/>
                  </a:lnTo>
                  <a:lnTo>
                    <a:pt x="1513" y="1454"/>
                  </a:lnTo>
                  <a:lnTo>
                    <a:pt x="1517" y="1470"/>
                  </a:lnTo>
                  <a:lnTo>
                    <a:pt x="1521" y="1482"/>
                  </a:lnTo>
                  <a:lnTo>
                    <a:pt x="1523" y="1486"/>
                  </a:lnTo>
                  <a:lnTo>
                    <a:pt x="1480" y="1490"/>
                  </a:lnTo>
                  <a:lnTo>
                    <a:pt x="1336" y="1439"/>
                  </a:lnTo>
                  <a:lnTo>
                    <a:pt x="1287" y="1476"/>
                  </a:lnTo>
                  <a:lnTo>
                    <a:pt x="1271" y="1531"/>
                  </a:lnTo>
                  <a:lnTo>
                    <a:pt x="1248" y="1557"/>
                  </a:lnTo>
                  <a:lnTo>
                    <a:pt x="1195" y="1504"/>
                  </a:lnTo>
                  <a:lnTo>
                    <a:pt x="1151" y="1472"/>
                  </a:lnTo>
                  <a:lnTo>
                    <a:pt x="1130" y="1399"/>
                  </a:lnTo>
                  <a:lnTo>
                    <a:pt x="1090" y="1405"/>
                  </a:lnTo>
                  <a:lnTo>
                    <a:pt x="1100" y="1486"/>
                  </a:lnTo>
                  <a:lnTo>
                    <a:pt x="1067" y="1488"/>
                  </a:lnTo>
                  <a:lnTo>
                    <a:pt x="1019" y="1415"/>
                  </a:lnTo>
                  <a:lnTo>
                    <a:pt x="966" y="1429"/>
                  </a:lnTo>
                  <a:lnTo>
                    <a:pt x="950" y="1380"/>
                  </a:lnTo>
                  <a:lnTo>
                    <a:pt x="927" y="1348"/>
                  </a:lnTo>
                  <a:lnTo>
                    <a:pt x="807" y="1372"/>
                  </a:lnTo>
                  <a:lnTo>
                    <a:pt x="765" y="1322"/>
                  </a:lnTo>
                  <a:lnTo>
                    <a:pt x="730" y="1352"/>
                  </a:lnTo>
                  <a:lnTo>
                    <a:pt x="683" y="1348"/>
                  </a:lnTo>
                  <a:lnTo>
                    <a:pt x="620" y="1370"/>
                  </a:lnTo>
                  <a:lnTo>
                    <a:pt x="557" y="1301"/>
                  </a:lnTo>
                  <a:lnTo>
                    <a:pt x="533" y="1238"/>
                  </a:lnTo>
                  <a:lnTo>
                    <a:pt x="437" y="1261"/>
                  </a:lnTo>
                  <a:lnTo>
                    <a:pt x="401" y="1291"/>
                  </a:lnTo>
                  <a:lnTo>
                    <a:pt x="413" y="1208"/>
                  </a:lnTo>
                  <a:lnTo>
                    <a:pt x="372" y="1153"/>
                  </a:lnTo>
                  <a:lnTo>
                    <a:pt x="317" y="1094"/>
                  </a:lnTo>
                  <a:lnTo>
                    <a:pt x="332" y="1047"/>
                  </a:lnTo>
                  <a:lnTo>
                    <a:pt x="415" y="956"/>
                  </a:lnTo>
                  <a:lnTo>
                    <a:pt x="472" y="844"/>
                  </a:lnTo>
                  <a:lnTo>
                    <a:pt x="521" y="791"/>
                  </a:lnTo>
                  <a:lnTo>
                    <a:pt x="529" y="722"/>
                  </a:lnTo>
                  <a:lnTo>
                    <a:pt x="563" y="708"/>
                  </a:lnTo>
                  <a:lnTo>
                    <a:pt x="531" y="590"/>
                  </a:lnTo>
                  <a:lnTo>
                    <a:pt x="561" y="480"/>
                  </a:lnTo>
                  <a:lnTo>
                    <a:pt x="580" y="376"/>
                  </a:lnTo>
                  <a:lnTo>
                    <a:pt x="468" y="297"/>
                  </a:lnTo>
                  <a:lnTo>
                    <a:pt x="421" y="358"/>
                  </a:lnTo>
                  <a:lnTo>
                    <a:pt x="313" y="393"/>
                  </a:lnTo>
                  <a:lnTo>
                    <a:pt x="210" y="393"/>
                  </a:lnTo>
                  <a:lnTo>
                    <a:pt x="183" y="321"/>
                  </a:lnTo>
                  <a:lnTo>
                    <a:pt x="179" y="254"/>
                  </a:lnTo>
                  <a:lnTo>
                    <a:pt x="112" y="226"/>
                  </a:lnTo>
                  <a:lnTo>
                    <a:pt x="88" y="273"/>
                  </a:lnTo>
                  <a:lnTo>
                    <a:pt x="0" y="222"/>
                  </a:lnTo>
                  <a:lnTo>
                    <a:pt x="45" y="140"/>
                  </a:lnTo>
                  <a:lnTo>
                    <a:pt x="6" y="90"/>
                  </a:lnTo>
                  <a:lnTo>
                    <a:pt x="10" y="88"/>
                  </a:lnTo>
                  <a:lnTo>
                    <a:pt x="19" y="83"/>
                  </a:lnTo>
                  <a:lnTo>
                    <a:pt x="33" y="75"/>
                  </a:lnTo>
                  <a:lnTo>
                    <a:pt x="51" y="65"/>
                  </a:lnTo>
                  <a:lnTo>
                    <a:pt x="69" y="57"/>
                  </a:lnTo>
                  <a:lnTo>
                    <a:pt x="84" y="49"/>
                  </a:lnTo>
                  <a:lnTo>
                    <a:pt x="98" y="45"/>
                  </a:lnTo>
                  <a:lnTo>
                    <a:pt x="112" y="41"/>
                  </a:lnTo>
                  <a:lnTo>
                    <a:pt x="134" y="35"/>
                  </a:lnTo>
                  <a:lnTo>
                    <a:pt x="155" y="25"/>
                  </a:lnTo>
                  <a:lnTo>
                    <a:pt x="179" y="18"/>
                  </a:lnTo>
                  <a:lnTo>
                    <a:pt x="197" y="8"/>
                  </a:lnTo>
                  <a:lnTo>
                    <a:pt x="208" y="4"/>
                  </a:lnTo>
                  <a:lnTo>
                    <a:pt x="224" y="0"/>
                  </a:lnTo>
                  <a:lnTo>
                    <a:pt x="244" y="4"/>
                  </a:lnTo>
                  <a:lnTo>
                    <a:pt x="267" y="14"/>
                  </a:lnTo>
                  <a:lnTo>
                    <a:pt x="293" y="25"/>
                  </a:lnTo>
                  <a:lnTo>
                    <a:pt x="313" y="39"/>
                  </a:lnTo>
                  <a:lnTo>
                    <a:pt x="328" y="47"/>
                  </a:lnTo>
                  <a:lnTo>
                    <a:pt x="344" y="51"/>
                  </a:lnTo>
                  <a:lnTo>
                    <a:pt x="358" y="49"/>
                  </a:lnTo>
                  <a:lnTo>
                    <a:pt x="366" y="43"/>
                  </a:lnTo>
                  <a:lnTo>
                    <a:pt x="374" y="35"/>
                  </a:lnTo>
                  <a:lnTo>
                    <a:pt x="380" y="27"/>
                  </a:lnTo>
                  <a:lnTo>
                    <a:pt x="387" y="21"/>
                  </a:lnTo>
                  <a:lnTo>
                    <a:pt x="397" y="21"/>
                  </a:lnTo>
                  <a:lnTo>
                    <a:pt x="413" y="25"/>
                  </a:lnTo>
                  <a:lnTo>
                    <a:pt x="447" y="39"/>
                  </a:lnTo>
                  <a:lnTo>
                    <a:pt x="472" y="53"/>
                  </a:lnTo>
                  <a:lnTo>
                    <a:pt x="492" y="73"/>
                  </a:lnTo>
                  <a:lnTo>
                    <a:pt x="510" y="96"/>
                  </a:lnTo>
                  <a:lnTo>
                    <a:pt x="531" y="118"/>
                  </a:lnTo>
                  <a:lnTo>
                    <a:pt x="551" y="142"/>
                  </a:lnTo>
                  <a:lnTo>
                    <a:pt x="567" y="163"/>
                  </a:lnTo>
                  <a:lnTo>
                    <a:pt x="582" y="187"/>
                  </a:lnTo>
                  <a:lnTo>
                    <a:pt x="598" y="212"/>
                  </a:lnTo>
                  <a:lnTo>
                    <a:pt x="610" y="232"/>
                  </a:lnTo>
                  <a:lnTo>
                    <a:pt x="622" y="256"/>
                  </a:lnTo>
                  <a:lnTo>
                    <a:pt x="637" y="279"/>
                  </a:lnTo>
                  <a:lnTo>
                    <a:pt x="655" y="303"/>
                  </a:lnTo>
                  <a:lnTo>
                    <a:pt x="673" y="325"/>
                  </a:lnTo>
                  <a:lnTo>
                    <a:pt x="689" y="348"/>
                  </a:lnTo>
                  <a:lnTo>
                    <a:pt x="698" y="368"/>
                  </a:lnTo>
                  <a:lnTo>
                    <a:pt x="704" y="378"/>
                  </a:lnTo>
                  <a:lnTo>
                    <a:pt x="714" y="386"/>
                  </a:lnTo>
                  <a:lnTo>
                    <a:pt x="726" y="393"/>
                  </a:lnTo>
                  <a:lnTo>
                    <a:pt x="736" y="405"/>
                  </a:lnTo>
                  <a:lnTo>
                    <a:pt x="742" y="417"/>
                  </a:lnTo>
                  <a:lnTo>
                    <a:pt x="750" y="445"/>
                  </a:lnTo>
                  <a:lnTo>
                    <a:pt x="761" y="470"/>
                  </a:lnTo>
                  <a:lnTo>
                    <a:pt x="773" y="492"/>
                  </a:lnTo>
                  <a:lnTo>
                    <a:pt x="783" y="508"/>
                  </a:lnTo>
                  <a:lnTo>
                    <a:pt x="795" y="527"/>
                  </a:lnTo>
                  <a:lnTo>
                    <a:pt x="809" y="543"/>
                  </a:lnTo>
                  <a:lnTo>
                    <a:pt x="824" y="555"/>
                  </a:lnTo>
                  <a:lnTo>
                    <a:pt x="840" y="561"/>
                  </a:lnTo>
                  <a:lnTo>
                    <a:pt x="862" y="567"/>
                  </a:lnTo>
                  <a:lnTo>
                    <a:pt x="882" y="569"/>
                  </a:lnTo>
                  <a:lnTo>
                    <a:pt x="901" y="565"/>
                  </a:lnTo>
                  <a:lnTo>
                    <a:pt x="919" y="559"/>
                  </a:lnTo>
                  <a:lnTo>
                    <a:pt x="941" y="553"/>
                  </a:lnTo>
                  <a:lnTo>
                    <a:pt x="960" y="549"/>
                  </a:lnTo>
                  <a:lnTo>
                    <a:pt x="982" y="551"/>
                  </a:lnTo>
                  <a:lnTo>
                    <a:pt x="1004" y="559"/>
                  </a:lnTo>
                  <a:lnTo>
                    <a:pt x="1029" y="563"/>
                  </a:lnTo>
                  <a:lnTo>
                    <a:pt x="1051" y="569"/>
                  </a:lnTo>
                  <a:lnTo>
                    <a:pt x="1065" y="575"/>
                  </a:lnTo>
                  <a:lnTo>
                    <a:pt x="1073" y="580"/>
                  </a:lnTo>
                  <a:lnTo>
                    <a:pt x="1086" y="588"/>
                  </a:lnTo>
                  <a:lnTo>
                    <a:pt x="1104" y="598"/>
                  </a:lnTo>
                  <a:lnTo>
                    <a:pt x="1122" y="608"/>
                  </a:lnTo>
                  <a:lnTo>
                    <a:pt x="1139" y="616"/>
                  </a:lnTo>
                  <a:lnTo>
                    <a:pt x="1155" y="620"/>
                  </a:lnTo>
                  <a:lnTo>
                    <a:pt x="1167" y="620"/>
                  </a:lnTo>
                  <a:lnTo>
                    <a:pt x="1171" y="618"/>
                  </a:lnTo>
                  <a:lnTo>
                    <a:pt x="1177" y="614"/>
                  </a:lnTo>
                  <a:lnTo>
                    <a:pt x="1181" y="614"/>
                  </a:lnTo>
                  <a:lnTo>
                    <a:pt x="1185" y="614"/>
                  </a:lnTo>
                  <a:lnTo>
                    <a:pt x="1189" y="616"/>
                  </a:lnTo>
                  <a:lnTo>
                    <a:pt x="1191" y="618"/>
                  </a:lnTo>
                  <a:lnTo>
                    <a:pt x="1193" y="624"/>
                  </a:lnTo>
                  <a:lnTo>
                    <a:pt x="1195" y="632"/>
                  </a:lnTo>
                  <a:lnTo>
                    <a:pt x="1197" y="641"/>
                  </a:lnTo>
                  <a:lnTo>
                    <a:pt x="1202" y="659"/>
                  </a:lnTo>
                  <a:lnTo>
                    <a:pt x="1212" y="675"/>
                  </a:lnTo>
                  <a:lnTo>
                    <a:pt x="1224" y="687"/>
                  </a:lnTo>
                  <a:lnTo>
                    <a:pt x="1232" y="701"/>
                  </a:lnTo>
                  <a:lnTo>
                    <a:pt x="1238" y="714"/>
                  </a:lnTo>
                  <a:lnTo>
                    <a:pt x="1244" y="734"/>
                  </a:lnTo>
                  <a:lnTo>
                    <a:pt x="1254" y="754"/>
                  </a:lnTo>
                  <a:lnTo>
                    <a:pt x="1265" y="767"/>
                  </a:lnTo>
                  <a:lnTo>
                    <a:pt x="1277" y="775"/>
                  </a:lnTo>
                  <a:lnTo>
                    <a:pt x="1289" y="779"/>
                  </a:lnTo>
                  <a:lnTo>
                    <a:pt x="1299" y="785"/>
                  </a:lnTo>
                  <a:lnTo>
                    <a:pt x="1313" y="789"/>
                  </a:lnTo>
                  <a:lnTo>
                    <a:pt x="1328" y="785"/>
                  </a:lnTo>
                  <a:lnTo>
                    <a:pt x="1348" y="777"/>
                  </a:lnTo>
                  <a:lnTo>
                    <a:pt x="1374" y="773"/>
                  </a:lnTo>
                  <a:lnTo>
                    <a:pt x="1399" y="767"/>
                  </a:lnTo>
                  <a:lnTo>
                    <a:pt x="1423" y="760"/>
                  </a:lnTo>
                  <a:lnTo>
                    <a:pt x="1447" y="742"/>
                  </a:lnTo>
                  <a:lnTo>
                    <a:pt x="1462" y="722"/>
                  </a:lnTo>
                  <a:lnTo>
                    <a:pt x="1472" y="701"/>
                  </a:lnTo>
                  <a:lnTo>
                    <a:pt x="1480" y="689"/>
                  </a:lnTo>
                  <a:lnTo>
                    <a:pt x="1494" y="675"/>
                  </a:lnTo>
                  <a:lnTo>
                    <a:pt x="1510" y="659"/>
                  </a:lnTo>
                  <a:lnTo>
                    <a:pt x="1527" y="643"/>
                  </a:lnTo>
                  <a:lnTo>
                    <a:pt x="1543" y="628"/>
                  </a:lnTo>
                  <a:lnTo>
                    <a:pt x="1557" y="616"/>
                  </a:lnTo>
                  <a:lnTo>
                    <a:pt x="1572" y="604"/>
                  </a:lnTo>
                  <a:lnTo>
                    <a:pt x="1584" y="594"/>
                  </a:lnTo>
                  <a:lnTo>
                    <a:pt x="1598" y="586"/>
                  </a:lnTo>
                  <a:lnTo>
                    <a:pt x="1614" y="577"/>
                  </a:lnTo>
                  <a:lnTo>
                    <a:pt x="1634" y="567"/>
                  </a:lnTo>
                  <a:lnTo>
                    <a:pt x="1653" y="561"/>
                  </a:lnTo>
                  <a:lnTo>
                    <a:pt x="1667" y="557"/>
                  </a:lnTo>
                  <a:lnTo>
                    <a:pt x="1673" y="557"/>
                  </a:lnTo>
                </a:path>
              </a:pathLst>
            </a:custGeom>
            <a:grpFill/>
            <a:ln w="635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46" name="Freeform 105"/>
            <p:cNvSpPr>
              <a:spLocks/>
            </p:cNvSpPr>
            <p:nvPr/>
          </p:nvSpPr>
          <p:spPr bwMode="gray">
            <a:xfrm>
              <a:off x="2264" y="884"/>
              <a:ext cx="1641" cy="1473"/>
            </a:xfrm>
            <a:custGeom>
              <a:avLst/>
              <a:gdLst>
                <a:gd name="T0" fmla="*/ 651 w 3282"/>
                <a:gd name="T1" fmla="*/ 10 h 2947"/>
                <a:gd name="T2" fmla="*/ 669 w 3282"/>
                <a:gd name="T3" fmla="*/ 0 h 2947"/>
                <a:gd name="T4" fmla="*/ 720 w 3282"/>
                <a:gd name="T5" fmla="*/ 75 h 2947"/>
                <a:gd name="T6" fmla="*/ 808 w 3282"/>
                <a:gd name="T7" fmla="*/ 154 h 2947"/>
                <a:gd name="T8" fmla="*/ 761 w 3282"/>
                <a:gd name="T9" fmla="*/ 265 h 2947"/>
                <a:gd name="T10" fmla="*/ 737 w 3282"/>
                <a:gd name="T11" fmla="*/ 326 h 2947"/>
                <a:gd name="T12" fmla="*/ 793 w 3282"/>
                <a:gd name="T13" fmla="*/ 368 h 2947"/>
                <a:gd name="T14" fmla="*/ 785 w 3282"/>
                <a:gd name="T15" fmla="*/ 441 h 2947"/>
                <a:gd name="T16" fmla="*/ 710 w 3282"/>
                <a:gd name="T17" fmla="*/ 486 h 2947"/>
                <a:gd name="T18" fmla="*/ 693 w 3282"/>
                <a:gd name="T19" fmla="*/ 529 h 2947"/>
                <a:gd name="T20" fmla="*/ 634 w 3282"/>
                <a:gd name="T21" fmla="*/ 485 h 2947"/>
                <a:gd name="T22" fmla="*/ 587 w 3282"/>
                <a:gd name="T23" fmla="*/ 518 h 2947"/>
                <a:gd name="T24" fmla="*/ 530 w 3282"/>
                <a:gd name="T25" fmla="*/ 545 h 2947"/>
                <a:gd name="T26" fmla="*/ 470 w 3282"/>
                <a:gd name="T27" fmla="*/ 631 h 2947"/>
                <a:gd name="T28" fmla="*/ 376 w 3282"/>
                <a:gd name="T29" fmla="*/ 713 h 2947"/>
                <a:gd name="T30" fmla="*/ 309 w 3282"/>
                <a:gd name="T31" fmla="*/ 676 h 2947"/>
                <a:gd name="T32" fmla="*/ 235 w 3282"/>
                <a:gd name="T33" fmla="*/ 736 h 2947"/>
                <a:gd name="T34" fmla="*/ 189 w 3282"/>
                <a:gd name="T35" fmla="*/ 655 h 2947"/>
                <a:gd name="T36" fmla="*/ 88 w 3282"/>
                <a:gd name="T37" fmla="*/ 617 h 2947"/>
                <a:gd name="T38" fmla="*/ 9 w 3282"/>
                <a:gd name="T39" fmla="*/ 583 h 2947"/>
                <a:gd name="T40" fmla="*/ 20 w 3282"/>
                <a:gd name="T41" fmla="*/ 515 h 2947"/>
                <a:gd name="T42" fmla="*/ 70 w 3282"/>
                <a:gd name="T43" fmla="*/ 522 h 2947"/>
                <a:gd name="T44" fmla="*/ 103 w 3282"/>
                <a:gd name="T45" fmla="*/ 518 h 2947"/>
                <a:gd name="T46" fmla="*/ 144 w 3282"/>
                <a:gd name="T47" fmla="*/ 526 h 2947"/>
                <a:gd name="T48" fmla="*/ 178 w 3282"/>
                <a:gd name="T49" fmla="*/ 545 h 2947"/>
                <a:gd name="T50" fmla="*/ 223 w 3282"/>
                <a:gd name="T51" fmla="*/ 550 h 2947"/>
                <a:gd name="T52" fmla="*/ 246 w 3282"/>
                <a:gd name="T53" fmla="*/ 558 h 2947"/>
                <a:gd name="T54" fmla="*/ 291 w 3282"/>
                <a:gd name="T55" fmla="*/ 532 h 2947"/>
                <a:gd name="T56" fmla="*/ 341 w 3282"/>
                <a:gd name="T57" fmla="*/ 519 h 2947"/>
                <a:gd name="T58" fmla="*/ 375 w 3282"/>
                <a:gd name="T59" fmla="*/ 517 h 2947"/>
                <a:gd name="T60" fmla="*/ 398 w 3282"/>
                <a:gd name="T61" fmla="*/ 506 h 2947"/>
                <a:gd name="T62" fmla="*/ 420 w 3282"/>
                <a:gd name="T63" fmla="*/ 485 h 2947"/>
                <a:gd name="T64" fmla="*/ 443 w 3282"/>
                <a:gd name="T65" fmla="*/ 466 h 2947"/>
                <a:gd name="T66" fmla="*/ 459 w 3282"/>
                <a:gd name="T67" fmla="*/ 452 h 2947"/>
                <a:gd name="T68" fmla="*/ 443 w 3282"/>
                <a:gd name="T69" fmla="*/ 419 h 2947"/>
                <a:gd name="T70" fmla="*/ 466 w 3282"/>
                <a:gd name="T71" fmla="*/ 396 h 2947"/>
                <a:gd name="T72" fmla="*/ 505 w 3282"/>
                <a:gd name="T73" fmla="*/ 403 h 2947"/>
                <a:gd name="T74" fmla="*/ 530 w 3282"/>
                <a:gd name="T75" fmla="*/ 375 h 2947"/>
                <a:gd name="T76" fmla="*/ 561 w 3282"/>
                <a:gd name="T77" fmla="*/ 369 h 2947"/>
                <a:gd name="T78" fmla="*/ 579 w 3282"/>
                <a:gd name="T79" fmla="*/ 341 h 2947"/>
                <a:gd name="T80" fmla="*/ 607 w 3282"/>
                <a:gd name="T81" fmla="*/ 315 h 2947"/>
                <a:gd name="T82" fmla="*/ 634 w 3282"/>
                <a:gd name="T83" fmla="*/ 298 h 2947"/>
                <a:gd name="T84" fmla="*/ 672 w 3282"/>
                <a:gd name="T85" fmla="*/ 300 h 2947"/>
                <a:gd name="T86" fmla="*/ 671 w 3282"/>
                <a:gd name="T87" fmla="*/ 277 h 2947"/>
                <a:gd name="T88" fmla="*/ 631 w 3282"/>
                <a:gd name="T89" fmla="*/ 249 h 2947"/>
                <a:gd name="T90" fmla="*/ 607 w 3282"/>
                <a:gd name="T91" fmla="*/ 260 h 2947"/>
                <a:gd name="T92" fmla="*/ 576 w 3282"/>
                <a:gd name="T93" fmla="*/ 258 h 2947"/>
                <a:gd name="T94" fmla="*/ 553 w 3282"/>
                <a:gd name="T95" fmla="*/ 268 h 2947"/>
                <a:gd name="T96" fmla="*/ 549 w 3282"/>
                <a:gd name="T97" fmla="*/ 245 h 2947"/>
                <a:gd name="T98" fmla="*/ 560 w 3282"/>
                <a:gd name="T99" fmla="*/ 195 h 2947"/>
                <a:gd name="T100" fmla="*/ 583 w 3282"/>
                <a:gd name="T101" fmla="*/ 179 h 2947"/>
                <a:gd name="T102" fmla="*/ 611 w 3282"/>
                <a:gd name="T103" fmla="*/ 168 h 2947"/>
                <a:gd name="T104" fmla="*/ 635 w 3282"/>
                <a:gd name="T105" fmla="*/ 152 h 2947"/>
                <a:gd name="T106" fmla="*/ 636 w 3282"/>
                <a:gd name="T107" fmla="*/ 124 h 2947"/>
                <a:gd name="T108" fmla="*/ 647 w 3282"/>
                <a:gd name="T109" fmla="*/ 84 h 2947"/>
                <a:gd name="T110" fmla="*/ 659 w 3282"/>
                <a:gd name="T111" fmla="*/ 61 h 2947"/>
                <a:gd name="T112" fmla="*/ 652 w 3282"/>
                <a:gd name="T113" fmla="*/ 37 h 2947"/>
                <a:gd name="T114" fmla="*/ 637 w 3282"/>
                <a:gd name="T115" fmla="*/ 31 h 2947"/>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3282"/>
                <a:gd name="T175" fmla="*/ 0 h 2947"/>
                <a:gd name="T176" fmla="*/ 3282 w 3282"/>
                <a:gd name="T177" fmla="*/ 2947 h 2947"/>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3282" h="2947">
                  <a:moveTo>
                    <a:pt x="2552" y="115"/>
                  </a:moveTo>
                  <a:lnTo>
                    <a:pt x="2554" y="111"/>
                  </a:lnTo>
                  <a:lnTo>
                    <a:pt x="2559" y="101"/>
                  </a:lnTo>
                  <a:lnTo>
                    <a:pt x="2569" y="87"/>
                  </a:lnTo>
                  <a:lnTo>
                    <a:pt x="2579" y="73"/>
                  </a:lnTo>
                  <a:lnTo>
                    <a:pt x="2589" y="55"/>
                  </a:lnTo>
                  <a:lnTo>
                    <a:pt x="2601" y="42"/>
                  </a:lnTo>
                  <a:lnTo>
                    <a:pt x="2609" y="28"/>
                  </a:lnTo>
                  <a:lnTo>
                    <a:pt x="2617" y="20"/>
                  </a:lnTo>
                  <a:lnTo>
                    <a:pt x="2628" y="12"/>
                  </a:lnTo>
                  <a:lnTo>
                    <a:pt x="2642" y="6"/>
                  </a:lnTo>
                  <a:lnTo>
                    <a:pt x="2658" y="2"/>
                  </a:lnTo>
                  <a:lnTo>
                    <a:pt x="2670" y="0"/>
                  </a:lnTo>
                  <a:lnTo>
                    <a:pt x="2676" y="0"/>
                  </a:lnTo>
                  <a:lnTo>
                    <a:pt x="2715" y="50"/>
                  </a:lnTo>
                  <a:lnTo>
                    <a:pt x="2670" y="132"/>
                  </a:lnTo>
                  <a:lnTo>
                    <a:pt x="2758" y="183"/>
                  </a:lnTo>
                  <a:lnTo>
                    <a:pt x="2782" y="142"/>
                  </a:lnTo>
                  <a:lnTo>
                    <a:pt x="2849" y="164"/>
                  </a:lnTo>
                  <a:lnTo>
                    <a:pt x="2853" y="231"/>
                  </a:lnTo>
                  <a:lnTo>
                    <a:pt x="2880" y="303"/>
                  </a:lnTo>
                  <a:lnTo>
                    <a:pt x="2983" y="303"/>
                  </a:lnTo>
                  <a:lnTo>
                    <a:pt x="3091" y="268"/>
                  </a:lnTo>
                  <a:lnTo>
                    <a:pt x="3138" y="207"/>
                  </a:lnTo>
                  <a:lnTo>
                    <a:pt x="3250" y="286"/>
                  </a:lnTo>
                  <a:lnTo>
                    <a:pt x="3231" y="386"/>
                  </a:lnTo>
                  <a:lnTo>
                    <a:pt x="3201" y="500"/>
                  </a:lnTo>
                  <a:lnTo>
                    <a:pt x="3231" y="616"/>
                  </a:lnTo>
                  <a:lnTo>
                    <a:pt x="3199" y="632"/>
                  </a:lnTo>
                  <a:lnTo>
                    <a:pt x="3191" y="701"/>
                  </a:lnTo>
                  <a:lnTo>
                    <a:pt x="3140" y="756"/>
                  </a:lnTo>
                  <a:lnTo>
                    <a:pt x="3085" y="866"/>
                  </a:lnTo>
                  <a:lnTo>
                    <a:pt x="3002" y="957"/>
                  </a:lnTo>
                  <a:lnTo>
                    <a:pt x="2987" y="1004"/>
                  </a:lnTo>
                  <a:lnTo>
                    <a:pt x="3042" y="1063"/>
                  </a:lnTo>
                  <a:lnTo>
                    <a:pt x="3083" y="1120"/>
                  </a:lnTo>
                  <a:lnTo>
                    <a:pt x="3071" y="1201"/>
                  </a:lnTo>
                  <a:lnTo>
                    <a:pt x="3079" y="1266"/>
                  </a:lnTo>
                  <a:lnTo>
                    <a:pt x="3030" y="1244"/>
                  </a:lnTo>
                  <a:lnTo>
                    <a:pt x="3014" y="1264"/>
                  </a:lnTo>
                  <a:lnTo>
                    <a:pt x="2971" y="1250"/>
                  </a:lnTo>
                  <a:lnTo>
                    <a:pt x="2947" y="1305"/>
                  </a:lnTo>
                  <a:lnTo>
                    <a:pt x="2989" y="1313"/>
                  </a:lnTo>
                  <a:lnTo>
                    <a:pt x="3030" y="1368"/>
                  </a:lnTo>
                  <a:lnTo>
                    <a:pt x="3024" y="1451"/>
                  </a:lnTo>
                  <a:lnTo>
                    <a:pt x="3059" y="1500"/>
                  </a:lnTo>
                  <a:lnTo>
                    <a:pt x="3061" y="1530"/>
                  </a:lnTo>
                  <a:lnTo>
                    <a:pt x="3091" y="1536"/>
                  </a:lnTo>
                  <a:lnTo>
                    <a:pt x="3170" y="1475"/>
                  </a:lnTo>
                  <a:lnTo>
                    <a:pt x="3209" y="1541"/>
                  </a:lnTo>
                  <a:lnTo>
                    <a:pt x="3244" y="1608"/>
                  </a:lnTo>
                  <a:lnTo>
                    <a:pt x="3282" y="1630"/>
                  </a:lnTo>
                  <a:lnTo>
                    <a:pt x="3282" y="1677"/>
                  </a:lnTo>
                  <a:lnTo>
                    <a:pt x="3239" y="1728"/>
                  </a:lnTo>
                  <a:lnTo>
                    <a:pt x="3189" y="1776"/>
                  </a:lnTo>
                  <a:lnTo>
                    <a:pt x="3138" y="1766"/>
                  </a:lnTo>
                  <a:lnTo>
                    <a:pt x="3134" y="1803"/>
                  </a:lnTo>
                  <a:lnTo>
                    <a:pt x="3101" y="1819"/>
                  </a:lnTo>
                  <a:lnTo>
                    <a:pt x="3032" y="1839"/>
                  </a:lnTo>
                  <a:lnTo>
                    <a:pt x="2981" y="1898"/>
                  </a:lnTo>
                  <a:lnTo>
                    <a:pt x="2928" y="1941"/>
                  </a:lnTo>
                  <a:lnTo>
                    <a:pt x="2884" y="2012"/>
                  </a:lnTo>
                  <a:lnTo>
                    <a:pt x="2839" y="1947"/>
                  </a:lnTo>
                  <a:lnTo>
                    <a:pt x="2798" y="1917"/>
                  </a:lnTo>
                  <a:lnTo>
                    <a:pt x="2768" y="1945"/>
                  </a:lnTo>
                  <a:lnTo>
                    <a:pt x="2788" y="1967"/>
                  </a:lnTo>
                  <a:lnTo>
                    <a:pt x="2788" y="2032"/>
                  </a:lnTo>
                  <a:lnTo>
                    <a:pt x="2811" y="2087"/>
                  </a:lnTo>
                  <a:lnTo>
                    <a:pt x="2778" y="2140"/>
                  </a:lnTo>
                  <a:lnTo>
                    <a:pt x="2770" y="2118"/>
                  </a:lnTo>
                  <a:lnTo>
                    <a:pt x="2703" y="2116"/>
                  </a:lnTo>
                  <a:lnTo>
                    <a:pt x="2656" y="2073"/>
                  </a:lnTo>
                  <a:lnTo>
                    <a:pt x="2640" y="2012"/>
                  </a:lnTo>
                  <a:lnTo>
                    <a:pt x="2607" y="1971"/>
                  </a:lnTo>
                  <a:lnTo>
                    <a:pt x="2581" y="1925"/>
                  </a:lnTo>
                  <a:lnTo>
                    <a:pt x="2556" y="1911"/>
                  </a:lnTo>
                  <a:lnTo>
                    <a:pt x="2536" y="1941"/>
                  </a:lnTo>
                  <a:lnTo>
                    <a:pt x="2506" y="1943"/>
                  </a:lnTo>
                  <a:lnTo>
                    <a:pt x="2469" y="1967"/>
                  </a:lnTo>
                  <a:lnTo>
                    <a:pt x="2479" y="2035"/>
                  </a:lnTo>
                  <a:lnTo>
                    <a:pt x="2441" y="2049"/>
                  </a:lnTo>
                  <a:lnTo>
                    <a:pt x="2414" y="2039"/>
                  </a:lnTo>
                  <a:lnTo>
                    <a:pt x="2386" y="2075"/>
                  </a:lnTo>
                  <a:lnTo>
                    <a:pt x="2347" y="2073"/>
                  </a:lnTo>
                  <a:lnTo>
                    <a:pt x="2296" y="2128"/>
                  </a:lnTo>
                  <a:lnTo>
                    <a:pt x="2248" y="2132"/>
                  </a:lnTo>
                  <a:lnTo>
                    <a:pt x="2231" y="2055"/>
                  </a:lnTo>
                  <a:lnTo>
                    <a:pt x="2183" y="2051"/>
                  </a:lnTo>
                  <a:lnTo>
                    <a:pt x="2158" y="2093"/>
                  </a:lnTo>
                  <a:lnTo>
                    <a:pt x="2152" y="2142"/>
                  </a:lnTo>
                  <a:lnTo>
                    <a:pt x="2120" y="2181"/>
                  </a:lnTo>
                  <a:lnTo>
                    <a:pt x="2132" y="2222"/>
                  </a:lnTo>
                  <a:lnTo>
                    <a:pt x="2117" y="2246"/>
                  </a:lnTo>
                  <a:lnTo>
                    <a:pt x="2185" y="2333"/>
                  </a:lnTo>
                  <a:lnTo>
                    <a:pt x="2075" y="2376"/>
                  </a:lnTo>
                  <a:lnTo>
                    <a:pt x="2014" y="2376"/>
                  </a:lnTo>
                  <a:lnTo>
                    <a:pt x="1928" y="2407"/>
                  </a:lnTo>
                  <a:lnTo>
                    <a:pt x="1880" y="2526"/>
                  </a:lnTo>
                  <a:lnTo>
                    <a:pt x="1802" y="2555"/>
                  </a:lnTo>
                  <a:lnTo>
                    <a:pt x="1766" y="2539"/>
                  </a:lnTo>
                  <a:lnTo>
                    <a:pt x="1731" y="2598"/>
                  </a:lnTo>
                  <a:lnTo>
                    <a:pt x="1674" y="2579"/>
                  </a:lnTo>
                  <a:lnTo>
                    <a:pt x="1621" y="2638"/>
                  </a:lnTo>
                  <a:lnTo>
                    <a:pt x="1601" y="2718"/>
                  </a:lnTo>
                  <a:lnTo>
                    <a:pt x="1502" y="2852"/>
                  </a:lnTo>
                  <a:lnTo>
                    <a:pt x="1459" y="2888"/>
                  </a:lnTo>
                  <a:lnTo>
                    <a:pt x="1430" y="2860"/>
                  </a:lnTo>
                  <a:lnTo>
                    <a:pt x="1339" y="2876"/>
                  </a:lnTo>
                  <a:lnTo>
                    <a:pt x="1298" y="2823"/>
                  </a:lnTo>
                  <a:lnTo>
                    <a:pt x="1239" y="2821"/>
                  </a:lnTo>
                  <a:lnTo>
                    <a:pt x="1195" y="2781"/>
                  </a:lnTo>
                  <a:lnTo>
                    <a:pt x="1233" y="2707"/>
                  </a:lnTo>
                  <a:lnTo>
                    <a:pt x="1248" y="2659"/>
                  </a:lnTo>
                  <a:lnTo>
                    <a:pt x="1215" y="2612"/>
                  </a:lnTo>
                  <a:lnTo>
                    <a:pt x="1150" y="2630"/>
                  </a:lnTo>
                  <a:lnTo>
                    <a:pt x="1115" y="2709"/>
                  </a:lnTo>
                  <a:lnTo>
                    <a:pt x="1101" y="2846"/>
                  </a:lnTo>
                  <a:lnTo>
                    <a:pt x="1052" y="2901"/>
                  </a:lnTo>
                  <a:lnTo>
                    <a:pt x="939" y="2947"/>
                  </a:lnTo>
                  <a:lnTo>
                    <a:pt x="869" y="2941"/>
                  </a:lnTo>
                  <a:lnTo>
                    <a:pt x="810" y="2886"/>
                  </a:lnTo>
                  <a:lnTo>
                    <a:pt x="817" y="2795"/>
                  </a:lnTo>
                  <a:lnTo>
                    <a:pt x="874" y="2764"/>
                  </a:lnTo>
                  <a:lnTo>
                    <a:pt x="874" y="2657"/>
                  </a:lnTo>
                  <a:lnTo>
                    <a:pt x="829" y="2618"/>
                  </a:lnTo>
                  <a:lnTo>
                    <a:pt x="754" y="2620"/>
                  </a:lnTo>
                  <a:lnTo>
                    <a:pt x="658" y="2714"/>
                  </a:lnTo>
                  <a:lnTo>
                    <a:pt x="524" y="2714"/>
                  </a:lnTo>
                  <a:lnTo>
                    <a:pt x="441" y="2671"/>
                  </a:lnTo>
                  <a:lnTo>
                    <a:pt x="445" y="2610"/>
                  </a:lnTo>
                  <a:lnTo>
                    <a:pt x="378" y="2606"/>
                  </a:lnTo>
                  <a:lnTo>
                    <a:pt x="302" y="2539"/>
                  </a:lnTo>
                  <a:lnTo>
                    <a:pt x="351" y="2470"/>
                  </a:lnTo>
                  <a:lnTo>
                    <a:pt x="396" y="2457"/>
                  </a:lnTo>
                  <a:lnTo>
                    <a:pt x="376" y="2390"/>
                  </a:lnTo>
                  <a:lnTo>
                    <a:pt x="296" y="2362"/>
                  </a:lnTo>
                  <a:lnTo>
                    <a:pt x="203" y="2374"/>
                  </a:lnTo>
                  <a:lnTo>
                    <a:pt x="156" y="2429"/>
                  </a:lnTo>
                  <a:lnTo>
                    <a:pt x="111" y="2423"/>
                  </a:lnTo>
                  <a:lnTo>
                    <a:pt x="34" y="2333"/>
                  </a:lnTo>
                  <a:lnTo>
                    <a:pt x="0" y="2236"/>
                  </a:lnTo>
                  <a:lnTo>
                    <a:pt x="18" y="2179"/>
                  </a:lnTo>
                  <a:lnTo>
                    <a:pt x="10" y="2055"/>
                  </a:lnTo>
                  <a:lnTo>
                    <a:pt x="14" y="2057"/>
                  </a:lnTo>
                  <a:lnTo>
                    <a:pt x="30" y="2057"/>
                  </a:lnTo>
                  <a:lnTo>
                    <a:pt x="52" y="2059"/>
                  </a:lnTo>
                  <a:lnTo>
                    <a:pt x="79" y="2063"/>
                  </a:lnTo>
                  <a:lnTo>
                    <a:pt x="109" y="2065"/>
                  </a:lnTo>
                  <a:lnTo>
                    <a:pt x="138" y="2069"/>
                  </a:lnTo>
                  <a:lnTo>
                    <a:pt x="166" y="2073"/>
                  </a:lnTo>
                  <a:lnTo>
                    <a:pt x="189" y="2077"/>
                  </a:lnTo>
                  <a:lnTo>
                    <a:pt x="207" y="2081"/>
                  </a:lnTo>
                  <a:lnTo>
                    <a:pt x="243" y="2089"/>
                  </a:lnTo>
                  <a:lnTo>
                    <a:pt x="278" y="2089"/>
                  </a:lnTo>
                  <a:lnTo>
                    <a:pt x="308" y="2081"/>
                  </a:lnTo>
                  <a:lnTo>
                    <a:pt x="323" y="2075"/>
                  </a:lnTo>
                  <a:lnTo>
                    <a:pt x="337" y="2069"/>
                  </a:lnTo>
                  <a:lnTo>
                    <a:pt x="351" y="2067"/>
                  </a:lnTo>
                  <a:lnTo>
                    <a:pt x="367" y="2065"/>
                  </a:lnTo>
                  <a:lnTo>
                    <a:pt x="386" y="2069"/>
                  </a:lnTo>
                  <a:lnTo>
                    <a:pt x="412" y="2075"/>
                  </a:lnTo>
                  <a:lnTo>
                    <a:pt x="441" y="2079"/>
                  </a:lnTo>
                  <a:lnTo>
                    <a:pt x="473" y="2083"/>
                  </a:lnTo>
                  <a:lnTo>
                    <a:pt x="498" y="2087"/>
                  </a:lnTo>
                  <a:lnTo>
                    <a:pt x="518" y="2087"/>
                  </a:lnTo>
                  <a:lnTo>
                    <a:pt x="542" y="2089"/>
                  </a:lnTo>
                  <a:lnTo>
                    <a:pt x="560" y="2095"/>
                  </a:lnTo>
                  <a:lnTo>
                    <a:pt x="575" y="2104"/>
                  </a:lnTo>
                  <a:lnTo>
                    <a:pt x="589" y="2118"/>
                  </a:lnTo>
                  <a:lnTo>
                    <a:pt x="607" y="2134"/>
                  </a:lnTo>
                  <a:lnTo>
                    <a:pt x="626" y="2148"/>
                  </a:lnTo>
                  <a:lnTo>
                    <a:pt x="646" y="2156"/>
                  </a:lnTo>
                  <a:lnTo>
                    <a:pt x="666" y="2163"/>
                  </a:lnTo>
                  <a:lnTo>
                    <a:pt x="685" y="2173"/>
                  </a:lnTo>
                  <a:lnTo>
                    <a:pt x="709" y="2183"/>
                  </a:lnTo>
                  <a:lnTo>
                    <a:pt x="739" y="2193"/>
                  </a:lnTo>
                  <a:lnTo>
                    <a:pt x="762" y="2197"/>
                  </a:lnTo>
                  <a:lnTo>
                    <a:pt x="792" y="2199"/>
                  </a:lnTo>
                  <a:lnTo>
                    <a:pt x="821" y="2201"/>
                  </a:lnTo>
                  <a:lnTo>
                    <a:pt x="851" y="2201"/>
                  </a:lnTo>
                  <a:lnTo>
                    <a:pt x="874" y="2201"/>
                  </a:lnTo>
                  <a:lnTo>
                    <a:pt x="892" y="2203"/>
                  </a:lnTo>
                  <a:lnTo>
                    <a:pt x="904" y="2207"/>
                  </a:lnTo>
                  <a:lnTo>
                    <a:pt x="914" y="2215"/>
                  </a:lnTo>
                  <a:lnTo>
                    <a:pt x="924" y="2224"/>
                  </a:lnTo>
                  <a:lnTo>
                    <a:pt x="935" y="2232"/>
                  </a:lnTo>
                  <a:lnTo>
                    <a:pt x="947" y="2236"/>
                  </a:lnTo>
                  <a:lnTo>
                    <a:pt x="965" y="2238"/>
                  </a:lnTo>
                  <a:lnTo>
                    <a:pt x="985" y="2234"/>
                  </a:lnTo>
                  <a:lnTo>
                    <a:pt x="1002" y="2224"/>
                  </a:lnTo>
                  <a:lnTo>
                    <a:pt x="1024" y="2207"/>
                  </a:lnTo>
                  <a:lnTo>
                    <a:pt x="1048" y="2187"/>
                  </a:lnTo>
                  <a:lnTo>
                    <a:pt x="1073" y="2171"/>
                  </a:lnTo>
                  <a:lnTo>
                    <a:pt x="1103" y="2157"/>
                  </a:lnTo>
                  <a:lnTo>
                    <a:pt x="1134" y="2144"/>
                  </a:lnTo>
                  <a:lnTo>
                    <a:pt x="1164" y="2130"/>
                  </a:lnTo>
                  <a:lnTo>
                    <a:pt x="1199" y="2114"/>
                  </a:lnTo>
                  <a:lnTo>
                    <a:pt x="1241" y="2098"/>
                  </a:lnTo>
                  <a:lnTo>
                    <a:pt x="1282" y="2087"/>
                  </a:lnTo>
                  <a:lnTo>
                    <a:pt x="1325" y="2079"/>
                  </a:lnTo>
                  <a:lnTo>
                    <a:pt x="1345" y="2077"/>
                  </a:lnTo>
                  <a:lnTo>
                    <a:pt x="1357" y="2077"/>
                  </a:lnTo>
                  <a:lnTo>
                    <a:pt x="1363" y="2079"/>
                  </a:lnTo>
                  <a:lnTo>
                    <a:pt x="1367" y="2079"/>
                  </a:lnTo>
                  <a:lnTo>
                    <a:pt x="1371" y="2081"/>
                  </a:lnTo>
                  <a:lnTo>
                    <a:pt x="1378" y="2081"/>
                  </a:lnTo>
                  <a:lnTo>
                    <a:pt x="1392" y="2081"/>
                  </a:lnTo>
                  <a:lnTo>
                    <a:pt x="1418" y="2079"/>
                  </a:lnTo>
                  <a:lnTo>
                    <a:pt x="1463" y="2075"/>
                  </a:lnTo>
                  <a:lnTo>
                    <a:pt x="1498" y="2071"/>
                  </a:lnTo>
                  <a:lnTo>
                    <a:pt x="1526" y="2065"/>
                  </a:lnTo>
                  <a:lnTo>
                    <a:pt x="1548" y="2059"/>
                  </a:lnTo>
                  <a:lnTo>
                    <a:pt x="1561" y="2053"/>
                  </a:lnTo>
                  <a:lnTo>
                    <a:pt x="1571" y="2045"/>
                  </a:lnTo>
                  <a:lnTo>
                    <a:pt x="1577" y="2035"/>
                  </a:lnTo>
                  <a:lnTo>
                    <a:pt x="1581" y="2030"/>
                  </a:lnTo>
                  <a:lnTo>
                    <a:pt x="1589" y="2024"/>
                  </a:lnTo>
                  <a:lnTo>
                    <a:pt x="1603" y="2018"/>
                  </a:lnTo>
                  <a:lnTo>
                    <a:pt x="1622" y="2014"/>
                  </a:lnTo>
                  <a:lnTo>
                    <a:pt x="1640" y="2006"/>
                  </a:lnTo>
                  <a:lnTo>
                    <a:pt x="1656" y="1994"/>
                  </a:lnTo>
                  <a:lnTo>
                    <a:pt x="1668" y="1974"/>
                  </a:lnTo>
                  <a:lnTo>
                    <a:pt x="1674" y="1957"/>
                  </a:lnTo>
                  <a:lnTo>
                    <a:pt x="1680" y="1941"/>
                  </a:lnTo>
                  <a:lnTo>
                    <a:pt x="1685" y="1927"/>
                  </a:lnTo>
                  <a:lnTo>
                    <a:pt x="1697" y="1913"/>
                  </a:lnTo>
                  <a:lnTo>
                    <a:pt x="1715" y="1900"/>
                  </a:lnTo>
                  <a:lnTo>
                    <a:pt x="1737" y="1888"/>
                  </a:lnTo>
                  <a:lnTo>
                    <a:pt x="1752" y="1878"/>
                  </a:lnTo>
                  <a:lnTo>
                    <a:pt x="1764" y="1872"/>
                  </a:lnTo>
                  <a:lnTo>
                    <a:pt x="1772" y="1866"/>
                  </a:lnTo>
                  <a:lnTo>
                    <a:pt x="1780" y="1860"/>
                  </a:lnTo>
                  <a:lnTo>
                    <a:pt x="1790" y="1854"/>
                  </a:lnTo>
                  <a:lnTo>
                    <a:pt x="1804" y="1848"/>
                  </a:lnTo>
                  <a:lnTo>
                    <a:pt x="1817" y="1841"/>
                  </a:lnTo>
                  <a:lnTo>
                    <a:pt x="1831" y="1831"/>
                  </a:lnTo>
                  <a:lnTo>
                    <a:pt x="1837" y="1821"/>
                  </a:lnTo>
                  <a:lnTo>
                    <a:pt x="1837" y="1811"/>
                  </a:lnTo>
                  <a:lnTo>
                    <a:pt x="1825" y="1795"/>
                  </a:lnTo>
                  <a:lnTo>
                    <a:pt x="1809" y="1780"/>
                  </a:lnTo>
                  <a:lnTo>
                    <a:pt x="1794" y="1762"/>
                  </a:lnTo>
                  <a:lnTo>
                    <a:pt x="1780" y="1744"/>
                  </a:lnTo>
                  <a:lnTo>
                    <a:pt x="1772" y="1726"/>
                  </a:lnTo>
                  <a:lnTo>
                    <a:pt x="1772" y="1707"/>
                  </a:lnTo>
                  <a:lnTo>
                    <a:pt x="1772" y="1679"/>
                  </a:lnTo>
                  <a:lnTo>
                    <a:pt x="1776" y="1652"/>
                  </a:lnTo>
                  <a:lnTo>
                    <a:pt x="1782" y="1628"/>
                  </a:lnTo>
                  <a:lnTo>
                    <a:pt x="1790" y="1608"/>
                  </a:lnTo>
                  <a:lnTo>
                    <a:pt x="1806" y="1593"/>
                  </a:lnTo>
                  <a:lnTo>
                    <a:pt x="1823" y="1585"/>
                  </a:lnTo>
                  <a:lnTo>
                    <a:pt x="1843" y="1581"/>
                  </a:lnTo>
                  <a:lnTo>
                    <a:pt x="1863" y="1585"/>
                  </a:lnTo>
                  <a:lnTo>
                    <a:pt x="1884" y="1597"/>
                  </a:lnTo>
                  <a:lnTo>
                    <a:pt x="1910" y="1606"/>
                  </a:lnTo>
                  <a:lnTo>
                    <a:pt x="1937" y="1614"/>
                  </a:lnTo>
                  <a:lnTo>
                    <a:pt x="1963" y="1616"/>
                  </a:lnTo>
                  <a:lnTo>
                    <a:pt x="1985" y="1614"/>
                  </a:lnTo>
                  <a:lnTo>
                    <a:pt x="2002" y="1614"/>
                  </a:lnTo>
                  <a:lnTo>
                    <a:pt x="2020" y="1612"/>
                  </a:lnTo>
                  <a:lnTo>
                    <a:pt x="2034" y="1608"/>
                  </a:lnTo>
                  <a:lnTo>
                    <a:pt x="2046" y="1597"/>
                  </a:lnTo>
                  <a:lnTo>
                    <a:pt x="2058" y="1581"/>
                  </a:lnTo>
                  <a:lnTo>
                    <a:pt x="2071" y="1561"/>
                  </a:lnTo>
                  <a:lnTo>
                    <a:pt x="2085" y="1538"/>
                  </a:lnTo>
                  <a:lnTo>
                    <a:pt x="2101" y="1518"/>
                  </a:lnTo>
                  <a:lnTo>
                    <a:pt x="2117" y="1502"/>
                  </a:lnTo>
                  <a:lnTo>
                    <a:pt x="2130" y="1494"/>
                  </a:lnTo>
                  <a:lnTo>
                    <a:pt x="2146" y="1490"/>
                  </a:lnTo>
                  <a:lnTo>
                    <a:pt x="2166" y="1488"/>
                  </a:lnTo>
                  <a:lnTo>
                    <a:pt x="2189" y="1486"/>
                  </a:lnTo>
                  <a:lnTo>
                    <a:pt x="2213" y="1484"/>
                  </a:lnTo>
                  <a:lnTo>
                    <a:pt x="2231" y="1482"/>
                  </a:lnTo>
                  <a:lnTo>
                    <a:pt x="2243" y="1477"/>
                  </a:lnTo>
                  <a:lnTo>
                    <a:pt x="2254" y="1469"/>
                  </a:lnTo>
                  <a:lnTo>
                    <a:pt x="2268" y="1455"/>
                  </a:lnTo>
                  <a:lnTo>
                    <a:pt x="2284" y="1437"/>
                  </a:lnTo>
                  <a:lnTo>
                    <a:pt x="2298" y="1421"/>
                  </a:lnTo>
                  <a:lnTo>
                    <a:pt x="2308" y="1408"/>
                  </a:lnTo>
                  <a:lnTo>
                    <a:pt x="2311" y="1388"/>
                  </a:lnTo>
                  <a:lnTo>
                    <a:pt x="2315" y="1364"/>
                  </a:lnTo>
                  <a:lnTo>
                    <a:pt x="2321" y="1343"/>
                  </a:lnTo>
                  <a:lnTo>
                    <a:pt x="2331" y="1323"/>
                  </a:lnTo>
                  <a:lnTo>
                    <a:pt x="2351" y="1303"/>
                  </a:lnTo>
                  <a:lnTo>
                    <a:pt x="2374" y="1286"/>
                  </a:lnTo>
                  <a:lnTo>
                    <a:pt x="2402" y="1276"/>
                  </a:lnTo>
                  <a:lnTo>
                    <a:pt x="2416" y="1270"/>
                  </a:lnTo>
                  <a:lnTo>
                    <a:pt x="2426" y="1262"/>
                  </a:lnTo>
                  <a:lnTo>
                    <a:pt x="2433" y="1250"/>
                  </a:lnTo>
                  <a:lnTo>
                    <a:pt x="2443" y="1240"/>
                  </a:lnTo>
                  <a:lnTo>
                    <a:pt x="2455" y="1232"/>
                  </a:lnTo>
                  <a:lnTo>
                    <a:pt x="2469" y="1227"/>
                  </a:lnTo>
                  <a:lnTo>
                    <a:pt x="2487" y="1217"/>
                  </a:lnTo>
                  <a:lnTo>
                    <a:pt x="2510" y="1205"/>
                  </a:lnTo>
                  <a:lnTo>
                    <a:pt x="2534" y="1195"/>
                  </a:lnTo>
                  <a:lnTo>
                    <a:pt x="2559" y="1189"/>
                  </a:lnTo>
                  <a:lnTo>
                    <a:pt x="2583" y="1187"/>
                  </a:lnTo>
                  <a:lnTo>
                    <a:pt x="2607" y="1189"/>
                  </a:lnTo>
                  <a:lnTo>
                    <a:pt x="2628" y="1195"/>
                  </a:lnTo>
                  <a:lnTo>
                    <a:pt x="2652" y="1199"/>
                  </a:lnTo>
                  <a:lnTo>
                    <a:pt x="2670" y="1203"/>
                  </a:lnTo>
                  <a:lnTo>
                    <a:pt x="2685" y="1203"/>
                  </a:lnTo>
                  <a:lnTo>
                    <a:pt x="2697" y="1197"/>
                  </a:lnTo>
                  <a:lnTo>
                    <a:pt x="2707" y="1183"/>
                  </a:lnTo>
                  <a:lnTo>
                    <a:pt x="2713" y="1171"/>
                  </a:lnTo>
                  <a:lnTo>
                    <a:pt x="2713" y="1158"/>
                  </a:lnTo>
                  <a:lnTo>
                    <a:pt x="2707" y="1140"/>
                  </a:lnTo>
                  <a:lnTo>
                    <a:pt x="2695" y="1126"/>
                  </a:lnTo>
                  <a:lnTo>
                    <a:pt x="2682" y="1108"/>
                  </a:lnTo>
                  <a:lnTo>
                    <a:pt x="2662" y="1089"/>
                  </a:lnTo>
                  <a:lnTo>
                    <a:pt x="2644" y="1071"/>
                  </a:lnTo>
                  <a:lnTo>
                    <a:pt x="2626" y="1055"/>
                  </a:lnTo>
                  <a:lnTo>
                    <a:pt x="2611" y="1042"/>
                  </a:lnTo>
                  <a:lnTo>
                    <a:pt x="2575" y="1016"/>
                  </a:lnTo>
                  <a:lnTo>
                    <a:pt x="2538" y="1004"/>
                  </a:lnTo>
                  <a:lnTo>
                    <a:pt x="2524" y="998"/>
                  </a:lnTo>
                  <a:lnTo>
                    <a:pt x="2510" y="990"/>
                  </a:lnTo>
                  <a:lnTo>
                    <a:pt x="2498" y="986"/>
                  </a:lnTo>
                  <a:lnTo>
                    <a:pt x="2485" y="984"/>
                  </a:lnTo>
                  <a:lnTo>
                    <a:pt x="2469" y="990"/>
                  </a:lnTo>
                  <a:lnTo>
                    <a:pt x="2453" y="1006"/>
                  </a:lnTo>
                  <a:lnTo>
                    <a:pt x="2439" y="1024"/>
                  </a:lnTo>
                  <a:lnTo>
                    <a:pt x="2426" y="1040"/>
                  </a:lnTo>
                  <a:lnTo>
                    <a:pt x="2408" y="1051"/>
                  </a:lnTo>
                  <a:lnTo>
                    <a:pt x="2394" y="1053"/>
                  </a:lnTo>
                  <a:lnTo>
                    <a:pt x="2376" y="1049"/>
                  </a:lnTo>
                  <a:lnTo>
                    <a:pt x="2357" y="1044"/>
                  </a:lnTo>
                  <a:lnTo>
                    <a:pt x="2337" y="1036"/>
                  </a:lnTo>
                  <a:lnTo>
                    <a:pt x="2317" y="1032"/>
                  </a:lnTo>
                  <a:lnTo>
                    <a:pt x="2304" y="1034"/>
                  </a:lnTo>
                  <a:lnTo>
                    <a:pt x="2292" y="1042"/>
                  </a:lnTo>
                  <a:lnTo>
                    <a:pt x="2282" y="1053"/>
                  </a:lnTo>
                  <a:lnTo>
                    <a:pt x="2272" y="1067"/>
                  </a:lnTo>
                  <a:lnTo>
                    <a:pt x="2260" y="1079"/>
                  </a:lnTo>
                  <a:lnTo>
                    <a:pt x="2248" y="1087"/>
                  </a:lnTo>
                  <a:lnTo>
                    <a:pt x="2235" y="1087"/>
                  </a:lnTo>
                  <a:lnTo>
                    <a:pt x="2211" y="1075"/>
                  </a:lnTo>
                  <a:lnTo>
                    <a:pt x="2189" y="1061"/>
                  </a:lnTo>
                  <a:lnTo>
                    <a:pt x="2174" y="1044"/>
                  </a:lnTo>
                  <a:lnTo>
                    <a:pt x="2168" y="1024"/>
                  </a:lnTo>
                  <a:lnTo>
                    <a:pt x="2170" y="1010"/>
                  </a:lnTo>
                  <a:lnTo>
                    <a:pt x="2178" y="1002"/>
                  </a:lnTo>
                  <a:lnTo>
                    <a:pt x="2185" y="992"/>
                  </a:lnTo>
                  <a:lnTo>
                    <a:pt x="2193" y="982"/>
                  </a:lnTo>
                  <a:lnTo>
                    <a:pt x="2197" y="965"/>
                  </a:lnTo>
                  <a:lnTo>
                    <a:pt x="2199" y="935"/>
                  </a:lnTo>
                  <a:lnTo>
                    <a:pt x="2201" y="902"/>
                  </a:lnTo>
                  <a:lnTo>
                    <a:pt x="2207" y="868"/>
                  </a:lnTo>
                  <a:lnTo>
                    <a:pt x="2217" y="839"/>
                  </a:lnTo>
                  <a:lnTo>
                    <a:pt x="2229" y="811"/>
                  </a:lnTo>
                  <a:lnTo>
                    <a:pt x="2239" y="782"/>
                  </a:lnTo>
                  <a:lnTo>
                    <a:pt x="2248" y="754"/>
                  </a:lnTo>
                  <a:lnTo>
                    <a:pt x="2254" y="735"/>
                  </a:lnTo>
                  <a:lnTo>
                    <a:pt x="2262" y="721"/>
                  </a:lnTo>
                  <a:lnTo>
                    <a:pt x="2276" y="713"/>
                  </a:lnTo>
                  <a:lnTo>
                    <a:pt x="2296" y="711"/>
                  </a:lnTo>
                  <a:lnTo>
                    <a:pt x="2317" y="713"/>
                  </a:lnTo>
                  <a:lnTo>
                    <a:pt x="2331" y="719"/>
                  </a:lnTo>
                  <a:lnTo>
                    <a:pt x="2349" y="725"/>
                  </a:lnTo>
                  <a:lnTo>
                    <a:pt x="2365" y="733"/>
                  </a:lnTo>
                  <a:lnTo>
                    <a:pt x="2380" y="736"/>
                  </a:lnTo>
                  <a:lnTo>
                    <a:pt x="2394" y="736"/>
                  </a:lnTo>
                  <a:lnTo>
                    <a:pt x="2406" y="729"/>
                  </a:lnTo>
                  <a:lnTo>
                    <a:pt x="2424" y="703"/>
                  </a:lnTo>
                  <a:lnTo>
                    <a:pt x="2443" y="675"/>
                  </a:lnTo>
                  <a:lnTo>
                    <a:pt x="2463" y="650"/>
                  </a:lnTo>
                  <a:lnTo>
                    <a:pt x="2477" y="640"/>
                  </a:lnTo>
                  <a:lnTo>
                    <a:pt x="2493" y="636"/>
                  </a:lnTo>
                  <a:lnTo>
                    <a:pt x="2506" y="634"/>
                  </a:lnTo>
                  <a:lnTo>
                    <a:pt x="2522" y="630"/>
                  </a:lnTo>
                  <a:lnTo>
                    <a:pt x="2534" y="622"/>
                  </a:lnTo>
                  <a:lnTo>
                    <a:pt x="2540" y="611"/>
                  </a:lnTo>
                  <a:lnTo>
                    <a:pt x="2542" y="595"/>
                  </a:lnTo>
                  <a:lnTo>
                    <a:pt x="2538" y="577"/>
                  </a:lnTo>
                  <a:lnTo>
                    <a:pt x="2534" y="561"/>
                  </a:lnTo>
                  <a:lnTo>
                    <a:pt x="2530" y="548"/>
                  </a:lnTo>
                  <a:lnTo>
                    <a:pt x="2532" y="534"/>
                  </a:lnTo>
                  <a:lnTo>
                    <a:pt x="2536" y="518"/>
                  </a:lnTo>
                  <a:lnTo>
                    <a:pt x="2542" y="498"/>
                  </a:lnTo>
                  <a:lnTo>
                    <a:pt x="2550" y="477"/>
                  </a:lnTo>
                  <a:lnTo>
                    <a:pt x="2556" y="459"/>
                  </a:lnTo>
                  <a:lnTo>
                    <a:pt x="2561" y="443"/>
                  </a:lnTo>
                  <a:lnTo>
                    <a:pt x="2567" y="416"/>
                  </a:lnTo>
                  <a:lnTo>
                    <a:pt x="2571" y="386"/>
                  </a:lnTo>
                  <a:lnTo>
                    <a:pt x="2579" y="355"/>
                  </a:lnTo>
                  <a:lnTo>
                    <a:pt x="2585" y="337"/>
                  </a:lnTo>
                  <a:lnTo>
                    <a:pt x="2589" y="327"/>
                  </a:lnTo>
                  <a:lnTo>
                    <a:pt x="2595" y="317"/>
                  </a:lnTo>
                  <a:lnTo>
                    <a:pt x="2603" y="305"/>
                  </a:lnTo>
                  <a:lnTo>
                    <a:pt x="2615" y="294"/>
                  </a:lnTo>
                  <a:lnTo>
                    <a:pt x="2626" y="276"/>
                  </a:lnTo>
                  <a:lnTo>
                    <a:pt x="2632" y="260"/>
                  </a:lnTo>
                  <a:lnTo>
                    <a:pt x="2634" y="246"/>
                  </a:lnTo>
                  <a:lnTo>
                    <a:pt x="2634" y="231"/>
                  </a:lnTo>
                  <a:lnTo>
                    <a:pt x="2632" y="209"/>
                  </a:lnTo>
                  <a:lnTo>
                    <a:pt x="2632" y="185"/>
                  </a:lnTo>
                  <a:lnTo>
                    <a:pt x="2628" y="164"/>
                  </a:lnTo>
                  <a:lnTo>
                    <a:pt x="2622" y="150"/>
                  </a:lnTo>
                  <a:lnTo>
                    <a:pt x="2615" y="146"/>
                  </a:lnTo>
                  <a:lnTo>
                    <a:pt x="2605" y="148"/>
                  </a:lnTo>
                  <a:lnTo>
                    <a:pt x="2593" y="152"/>
                  </a:lnTo>
                  <a:lnTo>
                    <a:pt x="2581" y="156"/>
                  </a:lnTo>
                  <a:lnTo>
                    <a:pt x="2567" y="158"/>
                  </a:lnTo>
                  <a:lnTo>
                    <a:pt x="2556" y="156"/>
                  </a:lnTo>
                  <a:lnTo>
                    <a:pt x="2548" y="148"/>
                  </a:lnTo>
                  <a:lnTo>
                    <a:pt x="2546" y="136"/>
                  </a:lnTo>
                  <a:lnTo>
                    <a:pt x="2548" y="124"/>
                  </a:lnTo>
                  <a:lnTo>
                    <a:pt x="2550" y="116"/>
                  </a:lnTo>
                  <a:lnTo>
                    <a:pt x="2552" y="115"/>
                  </a:lnTo>
                  <a:close/>
                </a:path>
              </a:pathLst>
            </a:custGeom>
            <a:grpFill/>
            <a:ln w="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47" name="Freeform 106"/>
            <p:cNvSpPr>
              <a:spLocks/>
            </p:cNvSpPr>
            <p:nvPr/>
          </p:nvSpPr>
          <p:spPr bwMode="gray">
            <a:xfrm>
              <a:off x="2264" y="884"/>
              <a:ext cx="1641" cy="1473"/>
            </a:xfrm>
            <a:custGeom>
              <a:avLst/>
              <a:gdLst>
                <a:gd name="T0" fmla="*/ 651 w 3282"/>
                <a:gd name="T1" fmla="*/ 10 h 2947"/>
                <a:gd name="T2" fmla="*/ 669 w 3282"/>
                <a:gd name="T3" fmla="*/ 0 h 2947"/>
                <a:gd name="T4" fmla="*/ 720 w 3282"/>
                <a:gd name="T5" fmla="*/ 75 h 2947"/>
                <a:gd name="T6" fmla="*/ 808 w 3282"/>
                <a:gd name="T7" fmla="*/ 154 h 2947"/>
                <a:gd name="T8" fmla="*/ 761 w 3282"/>
                <a:gd name="T9" fmla="*/ 265 h 2947"/>
                <a:gd name="T10" fmla="*/ 737 w 3282"/>
                <a:gd name="T11" fmla="*/ 326 h 2947"/>
                <a:gd name="T12" fmla="*/ 793 w 3282"/>
                <a:gd name="T13" fmla="*/ 368 h 2947"/>
                <a:gd name="T14" fmla="*/ 785 w 3282"/>
                <a:gd name="T15" fmla="*/ 441 h 2947"/>
                <a:gd name="T16" fmla="*/ 710 w 3282"/>
                <a:gd name="T17" fmla="*/ 486 h 2947"/>
                <a:gd name="T18" fmla="*/ 693 w 3282"/>
                <a:gd name="T19" fmla="*/ 529 h 2947"/>
                <a:gd name="T20" fmla="*/ 634 w 3282"/>
                <a:gd name="T21" fmla="*/ 485 h 2947"/>
                <a:gd name="T22" fmla="*/ 587 w 3282"/>
                <a:gd name="T23" fmla="*/ 518 h 2947"/>
                <a:gd name="T24" fmla="*/ 530 w 3282"/>
                <a:gd name="T25" fmla="*/ 545 h 2947"/>
                <a:gd name="T26" fmla="*/ 470 w 3282"/>
                <a:gd name="T27" fmla="*/ 631 h 2947"/>
                <a:gd name="T28" fmla="*/ 376 w 3282"/>
                <a:gd name="T29" fmla="*/ 713 h 2947"/>
                <a:gd name="T30" fmla="*/ 309 w 3282"/>
                <a:gd name="T31" fmla="*/ 676 h 2947"/>
                <a:gd name="T32" fmla="*/ 235 w 3282"/>
                <a:gd name="T33" fmla="*/ 736 h 2947"/>
                <a:gd name="T34" fmla="*/ 189 w 3282"/>
                <a:gd name="T35" fmla="*/ 655 h 2947"/>
                <a:gd name="T36" fmla="*/ 88 w 3282"/>
                <a:gd name="T37" fmla="*/ 617 h 2947"/>
                <a:gd name="T38" fmla="*/ 9 w 3282"/>
                <a:gd name="T39" fmla="*/ 583 h 2947"/>
                <a:gd name="T40" fmla="*/ 20 w 3282"/>
                <a:gd name="T41" fmla="*/ 515 h 2947"/>
                <a:gd name="T42" fmla="*/ 70 w 3282"/>
                <a:gd name="T43" fmla="*/ 522 h 2947"/>
                <a:gd name="T44" fmla="*/ 103 w 3282"/>
                <a:gd name="T45" fmla="*/ 518 h 2947"/>
                <a:gd name="T46" fmla="*/ 144 w 3282"/>
                <a:gd name="T47" fmla="*/ 526 h 2947"/>
                <a:gd name="T48" fmla="*/ 178 w 3282"/>
                <a:gd name="T49" fmla="*/ 545 h 2947"/>
                <a:gd name="T50" fmla="*/ 223 w 3282"/>
                <a:gd name="T51" fmla="*/ 550 h 2947"/>
                <a:gd name="T52" fmla="*/ 246 w 3282"/>
                <a:gd name="T53" fmla="*/ 558 h 2947"/>
                <a:gd name="T54" fmla="*/ 291 w 3282"/>
                <a:gd name="T55" fmla="*/ 532 h 2947"/>
                <a:gd name="T56" fmla="*/ 341 w 3282"/>
                <a:gd name="T57" fmla="*/ 519 h 2947"/>
                <a:gd name="T58" fmla="*/ 375 w 3282"/>
                <a:gd name="T59" fmla="*/ 517 h 2947"/>
                <a:gd name="T60" fmla="*/ 398 w 3282"/>
                <a:gd name="T61" fmla="*/ 506 h 2947"/>
                <a:gd name="T62" fmla="*/ 420 w 3282"/>
                <a:gd name="T63" fmla="*/ 485 h 2947"/>
                <a:gd name="T64" fmla="*/ 443 w 3282"/>
                <a:gd name="T65" fmla="*/ 466 h 2947"/>
                <a:gd name="T66" fmla="*/ 459 w 3282"/>
                <a:gd name="T67" fmla="*/ 452 h 2947"/>
                <a:gd name="T68" fmla="*/ 443 w 3282"/>
                <a:gd name="T69" fmla="*/ 419 h 2947"/>
                <a:gd name="T70" fmla="*/ 466 w 3282"/>
                <a:gd name="T71" fmla="*/ 396 h 2947"/>
                <a:gd name="T72" fmla="*/ 505 w 3282"/>
                <a:gd name="T73" fmla="*/ 403 h 2947"/>
                <a:gd name="T74" fmla="*/ 530 w 3282"/>
                <a:gd name="T75" fmla="*/ 375 h 2947"/>
                <a:gd name="T76" fmla="*/ 561 w 3282"/>
                <a:gd name="T77" fmla="*/ 369 h 2947"/>
                <a:gd name="T78" fmla="*/ 579 w 3282"/>
                <a:gd name="T79" fmla="*/ 341 h 2947"/>
                <a:gd name="T80" fmla="*/ 607 w 3282"/>
                <a:gd name="T81" fmla="*/ 315 h 2947"/>
                <a:gd name="T82" fmla="*/ 634 w 3282"/>
                <a:gd name="T83" fmla="*/ 298 h 2947"/>
                <a:gd name="T84" fmla="*/ 672 w 3282"/>
                <a:gd name="T85" fmla="*/ 300 h 2947"/>
                <a:gd name="T86" fmla="*/ 671 w 3282"/>
                <a:gd name="T87" fmla="*/ 277 h 2947"/>
                <a:gd name="T88" fmla="*/ 631 w 3282"/>
                <a:gd name="T89" fmla="*/ 249 h 2947"/>
                <a:gd name="T90" fmla="*/ 607 w 3282"/>
                <a:gd name="T91" fmla="*/ 260 h 2947"/>
                <a:gd name="T92" fmla="*/ 576 w 3282"/>
                <a:gd name="T93" fmla="*/ 258 h 2947"/>
                <a:gd name="T94" fmla="*/ 553 w 3282"/>
                <a:gd name="T95" fmla="*/ 268 h 2947"/>
                <a:gd name="T96" fmla="*/ 549 w 3282"/>
                <a:gd name="T97" fmla="*/ 245 h 2947"/>
                <a:gd name="T98" fmla="*/ 560 w 3282"/>
                <a:gd name="T99" fmla="*/ 195 h 2947"/>
                <a:gd name="T100" fmla="*/ 583 w 3282"/>
                <a:gd name="T101" fmla="*/ 179 h 2947"/>
                <a:gd name="T102" fmla="*/ 611 w 3282"/>
                <a:gd name="T103" fmla="*/ 168 h 2947"/>
                <a:gd name="T104" fmla="*/ 635 w 3282"/>
                <a:gd name="T105" fmla="*/ 152 h 2947"/>
                <a:gd name="T106" fmla="*/ 636 w 3282"/>
                <a:gd name="T107" fmla="*/ 124 h 2947"/>
                <a:gd name="T108" fmla="*/ 647 w 3282"/>
                <a:gd name="T109" fmla="*/ 84 h 2947"/>
                <a:gd name="T110" fmla="*/ 659 w 3282"/>
                <a:gd name="T111" fmla="*/ 61 h 2947"/>
                <a:gd name="T112" fmla="*/ 652 w 3282"/>
                <a:gd name="T113" fmla="*/ 37 h 2947"/>
                <a:gd name="T114" fmla="*/ 637 w 3282"/>
                <a:gd name="T115" fmla="*/ 31 h 2947"/>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3282"/>
                <a:gd name="T175" fmla="*/ 0 h 2947"/>
                <a:gd name="T176" fmla="*/ 3282 w 3282"/>
                <a:gd name="T177" fmla="*/ 2947 h 2947"/>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3282" h="2947">
                  <a:moveTo>
                    <a:pt x="2552" y="115"/>
                  </a:moveTo>
                  <a:lnTo>
                    <a:pt x="2554" y="111"/>
                  </a:lnTo>
                  <a:lnTo>
                    <a:pt x="2559" y="101"/>
                  </a:lnTo>
                  <a:lnTo>
                    <a:pt x="2569" y="87"/>
                  </a:lnTo>
                  <a:lnTo>
                    <a:pt x="2579" y="73"/>
                  </a:lnTo>
                  <a:lnTo>
                    <a:pt x="2589" y="55"/>
                  </a:lnTo>
                  <a:lnTo>
                    <a:pt x="2601" y="42"/>
                  </a:lnTo>
                  <a:lnTo>
                    <a:pt x="2609" y="28"/>
                  </a:lnTo>
                  <a:lnTo>
                    <a:pt x="2617" y="20"/>
                  </a:lnTo>
                  <a:lnTo>
                    <a:pt x="2628" y="12"/>
                  </a:lnTo>
                  <a:lnTo>
                    <a:pt x="2642" y="6"/>
                  </a:lnTo>
                  <a:lnTo>
                    <a:pt x="2658" y="2"/>
                  </a:lnTo>
                  <a:lnTo>
                    <a:pt x="2670" y="0"/>
                  </a:lnTo>
                  <a:lnTo>
                    <a:pt x="2676" y="0"/>
                  </a:lnTo>
                  <a:lnTo>
                    <a:pt x="2715" y="50"/>
                  </a:lnTo>
                  <a:lnTo>
                    <a:pt x="2670" y="132"/>
                  </a:lnTo>
                  <a:lnTo>
                    <a:pt x="2758" y="183"/>
                  </a:lnTo>
                  <a:lnTo>
                    <a:pt x="2782" y="142"/>
                  </a:lnTo>
                  <a:lnTo>
                    <a:pt x="2849" y="164"/>
                  </a:lnTo>
                  <a:lnTo>
                    <a:pt x="2853" y="231"/>
                  </a:lnTo>
                  <a:lnTo>
                    <a:pt x="2880" y="303"/>
                  </a:lnTo>
                  <a:lnTo>
                    <a:pt x="2983" y="303"/>
                  </a:lnTo>
                  <a:lnTo>
                    <a:pt x="3091" y="268"/>
                  </a:lnTo>
                  <a:lnTo>
                    <a:pt x="3138" y="207"/>
                  </a:lnTo>
                  <a:lnTo>
                    <a:pt x="3250" y="286"/>
                  </a:lnTo>
                  <a:lnTo>
                    <a:pt x="3231" y="386"/>
                  </a:lnTo>
                  <a:lnTo>
                    <a:pt x="3201" y="500"/>
                  </a:lnTo>
                  <a:lnTo>
                    <a:pt x="3231" y="616"/>
                  </a:lnTo>
                  <a:lnTo>
                    <a:pt x="3199" y="632"/>
                  </a:lnTo>
                  <a:lnTo>
                    <a:pt x="3191" y="701"/>
                  </a:lnTo>
                  <a:lnTo>
                    <a:pt x="3140" y="756"/>
                  </a:lnTo>
                  <a:lnTo>
                    <a:pt x="3085" y="866"/>
                  </a:lnTo>
                  <a:lnTo>
                    <a:pt x="3002" y="957"/>
                  </a:lnTo>
                  <a:lnTo>
                    <a:pt x="2987" y="1004"/>
                  </a:lnTo>
                  <a:lnTo>
                    <a:pt x="3042" y="1063"/>
                  </a:lnTo>
                  <a:lnTo>
                    <a:pt x="3083" y="1120"/>
                  </a:lnTo>
                  <a:lnTo>
                    <a:pt x="3071" y="1201"/>
                  </a:lnTo>
                  <a:lnTo>
                    <a:pt x="3079" y="1266"/>
                  </a:lnTo>
                  <a:lnTo>
                    <a:pt x="3030" y="1244"/>
                  </a:lnTo>
                  <a:lnTo>
                    <a:pt x="3014" y="1264"/>
                  </a:lnTo>
                  <a:lnTo>
                    <a:pt x="2971" y="1250"/>
                  </a:lnTo>
                  <a:lnTo>
                    <a:pt x="2947" y="1305"/>
                  </a:lnTo>
                  <a:lnTo>
                    <a:pt x="2989" y="1313"/>
                  </a:lnTo>
                  <a:lnTo>
                    <a:pt x="3030" y="1368"/>
                  </a:lnTo>
                  <a:lnTo>
                    <a:pt x="3024" y="1451"/>
                  </a:lnTo>
                  <a:lnTo>
                    <a:pt x="3059" y="1500"/>
                  </a:lnTo>
                  <a:lnTo>
                    <a:pt x="3061" y="1530"/>
                  </a:lnTo>
                  <a:lnTo>
                    <a:pt x="3091" y="1536"/>
                  </a:lnTo>
                  <a:lnTo>
                    <a:pt x="3170" y="1475"/>
                  </a:lnTo>
                  <a:lnTo>
                    <a:pt x="3209" y="1541"/>
                  </a:lnTo>
                  <a:lnTo>
                    <a:pt x="3244" y="1608"/>
                  </a:lnTo>
                  <a:lnTo>
                    <a:pt x="3282" y="1630"/>
                  </a:lnTo>
                  <a:lnTo>
                    <a:pt x="3282" y="1677"/>
                  </a:lnTo>
                  <a:lnTo>
                    <a:pt x="3239" y="1728"/>
                  </a:lnTo>
                  <a:lnTo>
                    <a:pt x="3189" y="1776"/>
                  </a:lnTo>
                  <a:lnTo>
                    <a:pt x="3138" y="1766"/>
                  </a:lnTo>
                  <a:lnTo>
                    <a:pt x="3134" y="1803"/>
                  </a:lnTo>
                  <a:lnTo>
                    <a:pt x="3101" y="1819"/>
                  </a:lnTo>
                  <a:lnTo>
                    <a:pt x="3032" y="1839"/>
                  </a:lnTo>
                  <a:lnTo>
                    <a:pt x="2981" y="1898"/>
                  </a:lnTo>
                  <a:lnTo>
                    <a:pt x="2928" y="1941"/>
                  </a:lnTo>
                  <a:lnTo>
                    <a:pt x="2884" y="2012"/>
                  </a:lnTo>
                  <a:lnTo>
                    <a:pt x="2839" y="1947"/>
                  </a:lnTo>
                  <a:lnTo>
                    <a:pt x="2798" y="1917"/>
                  </a:lnTo>
                  <a:lnTo>
                    <a:pt x="2768" y="1945"/>
                  </a:lnTo>
                  <a:lnTo>
                    <a:pt x="2788" y="1967"/>
                  </a:lnTo>
                  <a:lnTo>
                    <a:pt x="2788" y="2032"/>
                  </a:lnTo>
                  <a:lnTo>
                    <a:pt x="2811" y="2087"/>
                  </a:lnTo>
                  <a:lnTo>
                    <a:pt x="2778" y="2140"/>
                  </a:lnTo>
                  <a:lnTo>
                    <a:pt x="2770" y="2118"/>
                  </a:lnTo>
                  <a:lnTo>
                    <a:pt x="2703" y="2116"/>
                  </a:lnTo>
                  <a:lnTo>
                    <a:pt x="2656" y="2073"/>
                  </a:lnTo>
                  <a:lnTo>
                    <a:pt x="2640" y="2012"/>
                  </a:lnTo>
                  <a:lnTo>
                    <a:pt x="2607" y="1971"/>
                  </a:lnTo>
                  <a:lnTo>
                    <a:pt x="2581" y="1925"/>
                  </a:lnTo>
                  <a:lnTo>
                    <a:pt x="2556" y="1911"/>
                  </a:lnTo>
                  <a:lnTo>
                    <a:pt x="2536" y="1941"/>
                  </a:lnTo>
                  <a:lnTo>
                    <a:pt x="2506" y="1943"/>
                  </a:lnTo>
                  <a:lnTo>
                    <a:pt x="2469" y="1967"/>
                  </a:lnTo>
                  <a:lnTo>
                    <a:pt x="2479" y="2035"/>
                  </a:lnTo>
                  <a:lnTo>
                    <a:pt x="2441" y="2049"/>
                  </a:lnTo>
                  <a:lnTo>
                    <a:pt x="2414" y="2039"/>
                  </a:lnTo>
                  <a:lnTo>
                    <a:pt x="2386" y="2075"/>
                  </a:lnTo>
                  <a:lnTo>
                    <a:pt x="2347" y="2073"/>
                  </a:lnTo>
                  <a:lnTo>
                    <a:pt x="2296" y="2128"/>
                  </a:lnTo>
                  <a:lnTo>
                    <a:pt x="2248" y="2132"/>
                  </a:lnTo>
                  <a:lnTo>
                    <a:pt x="2231" y="2055"/>
                  </a:lnTo>
                  <a:lnTo>
                    <a:pt x="2183" y="2051"/>
                  </a:lnTo>
                  <a:lnTo>
                    <a:pt x="2158" y="2093"/>
                  </a:lnTo>
                  <a:lnTo>
                    <a:pt x="2152" y="2142"/>
                  </a:lnTo>
                  <a:lnTo>
                    <a:pt x="2120" y="2181"/>
                  </a:lnTo>
                  <a:lnTo>
                    <a:pt x="2132" y="2222"/>
                  </a:lnTo>
                  <a:lnTo>
                    <a:pt x="2117" y="2246"/>
                  </a:lnTo>
                  <a:lnTo>
                    <a:pt x="2185" y="2333"/>
                  </a:lnTo>
                  <a:lnTo>
                    <a:pt x="2075" y="2376"/>
                  </a:lnTo>
                  <a:lnTo>
                    <a:pt x="2014" y="2376"/>
                  </a:lnTo>
                  <a:lnTo>
                    <a:pt x="1928" y="2407"/>
                  </a:lnTo>
                  <a:lnTo>
                    <a:pt x="1880" y="2526"/>
                  </a:lnTo>
                  <a:lnTo>
                    <a:pt x="1802" y="2555"/>
                  </a:lnTo>
                  <a:lnTo>
                    <a:pt x="1766" y="2539"/>
                  </a:lnTo>
                  <a:lnTo>
                    <a:pt x="1731" y="2598"/>
                  </a:lnTo>
                  <a:lnTo>
                    <a:pt x="1674" y="2579"/>
                  </a:lnTo>
                  <a:lnTo>
                    <a:pt x="1621" y="2638"/>
                  </a:lnTo>
                  <a:lnTo>
                    <a:pt x="1601" y="2718"/>
                  </a:lnTo>
                  <a:lnTo>
                    <a:pt x="1502" y="2852"/>
                  </a:lnTo>
                  <a:lnTo>
                    <a:pt x="1459" y="2888"/>
                  </a:lnTo>
                  <a:lnTo>
                    <a:pt x="1430" y="2860"/>
                  </a:lnTo>
                  <a:lnTo>
                    <a:pt x="1339" y="2876"/>
                  </a:lnTo>
                  <a:lnTo>
                    <a:pt x="1298" y="2823"/>
                  </a:lnTo>
                  <a:lnTo>
                    <a:pt x="1239" y="2821"/>
                  </a:lnTo>
                  <a:lnTo>
                    <a:pt x="1195" y="2781"/>
                  </a:lnTo>
                  <a:lnTo>
                    <a:pt x="1233" y="2707"/>
                  </a:lnTo>
                  <a:lnTo>
                    <a:pt x="1248" y="2659"/>
                  </a:lnTo>
                  <a:lnTo>
                    <a:pt x="1215" y="2612"/>
                  </a:lnTo>
                  <a:lnTo>
                    <a:pt x="1150" y="2630"/>
                  </a:lnTo>
                  <a:lnTo>
                    <a:pt x="1115" y="2709"/>
                  </a:lnTo>
                  <a:lnTo>
                    <a:pt x="1101" y="2846"/>
                  </a:lnTo>
                  <a:lnTo>
                    <a:pt x="1052" y="2901"/>
                  </a:lnTo>
                  <a:lnTo>
                    <a:pt x="939" y="2947"/>
                  </a:lnTo>
                  <a:lnTo>
                    <a:pt x="869" y="2941"/>
                  </a:lnTo>
                  <a:lnTo>
                    <a:pt x="810" y="2886"/>
                  </a:lnTo>
                  <a:lnTo>
                    <a:pt x="817" y="2795"/>
                  </a:lnTo>
                  <a:lnTo>
                    <a:pt x="874" y="2764"/>
                  </a:lnTo>
                  <a:lnTo>
                    <a:pt x="874" y="2657"/>
                  </a:lnTo>
                  <a:lnTo>
                    <a:pt x="829" y="2618"/>
                  </a:lnTo>
                  <a:lnTo>
                    <a:pt x="754" y="2620"/>
                  </a:lnTo>
                  <a:lnTo>
                    <a:pt x="658" y="2714"/>
                  </a:lnTo>
                  <a:lnTo>
                    <a:pt x="524" y="2714"/>
                  </a:lnTo>
                  <a:lnTo>
                    <a:pt x="441" y="2671"/>
                  </a:lnTo>
                  <a:lnTo>
                    <a:pt x="445" y="2610"/>
                  </a:lnTo>
                  <a:lnTo>
                    <a:pt x="378" y="2606"/>
                  </a:lnTo>
                  <a:lnTo>
                    <a:pt x="302" y="2539"/>
                  </a:lnTo>
                  <a:lnTo>
                    <a:pt x="351" y="2470"/>
                  </a:lnTo>
                  <a:lnTo>
                    <a:pt x="396" y="2457"/>
                  </a:lnTo>
                  <a:lnTo>
                    <a:pt x="376" y="2390"/>
                  </a:lnTo>
                  <a:lnTo>
                    <a:pt x="296" y="2362"/>
                  </a:lnTo>
                  <a:lnTo>
                    <a:pt x="203" y="2374"/>
                  </a:lnTo>
                  <a:lnTo>
                    <a:pt x="156" y="2429"/>
                  </a:lnTo>
                  <a:lnTo>
                    <a:pt x="111" y="2423"/>
                  </a:lnTo>
                  <a:lnTo>
                    <a:pt x="34" y="2333"/>
                  </a:lnTo>
                  <a:lnTo>
                    <a:pt x="0" y="2236"/>
                  </a:lnTo>
                  <a:lnTo>
                    <a:pt x="18" y="2179"/>
                  </a:lnTo>
                  <a:lnTo>
                    <a:pt x="10" y="2055"/>
                  </a:lnTo>
                  <a:lnTo>
                    <a:pt x="14" y="2057"/>
                  </a:lnTo>
                  <a:lnTo>
                    <a:pt x="30" y="2057"/>
                  </a:lnTo>
                  <a:lnTo>
                    <a:pt x="52" y="2059"/>
                  </a:lnTo>
                  <a:lnTo>
                    <a:pt x="79" y="2063"/>
                  </a:lnTo>
                  <a:lnTo>
                    <a:pt x="109" y="2065"/>
                  </a:lnTo>
                  <a:lnTo>
                    <a:pt x="138" y="2069"/>
                  </a:lnTo>
                  <a:lnTo>
                    <a:pt x="166" y="2073"/>
                  </a:lnTo>
                  <a:lnTo>
                    <a:pt x="189" y="2077"/>
                  </a:lnTo>
                  <a:lnTo>
                    <a:pt x="207" y="2081"/>
                  </a:lnTo>
                  <a:lnTo>
                    <a:pt x="243" y="2089"/>
                  </a:lnTo>
                  <a:lnTo>
                    <a:pt x="278" y="2089"/>
                  </a:lnTo>
                  <a:lnTo>
                    <a:pt x="308" y="2081"/>
                  </a:lnTo>
                  <a:lnTo>
                    <a:pt x="323" y="2075"/>
                  </a:lnTo>
                  <a:lnTo>
                    <a:pt x="337" y="2069"/>
                  </a:lnTo>
                  <a:lnTo>
                    <a:pt x="351" y="2067"/>
                  </a:lnTo>
                  <a:lnTo>
                    <a:pt x="367" y="2065"/>
                  </a:lnTo>
                  <a:lnTo>
                    <a:pt x="386" y="2069"/>
                  </a:lnTo>
                  <a:lnTo>
                    <a:pt x="412" y="2075"/>
                  </a:lnTo>
                  <a:lnTo>
                    <a:pt x="441" y="2079"/>
                  </a:lnTo>
                  <a:lnTo>
                    <a:pt x="473" y="2083"/>
                  </a:lnTo>
                  <a:lnTo>
                    <a:pt x="498" y="2087"/>
                  </a:lnTo>
                  <a:lnTo>
                    <a:pt x="518" y="2087"/>
                  </a:lnTo>
                  <a:lnTo>
                    <a:pt x="542" y="2089"/>
                  </a:lnTo>
                  <a:lnTo>
                    <a:pt x="560" y="2095"/>
                  </a:lnTo>
                  <a:lnTo>
                    <a:pt x="575" y="2104"/>
                  </a:lnTo>
                  <a:lnTo>
                    <a:pt x="589" y="2118"/>
                  </a:lnTo>
                  <a:lnTo>
                    <a:pt x="607" y="2134"/>
                  </a:lnTo>
                  <a:lnTo>
                    <a:pt x="626" y="2148"/>
                  </a:lnTo>
                  <a:lnTo>
                    <a:pt x="646" y="2156"/>
                  </a:lnTo>
                  <a:lnTo>
                    <a:pt x="666" y="2163"/>
                  </a:lnTo>
                  <a:lnTo>
                    <a:pt x="685" y="2173"/>
                  </a:lnTo>
                  <a:lnTo>
                    <a:pt x="709" y="2183"/>
                  </a:lnTo>
                  <a:lnTo>
                    <a:pt x="739" y="2193"/>
                  </a:lnTo>
                  <a:lnTo>
                    <a:pt x="762" y="2197"/>
                  </a:lnTo>
                  <a:lnTo>
                    <a:pt x="792" y="2199"/>
                  </a:lnTo>
                  <a:lnTo>
                    <a:pt x="821" y="2201"/>
                  </a:lnTo>
                  <a:lnTo>
                    <a:pt x="851" y="2201"/>
                  </a:lnTo>
                  <a:lnTo>
                    <a:pt x="874" y="2201"/>
                  </a:lnTo>
                  <a:lnTo>
                    <a:pt x="892" y="2203"/>
                  </a:lnTo>
                  <a:lnTo>
                    <a:pt x="904" y="2207"/>
                  </a:lnTo>
                  <a:lnTo>
                    <a:pt x="914" y="2215"/>
                  </a:lnTo>
                  <a:lnTo>
                    <a:pt x="924" y="2224"/>
                  </a:lnTo>
                  <a:lnTo>
                    <a:pt x="935" y="2232"/>
                  </a:lnTo>
                  <a:lnTo>
                    <a:pt x="947" y="2236"/>
                  </a:lnTo>
                  <a:lnTo>
                    <a:pt x="965" y="2238"/>
                  </a:lnTo>
                  <a:lnTo>
                    <a:pt x="985" y="2234"/>
                  </a:lnTo>
                  <a:lnTo>
                    <a:pt x="1002" y="2224"/>
                  </a:lnTo>
                  <a:lnTo>
                    <a:pt x="1024" y="2207"/>
                  </a:lnTo>
                  <a:lnTo>
                    <a:pt x="1048" y="2187"/>
                  </a:lnTo>
                  <a:lnTo>
                    <a:pt x="1073" y="2171"/>
                  </a:lnTo>
                  <a:lnTo>
                    <a:pt x="1103" y="2157"/>
                  </a:lnTo>
                  <a:lnTo>
                    <a:pt x="1134" y="2144"/>
                  </a:lnTo>
                  <a:lnTo>
                    <a:pt x="1164" y="2130"/>
                  </a:lnTo>
                  <a:lnTo>
                    <a:pt x="1199" y="2114"/>
                  </a:lnTo>
                  <a:lnTo>
                    <a:pt x="1241" y="2098"/>
                  </a:lnTo>
                  <a:lnTo>
                    <a:pt x="1282" y="2087"/>
                  </a:lnTo>
                  <a:lnTo>
                    <a:pt x="1325" y="2079"/>
                  </a:lnTo>
                  <a:lnTo>
                    <a:pt x="1345" y="2077"/>
                  </a:lnTo>
                  <a:lnTo>
                    <a:pt x="1357" y="2077"/>
                  </a:lnTo>
                  <a:lnTo>
                    <a:pt x="1363" y="2079"/>
                  </a:lnTo>
                  <a:lnTo>
                    <a:pt x="1367" y="2079"/>
                  </a:lnTo>
                  <a:lnTo>
                    <a:pt x="1371" y="2081"/>
                  </a:lnTo>
                  <a:lnTo>
                    <a:pt x="1378" y="2081"/>
                  </a:lnTo>
                  <a:lnTo>
                    <a:pt x="1392" y="2081"/>
                  </a:lnTo>
                  <a:lnTo>
                    <a:pt x="1418" y="2079"/>
                  </a:lnTo>
                  <a:lnTo>
                    <a:pt x="1463" y="2075"/>
                  </a:lnTo>
                  <a:lnTo>
                    <a:pt x="1498" y="2071"/>
                  </a:lnTo>
                  <a:lnTo>
                    <a:pt x="1526" y="2065"/>
                  </a:lnTo>
                  <a:lnTo>
                    <a:pt x="1548" y="2059"/>
                  </a:lnTo>
                  <a:lnTo>
                    <a:pt x="1561" y="2053"/>
                  </a:lnTo>
                  <a:lnTo>
                    <a:pt x="1571" y="2045"/>
                  </a:lnTo>
                  <a:lnTo>
                    <a:pt x="1577" y="2035"/>
                  </a:lnTo>
                  <a:lnTo>
                    <a:pt x="1581" y="2030"/>
                  </a:lnTo>
                  <a:lnTo>
                    <a:pt x="1589" y="2024"/>
                  </a:lnTo>
                  <a:lnTo>
                    <a:pt x="1603" y="2018"/>
                  </a:lnTo>
                  <a:lnTo>
                    <a:pt x="1622" y="2014"/>
                  </a:lnTo>
                  <a:lnTo>
                    <a:pt x="1640" y="2006"/>
                  </a:lnTo>
                  <a:lnTo>
                    <a:pt x="1656" y="1994"/>
                  </a:lnTo>
                  <a:lnTo>
                    <a:pt x="1668" y="1974"/>
                  </a:lnTo>
                  <a:lnTo>
                    <a:pt x="1674" y="1957"/>
                  </a:lnTo>
                  <a:lnTo>
                    <a:pt x="1680" y="1941"/>
                  </a:lnTo>
                  <a:lnTo>
                    <a:pt x="1685" y="1927"/>
                  </a:lnTo>
                  <a:lnTo>
                    <a:pt x="1697" y="1913"/>
                  </a:lnTo>
                  <a:lnTo>
                    <a:pt x="1715" y="1900"/>
                  </a:lnTo>
                  <a:lnTo>
                    <a:pt x="1737" y="1888"/>
                  </a:lnTo>
                  <a:lnTo>
                    <a:pt x="1752" y="1878"/>
                  </a:lnTo>
                  <a:lnTo>
                    <a:pt x="1764" y="1872"/>
                  </a:lnTo>
                  <a:lnTo>
                    <a:pt x="1772" y="1866"/>
                  </a:lnTo>
                  <a:lnTo>
                    <a:pt x="1780" y="1860"/>
                  </a:lnTo>
                  <a:lnTo>
                    <a:pt x="1790" y="1854"/>
                  </a:lnTo>
                  <a:lnTo>
                    <a:pt x="1804" y="1848"/>
                  </a:lnTo>
                  <a:lnTo>
                    <a:pt x="1817" y="1841"/>
                  </a:lnTo>
                  <a:lnTo>
                    <a:pt x="1831" y="1831"/>
                  </a:lnTo>
                  <a:lnTo>
                    <a:pt x="1837" y="1821"/>
                  </a:lnTo>
                  <a:lnTo>
                    <a:pt x="1837" y="1811"/>
                  </a:lnTo>
                  <a:lnTo>
                    <a:pt x="1825" y="1795"/>
                  </a:lnTo>
                  <a:lnTo>
                    <a:pt x="1809" y="1780"/>
                  </a:lnTo>
                  <a:lnTo>
                    <a:pt x="1794" y="1762"/>
                  </a:lnTo>
                  <a:lnTo>
                    <a:pt x="1780" y="1744"/>
                  </a:lnTo>
                  <a:lnTo>
                    <a:pt x="1772" y="1726"/>
                  </a:lnTo>
                  <a:lnTo>
                    <a:pt x="1772" y="1707"/>
                  </a:lnTo>
                  <a:lnTo>
                    <a:pt x="1772" y="1679"/>
                  </a:lnTo>
                  <a:lnTo>
                    <a:pt x="1776" y="1652"/>
                  </a:lnTo>
                  <a:lnTo>
                    <a:pt x="1782" y="1628"/>
                  </a:lnTo>
                  <a:lnTo>
                    <a:pt x="1790" y="1608"/>
                  </a:lnTo>
                  <a:lnTo>
                    <a:pt x="1806" y="1593"/>
                  </a:lnTo>
                  <a:lnTo>
                    <a:pt x="1823" y="1585"/>
                  </a:lnTo>
                  <a:lnTo>
                    <a:pt x="1843" y="1581"/>
                  </a:lnTo>
                  <a:lnTo>
                    <a:pt x="1863" y="1585"/>
                  </a:lnTo>
                  <a:lnTo>
                    <a:pt x="1884" y="1597"/>
                  </a:lnTo>
                  <a:lnTo>
                    <a:pt x="1910" y="1606"/>
                  </a:lnTo>
                  <a:lnTo>
                    <a:pt x="1937" y="1614"/>
                  </a:lnTo>
                  <a:lnTo>
                    <a:pt x="1963" y="1616"/>
                  </a:lnTo>
                  <a:lnTo>
                    <a:pt x="1985" y="1614"/>
                  </a:lnTo>
                  <a:lnTo>
                    <a:pt x="2002" y="1614"/>
                  </a:lnTo>
                  <a:lnTo>
                    <a:pt x="2020" y="1612"/>
                  </a:lnTo>
                  <a:lnTo>
                    <a:pt x="2034" y="1608"/>
                  </a:lnTo>
                  <a:lnTo>
                    <a:pt x="2046" y="1597"/>
                  </a:lnTo>
                  <a:lnTo>
                    <a:pt x="2058" y="1581"/>
                  </a:lnTo>
                  <a:lnTo>
                    <a:pt x="2071" y="1561"/>
                  </a:lnTo>
                  <a:lnTo>
                    <a:pt x="2085" y="1538"/>
                  </a:lnTo>
                  <a:lnTo>
                    <a:pt x="2101" y="1518"/>
                  </a:lnTo>
                  <a:lnTo>
                    <a:pt x="2117" y="1502"/>
                  </a:lnTo>
                  <a:lnTo>
                    <a:pt x="2130" y="1494"/>
                  </a:lnTo>
                  <a:lnTo>
                    <a:pt x="2146" y="1490"/>
                  </a:lnTo>
                  <a:lnTo>
                    <a:pt x="2166" y="1488"/>
                  </a:lnTo>
                  <a:lnTo>
                    <a:pt x="2189" y="1486"/>
                  </a:lnTo>
                  <a:lnTo>
                    <a:pt x="2213" y="1484"/>
                  </a:lnTo>
                  <a:lnTo>
                    <a:pt x="2231" y="1482"/>
                  </a:lnTo>
                  <a:lnTo>
                    <a:pt x="2243" y="1477"/>
                  </a:lnTo>
                  <a:lnTo>
                    <a:pt x="2254" y="1469"/>
                  </a:lnTo>
                  <a:lnTo>
                    <a:pt x="2268" y="1455"/>
                  </a:lnTo>
                  <a:lnTo>
                    <a:pt x="2284" y="1437"/>
                  </a:lnTo>
                  <a:lnTo>
                    <a:pt x="2298" y="1421"/>
                  </a:lnTo>
                  <a:lnTo>
                    <a:pt x="2308" y="1408"/>
                  </a:lnTo>
                  <a:lnTo>
                    <a:pt x="2311" y="1388"/>
                  </a:lnTo>
                  <a:lnTo>
                    <a:pt x="2315" y="1364"/>
                  </a:lnTo>
                  <a:lnTo>
                    <a:pt x="2321" y="1343"/>
                  </a:lnTo>
                  <a:lnTo>
                    <a:pt x="2331" y="1323"/>
                  </a:lnTo>
                  <a:lnTo>
                    <a:pt x="2351" y="1303"/>
                  </a:lnTo>
                  <a:lnTo>
                    <a:pt x="2374" y="1286"/>
                  </a:lnTo>
                  <a:lnTo>
                    <a:pt x="2402" y="1276"/>
                  </a:lnTo>
                  <a:lnTo>
                    <a:pt x="2416" y="1270"/>
                  </a:lnTo>
                  <a:lnTo>
                    <a:pt x="2426" y="1262"/>
                  </a:lnTo>
                  <a:lnTo>
                    <a:pt x="2433" y="1250"/>
                  </a:lnTo>
                  <a:lnTo>
                    <a:pt x="2443" y="1240"/>
                  </a:lnTo>
                  <a:lnTo>
                    <a:pt x="2455" y="1232"/>
                  </a:lnTo>
                  <a:lnTo>
                    <a:pt x="2469" y="1227"/>
                  </a:lnTo>
                  <a:lnTo>
                    <a:pt x="2487" y="1217"/>
                  </a:lnTo>
                  <a:lnTo>
                    <a:pt x="2510" y="1205"/>
                  </a:lnTo>
                  <a:lnTo>
                    <a:pt x="2534" y="1195"/>
                  </a:lnTo>
                  <a:lnTo>
                    <a:pt x="2559" y="1189"/>
                  </a:lnTo>
                  <a:lnTo>
                    <a:pt x="2583" y="1187"/>
                  </a:lnTo>
                  <a:lnTo>
                    <a:pt x="2607" y="1189"/>
                  </a:lnTo>
                  <a:lnTo>
                    <a:pt x="2628" y="1195"/>
                  </a:lnTo>
                  <a:lnTo>
                    <a:pt x="2652" y="1199"/>
                  </a:lnTo>
                  <a:lnTo>
                    <a:pt x="2670" y="1203"/>
                  </a:lnTo>
                  <a:lnTo>
                    <a:pt x="2685" y="1203"/>
                  </a:lnTo>
                  <a:lnTo>
                    <a:pt x="2697" y="1197"/>
                  </a:lnTo>
                  <a:lnTo>
                    <a:pt x="2707" y="1183"/>
                  </a:lnTo>
                  <a:lnTo>
                    <a:pt x="2713" y="1171"/>
                  </a:lnTo>
                  <a:lnTo>
                    <a:pt x="2713" y="1158"/>
                  </a:lnTo>
                  <a:lnTo>
                    <a:pt x="2707" y="1140"/>
                  </a:lnTo>
                  <a:lnTo>
                    <a:pt x="2695" y="1126"/>
                  </a:lnTo>
                  <a:lnTo>
                    <a:pt x="2682" y="1108"/>
                  </a:lnTo>
                  <a:lnTo>
                    <a:pt x="2662" y="1089"/>
                  </a:lnTo>
                  <a:lnTo>
                    <a:pt x="2644" y="1071"/>
                  </a:lnTo>
                  <a:lnTo>
                    <a:pt x="2626" y="1055"/>
                  </a:lnTo>
                  <a:lnTo>
                    <a:pt x="2611" y="1042"/>
                  </a:lnTo>
                  <a:lnTo>
                    <a:pt x="2575" y="1016"/>
                  </a:lnTo>
                  <a:lnTo>
                    <a:pt x="2538" y="1004"/>
                  </a:lnTo>
                  <a:lnTo>
                    <a:pt x="2524" y="998"/>
                  </a:lnTo>
                  <a:lnTo>
                    <a:pt x="2510" y="990"/>
                  </a:lnTo>
                  <a:lnTo>
                    <a:pt x="2498" y="986"/>
                  </a:lnTo>
                  <a:lnTo>
                    <a:pt x="2485" y="984"/>
                  </a:lnTo>
                  <a:lnTo>
                    <a:pt x="2469" y="990"/>
                  </a:lnTo>
                  <a:lnTo>
                    <a:pt x="2453" y="1006"/>
                  </a:lnTo>
                  <a:lnTo>
                    <a:pt x="2439" y="1024"/>
                  </a:lnTo>
                  <a:lnTo>
                    <a:pt x="2426" y="1040"/>
                  </a:lnTo>
                  <a:lnTo>
                    <a:pt x="2408" y="1051"/>
                  </a:lnTo>
                  <a:lnTo>
                    <a:pt x="2394" y="1053"/>
                  </a:lnTo>
                  <a:lnTo>
                    <a:pt x="2376" y="1049"/>
                  </a:lnTo>
                  <a:lnTo>
                    <a:pt x="2357" y="1044"/>
                  </a:lnTo>
                  <a:lnTo>
                    <a:pt x="2337" y="1036"/>
                  </a:lnTo>
                  <a:lnTo>
                    <a:pt x="2317" y="1032"/>
                  </a:lnTo>
                  <a:lnTo>
                    <a:pt x="2304" y="1034"/>
                  </a:lnTo>
                  <a:lnTo>
                    <a:pt x="2292" y="1042"/>
                  </a:lnTo>
                  <a:lnTo>
                    <a:pt x="2282" y="1053"/>
                  </a:lnTo>
                  <a:lnTo>
                    <a:pt x="2272" y="1067"/>
                  </a:lnTo>
                  <a:lnTo>
                    <a:pt x="2260" y="1079"/>
                  </a:lnTo>
                  <a:lnTo>
                    <a:pt x="2248" y="1087"/>
                  </a:lnTo>
                  <a:lnTo>
                    <a:pt x="2235" y="1087"/>
                  </a:lnTo>
                  <a:lnTo>
                    <a:pt x="2211" y="1075"/>
                  </a:lnTo>
                  <a:lnTo>
                    <a:pt x="2189" y="1061"/>
                  </a:lnTo>
                  <a:lnTo>
                    <a:pt x="2174" y="1044"/>
                  </a:lnTo>
                  <a:lnTo>
                    <a:pt x="2168" y="1024"/>
                  </a:lnTo>
                  <a:lnTo>
                    <a:pt x="2170" y="1010"/>
                  </a:lnTo>
                  <a:lnTo>
                    <a:pt x="2178" y="1002"/>
                  </a:lnTo>
                  <a:lnTo>
                    <a:pt x="2185" y="992"/>
                  </a:lnTo>
                  <a:lnTo>
                    <a:pt x="2193" y="982"/>
                  </a:lnTo>
                  <a:lnTo>
                    <a:pt x="2197" y="965"/>
                  </a:lnTo>
                  <a:lnTo>
                    <a:pt x="2199" y="935"/>
                  </a:lnTo>
                  <a:lnTo>
                    <a:pt x="2201" y="902"/>
                  </a:lnTo>
                  <a:lnTo>
                    <a:pt x="2207" y="868"/>
                  </a:lnTo>
                  <a:lnTo>
                    <a:pt x="2217" y="839"/>
                  </a:lnTo>
                  <a:lnTo>
                    <a:pt x="2229" y="811"/>
                  </a:lnTo>
                  <a:lnTo>
                    <a:pt x="2239" y="782"/>
                  </a:lnTo>
                  <a:lnTo>
                    <a:pt x="2248" y="754"/>
                  </a:lnTo>
                  <a:lnTo>
                    <a:pt x="2254" y="735"/>
                  </a:lnTo>
                  <a:lnTo>
                    <a:pt x="2262" y="721"/>
                  </a:lnTo>
                  <a:lnTo>
                    <a:pt x="2276" y="713"/>
                  </a:lnTo>
                  <a:lnTo>
                    <a:pt x="2296" y="711"/>
                  </a:lnTo>
                  <a:lnTo>
                    <a:pt x="2317" y="713"/>
                  </a:lnTo>
                  <a:lnTo>
                    <a:pt x="2331" y="719"/>
                  </a:lnTo>
                  <a:lnTo>
                    <a:pt x="2349" y="725"/>
                  </a:lnTo>
                  <a:lnTo>
                    <a:pt x="2365" y="733"/>
                  </a:lnTo>
                  <a:lnTo>
                    <a:pt x="2380" y="736"/>
                  </a:lnTo>
                  <a:lnTo>
                    <a:pt x="2394" y="736"/>
                  </a:lnTo>
                  <a:lnTo>
                    <a:pt x="2406" y="729"/>
                  </a:lnTo>
                  <a:lnTo>
                    <a:pt x="2424" y="703"/>
                  </a:lnTo>
                  <a:lnTo>
                    <a:pt x="2443" y="675"/>
                  </a:lnTo>
                  <a:lnTo>
                    <a:pt x="2463" y="650"/>
                  </a:lnTo>
                  <a:lnTo>
                    <a:pt x="2477" y="640"/>
                  </a:lnTo>
                  <a:lnTo>
                    <a:pt x="2493" y="636"/>
                  </a:lnTo>
                  <a:lnTo>
                    <a:pt x="2506" y="634"/>
                  </a:lnTo>
                  <a:lnTo>
                    <a:pt x="2522" y="630"/>
                  </a:lnTo>
                  <a:lnTo>
                    <a:pt x="2534" y="622"/>
                  </a:lnTo>
                  <a:lnTo>
                    <a:pt x="2540" y="611"/>
                  </a:lnTo>
                  <a:lnTo>
                    <a:pt x="2542" y="595"/>
                  </a:lnTo>
                  <a:lnTo>
                    <a:pt x="2538" y="577"/>
                  </a:lnTo>
                  <a:lnTo>
                    <a:pt x="2534" y="561"/>
                  </a:lnTo>
                  <a:lnTo>
                    <a:pt x="2530" y="548"/>
                  </a:lnTo>
                  <a:lnTo>
                    <a:pt x="2532" y="534"/>
                  </a:lnTo>
                  <a:lnTo>
                    <a:pt x="2536" y="518"/>
                  </a:lnTo>
                  <a:lnTo>
                    <a:pt x="2542" y="498"/>
                  </a:lnTo>
                  <a:lnTo>
                    <a:pt x="2550" y="477"/>
                  </a:lnTo>
                  <a:lnTo>
                    <a:pt x="2556" y="459"/>
                  </a:lnTo>
                  <a:lnTo>
                    <a:pt x="2561" y="443"/>
                  </a:lnTo>
                  <a:lnTo>
                    <a:pt x="2567" y="416"/>
                  </a:lnTo>
                  <a:lnTo>
                    <a:pt x="2571" y="386"/>
                  </a:lnTo>
                  <a:lnTo>
                    <a:pt x="2579" y="355"/>
                  </a:lnTo>
                  <a:lnTo>
                    <a:pt x="2585" y="337"/>
                  </a:lnTo>
                  <a:lnTo>
                    <a:pt x="2589" y="327"/>
                  </a:lnTo>
                  <a:lnTo>
                    <a:pt x="2595" y="317"/>
                  </a:lnTo>
                  <a:lnTo>
                    <a:pt x="2603" y="305"/>
                  </a:lnTo>
                  <a:lnTo>
                    <a:pt x="2615" y="294"/>
                  </a:lnTo>
                  <a:lnTo>
                    <a:pt x="2626" y="276"/>
                  </a:lnTo>
                  <a:lnTo>
                    <a:pt x="2632" y="260"/>
                  </a:lnTo>
                  <a:lnTo>
                    <a:pt x="2634" y="246"/>
                  </a:lnTo>
                  <a:lnTo>
                    <a:pt x="2634" y="231"/>
                  </a:lnTo>
                  <a:lnTo>
                    <a:pt x="2632" y="209"/>
                  </a:lnTo>
                  <a:lnTo>
                    <a:pt x="2632" y="185"/>
                  </a:lnTo>
                  <a:lnTo>
                    <a:pt x="2628" y="164"/>
                  </a:lnTo>
                  <a:lnTo>
                    <a:pt x="2622" y="150"/>
                  </a:lnTo>
                  <a:lnTo>
                    <a:pt x="2615" y="146"/>
                  </a:lnTo>
                  <a:lnTo>
                    <a:pt x="2605" y="148"/>
                  </a:lnTo>
                  <a:lnTo>
                    <a:pt x="2593" y="152"/>
                  </a:lnTo>
                  <a:lnTo>
                    <a:pt x="2581" y="156"/>
                  </a:lnTo>
                  <a:lnTo>
                    <a:pt x="2567" y="158"/>
                  </a:lnTo>
                  <a:lnTo>
                    <a:pt x="2556" y="156"/>
                  </a:lnTo>
                  <a:lnTo>
                    <a:pt x="2548" y="148"/>
                  </a:lnTo>
                  <a:lnTo>
                    <a:pt x="2546" y="136"/>
                  </a:lnTo>
                  <a:lnTo>
                    <a:pt x="2548" y="124"/>
                  </a:lnTo>
                  <a:lnTo>
                    <a:pt x="2550" y="116"/>
                  </a:lnTo>
                  <a:lnTo>
                    <a:pt x="2552" y="115"/>
                  </a:lnTo>
                </a:path>
              </a:pathLst>
            </a:custGeom>
            <a:grpFill/>
            <a:ln w="635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48" name="Freeform 107"/>
            <p:cNvSpPr>
              <a:spLocks/>
            </p:cNvSpPr>
            <p:nvPr/>
          </p:nvSpPr>
          <p:spPr bwMode="gray">
            <a:xfrm>
              <a:off x="2016" y="1899"/>
              <a:ext cx="1007" cy="870"/>
            </a:xfrm>
            <a:custGeom>
              <a:avLst/>
              <a:gdLst>
                <a:gd name="T0" fmla="*/ 92 w 2014"/>
                <a:gd name="T1" fmla="*/ 13 h 1739"/>
                <a:gd name="T2" fmla="*/ 66 w 2014"/>
                <a:gd name="T3" fmla="*/ 38 h 1739"/>
                <a:gd name="T4" fmla="*/ 0 w 2014"/>
                <a:gd name="T5" fmla="*/ 77 h 1739"/>
                <a:gd name="T6" fmla="*/ 45 w 2014"/>
                <a:gd name="T7" fmla="*/ 154 h 1739"/>
                <a:gd name="T8" fmla="*/ 90 w 2014"/>
                <a:gd name="T9" fmla="*/ 171 h 1739"/>
                <a:gd name="T10" fmla="*/ 140 w 2014"/>
                <a:gd name="T11" fmla="*/ 160 h 1739"/>
                <a:gd name="T12" fmla="*/ 188 w 2014"/>
                <a:gd name="T13" fmla="*/ 177 h 1739"/>
                <a:gd name="T14" fmla="*/ 215 w 2014"/>
                <a:gd name="T15" fmla="*/ 193 h 1739"/>
                <a:gd name="T16" fmla="*/ 258 w 2014"/>
                <a:gd name="T17" fmla="*/ 220 h 1739"/>
                <a:gd name="T18" fmla="*/ 284 w 2014"/>
                <a:gd name="T19" fmla="*/ 237 h 1739"/>
                <a:gd name="T20" fmla="*/ 301 w 2014"/>
                <a:gd name="T21" fmla="*/ 275 h 1739"/>
                <a:gd name="T22" fmla="*/ 283 w 2014"/>
                <a:gd name="T23" fmla="*/ 318 h 1739"/>
                <a:gd name="T24" fmla="*/ 270 w 2014"/>
                <a:gd name="T25" fmla="*/ 341 h 1739"/>
                <a:gd name="T26" fmla="*/ 249 w 2014"/>
                <a:gd name="T27" fmla="*/ 367 h 1739"/>
                <a:gd name="T28" fmla="*/ 239 w 2014"/>
                <a:gd name="T29" fmla="*/ 374 h 1739"/>
                <a:gd name="T30" fmla="*/ 281 w 2014"/>
                <a:gd name="T31" fmla="*/ 390 h 1739"/>
                <a:gd name="T32" fmla="*/ 314 w 2014"/>
                <a:gd name="T33" fmla="*/ 373 h 1739"/>
                <a:gd name="T34" fmla="*/ 353 w 2014"/>
                <a:gd name="T35" fmla="*/ 403 h 1739"/>
                <a:gd name="T36" fmla="*/ 385 w 2014"/>
                <a:gd name="T37" fmla="*/ 435 h 1739"/>
                <a:gd name="T38" fmla="*/ 413 w 2014"/>
                <a:gd name="T39" fmla="*/ 401 h 1739"/>
                <a:gd name="T40" fmla="*/ 430 w 2014"/>
                <a:gd name="T41" fmla="*/ 377 h 1739"/>
                <a:gd name="T42" fmla="*/ 425 w 2014"/>
                <a:gd name="T43" fmla="*/ 349 h 1739"/>
                <a:gd name="T44" fmla="*/ 431 w 2014"/>
                <a:gd name="T45" fmla="*/ 341 h 1739"/>
                <a:gd name="T46" fmla="*/ 432 w 2014"/>
                <a:gd name="T47" fmla="*/ 335 h 1739"/>
                <a:gd name="T48" fmla="*/ 432 w 2014"/>
                <a:gd name="T49" fmla="*/ 327 h 1739"/>
                <a:gd name="T50" fmla="*/ 472 w 2014"/>
                <a:gd name="T51" fmla="*/ 329 h 1739"/>
                <a:gd name="T52" fmla="*/ 500 w 2014"/>
                <a:gd name="T53" fmla="*/ 302 h 1739"/>
                <a:gd name="T54" fmla="*/ 501 w 2014"/>
                <a:gd name="T55" fmla="*/ 267 h 1739"/>
                <a:gd name="T56" fmla="*/ 453 w 2014"/>
                <a:gd name="T57" fmla="*/ 241 h 1739"/>
                <a:gd name="T58" fmla="*/ 429 w 2014"/>
                <a:gd name="T59" fmla="*/ 256 h 1739"/>
                <a:gd name="T60" fmla="*/ 444 w 2014"/>
                <a:gd name="T61" fmla="*/ 290 h 1739"/>
                <a:gd name="T62" fmla="*/ 429 w 2014"/>
                <a:gd name="T63" fmla="*/ 315 h 1739"/>
                <a:gd name="T64" fmla="*/ 398 w 2014"/>
                <a:gd name="T65" fmla="*/ 302 h 1739"/>
                <a:gd name="T66" fmla="*/ 391 w 2014"/>
                <a:gd name="T67" fmla="*/ 276 h 1739"/>
                <a:gd name="T68" fmla="*/ 369 w 2014"/>
                <a:gd name="T69" fmla="*/ 243 h 1739"/>
                <a:gd name="T70" fmla="*/ 342 w 2014"/>
                <a:gd name="T71" fmla="*/ 228 h 1739"/>
                <a:gd name="T72" fmla="*/ 343 w 2014"/>
                <a:gd name="T73" fmla="*/ 183 h 1739"/>
                <a:gd name="T74" fmla="*/ 313 w 2014"/>
                <a:gd name="T75" fmla="*/ 148 h 1739"/>
                <a:gd name="T76" fmla="*/ 235 w 2014"/>
                <a:gd name="T77" fmla="*/ 161 h 1739"/>
                <a:gd name="T78" fmla="*/ 200 w 2014"/>
                <a:gd name="T79" fmla="*/ 128 h 1739"/>
                <a:gd name="T80" fmla="*/ 218 w 2014"/>
                <a:gd name="T81" fmla="*/ 91 h 1739"/>
                <a:gd name="T82" fmla="*/ 163 w 2014"/>
                <a:gd name="T83" fmla="*/ 100 h 1739"/>
                <a:gd name="T84" fmla="*/ 124 w 2014"/>
                <a:gd name="T85" fmla="*/ 52 h 1739"/>
                <a:gd name="T86" fmla="*/ 116 w 2014"/>
                <a:gd name="T87" fmla="*/ 3 h 1739"/>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2014"/>
                <a:gd name="T133" fmla="*/ 0 h 1739"/>
                <a:gd name="T134" fmla="*/ 2014 w 2014"/>
                <a:gd name="T135" fmla="*/ 1739 h 1739"/>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2014" h="1739">
                  <a:moveTo>
                    <a:pt x="463" y="9"/>
                  </a:moveTo>
                  <a:lnTo>
                    <a:pt x="398" y="0"/>
                  </a:lnTo>
                  <a:lnTo>
                    <a:pt x="365" y="51"/>
                  </a:lnTo>
                  <a:lnTo>
                    <a:pt x="374" y="92"/>
                  </a:lnTo>
                  <a:lnTo>
                    <a:pt x="347" y="122"/>
                  </a:lnTo>
                  <a:lnTo>
                    <a:pt x="264" y="149"/>
                  </a:lnTo>
                  <a:lnTo>
                    <a:pt x="160" y="181"/>
                  </a:lnTo>
                  <a:lnTo>
                    <a:pt x="81" y="259"/>
                  </a:lnTo>
                  <a:lnTo>
                    <a:pt x="0" y="307"/>
                  </a:lnTo>
                  <a:lnTo>
                    <a:pt x="32" y="570"/>
                  </a:lnTo>
                  <a:lnTo>
                    <a:pt x="115" y="578"/>
                  </a:lnTo>
                  <a:lnTo>
                    <a:pt x="180" y="614"/>
                  </a:lnTo>
                  <a:lnTo>
                    <a:pt x="237" y="625"/>
                  </a:lnTo>
                  <a:lnTo>
                    <a:pt x="298" y="684"/>
                  </a:lnTo>
                  <a:lnTo>
                    <a:pt x="357" y="681"/>
                  </a:lnTo>
                  <a:lnTo>
                    <a:pt x="432" y="637"/>
                  </a:lnTo>
                  <a:lnTo>
                    <a:pt x="504" y="641"/>
                  </a:lnTo>
                  <a:lnTo>
                    <a:pt x="559" y="637"/>
                  </a:lnTo>
                  <a:lnTo>
                    <a:pt x="601" y="612"/>
                  </a:lnTo>
                  <a:lnTo>
                    <a:pt x="674" y="651"/>
                  </a:lnTo>
                  <a:lnTo>
                    <a:pt x="752" y="708"/>
                  </a:lnTo>
                  <a:lnTo>
                    <a:pt x="813" y="669"/>
                  </a:lnTo>
                  <a:lnTo>
                    <a:pt x="829" y="708"/>
                  </a:lnTo>
                  <a:lnTo>
                    <a:pt x="859" y="771"/>
                  </a:lnTo>
                  <a:lnTo>
                    <a:pt x="945" y="807"/>
                  </a:lnTo>
                  <a:lnTo>
                    <a:pt x="998" y="877"/>
                  </a:lnTo>
                  <a:lnTo>
                    <a:pt x="1032" y="879"/>
                  </a:lnTo>
                  <a:lnTo>
                    <a:pt x="1059" y="854"/>
                  </a:lnTo>
                  <a:lnTo>
                    <a:pt x="1101" y="895"/>
                  </a:lnTo>
                  <a:lnTo>
                    <a:pt x="1136" y="946"/>
                  </a:lnTo>
                  <a:lnTo>
                    <a:pt x="1150" y="1015"/>
                  </a:lnTo>
                  <a:lnTo>
                    <a:pt x="1181" y="1051"/>
                  </a:lnTo>
                  <a:lnTo>
                    <a:pt x="1203" y="1100"/>
                  </a:lnTo>
                  <a:lnTo>
                    <a:pt x="1229" y="1129"/>
                  </a:lnTo>
                  <a:lnTo>
                    <a:pt x="1197" y="1234"/>
                  </a:lnTo>
                  <a:lnTo>
                    <a:pt x="1132" y="1271"/>
                  </a:lnTo>
                  <a:lnTo>
                    <a:pt x="1144" y="1326"/>
                  </a:lnTo>
                  <a:lnTo>
                    <a:pt x="1105" y="1358"/>
                  </a:lnTo>
                  <a:lnTo>
                    <a:pt x="1077" y="1362"/>
                  </a:lnTo>
                  <a:lnTo>
                    <a:pt x="1085" y="1448"/>
                  </a:lnTo>
                  <a:lnTo>
                    <a:pt x="1050" y="1478"/>
                  </a:lnTo>
                  <a:lnTo>
                    <a:pt x="996" y="1468"/>
                  </a:lnTo>
                  <a:lnTo>
                    <a:pt x="971" y="1425"/>
                  </a:lnTo>
                  <a:lnTo>
                    <a:pt x="943" y="1444"/>
                  </a:lnTo>
                  <a:lnTo>
                    <a:pt x="953" y="1495"/>
                  </a:lnTo>
                  <a:lnTo>
                    <a:pt x="1018" y="1503"/>
                  </a:lnTo>
                  <a:lnTo>
                    <a:pt x="1073" y="1547"/>
                  </a:lnTo>
                  <a:lnTo>
                    <a:pt x="1124" y="1558"/>
                  </a:lnTo>
                  <a:lnTo>
                    <a:pt x="1126" y="1507"/>
                  </a:lnTo>
                  <a:lnTo>
                    <a:pt x="1223" y="1472"/>
                  </a:lnTo>
                  <a:lnTo>
                    <a:pt x="1256" y="1489"/>
                  </a:lnTo>
                  <a:lnTo>
                    <a:pt x="1282" y="1560"/>
                  </a:lnTo>
                  <a:lnTo>
                    <a:pt x="1363" y="1633"/>
                  </a:lnTo>
                  <a:lnTo>
                    <a:pt x="1410" y="1610"/>
                  </a:lnTo>
                  <a:lnTo>
                    <a:pt x="1437" y="1688"/>
                  </a:lnTo>
                  <a:lnTo>
                    <a:pt x="1493" y="1732"/>
                  </a:lnTo>
                  <a:lnTo>
                    <a:pt x="1540" y="1739"/>
                  </a:lnTo>
                  <a:lnTo>
                    <a:pt x="1587" y="1688"/>
                  </a:lnTo>
                  <a:lnTo>
                    <a:pt x="1654" y="1651"/>
                  </a:lnTo>
                  <a:lnTo>
                    <a:pt x="1650" y="1602"/>
                  </a:lnTo>
                  <a:lnTo>
                    <a:pt x="1634" y="1580"/>
                  </a:lnTo>
                  <a:lnTo>
                    <a:pt x="1731" y="1566"/>
                  </a:lnTo>
                  <a:lnTo>
                    <a:pt x="1719" y="1507"/>
                  </a:lnTo>
                  <a:lnTo>
                    <a:pt x="1744" y="1430"/>
                  </a:lnTo>
                  <a:lnTo>
                    <a:pt x="1697" y="1399"/>
                  </a:lnTo>
                  <a:lnTo>
                    <a:pt x="1699" y="1395"/>
                  </a:lnTo>
                  <a:lnTo>
                    <a:pt x="1707" y="1385"/>
                  </a:lnTo>
                  <a:lnTo>
                    <a:pt x="1715" y="1373"/>
                  </a:lnTo>
                  <a:lnTo>
                    <a:pt x="1723" y="1363"/>
                  </a:lnTo>
                  <a:lnTo>
                    <a:pt x="1727" y="1360"/>
                  </a:lnTo>
                  <a:lnTo>
                    <a:pt x="1727" y="1354"/>
                  </a:lnTo>
                  <a:lnTo>
                    <a:pt x="1725" y="1340"/>
                  </a:lnTo>
                  <a:lnTo>
                    <a:pt x="1725" y="1324"/>
                  </a:lnTo>
                  <a:lnTo>
                    <a:pt x="1725" y="1312"/>
                  </a:lnTo>
                  <a:lnTo>
                    <a:pt x="1725" y="1306"/>
                  </a:lnTo>
                  <a:lnTo>
                    <a:pt x="1788" y="1302"/>
                  </a:lnTo>
                  <a:lnTo>
                    <a:pt x="1835" y="1328"/>
                  </a:lnTo>
                  <a:lnTo>
                    <a:pt x="1888" y="1316"/>
                  </a:lnTo>
                  <a:lnTo>
                    <a:pt x="1888" y="1267"/>
                  </a:lnTo>
                  <a:lnTo>
                    <a:pt x="1996" y="1259"/>
                  </a:lnTo>
                  <a:lnTo>
                    <a:pt x="2000" y="1206"/>
                  </a:lnTo>
                  <a:lnTo>
                    <a:pt x="1989" y="1155"/>
                  </a:lnTo>
                  <a:lnTo>
                    <a:pt x="2014" y="1112"/>
                  </a:lnTo>
                  <a:lnTo>
                    <a:pt x="2002" y="1068"/>
                  </a:lnTo>
                  <a:lnTo>
                    <a:pt x="1882" y="1015"/>
                  </a:lnTo>
                  <a:lnTo>
                    <a:pt x="1811" y="993"/>
                  </a:lnTo>
                  <a:lnTo>
                    <a:pt x="1809" y="962"/>
                  </a:lnTo>
                  <a:lnTo>
                    <a:pt x="1758" y="960"/>
                  </a:lnTo>
                  <a:lnTo>
                    <a:pt x="1727" y="944"/>
                  </a:lnTo>
                  <a:lnTo>
                    <a:pt x="1713" y="1023"/>
                  </a:lnTo>
                  <a:lnTo>
                    <a:pt x="1701" y="1102"/>
                  </a:lnTo>
                  <a:lnTo>
                    <a:pt x="1754" y="1121"/>
                  </a:lnTo>
                  <a:lnTo>
                    <a:pt x="1774" y="1157"/>
                  </a:lnTo>
                  <a:lnTo>
                    <a:pt x="1756" y="1198"/>
                  </a:lnTo>
                  <a:lnTo>
                    <a:pt x="1717" y="1214"/>
                  </a:lnTo>
                  <a:lnTo>
                    <a:pt x="1713" y="1259"/>
                  </a:lnTo>
                  <a:lnTo>
                    <a:pt x="1678" y="1271"/>
                  </a:lnTo>
                  <a:lnTo>
                    <a:pt x="1613" y="1241"/>
                  </a:lnTo>
                  <a:lnTo>
                    <a:pt x="1589" y="1206"/>
                  </a:lnTo>
                  <a:lnTo>
                    <a:pt x="1546" y="1190"/>
                  </a:lnTo>
                  <a:lnTo>
                    <a:pt x="1546" y="1145"/>
                  </a:lnTo>
                  <a:lnTo>
                    <a:pt x="1563" y="1104"/>
                  </a:lnTo>
                  <a:lnTo>
                    <a:pt x="1524" y="1047"/>
                  </a:lnTo>
                  <a:lnTo>
                    <a:pt x="1528" y="1011"/>
                  </a:lnTo>
                  <a:lnTo>
                    <a:pt x="1475" y="970"/>
                  </a:lnTo>
                  <a:lnTo>
                    <a:pt x="1447" y="932"/>
                  </a:lnTo>
                  <a:lnTo>
                    <a:pt x="1437" y="915"/>
                  </a:lnTo>
                  <a:lnTo>
                    <a:pt x="1365" y="911"/>
                  </a:lnTo>
                  <a:lnTo>
                    <a:pt x="1306" y="856"/>
                  </a:lnTo>
                  <a:lnTo>
                    <a:pt x="1313" y="767"/>
                  </a:lnTo>
                  <a:lnTo>
                    <a:pt x="1370" y="732"/>
                  </a:lnTo>
                  <a:lnTo>
                    <a:pt x="1370" y="627"/>
                  </a:lnTo>
                  <a:lnTo>
                    <a:pt x="1325" y="588"/>
                  </a:lnTo>
                  <a:lnTo>
                    <a:pt x="1250" y="592"/>
                  </a:lnTo>
                  <a:lnTo>
                    <a:pt x="1154" y="684"/>
                  </a:lnTo>
                  <a:lnTo>
                    <a:pt x="1020" y="684"/>
                  </a:lnTo>
                  <a:lnTo>
                    <a:pt x="937" y="641"/>
                  </a:lnTo>
                  <a:lnTo>
                    <a:pt x="941" y="580"/>
                  </a:lnTo>
                  <a:lnTo>
                    <a:pt x="874" y="576"/>
                  </a:lnTo>
                  <a:lnTo>
                    <a:pt x="798" y="509"/>
                  </a:lnTo>
                  <a:lnTo>
                    <a:pt x="847" y="440"/>
                  </a:lnTo>
                  <a:lnTo>
                    <a:pt x="892" y="425"/>
                  </a:lnTo>
                  <a:lnTo>
                    <a:pt x="872" y="362"/>
                  </a:lnTo>
                  <a:lnTo>
                    <a:pt x="792" y="334"/>
                  </a:lnTo>
                  <a:lnTo>
                    <a:pt x="699" y="344"/>
                  </a:lnTo>
                  <a:lnTo>
                    <a:pt x="652" y="399"/>
                  </a:lnTo>
                  <a:lnTo>
                    <a:pt x="607" y="393"/>
                  </a:lnTo>
                  <a:lnTo>
                    <a:pt x="530" y="303"/>
                  </a:lnTo>
                  <a:lnTo>
                    <a:pt x="496" y="208"/>
                  </a:lnTo>
                  <a:lnTo>
                    <a:pt x="514" y="149"/>
                  </a:lnTo>
                  <a:lnTo>
                    <a:pt x="506" y="25"/>
                  </a:lnTo>
                  <a:lnTo>
                    <a:pt x="463" y="9"/>
                  </a:lnTo>
                  <a:close/>
                </a:path>
              </a:pathLst>
            </a:custGeom>
            <a:grpFill/>
            <a:ln w="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49" name="Freeform 108"/>
            <p:cNvSpPr>
              <a:spLocks/>
            </p:cNvSpPr>
            <p:nvPr/>
          </p:nvSpPr>
          <p:spPr bwMode="gray">
            <a:xfrm>
              <a:off x="2016" y="1899"/>
              <a:ext cx="1007" cy="870"/>
            </a:xfrm>
            <a:custGeom>
              <a:avLst/>
              <a:gdLst>
                <a:gd name="T0" fmla="*/ 92 w 2014"/>
                <a:gd name="T1" fmla="*/ 13 h 1739"/>
                <a:gd name="T2" fmla="*/ 66 w 2014"/>
                <a:gd name="T3" fmla="*/ 38 h 1739"/>
                <a:gd name="T4" fmla="*/ 0 w 2014"/>
                <a:gd name="T5" fmla="*/ 77 h 1739"/>
                <a:gd name="T6" fmla="*/ 45 w 2014"/>
                <a:gd name="T7" fmla="*/ 154 h 1739"/>
                <a:gd name="T8" fmla="*/ 90 w 2014"/>
                <a:gd name="T9" fmla="*/ 171 h 1739"/>
                <a:gd name="T10" fmla="*/ 140 w 2014"/>
                <a:gd name="T11" fmla="*/ 160 h 1739"/>
                <a:gd name="T12" fmla="*/ 188 w 2014"/>
                <a:gd name="T13" fmla="*/ 177 h 1739"/>
                <a:gd name="T14" fmla="*/ 215 w 2014"/>
                <a:gd name="T15" fmla="*/ 193 h 1739"/>
                <a:gd name="T16" fmla="*/ 258 w 2014"/>
                <a:gd name="T17" fmla="*/ 220 h 1739"/>
                <a:gd name="T18" fmla="*/ 284 w 2014"/>
                <a:gd name="T19" fmla="*/ 237 h 1739"/>
                <a:gd name="T20" fmla="*/ 301 w 2014"/>
                <a:gd name="T21" fmla="*/ 275 h 1739"/>
                <a:gd name="T22" fmla="*/ 283 w 2014"/>
                <a:gd name="T23" fmla="*/ 318 h 1739"/>
                <a:gd name="T24" fmla="*/ 270 w 2014"/>
                <a:gd name="T25" fmla="*/ 341 h 1739"/>
                <a:gd name="T26" fmla="*/ 249 w 2014"/>
                <a:gd name="T27" fmla="*/ 367 h 1739"/>
                <a:gd name="T28" fmla="*/ 239 w 2014"/>
                <a:gd name="T29" fmla="*/ 374 h 1739"/>
                <a:gd name="T30" fmla="*/ 281 w 2014"/>
                <a:gd name="T31" fmla="*/ 390 h 1739"/>
                <a:gd name="T32" fmla="*/ 314 w 2014"/>
                <a:gd name="T33" fmla="*/ 373 h 1739"/>
                <a:gd name="T34" fmla="*/ 353 w 2014"/>
                <a:gd name="T35" fmla="*/ 403 h 1739"/>
                <a:gd name="T36" fmla="*/ 385 w 2014"/>
                <a:gd name="T37" fmla="*/ 435 h 1739"/>
                <a:gd name="T38" fmla="*/ 413 w 2014"/>
                <a:gd name="T39" fmla="*/ 401 h 1739"/>
                <a:gd name="T40" fmla="*/ 430 w 2014"/>
                <a:gd name="T41" fmla="*/ 377 h 1739"/>
                <a:gd name="T42" fmla="*/ 425 w 2014"/>
                <a:gd name="T43" fmla="*/ 349 h 1739"/>
                <a:gd name="T44" fmla="*/ 431 w 2014"/>
                <a:gd name="T45" fmla="*/ 341 h 1739"/>
                <a:gd name="T46" fmla="*/ 432 w 2014"/>
                <a:gd name="T47" fmla="*/ 335 h 1739"/>
                <a:gd name="T48" fmla="*/ 432 w 2014"/>
                <a:gd name="T49" fmla="*/ 327 h 1739"/>
                <a:gd name="T50" fmla="*/ 472 w 2014"/>
                <a:gd name="T51" fmla="*/ 329 h 1739"/>
                <a:gd name="T52" fmla="*/ 500 w 2014"/>
                <a:gd name="T53" fmla="*/ 302 h 1739"/>
                <a:gd name="T54" fmla="*/ 501 w 2014"/>
                <a:gd name="T55" fmla="*/ 267 h 1739"/>
                <a:gd name="T56" fmla="*/ 453 w 2014"/>
                <a:gd name="T57" fmla="*/ 241 h 1739"/>
                <a:gd name="T58" fmla="*/ 429 w 2014"/>
                <a:gd name="T59" fmla="*/ 256 h 1739"/>
                <a:gd name="T60" fmla="*/ 444 w 2014"/>
                <a:gd name="T61" fmla="*/ 290 h 1739"/>
                <a:gd name="T62" fmla="*/ 429 w 2014"/>
                <a:gd name="T63" fmla="*/ 315 h 1739"/>
                <a:gd name="T64" fmla="*/ 398 w 2014"/>
                <a:gd name="T65" fmla="*/ 302 h 1739"/>
                <a:gd name="T66" fmla="*/ 391 w 2014"/>
                <a:gd name="T67" fmla="*/ 276 h 1739"/>
                <a:gd name="T68" fmla="*/ 369 w 2014"/>
                <a:gd name="T69" fmla="*/ 243 h 1739"/>
                <a:gd name="T70" fmla="*/ 342 w 2014"/>
                <a:gd name="T71" fmla="*/ 228 h 1739"/>
                <a:gd name="T72" fmla="*/ 343 w 2014"/>
                <a:gd name="T73" fmla="*/ 183 h 1739"/>
                <a:gd name="T74" fmla="*/ 313 w 2014"/>
                <a:gd name="T75" fmla="*/ 148 h 1739"/>
                <a:gd name="T76" fmla="*/ 235 w 2014"/>
                <a:gd name="T77" fmla="*/ 161 h 1739"/>
                <a:gd name="T78" fmla="*/ 200 w 2014"/>
                <a:gd name="T79" fmla="*/ 128 h 1739"/>
                <a:gd name="T80" fmla="*/ 218 w 2014"/>
                <a:gd name="T81" fmla="*/ 91 h 1739"/>
                <a:gd name="T82" fmla="*/ 163 w 2014"/>
                <a:gd name="T83" fmla="*/ 100 h 1739"/>
                <a:gd name="T84" fmla="*/ 124 w 2014"/>
                <a:gd name="T85" fmla="*/ 52 h 1739"/>
                <a:gd name="T86" fmla="*/ 116 w 2014"/>
                <a:gd name="T87" fmla="*/ 3 h 1739"/>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2014"/>
                <a:gd name="T133" fmla="*/ 0 h 1739"/>
                <a:gd name="T134" fmla="*/ 2014 w 2014"/>
                <a:gd name="T135" fmla="*/ 1739 h 1739"/>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2014" h="1739">
                  <a:moveTo>
                    <a:pt x="463" y="9"/>
                  </a:moveTo>
                  <a:lnTo>
                    <a:pt x="398" y="0"/>
                  </a:lnTo>
                  <a:lnTo>
                    <a:pt x="365" y="51"/>
                  </a:lnTo>
                  <a:lnTo>
                    <a:pt x="374" y="92"/>
                  </a:lnTo>
                  <a:lnTo>
                    <a:pt x="347" y="122"/>
                  </a:lnTo>
                  <a:lnTo>
                    <a:pt x="264" y="149"/>
                  </a:lnTo>
                  <a:lnTo>
                    <a:pt x="160" y="181"/>
                  </a:lnTo>
                  <a:lnTo>
                    <a:pt x="81" y="259"/>
                  </a:lnTo>
                  <a:lnTo>
                    <a:pt x="0" y="307"/>
                  </a:lnTo>
                  <a:lnTo>
                    <a:pt x="32" y="570"/>
                  </a:lnTo>
                  <a:lnTo>
                    <a:pt x="115" y="578"/>
                  </a:lnTo>
                  <a:lnTo>
                    <a:pt x="180" y="614"/>
                  </a:lnTo>
                  <a:lnTo>
                    <a:pt x="237" y="625"/>
                  </a:lnTo>
                  <a:lnTo>
                    <a:pt x="298" y="684"/>
                  </a:lnTo>
                  <a:lnTo>
                    <a:pt x="357" y="681"/>
                  </a:lnTo>
                  <a:lnTo>
                    <a:pt x="432" y="637"/>
                  </a:lnTo>
                  <a:lnTo>
                    <a:pt x="504" y="641"/>
                  </a:lnTo>
                  <a:lnTo>
                    <a:pt x="559" y="637"/>
                  </a:lnTo>
                  <a:lnTo>
                    <a:pt x="601" y="612"/>
                  </a:lnTo>
                  <a:lnTo>
                    <a:pt x="674" y="651"/>
                  </a:lnTo>
                  <a:lnTo>
                    <a:pt x="752" y="708"/>
                  </a:lnTo>
                  <a:lnTo>
                    <a:pt x="813" y="669"/>
                  </a:lnTo>
                  <a:lnTo>
                    <a:pt x="829" y="708"/>
                  </a:lnTo>
                  <a:lnTo>
                    <a:pt x="859" y="771"/>
                  </a:lnTo>
                  <a:lnTo>
                    <a:pt x="945" y="807"/>
                  </a:lnTo>
                  <a:lnTo>
                    <a:pt x="998" y="877"/>
                  </a:lnTo>
                  <a:lnTo>
                    <a:pt x="1032" y="879"/>
                  </a:lnTo>
                  <a:lnTo>
                    <a:pt x="1059" y="854"/>
                  </a:lnTo>
                  <a:lnTo>
                    <a:pt x="1101" y="895"/>
                  </a:lnTo>
                  <a:lnTo>
                    <a:pt x="1136" y="946"/>
                  </a:lnTo>
                  <a:lnTo>
                    <a:pt x="1150" y="1015"/>
                  </a:lnTo>
                  <a:lnTo>
                    <a:pt x="1181" y="1051"/>
                  </a:lnTo>
                  <a:lnTo>
                    <a:pt x="1203" y="1100"/>
                  </a:lnTo>
                  <a:lnTo>
                    <a:pt x="1229" y="1129"/>
                  </a:lnTo>
                  <a:lnTo>
                    <a:pt x="1197" y="1234"/>
                  </a:lnTo>
                  <a:lnTo>
                    <a:pt x="1132" y="1271"/>
                  </a:lnTo>
                  <a:lnTo>
                    <a:pt x="1144" y="1326"/>
                  </a:lnTo>
                  <a:lnTo>
                    <a:pt x="1105" y="1358"/>
                  </a:lnTo>
                  <a:lnTo>
                    <a:pt x="1077" y="1362"/>
                  </a:lnTo>
                  <a:lnTo>
                    <a:pt x="1085" y="1448"/>
                  </a:lnTo>
                  <a:lnTo>
                    <a:pt x="1050" y="1478"/>
                  </a:lnTo>
                  <a:lnTo>
                    <a:pt x="996" y="1468"/>
                  </a:lnTo>
                  <a:lnTo>
                    <a:pt x="971" y="1425"/>
                  </a:lnTo>
                  <a:lnTo>
                    <a:pt x="943" y="1444"/>
                  </a:lnTo>
                  <a:lnTo>
                    <a:pt x="953" y="1495"/>
                  </a:lnTo>
                  <a:lnTo>
                    <a:pt x="1018" y="1503"/>
                  </a:lnTo>
                  <a:lnTo>
                    <a:pt x="1073" y="1547"/>
                  </a:lnTo>
                  <a:lnTo>
                    <a:pt x="1124" y="1558"/>
                  </a:lnTo>
                  <a:lnTo>
                    <a:pt x="1126" y="1507"/>
                  </a:lnTo>
                  <a:lnTo>
                    <a:pt x="1223" y="1472"/>
                  </a:lnTo>
                  <a:lnTo>
                    <a:pt x="1256" y="1489"/>
                  </a:lnTo>
                  <a:lnTo>
                    <a:pt x="1282" y="1560"/>
                  </a:lnTo>
                  <a:lnTo>
                    <a:pt x="1363" y="1633"/>
                  </a:lnTo>
                  <a:lnTo>
                    <a:pt x="1410" y="1610"/>
                  </a:lnTo>
                  <a:lnTo>
                    <a:pt x="1437" y="1688"/>
                  </a:lnTo>
                  <a:lnTo>
                    <a:pt x="1493" y="1732"/>
                  </a:lnTo>
                  <a:lnTo>
                    <a:pt x="1540" y="1739"/>
                  </a:lnTo>
                  <a:lnTo>
                    <a:pt x="1587" y="1688"/>
                  </a:lnTo>
                  <a:lnTo>
                    <a:pt x="1654" y="1651"/>
                  </a:lnTo>
                  <a:lnTo>
                    <a:pt x="1650" y="1602"/>
                  </a:lnTo>
                  <a:lnTo>
                    <a:pt x="1634" y="1580"/>
                  </a:lnTo>
                  <a:lnTo>
                    <a:pt x="1731" y="1566"/>
                  </a:lnTo>
                  <a:lnTo>
                    <a:pt x="1719" y="1507"/>
                  </a:lnTo>
                  <a:lnTo>
                    <a:pt x="1744" y="1430"/>
                  </a:lnTo>
                  <a:lnTo>
                    <a:pt x="1697" y="1399"/>
                  </a:lnTo>
                  <a:lnTo>
                    <a:pt x="1699" y="1395"/>
                  </a:lnTo>
                  <a:lnTo>
                    <a:pt x="1707" y="1385"/>
                  </a:lnTo>
                  <a:lnTo>
                    <a:pt x="1715" y="1373"/>
                  </a:lnTo>
                  <a:lnTo>
                    <a:pt x="1723" y="1363"/>
                  </a:lnTo>
                  <a:lnTo>
                    <a:pt x="1727" y="1360"/>
                  </a:lnTo>
                  <a:lnTo>
                    <a:pt x="1727" y="1354"/>
                  </a:lnTo>
                  <a:lnTo>
                    <a:pt x="1725" y="1340"/>
                  </a:lnTo>
                  <a:lnTo>
                    <a:pt x="1725" y="1324"/>
                  </a:lnTo>
                  <a:lnTo>
                    <a:pt x="1725" y="1312"/>
                  </a:lnTo>
                  <a:lnTo>
                    <a:pt x="1725" y="1306"/>
                  </a:lnTo>
                  <a:lnTo>
                    <a:pt x="1788" y="1302"/>
                  </a:lnTo>
                  <a:lnTo>
                    <a:pt x="1835" y="1328"/>
                  </a:lnTo>
                  <a:lnTo>
                    <a:pt x="1888" y="1316"/>
                  </a:lnTo>
                  <a:lnTo>
                    <a:pt x="1888" y="1267"/>
                  </a:lnTo>
                  <a:lnTo>
                    <a:pt x="1996" y="1259"/>
                  </a:lnTo>
                  <a:lnTo>
                    <a:pt x="2000" y="1206"/>
                  </a:lnTo>
                  <a:lnTo>
                    <a:pt x="1989" y="1155"/>
                  </a:lnTo>
                  <a:lnTo>
                    <a:pt x="2014" y="1112"/>
                  </a:lnTo>
                  <a:lnTo>
                    <a:pt x="2002" y="1068"/>
                  </a:lnTo>
                  <a:lnTo>
                    <a:pt x="1882" y="1015"/>
                  </a:lnTo>
                  <a:lnTo>
                    <a:pt x="1811" y="993"/>
                  </a:lnTo>
                  <a:lnTo>
                    <a:pt x="1809" y="962"/>
                  </a:lnTo>
                  <a:lnTo>
                    <a:pt x="1758" y="960"/>
                  </a:lnTo>
                  <a:lnTo>
                    <a:pt x="1727" y="944"/>
                  </a:lnTo>
                  <a:lnTo>
                    <a:pt x="1713" y="1023"/>
                  </a:lnTo>
                  <a:lnTo>
                    <a:pt x="1701" y="1102"/>
                  </a:lnTo>
                  <a:lnTo>
                    <a:pt x="1754" y="1121"/>
                  </a:lnTo>
                  <a:lnTo>
                    <a:pt x="1774" y="1157"/>
                  </a:lnTo>
                  <a:lnTo>
                    <a:pt x="1756" y="1198"/>
                  </a:lnTo>
                  <a:lnTo>
                    <a:pt x="1717" y="1214"/>
                  </a:lnTo>
                  <a:lnTo>
                    <a:pt x="1713" y="1259"/>
                  </a:lnTo>
                  <a:lnTo>
                    <a:pt x="1678" y="1271"/>
                  </a:lnTo>
                  <a:lnTo>
                    <a:pt x="1613" y="1241"/>
                  </a:lnTo>
                  <a:lnTo>
                    <a:pt x="1589" y="1206"/>
                  </a:lnTo>
                  <a:lnTo>
                    <a:pt x="1546" y="1190"/>
                  </a:lnTo>
                  <a:lnTo>
                    <a:pt x="1546" y="1145"/>
                  </a:lnTo>
                  <a:lnTo>
                    <a:pt x="1563" y="1104"/>
                  </a:lnTo>
                  <a:lnTo>
                    <a:pt x="1524" y="1047"/>
                  </a:lnTo>
                  <a:lnTo>
                    <a:pt x="1528" y="1011"/>
                  </a:lnTo>
                  <a:lnTo>
                    <a:pt x="1475" y="970"/>
                  </a:lnTo>
                  <a:lnTo>
                    <a:pt x="1447" y="932"/>
                  </a:lnTo>
                  <a:lnTo>
                    <a:pt x="1437" y="915"/>
                  </a:lnTo>
                  <a:lnTo>
                    <a:pt x="1365" y="911"/>
                  </a:lnTo>
                  <a:lnTo>
                    <a:pt x="1306" y="856"/>
                  </a:lnTo>
                  <a:lnTo>
                    <a:pt x="1313" y="767"/>
                  </a:lnTo>
                  <a:lnTo>
                    <a:pt x="1370" y="732"/>
                  </a:lnTo>
                  <a:lnTo>
                    <a:pt x="1370" y="627"/>
                  </a:lnTo>
                  <a:lnTo>
                    <a:pt x="1325" y="588"/>
                  </a:lnTo>
                  <a:lnTo>
                    <a:pt x="1250" y="592"/>
                  </a:lnTo>
                  <a:lnTo>
                    <a:pt x="1154" y="684"/>
                  </a:lnTo>
                  <a:lnTo>
                    <a:pt x="1020" y="684"/>
                  </a:lnTo>
                  <a:lnTo>
                    <a:pt x="937" y="641"/>
                  </a:lnTo>
                  <a:lnTo>
                    <a:pt x="941" y="580"/>
                  </a:lnTo>
                  <a:lnTo>
                    <a:pt x="874" y="576"/>
                  </a:lnTo>
                  <a:lnTo>
                    <a:pt x="798" y="509"/>
                  </a:lnTo>
                  <a:lnTo>
                    <a:pt x="847" y="440"/>
                  </a:lnTo>
                  <a:lnTo>
                    <a:pt x="892" y="425"/>
                  </a:lnTo>
                  <a:lnTo>
                    <a:pt x="872" y="362"/>
                  </a:lnTo>
                  <a:lnTo>
                    <a:pt x="792" y="334"/>
                  </a:lnTo>
                  <a:lnTo>
                    <a:pt x="699" y="344"/>
                  </a:lnTo>
                  <a:lnTo>
                    <a:pt x="652" y="399"/>
                  </a:lnTo>
                  <a:lnTo>
                    <a:pt x="607" y="393"/>
                  </a:lnTo>
                  <a:lnTo>
                    <a:pt x="530" y="303"/>
                  </a:lnTo>
                  <a:lnTo>
                    <a:pt x="496" y="208"/>
                  </a:lnTo>
                  <a:lnTo>
                    <a:pt x="514" y="149"/>
                  </a:lnTo>
                  <a:lnTo>
                    <a:pt x="506" y="25"/>
                  </a:lnTo>
                  <a:lnTo>
                    <a:pt x="463" y="9"/>
                  </a:lnTo>
                </a:path>
              </a:pathLst>
            </a:custGeom>
            <a:grpFill/>
            <a:ln w="635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50" name="Freeform 109"/>
            <p:cNvSpPr>
              <a:spLocks/>
            </p:cNvSpPr>
            <p:nvPr/>
          </p:nvSpPr>
          <p:spPr bwMode="gray">
            <a:xfrm>
              <a:off x="1694" y="2177"/>
              <a:ext cx="936" cy="666"/>
            </a:xfrm>
            <a:custGeom>
              <a:avLst/>
              <a:gdLst>
                <a:gd name="T0" fmla="*/ 445 w 1872"/>
                <a:gd name="T1" fmla="*/ 276 h 1330"/>
                <a:gd name="T2" fmla="*/ 426 w 1872"/>
                <a:gd name="T3" fmla="*/ 279 h 1330"/>
                <a:gd name="T4" fmla="*/ 397 w 1872"/>
                <a:gd name="T5" fmla="*/ 279 h 1330"/>
                <a:gd name="T6" fmla="*/ 381 w 1872"/>
                <a:gd name="T7" fmla="*/ 296 h 1330"/>
                <a:gd name="T8" fmla="*/ 343 w 1872"/>
                <a:gd name="T9" fmla="*/ 274 h 1330"/>
                <a:gd name="T10" fmla="*/ 308 w 1872"/>
                <a:gd name="T11" fmla="*/ 269 h 1330"/>
                <a:gd name="T12" fmla="*/ 275 w 1872"/>
                <a:gd name="T13" fmla="*/ 273 h 1330"/>
                <a:gd name="T14" fmla="*/ 262 w 1872"/>
                <a:gd name="T15" fmla="*/ 288 h 1330"/>
                <a:gd name="T16" fmla="*/ 260 w 1872"/>
                <a:gd name="T17" fmla="*/ 309 h 1330"/>
                <a:gd name="T18" fmla="*/ 225 w 1872"/>
                <a:gd name="T19" fmla="*/ 329 h 1330"/>
                <a:gd name="T20" fmla="*/ 204 w 1872"/>
                <a:gd name="T21" fmla="*/ 313 h 1330"/>
                <a:gd name="T22" fmla="*/ 155 w 1872"/>
                <a:gd name="T23" fmla="*/ 287 h 1330"/>
                <a:gd name="T24" fmla="*/ 113 w 1872"/>
                <a:gd name="T25" fmla="*/ 280 h 1330"/>
                <a:gd name="T26" fmla="*/ 85 w 1872"/>
                <a:gd name="T27" fmla="*/ 274 h 1330"/>
                <a:gd name="T28" fmla="*/ 64 w 1872"/>
                <a:gd name="T29" fmla="*/ 264 h 1330"/>
                <a:gd name="T30" fmla="*/ 28 w 1872"/>
                <a:gd name="T31" fmla="*/ 256 h 1330"/>
                <a:gd name="T32" fmla="*/ 2 w 1872"/>
                <a:gd name="T33" fmla="*/ 206 h 1330"/>
                <a:gd name="T34" fmla="*/ 12 w 1872"/>
                <a:gd name="T35" fmla="*/ 185 h 1330"/>
                <a:gd name="T36" fmla="*/ 20 w 1872"/>
                <a:gd name="T37" fmla="*/ 149 h 1330"/>
                <a:gd name="T38" fmla="*/ 11 w 1872"/>
                <a:gd name="T39" fmla="*/ 133 h 1330"/>
                <a:gd name="T40" fmla="*/ 20 w 1872"/>
                <a:gd name="T41" fmla="*/ 117 h 1330"/>
                <a:gd name="T42" fmla="*/ 61 w 1872"/>
                <a:gd name="T43" fmla="*/ 117 h 1330"/>
                <a:gd name="T44" fmla="*/ 53 w 1872"/>
                <a:gd name="T45" fmla="*/ 96 h 1330"/>
                <a:gd name="T46" fmla="*/ 74 w 1872"/>
                <a:gd name="T47" fmla="*/ 75 h 1330"/>
                <a:gd name="T48" fmla="*/ 45 w 1872"/>
                <a:gd name="T49" fmla="*/ 32 h 1330"/>
                <a:gd name="T50" fmla="*/ 99 w 1872"/>
                <a:gd name="T51" fmla="*/ 18 h 1330"/>
                <a:gd name="T52" fmla="*/ 134 w 1872"/>
                <a:gd name="T53" fmla="*/ 10 h 1330"/>
                <a:gd name="T54" fmla="*/ 169 w 1872"/>
                <a:gd name="T55" fmla="*/ 4 h 1330"/>
                <a:gd name="T56" fmla="*/ 206 w 1872"/>
                <a:gd name="T57" fmla="*/ 15 h 1330"/>
                <a:gd name="T58" fmla="*/ 235 w 1872"/>
                <a:gd name="T59" fmla="*/ 32 h 1330"/>
                <a:gd name="T60" fmla="*/ 269 w 1872"/>
                <a:gd name="T61" fmla="*/ 20 h 1330"/>
                <a:gd name="T62" fmla="*/ 301 w 1872"/>
                <a:gd name="T63" fmla="*/ 20 h 1330"/>
                <a:gd name="T64" fmla="*/ 330 w 1872"/>
                <a:gd name="T65" fmla="*/ 24 h 1330"/>
                <a:gd name="T66" fmla="*/ 364 w 1872"/>
                <a:gd name="T67" fmla="*/ 28 h 1330"/>
                <a:gd name="T68" fmla="*/ 376 w 1872"/>
                <a:gd name="T69" fmla="*/ 54 h 1330"/>
                <a:gd name="T70" fmla="*/ 411 w 1872"/>
                <a:gd name="T71" fmla="*/ 80 h 1330"/>
                <a:gd name="T72" fmla="*/ 426 w 1872"/>
                <a:gd name="T73" fmla="*/ 75 h 1330"/>
                <a:gd name="T74" fmla="*/ 445 w 1872"/>
                <a:gd name="T75" fmla="*/ 98 h 1330"/>
                <a:gd name="T76" fmla="*/ 456 w 1872"/>
                <a:gd name="T77" fmla="*/ 124 h 1330"/>
                <a:gd name="T78" fmla="*/ 468 w 1872"/>
                <a:gd name="T79" fmla="*/ 143 h 1330"/>
                <a:gd name="T80" fmla="*/ 444 w 1872"/>
                <a:gd name="T81" fmla="*/ 179 h 1330"/>
                <a:gd name="T82" fmla="*/ 437 w 1872"/>
                <a:gd name="T83" fmla="*/ 201 h 1330"/>
                <a:gd name="T84" fmla="*/ 432 w 1872"/>
                <a:gd name="T85" fmla="*/ 223 h 1330"/>
                <a:gd name="T86" fmla="*/ 410 w 1872"/>
                <a:gd name="T87" fmla="*/ 228 h 1330"/>
                <a:gd name="T88" fmla="*/ 397 w 1872"/>
                <a:gd name="T89" fmla="*/ 222 h 1330"/>
                <a:gd name="T90" fmla="*/ 416 w 1872"/>
                <a:gd name="T91" fmla="*/ 237 h 1330"/>
                <a:gd name="T92" fmla="*/ 442 w 1872"/>
                <a:gd name="T93" fmla="*/ 251 h 1330"/>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872"/>
                <a:gd name="T142" fmla="*/ 0 h 1330"/>
                <a:gd name="T143" fmla="*/ 1872 w 1872"/>
                <a:gd name="T144" fmla="*/ 1330 h 1330"/>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872" h="1330">
                  <a:moveTo>
                    <a:pt x="1801" y="1035"/>
                  </a:moveTo>
                  <a:lnTo>
                    <a:pt x="1779" y="1102"/>
                  </a:lnTo>
                  <a:lnTo>
                    <a:pt x="1736" y="1082"/>
                  </a:lnTo>
                  <a:lnTo>
                    <a:pt x="1702" y="1115"/>
                  </a:lnTo>
                  <a:lnTo>
                    <a:pt x="1655" y="1072"/>
                  </a:lnTo>
                  <a:lnTo>
                    <a:pt x="1586" y="1114"/>
                  </a:lnTo>
                  <a:lnTo>
                    <a:pt x="1588" y="1184"/>
                  </a:lnTo>
                  <a:lnTo>
                    <a:pt x="1521" y="1180"/>
                  </a:lnTo>
                  <a:lnTo>
                    <a:pt x="1421" y="1068"/>
                  </a:lnTo>
                  <a:lnTo>
                    <a:pt x="1372" y="1094"/>
                  </a:lnTo>
                  <a:lnTo>
                    <a:pt x="1279" y="1049"/>
                  </a:lnTo>
                  <a:lnTo>
                    <a:pt x="1232" y="1072"/>
                  </a:lnTo>
                  <a:lnTo>
                    <a:pt x="1138" y="1062"/>
                  </a:lnTo>
                  <a:lnTo>
                    <a:pt x="1100" y="1090"/>
                  </a:lnTo>
                  <a:lnTo>
                    <a:pt x="1092" y="1155"/>
                  </a:lnTo>
                  <a:lnTo>
                    <a:pt x="1045" y="1149"/>
                  </a:lnTo>
                  <a:lnTo>
                    <a:pt x="1055" y="1184"/>
                  </a:lnTo>
                  <a:lnTo>
                    <a:pt x="1039" y="1234"/>
                  </a:lnTo>
                  <a:lnTo>
                    <a:pt x="968" y="1330"/>
                  </a:lnTo>
                  <a:lnTo>
                    <a:pt x="897" y="1314"/>
                  </a:lnTo>
                  <a:lnTo>
                    <a:pt x="821" y="1304"/>
                  </a:lnTo>
                  <a:lnTo>
                    <a:pt x="813" y="1251"/>
                  </a:lnTo>
                  <a:lnTo>
                    <a:pt x="728" y="1190"/>
                  </a:lnTo>
                  <a:lnTo>
                    <a:pt x="618" y="1147"/>
                  </a:lnTo>
                  <a:lnTo>
                    <a:pt x="521" y="1149"/>
                  </a:lnTo>
                  <a:lnTo>
                    <a:pt x="452" y="1117"/>
                  </a:lnTo>
                  <a:lnTo>
                    <a:pt x="389" y="1121"/>
                  </a:lnTo>
                  <a:lnTo>
                    <a:pt x="338" y="1092"/>
                  </a:lnTo>
                  <a:lnTo>
                    <a:pt x="281" y="1056"/>
                  </a:lnTo>
                  <a:lnTo>
                    <a:pt x="256" y="1054"/>
                  </a:lnTo>
                  <a:lnTo>
                    <a:pt x="185" y="1021"/>
                  </a:lnTo>
                  <a:lnTo>
                    <a:pt x="112" y="1023"/>
                  </a:lnTo>
                  <a:lnTo>
                    <a:pt x="61" y="911"/>
                  </a:lnTo>
                  <a:lnTo>
                    <a:pt x="6" y="822"/>
                  </a:lnTo>
                  <a:lnTo>
                    <a:pt x="0" y="740"/>
                  </a:lnTo>
                  <a:lnTo>
                    <a:pt x="45" y="738"/>
                  </a:lnTo>
                  <a:lnTo>
                    <a:pt x="43" y="686"/>
                  </a:lnTo>
                  <a:lnTo>
                    <a:pt x="77" y="594"/>
                  </a:lnTo>
                  <a:lnTo>
                    <a:pt x="78" y="549"/>
                  </a:lnTo>
                  <a:lnTo>
                    <a:pt x="43" y="529"/>
                  </a:lnTo>
                  <a:lnTo>
                    <a:pt x="80" y="501"/>
                  </a:lnTo>
                  <a:lnTo>
                    <a:pt x="77" y="466"/>
                  </a:lnTo>
                  <a:lnTo>
                    <a:pt x="139" y="501"/>
                  </a:lnTo>
                  <a:lnTo>
                    <a:pt x="244" y="466"/>
                  </a:lnTo>
                  <a:lnTo>
                    <a:pt x="206" y="433"/>
                  </a:lnTo>
                  <a:lnTo>
                    <a:pt x="212" y="383"/>
                  </a:lnTo>
                  <a:lnTo>
                    <a:pt x="265" y="364"/>
                  </a:lnTo>
                  <a:lnTo>
                    <a:pt x="293" y="299"/>
                  </a:lnTo>
                  <a:lnTo>
                    <a:pt x="175" y="206"/>
                  </a:lnTo>
                  <a:lnTo>
                    <a:pt x="179" y="126"/>
                  </a:lnTo>
                  <a:lnTo>
                    <a:pt x="252" y="84"/>
                  </a:lnTo>
                  <a:lnTo>
                    <a:pt x="393" y="70"/>
                  </a:lnTo>
                  <a:lnTo>
                    <a:pt x="502" y="41"/>
                  </a:lnTo>
                  <a:lnTo>
                    <a:pt x="533" y="37"/>
                  </a:lnTo>
                  <a:lnTo>
                    <a:pt x="596" y="0"/>
                  </a:lnTo>
                  <a:lnTo>
                    <a:pt x="675" y="13"/>
                  </a:lnTo>
                  <a:lnTo>
                    <a:pt x="758" y="21"/>
                  </a:lnTo>
                  <a:lnTo>
                    <a:pt x="823" y="57"/>
                  </a:lnTo>
                  <a:lnTo>
                    <a:pt x="880" y="68"/>
                  </a:lnTo>
                  <a:lnTo>
                    <a:pt x="941" y="127"/>
                  </a:lnTo>
                  <a:lnTo>
                    <a:pt x="996" y="124"/>
                  </a:lnTo>
                  <a:lnTo>
                    <a:pt x="1075" y="80"/>
                  </a:lnTo>
                  <a:lnTo>
                    <a:pt x="1147" y="84"/>
                  </a:lnTo>
                  <a:lnTo>
                    <a:pt x="1202" y="80"/>
                  </a:lnTo>
                  <a:lnTo>
                    <a:pt x="1244" y="57"/>
                  </a:lnTo>
                  <a:lnTo>
                    <a:pt x="1319" y="96"/>
                  </a:lnTo>
                  <a:lnTo>
                    <a:pt x="1395" y="151"/>
                  </a:lnTo>
                  <a:lnTo>
                    <a:pt x="1456" y="112"/>
                  </a:lnTo>
                  <a:lnTo>
                    <a:pt x="1480" y="171"/>
                  </a:lnTo>
                  <a:lnTo>
                    <a:pt x="1502" y="214"/>
                  </a:lnTo>
                  <a:lnTo>
                    <a:pt x="1588" y="250"/>
                  </a:lnTo>
                  <a:lnTo>
                    <a:pt x="1641" y="320"/>
                  </a:lnTo>
                  <a:lnTo>
                    <a:pt x="1675" y="322"/>
                  </a:lnTo>
                  <a:lnTo>
                    <a:pt x="1702" y="299"/>
                  </a:lnTo>
                  <a:lnTo>
                    <a:pt x="1740" y="334"/>
                  </a:lnTo>
                  <a:lnTo>
                    <a:pt x="1779" y="389"/>
                  </a:lnTo>
                  <a:lnTo>
                    <a:pt x="1793" y="458"/>
                  </a:lnTo>
                  <a:lnTo>
                    <a:pt x="1824" y="494"/>
                  </a:lnTo>
                  <a:lnTo>
                    <a:pt x="1846" y="543"/>
                  </a:lnTo>
                  <a:lnTo>
                    <a:pt x="1872" y="572"/>
                  </a:lnTo>
                  <a:lnTo>
                    <a:pt x="1840" y="677"/>
                  </a:lnTo>
                  <a:lnTo>
                    <a:pt x="1775" y="714"/>
                  </a:lnTo>
                  <a:lnTo>
                    <a:pt x="1787" y="769"/>
                  </a:lnTo>
                  <a:lnTo>
                    <a:pt x="1748" y="801"/>
                  </a:lnTo>
                  <a:lnTo>
                    <a:pt x="1720" y="805"/>
                  </a:lnTo>
                  <a:lnTo>
                    <a:pt x="1726" y="889"/>
                  </a:lnTo>
                  <a:lnTo>
                    <a:pt x="1693" y="921"/>
                  </a:lnTo>
                  <a:lnTo>
                    <a:pt x="1639" y="911"/>
                  </a:lnTo>
                  <a:lnTo>
                    <a:pt x="1614" y="868"/>
                  </a:lnTo>
                  <a:lnTo>
                    <a:pt x="1586" y="887"/>
                  </a:lnTo>
                  <a:lnTo>
                    <a:pt x="1596" y="938"/>
                  </a:lnTo>
                  <a:lnTo>
                    <a:pt x="1661" y="946"/>
                  </a:lnTo>
                  <a:lnTo>
                    <a:pt x="1716" y="990"/>
                  </a:lnTo>
                  <a:lnTo>
                    <a:pt x="1767" y="1001"/>
                  </a:lnTo>
                  <a:lnTo>
                    <a:pt x="1801" y="1035"/>
                  </a:lnTo>
                  <a:close/>
                </a:path>
              </a:pathLst>
            </a:custGeom>
            <a:grpFill/>
            <a:ln w="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51" name="Freeform 110"/>
            <p:cNvSpPr>
              <a:spLocks/>
            </p:cNvSpPr>
            <p:nvPr/>
          </p:nvSpPr>
          <p:spPr bwMode="gray">
            <a:xfrm>
              <a:off x="1694" y="2177"/>
              <a:ext cx="936" cy="666"/>
            </a:xfrm>
            <a:custGeom>
              <a:avLst/>
              <a:gdLst>
                <a:gd name="T0" fmla="*/ 445 w 1872"/>
                <a:gd name="T1" fmla="*/ 276 h 1330"/>
                <a:gd name="T2" fmla="*/ 426 w 1872"/>
                <a:gd name="T3" fmla="*/ 279 h 1330"/>
                <a:gd name="T4" fmla="*/ 397 w 1872"/>
                <a:gd name="T5" fmla="*/ 279 h 1330"/>
                <a:gd name="T6" fmla="*/ 381 w 1872"/>
                <a:gd name="T7" fmla="*/ 296 h 1330"/>
                <a:gd name="T8" fmla="*/ 343 w 1872"/>
                <a:gd name="T9" fmla="*/ 274 h 1330"/>
                <a:gd name="T10" fmla="*/ 308 w 1872"/>
                <a:gd name="T11" fmla="*/ 269 h 1330"/>
                <a:gd name="T12" fmla="*/ 275 w 1872"/>
                <a:gd name="T13" fmla="*/ 273 h 1330"/>
                <a:gd name="T14" fmla="*/ 262 w 1872"/>
                <a:gd name="T15" fmla="*/ 288 h 1330"/>
                <a:gd name="T16" fmla="*/ 260 w 1872"/>
                <a:gd name="T17" fmla="*/ 309 h 1330"/>
                <a:gd name="T18" fmla="*/ 225 w 1872"/>
                <a:gd name="T19" fmla="*/ 329 h 1330"/>
                <a:gd name="T20" fmla="*/ 204 w 1872"/>
                <a:gd name="T21" fmla="*/ 313 h 1330"/>
                <a:gd name="T22" fmla="*/ 155 w 1872"/>
                <a:gd name="T23" fmla="*/ 287 h 1330"/>
                <a:gd name="T24" fmla="*/ 113 w 1872"/>
                <a:gd name="T25" fmla="*/ 280 h 1330"/>
                <a:gd name="T26" fmla="*/ 85 w 1872"/>
                <a:gd name="T27" fmla="*/ 274 h 1330"/>
                <a:gd name="T28" fmla="*/ 64 w 1872"/>
                <a:gd name="T29" fmla="*/ 264 h 1330"/>
                <a:gd name="T30" fmla="*/ 28 w 1872"/>
                <a:gd name="T31" fmla="*/ 256 h 1330"/>
                <a:gd name="T32" fmla="*/ 2 w 1872"/>
                <a:gd name="T33" fmla="*/ 206 h 1330"/>
                <a:gd name="T34" fmla="*/ 12 w 1872"/>
                <a:gd name="T35" fmla="*/ 185 h 1330"/>
                <a:gd name="T36" fmla="*/ 20 w 1872"/>
                <a:gd name="T37" fmla="*/ 149 h 1330"/>
                <a:gd name="T38" fmla="*/ 11 w 1872"/>
                <a:gd name="T39" fmla="*/ 133 h 1330"/>
                <a:gd name="T40" fmla="*/ 20 w 1872"/>
                <a:gd name="T41" fmla="*/ 117 h 1330"/>
                <a:gd name="T42" fmla="*/ 61 w 1872"/>
                <a:gd name="T43" fmla="*/ 117 h 1330"/>
                <a:gd name="T44" fmla="*/ 53 w 1872"/>
                <a:gd name="T45" fmla="*/ 96 h 1330"/>
                <a:gd name="T46" fmla="*/ 74 w 1872"/>
                <a:gd name="T47" fmla="*/ 75 h 1330"/>
                <a:gd name="T48" fmla="*/ 45 w 1872"/>
                <a:gd name="T49" fmla="*/ 32 h 1330"/>
                <a:gd name="T50" fmla="*/ 99 w 1872"/>
                <a:gd name="T51" fmla="*/ 18 h 1330"/>
                <a:gd name="T52" fmla="*/ 134 w 1872"/>
                <a:gd name="T53" fmla="*/ 10 h 1330"/>
                <a:gd name="T54" fmla="*/ 169 w 1872"/>
                <a:gd name="T55" fmla="*/ 4 h 1330"/>
                <a:gd name="T56" fmla="*/ 206 w 1872"/>
                <a:gd name="T57" fmla="*/ 15 h 1330"/>
                <a:gd name="T58" fmla="*/ 235 w 1872"/>
                <a:gd name="T59" fmla="*/ 32 h 1330"/>
                <a:gd name="T60" fmla="*/ 269 w 1872"/>
                <a:gd name="T61" fmla="*/ 20 h 1330"/>
                <a:gd name="T62" fmla="*/ 301 w 1872"/>
                <a:gd name="T63" fmla="*/ 20 h 1330"/>
                <a:gd name="T64" fmla="*/ 330 w 1872"/>
                <a:gd name="T65" fmla="*/ 24 h 1330"/>
                <a:gd name="T66" fmla="*/ 364 w 1872"/>
                <a:gd name="T67" fmla="*/ 28 h 1330"/>
                <a:gd name="T68" fmla="*/ 376 w 1872"/>
                <a:gd name="T69" fmla="*/ 54 h 1330"/>
                <a:gd name="T70" fmla="*/ 411 w 1872"/>
                <a:gd name="T71" fmla="*/ 80 h 1330"/>
                <a:gd name="T72" fmla="*/ 426 w 1872"/>
                <a:gd name="T73" fmla="*/ 75 h 1330"/>
                <a:gd name="T74" fmla="*/ 445 w 1872"/>
                <a:gd name="T75" fmla="*/ 98 h 1330"/>
                <a:gd name="T76" fmla="*/ 456 w 1872"/>
                <a:gd name="T77" fmla="*/ 124 h 1330"/>
                <a:gd name="T78" fmla="*/ 468 w 1872"/>
                <a:gd name="T79" fmla="*/ 143 h 1330"/>
                <a:gd name="T80" fmla="*/ 444 w 1872"/>
                <a:gd name="T81" fmla="*/ 179 h 1330"/>
                <a:gd name="T82" fmla="*/ 437 w 1872"/>
                <a:gd name="T83" fmla="*/ 201 h 1330"/>
                <a:gd name="T84" fmla="*/ 432 w 1872"/>
                <a:gd name="T85" fmla="*/ 223 h 1330"/>
                <a:gd name="T86" fmla="*/ 410 w 1872"/>
                <a:gd name="T87" fmla="*/ 228 h 1330"/>
                <a:gd name="T88" fmla="*/ 397 w 1872"/>
                <a:gd name="T89" fmla="*/ 222 h 1330"/>
                <a:gd name="T90" fmla="*/ 416 w 1872"/>
                <a:gd name="T91" fmla="*/ 237 h 1330"/>
                <a:gd name="T92" fmla="*/ 442 w 1872"/>
                <a:gd name="T93" fmla="*/ 251 h 1330"/>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872"/>
                <a:gd name="T142" fmla="*/ 0 h 1330"/>
                <a:gd name="T143" fmla="*/ 1872 w 1872"/>
                <a:gd name="T144" fmla="*/ 1330 h 1330"/>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872" h="1330">
                  <a:moveTo>
                    <a:pt x="1801" y="1035"/>
                  </a:moveTo>
                  <a:lnTo>
                    <a:pt x="1779" y="1102"/>
                  </a:lnTo>
                  <a:lnTo>
                    <a:pt x="1736" y="1082"/>
                  </a:lnTo>
                  <a:lnTo>
                    <a:pt x="1702" y="1115"/>
                  </a:lnTo>
                  <a:lnTo>
                    <a:pt x="1655" y="1072"/>
                  </a:lnTo>
                  <a:lnTo>
                    <a:pt x="1586" y="1114"/>
                  </a:lnTo>
                  <a:lnTo>
                    <a:pt x="1588" y="1184"/>
                  </a:lnTo>
                  <a:lnTo>
                    <a:pt x="1521" y="1180"/>
                  </a:lnTo>
                  <a:lnTo>
                    <a:pt x="1421" y="1068"/>
                  </a:lnTo>
                  <a:lnTo>
                    <a:pt x="1372" y="1094"/>
                  </a:lnTo>
                  <a:lnTo>
                    <a:pt x="1279" y="1049"/>
                  </a:lnTo>
                  <a:lnTo>
                    <a:pt x="1232" y="1072"/>
                  </a:lnTo>
                  <a:lnTo>
                    <a:pt x="1138" y="1062"/>
                  </a:lnTo>
                  <a:lnTo>
                    <a:pt x="1100" y="1090"/>
                  </a:lnTo>
                  <a:lnTo>
                    <a:pt x="1092" y="1155"/>
                  </a:lnTo>
                  <a:lnTo>
                    <a:pt x="1045" y="1149"/>
                  </a:lnTo>
                  <a:lnTo>
                    <a:pt x="1055" y="1184"/>
                  </a:lnTo>
                  <a:lnTo>
                    <a:pt x="1039" y="1234"/>
                  </a:lnTo>
                  <a:lnTo>
                    <a:pt x="968" y="1330"/>
                  </a:lnTo>
                  <a:lnTo>
                    <a:pt x="897" y="1314"/>
                  </a:lnTo>
                  <a:lnTo>
                    <a:pt x="821" y="1304"/>
                  </a:lnTo>
                  <a:lnTo>
                    <a:pt x="813" y="1251"/>
                  </a:lnTo>
                  <a:lnTo>
                    <a:pt x="728" y="1190"/>
                  </a:lnTo>
                  <a:lnTo>
                    <a:pt x="618" y="1147"/>
                  </a:lnTo>
                  <a:lnTo>
                    <a:pt x="521" y="1149"/>
                  </a:lnTo>
                  <a:lnTo>
                    <a:pt x="452" y="1117"/>
                  </a:lnTo>
                  <a:lnTo>
                    <a:pt x="389" y="1121"/>
                  </a:lnTo>
                  <a:lnTo>
                    <a:pt x="338" y="1092"/>
                  </a:lnTo>
                  <a:lnTo>
                    <a:pt x="281" y="1056"/>
                  </a:lnTo>
                  <a:lnTo>
                    <a:pt x="256" y="1054"/>
                  </a:lnTo>
                  <a:lnTo>
                    <a:pt x="185" y="1021"/>
                  </a:lnTo>
                  <a:lnTo>
                    <a:pt x="112" y="1023"/>
                  </a:lnTo>
                  <a:lnTo>
                    <a:pt x="61" y="911"/>
                  </a:lnTo>
                  <a:lnTo>
                    <a:pt x="6" y="822"/>
                  </a:lnTo>
                  <a:lnTo>
                    <a:pt x="0" y="740"/>
                  </a:lnTo>
                  <a:lnTo>
                    <a:pt x="45" y="738"/>
                  </a:lnTo>
                  <a:lnTo>
                    <a:pt x="43" y="686"/>
                  </a:lnTo>
                  <a:lnTo>
                    <a:pt x="77" y="594"/>
                  </a:lnTo>
                  <a:lnTo>
                    <a:pt x="78" y="549"/>
                  </a:lnTo>
                  <a:lnTo>
                    <a:pt x="43" y="529"/>
                  </a:lnTo>
                  <a:lnTo>
                    <a:pt x="80" y="501"/>
                  </a:lnTo>
                  <a:lnTo>
                    <a:pt x="77" y="466"/>
                  </a:lnTo>
                  <a:lnTo>
                    <a:pt x="139" y="501"/>
                  </a:lnTo>
                  <a:lnTo>
                    <a:pt x="244" y="466"/>
                  </a:lnTo>
                  <a:lnTo>
                    <a:pt x="206" y="433"/>
                  </a:lnTo>
                  <a:lnTo>
                    <a:pt x="212" y="383"/>
                  </a:lnTo>
                  <a:lnTo>
                    <a:pt x="265" y="364"/>
                  </a:lnTo>
                  <a:lnTo>
                    <a:pt x="293" y="299"/>
                  </a:lnTo>
                  <a:lnTo>
                    <a:pt x="175" y="206"/>
                  </a:lnTo>
                  <a:lnTo>
                    <a:pt x="179" y="126"/>
                  </a:lnTo>
                  <a:lnTo>
                    <a:pt x="252" y="84"/>
                  </a:lnTo>
                  <a:lnTo>
                    <a:pt x="393" y="70"/>
                  </a:lnTo>
                  <a:lnTo>
                    <a:pt x="502" y="41"/>
                  </a:lnTo>
                  <a:lnTo>
                    <a:pt x="533" y="37"/>
                  </a:lnTo>
                  <a:lnTo>
                    <a:pt x="596" y="0"/>
                  </a:lnTo>
                  <a:lnTo>
                    <a:pt x="675" y="13"/>
                  </a:lnTo>
                  <a:lnTo>
                    <a:pt x="758" y="21"/>
                  </a:lnTo>
                  <a:lnTo>
                    <a:pt x="823" y="57"/>
                  </a:lnTo>
                  <a:lnTo>
                    <a:pt x="880" y="68"/>
                  </a:lnTo>
                  <a:lnTo>
                    <a:pt x="941" y="127"/>
                  </a:lnTo>
                  <a:lnTo>
                    <a:pt x="996" y="124"/>
                  </a:lnTo>
                  <a:lnTo>
                    <a:pt x="1075" y="80"/>
                  </a:lnTo>
                  <a:lnTo>
                    <a:pt x="1147" y="84"/>
                  </a:lnTo>
                  <a:lnTo>
                    <a:pt x="1202" y="80"/>
                  </a:lnTo>
                  <a:lnTo>
                    <a:pt x="1244" y="57"/>
                  </a:lnTo>
                  <a:lnTo>
                    <a:pt x="1319" y="96"/>
                  </a:lnTo>
                  <a:lnTo>
                    <a:pt x="1395" y="151"/>
                  </a:lnTo>
                  <a:lnTo>
                    <a:pt x="1456" y="112"/>
                  </a:lnTo>
                  <a:lnTo>
                    <a:pt x="1480" y="171"/>
                  </a:lnTo>
                  <a:lnTo>
                    <a:pt x="1502" y="214"/>
                  </a:lnTo>
                  <a:lnTo>
                    <a:pt x="1588" y="250"/>
                  </a:lnTo>
                  <a:lnTo>
                    <a:pt x="1641" y="320"/>
                  </a:lnTo>
                  <a:lnTo>
                    <a:pt x="1675" y="322"/>
                  </a:lnTo>
                  <a:lnTo>
                    <a:pt x="1702" y="299"/>
                  </a:lnTo>
                  <a:lnTo>
                    <a:pt x="1740" y="334"/>
                  </a:lnTo>
                  <a:lnTo>
                    <a:pt x="1779" y="389"/>
                  </a:lnTo>
                  <a:lnTo>
                    <a:pt x="1793" y="458"/>
                  </a:lnTo>
                  <a:lnTo>
                    <a:pt x="1824" y="494"/>
                  </a:lnTo>
                  <a:lnTo>
                    <a:pt x="1846" y="543"/>
                  </a:lnTo>
                  <a:lnTo>
                    <a:pt x="1872" y="572"/>
                  </a:lnTo>
                  <a:lnTo>
                    <a:pt x="1840" y="677"/>
                  </a:lnTo>
                  <a:lnTo>
                    <a:pt x="1775" y="714"/>
                  </a:lnTo>
                  <a:lnTo>
                    <a:pt x="1787" y="769"/>
                  </a:lnTo>
                  <a:lnTo>
                    <a:pt x="1748" y="801"/>
                  </a:lnTo>
                  <a:lnTo>
                    <a:pt x="1720" y="805"/>
                  </a:lnTo>
                  <a:lnTo>
                    <a:pt x="1726" y="889"/>
                  </a:lnTo>
                  <a:lnTo>
                    <a:pt x="1693" y="921"/>
                  </a:lnTo>
                  <a:lnTo>
                    <a:pt x="1639" y="911"/>
                  </a:lnTo>
                  <a:lnTo>
                    <a:pt x="1614" y="868"/>
                  </a:lnTo>
                  <a:lnTo>
                    <a:pt x="1586" y="887"/>
                  </a:lnTo>
                  <a:lnTo>
                    <a:pt x="1596" y="938"/>
                  </a:lnTo>
                  <a:lnTo>
                    <a:pt x="1661" y="946"/>
                  </a:lnTo>
                  <a:lnTo>
                    <a:pt x="1716" y="990"/>
                  </a:lnTo>
                  <a:lnTo>
                    <a:pt x="1767" y="1001"/>
                  </a:lnTo>
                  <a:lnTo>
                    <a:pt x="1801" y="1035"/>
                  </a:lnTo>
                </a:path>
              </a:pathLst>
            </a:custGeom>
            <a:grpFill/>
            <a:ln w="635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52" name="Freeform 111"/>
            <p:cNvSpPr>
              <a:spLocks/>
            </p:cNvSpPr>
            <p:nvPr/>
          </p:nvSpPr>
          <p:spPr bwMode="gray">
            <a:xfrm>
              <a:off x="2241" y="2635"/>
              <a:ext cx="911" cy="693"/>
            </a:xfrm>
            <a:custGeom>
              <a:avLst/>
              <a:gdLst>
                <a:gd name="T0" fmla="*/ 300 w 1823"/>
                <a:gd name="T1" fmla="*/ 274 h 1385"/>
                <a:gd name="T2" fmla="*/ 284 w 1823"/>
                <a:gd name="T3" fmla="*/ 262 h 1385"/>
                <a:gd name="T4" fmla="*/ 269 w 1823"/>
                <a:gd name="T5" fmla="*/ 266 h 1385"/>
                <a:gd name="T6" fmla="*/ 248 w 1823"/>
                <a:gd name="T7" fmla="*/ 249 h 1385"/>
                <a:gd name="T8" fmla="*/ 236 w 1823"/>
                <a:gd name="T9" fmla="*/ 235 h 1385"/>
                <a:gd name="T10" fmla="*/ 232 w 1823"/>
                <a:gd name="T11" fmla="*/ 246 h 1385"/>
                <a:gd name="T12" fmla="*/ 222 w 1823"/>
                <a:gd name="T13" fmla="*/ 252 h 1385"/>
                <a:gd name="T14" fmla="*/ 218 w 1823"/>
                <a:gd name="T15" fmla="*/ 270 h 1385"/>
                <a:gd name="T16" fmla="*/ 195 w 1823"/>
                <a:gd name="T17" fmla="*/ 293 h 1385"/>
                <a:gd name="T18" fmla="*/ 201 w 1823"/>
                <a:gd name="T19" fmla="*/ 318 h 1385"/>
                <a:gd name="T20" fmla="*/ 188 w 1823"/>
                <a:gd name="T21" fmla="*/ 338 h 1385"/>
                <a:gd name="T22" fmla="*/ 167 w 1823"/>
                <a:gd name="T23" fmla="*/ 345 h 1385"/>
                <a:gd name="T24" fmla="*/ 148 w 1823"/>
                <a:gd name="T25" fmla="*/ 338 h 1385"/>
                <a:gd name="T26" fmla="*/ 132 w 1823"/>
                <a:gd name="T27" fmla="*/ 302 h 1385"/>
                <a:gd name="T28" fmla="*/ 111 w 1823"/>
                <a:gd name="T29" fmla="*/ 270 h 1385"/>
                <a:gd name="T30" fmla="*/ 90 w 1823"/>
                <a:gd name="T31" fmla="*/ 257 h 1385"/>
                <a:gd name="T32" fmla="*/ 87 w 1823"/>
                <a:gd name="T33" fmla="*/ 239 h 1385"/>
                <a:gd name="T34" fmla="*/ 65 w 1823"/>
                <a:gd name="T35" fmla="*/ 253 h 1385"/>
                <a:gd name="T36" fmla="*/ 53 w 1823"/>
                <a:gd name="T37" fmla="*/ 209 h 1385"/>
                <a:gd name="T38" fmla="*/ 51 w 1823"/>
                <a:gd name="T39" fmla="*/ 156 h 1385"/>
                <a:gd name="T40" fmla="*/ 40 w 1823"/>
                <a:gd name="T41" fmla="*/ 128 h 1385"/>
                <a:gd name="T42" fmla="*/ 49 w 1823"/>
                <a:gd name="T43" fmla="*/ 117 h 1385"/>
                <a:gd name="T44" fmla="*/ 26 w 1823"/>
                <a:gd name="T45" fmla="*/ 77 h 1385"/>
                <a:gd name="T46" fmla="*/ 2 w 1823"/>
                <a:gd name="T47" fmla="*/ 45 h 1385"/>
                <a:gd name="T48" fmla="*/ 35 w 1823"/>
                <a:gd name="T49" fmla="*/ 40 h 1385"/>
                <a:gd name="T50" fmla="*/ 70 w 1823"/>
                <a:gd name="T51" fmla="*/ 45 h 1385"/>
                <a:gd name="T52" fmla="*/ 107 w 1823"/>
                <a:gd name="T53" fmla="*/ 67 h 1385"/>
                <a:gd name="T54" fmla="*/ 124 w 1823"/>
                <a:gd name="T55" fmla="*/ 50 h 1385"/>
                <a:gd name="T56" fmla="*/ 152 w 1823"/>
                <a:gd name="T57" fmla="*/ 50 h 1385"/>
                <a:gd name="T58" fmla="*/ 171 w 1823"/>
                <a:gd name="T59" fmla="*/ 47 h 1385"/>
                <a:gd name="T60" fmla="*/ 168 w 1823"/>
                <a:gd name="T61" fmla="*/ 22 h 1385"/>
                <a:gd name="T62" fmla="*/ 193 w 1823"/>
                <a:gd name="T63" fmla="*/ 0 h 1385"/>
                <a:gd name="T64" fmla="*/ 208 w 1823"/>
                <a:gd name="T65" fmla="*/ 22 h 1385"/>
                <a:gd name="T66" fmla="*/ 240 w 1823"/>
                <a:gd name="T67" fmla="*/ 35 h 1385"/>
                <a:gd name="T68" fmla="*/ 261 w 1823"/>
                <a:gd name="T69" fmla="*/ 65 h 1385"/>
                <a:gd name="T70" fmla="*/ 284 w 1823"/>
                <a:gd name="T71" fmla="*/ 54 h 1385"/>
                <a:gd name="T72" fmla="*/ 310 w 1823"/>
                <a:gd name="T73" fmla="*/ 64 h 1385"/>
                <a:gd name="T74" fmla="*/ 358 w 1823"/>
                <a:gd name="T75" fmla="*/ 68 h 1385"/>
                <a:gd name="T76" fmla="*/ 390 w 1823"/>
                <a:gd name="T77" fmla="*/ 73 h 1385"/>
                <a:gd name="T78" fmla="*/ 419 w 1823"/>
                <a:gd name="T79" fmla="*/ 84 h 1385"/>
                <a:gd name="T80" fmla="*/ 448 w 1823"/>
                <a:gd name="T81" fmla="*/ 89 h 1385"/>
                <a:gd name="T82" fmla="*/ 455 w 1823"/>
                <a:gd name="T83" fmla="*/ 130 h 1385"/>
                <a:gd name="T84" fmla="*/ 431 w 1823"/>
                <a:gd name="T85" fmla="*/ 144 h 1385"/>
                <a:gd name="T86" fmla="*/ 396 w 1823"/>
                <a:gd name="T87" fmla="*/ 155 h 1385"/>
                <a:gd name="T88" fmla="*/ 417 w 1823"/>
                <a:gd name="T89" fmla="*/ 193 h 1385"/>
                <a:gd name="T90" fmla="*/ 433 w 1823"/>
                <a:gd name="T91" fmla="*/ 227 h 1385"/>
                <a:gd name="T92" fmla="*/ 417 w 1823"/>
                <a:gd name="T93" fmla="*/ 246 h 1385"/>
                <a:gd name="T94" fmla="*/ 397 w 1823"/>
                <a:gd name="T95" fmla="*/ 227 h 1385"/>
                <a:gd name="T96" fmla="*/ 379 w 1823"/>
                <a:gd name="T97" fmla="*/ 214 h 1385"/>
                <a:gd name="T98" fmla="*/ 361 w 1823"/>
                <a:gd name="T99" fmla="*/ 210 h 1385"/>
                <a:gd name="T100" fmla="*/ 355 w 1823"/>
                <a:gd name="T101" fmla="*/ 224 h 1385"/>
                <a:gd name="T102" fmla="*/ 344 w 1823"/>
                <a:gd name="T103" fmla="*/ 240 h 1385"/>
                <a:gd name="T104" fmla="*/ 312 w 1823"/>
                <a:gd name="T105" fmla="*/ 227 h 1385"/>
                <a:gd name="T106" fmla="*/ 300 w 1823"/>
                <a:gd name="T107" fmla="*/ 247 h 1385"/>
                <a:gd name="T108" fmla="*/ 320 w 1823"/>
                <a:gd name="T109" fmla="*/ 253 h 1385"/>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823"/>
                <a:gd name="T166" fmla="*/ 0 h 1385"/>
                <a:gd name="T167" fmla="*/ 1823 w 1823"/>
                <a:gd name="T168" fmla="*/ 1385 h 1385"/>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823" h="1385">
                  <a:moveTo>
                    <a:pt x="1301" y="1068"/>
                  </a:moveTo>
                  <a:lnTo>
                    <a:pt x="1203" y="1096"/>
                  </a:lnTo>
                  <a:lnTo>
                    <a:pt x="1142" y="1088"/>
                  </a:lnTo>
                  <a:lnTo>
                    <a:pt x="1138" y="1047"/>
                  </a:lnTo>
                  <a:lnTo>
                    <a:pt x="1105" y="1025"/>
                  </a:lnTo>
                  <a:lnTo>
                    <a:pt x="1077" y="1061"/>
                  </a:lnTo>
                  <a:lnTo>
                    <a:pt x="1014" y="1066"/>
                  </a:lnTo>
                  <a:lnTo>
                    <a:pt x="992" y="996"/>
                  </a:lnTo>
                  <a:lnTo>
                    <a:pt x="992" y="942"/>
                  </a:lnTo>
                  <a:lnTo>
                    <a:pt x="945" y="939"/>
                  </a:lnTo>
                  <a:lnTo>
                    <a:pt x="916" y="954"/>
                  </a:lnTo>
                  <a:lnTo>
                    <a:pt x="929" y="982"/>
                  </a:lnTo>
                  <a:lnTo>
                    <a:pt x="923" y="1005"/>
                  </a:lnTo>
                  <a:lnTo>
                    <a:pt x="890" y="1007"/>
                  </a:lnTo>
                  <a:lnTo>
                    <a:pt x="866" y="1033"/>
                  </a:lnTo>
                  <a:lnTo>
                    <a:pt x="874" y="1078"/>
                  </a:lnTo>
                  <a:lnTo>
                    <a:pt x="817" y="1149"/>
                  </a:lnTo>
                  <a:lnTo>
                    <a:pt x="780" y="1169"/>
                  </a:lnTo>
                  <a:lnTo>
                    <a:pt x="780" y="1234"/>
                  </a:lnTo>
                  <a:lnTo>
                    <a:pt x="805" y="1271"/>
                  </a:lnTo>
                  <a:lnTo>
                    <a:pt x="801" y="1326"/>
                  </a:lnTo>
                  <a:lnTo>
                    <a:pt x="752" y="1352"/>
                  </a:lnTo>
                  <a:lnTo>
                    <a:pt x="742" y="1330"/>
                  </a:lnTo>
                  <a:lnTo>
                    <a:pt x="670" y="1377"/>
                  </a:lnTo>
                  <a:lnTo>
                    <a:pt x="632" y="1385"/>
                  </a:lnTo>
                  <a:lnTo>
                    <a:pt x="595" y="1352"/>
                  </a:lnTo>
                  <a:lnTo>
                    <a:pt x="563" y="1273"/>
                  </a:lnTo>
                  <a:lnTo>
                    <a:pt x="528" y="1206"/>
                  </a:lnTo>
                  <a:lnTo>
                    <a:pt x="500" y="1163"/>
                  </a:lnTo>
                  <a:lnTo>
                    <a:pt x="445" y="1078"/>
                  </a:lnTo>
                  <a:lnTo>
                    <a:pt x="396" y="1076"/>
                  </a:lnTo>
                  <a:lnTo>
                    <a:pt x="362" y="1025"/>
                  </a:lnTo>
                  <a:lnTo>
                    <a:pt x="378" y="988"/>
                  </a:lnTo>
                  <a:lnTo>
                    <a:pt x="349" y="954"/>
                  </a:lnTo>
                  <a:lnTo>
                    <a:pt x="303" y="1004"/>
                  </a:lnTo>
                  <a:lnTo>
                    <a:pt x="260" y="1011"/>
                  </a:lnTo>
                  <a:lnTo>
                    <a:pt x="227" y="950"/>
                  </a:lnTo>
                  <a:lnTo>
                    <a:pt x="215" y="834"/>
                  </a:lnTo>
                  <a:lnTo>
                    <a:pt x="211" y="712"/>
                  </a:lnTo>
                  <a:lnTo>
                    <a:pt x="205" y="624"/>
                  </a:lnTo>
                  <a:lnTo>
                    <a:pt x="199" y="582"/>
                  </a:lnTo>
                  <a:lnTo>
                    <a:pt x="160" y="509"/>
                  </a:lnTo>
                  <a:lnTo>
                    <a:pt x="193" y="496"/>
                  </a:lnTo>
                  <a:lnTo>
                    <a:pt x="199" y="468"/>
                  </a:lnTo>
                  <a:lnTo>
                    <a:pt x="136" y="401"/>
                  </a:lnTo>
                  <a:lnTo>
                    <a:pt x="105" y="305"/>
                  </a:lnTo>
                  <a:lnTo>
                    <a:pt x="0" y="240"/>
                  </a:lnTo>
                  <a:lnTo>
                    <a:pt x="8" y="177"/>
                  </a:lnTo>
                  <a:lnTo>
                    <a:pt x="49" y="147"/>
                  </a:lnTo>
                  <a:lnTo>
                    <a:pt x="140" y="157"/>
                  </a:lnTo>
                  <a:lnTo>
                    <a:pt x="189" y="134"/>
                  </a:lnTo>
                  <a:lnTo>
                    <a:pt x="280" y="179"/>
                  </a:lnTo>
                  <a:lnTo>
                    <a:pt x="329" y="153"/>
                  </a:lnTo>
                  <a:lnTo>
                    <a:pt x="429" y="265"/>
                  </a:lnTo>
                  <a:lnTo>
                    <a:pt x="496" y="267"/>
                  </a:lnTo>
                  <a:lnTo>
                    <a:pt x="496" y="200"/>
                  </a:lnTo>
                  <a:lnTo>
                    <a:pt x="563" y="157"/>
                  </a:lnTo>
                  <a:lnTo>
                    <a:pt x="610" y="200"/>
                  </a:lnTo>
                  <a:lnTo>
                    <a:pt x="644" y="167"/>
                  </a:lnTo>
                  <a:lnTo>
                    <a:pt x="687" y="187"/>
                  </a:lnTo>
                  <a:lnTo>
                    <a:pt x="709" y="120"/>
                  </a:lnTo>
                  <a:lnTo>
                    <a:pt x="673" y="86"/>
                  </a:lnTo>
                  <a:lnTo>
                    <a:pt x="677" y="35"/>
                  </a:lnTo>
                  <a:lnTo>
                    <a:pt x="774" y="0"/>
                  </a:lnTo>
                  <a:lnTo>
                    <a:pt x="807" y="17"/>
                  </a:lnTo>
                  <a:lnTo>
                    <a:pt x="833" y="88"/>
                  </a:lnTo>
                  <a:lnTo>
                    <a:pt x="914" y="161"/>
                  </a:lnTo>
                  <a:lnTo>
                    <a:pt x="961" y="138"/>
                  </a:lnTo>
                  <a:lnTo>
                    <a:pt x="988" y="216"/>
                  </a:lnTo>
                  <a:lnTo>
                    <a:pt x="1044" y="260"/>
                  </a:lnTo>
                  <a:lnTo>
                    <a:pt x="1091" y="267"/>
                  </a:lnTo>
                  <a:lnTo>
                    <a:pt x="1138" y="216"/>
                  </a:lnTo>
                  <a:lnTo>
                    <a:pt x="1183" y="195"/>
                  </a:lnTo>
                  <a:lnTo>
                    <a:pt x="1242" y="254"/>
                  </a:lnTo>
                  <a:lnTo>
                    <a:pt x="1335" y="228"/>
                  </a:lnTo>
                  <a:lnTo>
                    <a:pt x="1433" y="269"/>
                  </a:lnTo>
                  <a:lnTo>
                    <a:pt x="1496" y="317"/>
                  </a:lnTo>
                  <a:lnTo>
                    <a:pt x="1561" y="291"/>
                  </a:lnTo>
                  <a:lnTo>
                    <a:pt x="1632" y="336"/>
                  </a:lnTo>
                  <a:lnTo>
                    <a:pt x="1679" y="336"/>
                  </a:lnTo>
                  <a:lnTo>
                    <a:pt x="1681" y="368"/>
                  </a:lnTo>
                  <a:lnTo>
                    <a:pt x="1795" y="356"/>
                  </a:lnTo>
                  <a:lnTo>
                    <a:pt x="1823" y="433"/>
                  </a:lnTo>
                  <a:lnTo>
                    <a:pt x="1821" y="519"/>
                  </a:lnTo>
                  <a:lnTo>
                    <a:pt x="1770" y="527"/>
                  </a:lnTo>
                  <a:lnTo>
                    <a:pt x="1727" y="576"/>
                  </a:lnTo>
                  <a:lnTo>
                    <a:pt x="1620" y="584"/>
                  </a:lnTo>
                  <a:lnTo>
                    <a:pt x="1587" y="618"/>
                  </a:lnTo>
                  <a:lnTo>
                    <a:pt x="1610" y="693"/>
                  </a:lnTo>
                  <a:lnTo>
                    <a:pt x="1669" y="771"/>
                  </a:lnTo>
                  <a:lnTo>
                    <a:pt x="1721" y="815"/>
                  </a:lnTo>
                  <a:lnTo>
                    <a:pt x="1732" y="905"/>
                  </a:lnTo>
                  <a:lnTo>
                    <a:pt x="1731" y="956"/>
                  </a:lnTo>
                  <a:lnTo>
                    <a:pt x="1669" y="984"/>
                  </a:lnTo>
                  <a:lnTo>
                    <a:pt x="1616" y="913"/>
                  </a:lnTo>
                  <a:lnTo>
                    <a:pt x="1591" y="905"/>
                  </a:lnTo>
                  <a:lnTo>
                    <a:pt x="1575" y="838"/>
                  </a:lnTo>
                  <a:lnTo>
                    <a:pt x="1516" y="856"/>
                  </a:lnTo>
                  <a:lnTo>
                    <a:pt x="1463" y="818"/>
                  </a:lnTo>
                  <a:lnTo>
                    <a:pt x="1445" y="838"/>
                  </a:lnTo>
                  <a:lnTo>
                    <a:pt x="1457" y="880"/>
                  </a:lnTo>
                  <a:lnTo>
                    <a:pt x="1421" y="895"/>
                  </a:lnTo>
                  <a:lnTo>
                    <a:pt x="1362" y="909"/>
                  </a:lnTo>
                  <a:lnTo>
                    <a:pt x="1378" y="958"/>
                  </a:lnTo>
                  <a:lnTo>
                    <a:pt x="1313" y="950"/>
                  </a:lnTo>
                  <a:lnTo>
                    <a:pt x="1248" y="907"/>
                  </a:lnTo>
                  <a:lnTo>
                    <a:pt x="1197" y="944"/>
                  </a:lnTo>
                  <a:lnTo>
                    <a:pt x="1201" y="986"/>
                  </a:lnTo>
                  <a:lnTo>
                    <a:pt x="1252" y="1009"/>
                  </a:lnTo>
                  <a:lnTo>
                    <a:pt x="1280" y="1009"/>
                  </a:lnTo>
                  <a:lnTo>
                    <a:pt x="1301" y="1068"/>
                  </a:lnTo>
                  <a:close/>
                </a:path>
              </a:pathLst>
            </a:custGeom>
            <a:grpFill/>
            <a:ln w="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53" name="Freeform 112"/>
            <p:cNvSpPr>
              <a:spLocks/>
            </p:cNvSpPr>
            <p:nvPr/>
          </p:nvSpPr>
          <p:spPr bwMode="gray">
            <a:xfrm>
              <a:off x="2241" y="2635"/>
              <a:ext cx="911" cy="693"/>
            </a:xfrm>
            <a:custGeom>
              <a:avLst/>
              <a:gdLst>
                <a:gd name="T0" fmla="*/ 300 w 1823"/>
                <a:gd name="T1" fmla="*/ 274 h 1385"/>
                <a:gd name="T2" fmla="*/ 284 w 1823"/>
                <a:gd name="T3" fmla="*/ 262 h 1385"/>
                <a:gd name="T4" fmla="*/ 269 w 1823"/>
                <a:gd name="T5" fmla="*/ 266 h 1385"/>
                <a:gd name="T6" fmla="*/ 248 w 1823"/>
                <a:gd name="T7" fmla="*/ 249 h 1385"/>
                <a:gd name="T8" fmla="*/ 236 w 1823"/>
                <a:gd name="T9" fmla="*/ 235 h 1385"/>
                <a:gd name="T10" fmla="*/ 232 w 1823"/>
                <a:gd name="T11" fmla="*/ 246 h 1385"/>
                <a:gd name="T12" fmla="*/ 222 w 1823"/>
                <a:gd name="T13" fmla="*/ 252 h 1385"/>
                <a:gd name="T14" fmla="*/ 218 w 1823"/>
                <a:gd name="T15" fmla="*/ 270 h 1385"/>
                <a:gd name="T16" fmla="*/ 195 w 1823"/>
                <a:gd name="T17" fmla="*/ 293 h 1385"/>
                <a:gd name="T18" fmla="*/ 201 w 1823"/>
                <a:gd name="T19" fmla="*/ 318 h 1385"/>
                <a:gd name="T20" fmla="*/ 188 w 1823"/>
                <a:gd name="T21" fmla="*/ 338 h 1385"/>
                <a:gd name="T22" fmla="*/ 167 w 1823"/>
                <a:gd name="T23" fmla="*/ 345 h 1385"/>
                <a:gd name="T24" fmla="*/ 148 w 1823"/>
                <a:gd name="T25" fmla="*/ 338 h 1385"/>
                <a:gd name="T26" fmla="*/ 132 w 1823"/>
                <a:gd name="T27" fmla="*/ 302 h 1385"/>
                <a:gd name="T28" fmla="*/ 111 w 1823"/>
                <a:gd name="T29" fmla="*/ 270 h 1385"/>
                <a:gd name="T30" fmla="*/ 90 w 1823"/>
                <a:gd name="T31" fmla="*/ 257 h 1385"/>
                <a:gd name="T32" fmla="*/ 87 w 1823"/>
                <a:gd name="T33" fmla="*/ 239 h 1385"/>
                <a:gd name="T34" fmla="*/ 65 w 1823"/>
                <a:gd name="T35" fmla="*/ 253 h 1385"/>
                <a:gd name="T36" fmla="*/ 53 w 1823"/>
                <a:gd name="T37" fmla="*/ 209 h 1385"/>
                <a:gd name="T38" fmla="*/ 51 w 1823"/>
                <a:gd name="T39" fmla="*/ 156 h 1385"/>
                <a:gd name="T40" fmla="*/ 40 w 1823"/>
                <a:gd name="T41" fmla="*/ 128 h 1385"/>
                <a:gd name="T42" fmla="*/ 49 w 1823"/>
                <a:gd name="T43" fmla="*/ 117 h 1385"/>
                <a:gd name="T44" fmla="*/ 26 w 1823"/>
                <a:gd name="T45" fmla="*/ 77 h 1385"/>
                <a:gd name="T46" fmla="*/ 2 w 1823"/>
                <a:gd name="T47" fmla="*/ 45 h 1385"/>
                <a:gd name="T48" fmla="*/ 35 w 1823"/>
                <a:gd name="T49" fmla="*/ 40 h 1385"/>
                <a:gd name="T50" fmla="*/ 70 w 1823"/>
                <a:gd name="T51" fmla="*/ 45 h 1385"/>
                <a:gd name="T52" fmla="*/ 107 w 1823"/>
                <a:gd name="T53" fmla="*/ 67 h 1385"/>
                <a:gd name="T54" fmla="*/ 124 w 1823"/>
                <a:gd name="T55" fmla="*/ 50 h 1385"/>
                <a:gd name="T56" fmla="*/ 152 w 1823"/>
                <a:gd name="T57" fmla="*/ 50 h 1385"/>
                <a:gd name="T58" fmla="*/ 171 w 1823"/>
                <a:gd name="T59" fmla="*/ 47 h 1385"/>
                <a:gd name="T60" fmla="*/ 168 w 1823"/>
                <a:gd name="T61" fmla="*/ 22 h 1385"/>
                <a:gd name="T62" fmla="*/ 193 w 1823"/>
                <a:gd name="T63" fmla="*/ 0 h 1385"/>
                <a:gd name="T64" fmla="*/ 208 w 1823"/>
                <a:gd name="T65" fmla="*/ 22 h 1385"/>
                <a:gd name="T66" fmla="*/ 240 w 1823"/>
                <a:gd name="T67" fmla="*/ 35 h 1385"/>
                <a:gd name="T68" fmla="*/ 261 w 1823"/>
                <a:gd name="T69" fmla="*/ 65 h 1385"/>
                <a:gd name="T70" fmla="*/ 284 w 1823"/>
                <a:gd name="T71" fmla="*/ 54 h 1385"/>
                <a:gd name="T72" fmla="*/ 310 w 1823"/>
                <a:gd name="T73" fmla="*/ 64 h 1385"/>
                <a:gd name="T74" fmla="*/ 358 w 1823"/>
                <a:gd name="T75" fmla="*/ 68 h 1385"/>
                <a:gd name="T76" fmla="*/ 390 w 1823"/>
                <a:gd name="T77" fmla="*/ 73 h 1385"/>
                <a:gd name="T78" fmla="*/ 419 w 1823"/>
                <a:gd name="T79" fmla="*/ 84 h 1385"/>
                <a:gd name="T80" fmla="*/ 448 w 1823"/>
                <a:gd name="T81" fmla="*/ 89 h 1385"/>
                <a:gd name="T82" fmla="*/ 455 w 1823"/>
                <a:gd name="T83" fmla="*/ 130 h 1385"/>
                <a:gd name="T84" fmla="*/ 431 w 1823"/>
                <a:gd name="T85" fmla="*/ 144 h 1385"/>
                <a:gd name="T86" fmla="*/ 396 w 1823"/>
                <a:gd name="T87" fmla="*/ 155 h 1385"/>
                <a:gd name="T88" fmla="*/ 417 w 1823"/>
                <a:gd name="T89" fmla="*/ 193 h 1385"/>
                <a:gd name="T90" fmla="*/ 433 w 1823"/>
                <a:gd name="T91" fmla="*/ 227 h 1385"/>
                <a:gd name="T92" fmla="*/ 417 w 1823"/>
                <a:gd name="T93" fmla="*/ 246 h 1385"/>
                <a:gd name="T94" fmla="*/ 397 w 1823"/>
                <a:gd name="T95" fmla="*/ 227 h 1385"/>
                <a:gd name="T96" fmla="*/ 379 w 1823"/>
                <a:gd name="T97" fmla="*/ 214 h 1385"/>
                <a:gd name="T98" fmla="*/ 361 w 1823"/>
                <a:gd name="T99" fmla="*/ 210 h 1385"/>
                <a:gd name="T100" fmla="*/ 355 w 1823"/>
                <a:gd name="T101" fmla="*/ 224 h 1385"/>
                <a:gd name="T102" fmla="*/ 344 w 1823"/>
                <a:gd name="T103" fmla="*/ 240 h 1385"/>
                <a:gd name="T104" fmla="*/ 312 w 1823"/>
                <a:gd name="T105" fmla="*/ 227 h 1385"/>
                <a:gd name="T106" fmla="*/ 300 w 1823"/>
                <a:gd name="T107" fmla="*/ 247 h 1385"/>
                <a:gd name="T108" fmla="*/ 320 w 1823"/>
                <a:gd name="T109" fmla="*/ 253 h 1385"/>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823"/>
                <a:gd name="T166" fmla="*/ 0 h 1385"/>
                <a:gd name="T167" fmla="*/ 1823 w 1823"/>
                <a:gd name="T168" fmla="*/ 1385 h 1385"/>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823" h="1385">
                  <a:moveTo>
                    <a:pt x="1301" y="1068"/>
                  </a:moveTo>
                  <a:lnTo>
                    <a:pt x="1203" y="1096"/>
                  </a:lnTo>
                  <a:lnTo>
                    <a:pt x="1142" y="1088"/>
                  </a:lnTo>
                  <a:lnTo>
                    <a:pt x="1138" y="1047"/>
                  </a:lnTo>
                  <a:lnTo>
                    <a:pt x="1105" y="1025"/>
                  </a:lnTo>
                  <a:lnTo>
                    <a:pt x="1077" y="1061"/>
                  </a:lnTo>
                  <a:lnTo>
                    <a:pt x="1014" y="1066"/>
                  </a:lnTo>
                  <a:lnTo>
                    <a:pt x="992" y="996"/>
                  </a:lnTo>
                  <a:lnTo>
                    <a:pt x="992" y="942"/>
                  </a:lnTo>
                  <a:lnTo>
                    <a:pt x="945" y="939"/>
                  </a:lnTo>
                  <a:lnTo>
                    <a:pt x="916" y="954"/>
                  </a:lnTo>
                  <a:lnTo>
                    <a:pt x="929" y="982"/>
                  </a:lnTo>
                  <a:lnTo>
                    <a:pt x="923" y="1005"/>
                  </a:lnTo>
                  <a:lnTo>
                    <a:pt x="890" y="1007"/>
                  </a:lnTo>
                  <a:lnTo>
                    <a:pt x="866" y="1033"/>
                  </a:lnTo>
                  <a:lnTo>
                    <a:pt x="874" y="1078"/>
                  </a:lnTo>
                  <a:lnTo>
                    <a:pt x="817" y="1149"/>
                  </a:lnTo>
                  <a:lnTo>
                    <a:pt x="780" y="1169"/>
                  </a:lnTo>
                  <a:lnTo>
                    <a:pt x="780" y="1234"/>
                  </a:lnTo>
                  <a:lnTo>
                    <a:pt x="805" y="1271"/>
                  </a:lnTo>
                  <a:lnTo>
                    <a:pt x="801" y="1326"/>
                  </a:lnTo>
                  <a:lnTo>
                    <a:pt x="752" y="1352"/>
                  </a:lnTo>
                  <a:lnTo>
                    <a:pt x="742" y="1330"/>
                  </a:lnTo>
                  <a:lnTo>
                    <a:pt x="670" y="1377"/>
                  </a:lnTo>
                  <a:lnTo>
                    <a:pt x="632" y="1385"/>
                  </a:lnTo>
                  <a:lnTo>
                    <a:pt x="595" y="1352"/>
                  </a:lnTo>
                  <a:lnTo>
                    <a:pt x="563" y="1273"/>
                  </a:lnTo>
                  <a:lnTo>
                    <a:pt x="528" y="1206"/>
                  </a:lnTo>
                  <a:lnTo>
                    <a:pt x="500" y="1163"/>
                  </a:lnTo>
                  <a:lnTo>
                    <a:pt x="445" y="1078"/>
                  </a:lnTo>
                  <a:lnTo>
                    <a:pt x="396" y="1076"/>
                  </a:lnTo>
                  <a:lnTo>
                    <a:pt x="362" y="1025"/>
                  </a:lnTo>
                  <a:lnTo>
                    <a:pt x="378" y="988"/>
                  </a:lnTo>
                  <a:lnTo>
                    <a:pt x="349" y="954"/>
                  </a:lnTo>
                  <a:lnTo>
                    <a:pt x="303" y="1004"/>
                  </a:lnTo>
                  <a:lnTo>
                    <a:pt x="260" y="1011"/>
                  </a:lnTo>
                  <a:lnTo>
                    <a:pt x="227" y="950"/>
                  </a:lnTo>
                  <a:lnTo>
                    <a:pt x="215" y="834"/>
                  </a:lnTo>
                  <a:lnTo>
                    <a:pt x="211" y="712"/>
                  </a:lnTo>
                  <a:lnTo>
                    <a:pt x="205" y="624"/>
                  </a:lnTo>
                  <a:lnTo>
                    <a:pt x="199" y="582"/>
                  </a:lnTo>
                  <a:lnTo>
                    <a:pt x="160" y="509"/>
                  </a:lnTo>
                  <a:lnTo>
                    <a:pt x="193" y="496"/>
                  </a:lnTo>
                  <a:lnTo>
                    <a:pt x="199" y="468"/>
                  </a:lnTo>
                  <a:lnTo>
                    <a:pt x="136" y="401"/>
                  </a:lnTo>
                  <a:lnTo>
                    <a:pt x="105" y="305"/>
                  </a:lnTo>
                  <a:lnTo>
                    <a:pt x="0" y="240"/>
                  </a:lnTo>
                  <a:lnTo>
                    <a:pt x="8" y="177"/>
                  </a:lnTo>
                  <a:lnTo>
                    <a:pt x="49" y="147"/>
                  </a:lnTo>
                  <a:lnTo>
                    <a:pt x="140" y="157"/>
                  </a:lnTo>
                  <a:lnTo>
                    <a:pt x="189" y="134"/>
                  </a:lnTo>
                  <a:lnTo>
                    <a:pt x="280" y="179"/>
                  </a:lnTo>
                  <a:lnTo>
                    <a:pt x="329" y="153"/>
                  </a:lnTo>
                  <a:lnTo>
                    <a:pt x="429" y="265"/>
                  </a:lnTo>
                  <a:lnTo>
                    <a:pt x="496" y="267"/>
                  </a:lnTo>
                  <a:lnTo>
                    <a:pt x="496" y="200"/>
                  </a:lnTo>
                  <a:lnTo>
                    <a:pt x="563" y="157"/>
                  </a:lnTo>
                  <a:lnTo>
                    <a:pt x="610" y="200"/>
                  </a:lnTo>
                  <a:lnTo>
                    <a:pt x="644" y="167"/>
                  </a:lnTo>
                  <a:lnTo>
                    <a:pt x="687" y="187"/>
                  </a:lnTo>
                  <a:lnTo>
                    <a:pt x="709" y="120"/>
                  </a:lnTo>
                  <a:lnTo>
                    <a:pt x="673" y="86"/>
                  </a:lnTo>
                  <a:lnTo>
                    <a:pt x="677" y="35"/>
                  </a:lnTo>
                  <a:lnTo>
                    <a:pt x="774" y="0"/>
                  </a:lnTo>
                  <a:lnTo>
                    <a:pt x="807" y="17"/>
                  </a:lnTo>
                  <a:lnTo>
                    <a:pt x="833" y="88"/>
                  </a:lnTo>
                  <a:lnTo>
                    <a:pt x="914" y="161"/>
                  </a:lnTo>
                  <a:lnTo>
                    <a:pt x="961" y="138"/>
                  </a:lnTo>
                  <a:lnTo>
                    <a:pt x="988" y="216"/>
                  </a:lnTo>
                  <a:lnTo>
                    <a:pt x="1044" y="260"/>
                  </a:lnTo>
                  <a:lnTo>
                    <a:pt x="1091" y="267"/>
                  </a:lnTo>
                  <a:lnTo>
                    <a:pt x="1138" y="216"/>
                  </a:lnTo>
                  <a:lnTo>
                    <a:pt x="1183" y="195"/>
                  </a:lnTo>
                  <a:lnTo>
                    <a:pt x="1242" y="254"/>
                  </a:lnTo>
                  <a:lnTo>
                    <a:pt x="1335" y="228"/>
                  </a:lnTo>
                  <a:lnTo>
                    <a:pt x="1433" y="269"/>
                  </a:lnTo>
                  <a:lnTo>
                    <a:pt x="1496" y="317"/>
                  </a:lnTo>
                  <a:lnTo>
                    <a:pt x="1561" y="291"/>
                  </a:lnTo>
                  <a:lnTo>
                    <a:pt x="1632" y="336"/>
                  </a:lnTo>
                  <a:lnTo>
                    <a:pt x="1679" y="336"/>
                  </a:lnTo>
                  <a:lnTo>
                    <a:pt x="1681" y="368"/>
                  </a:lnTo>
                  <a:lnTo>
                    <a:pt x="1795" y="356"/>
                  </a:lnTo>
                  <a:lnTo>
                    <a:pt x="1823" y="433"/>
                  </a:lnTo>
                  <a:lnTo>
                    <a:pt x="1821" y="519"/>
                  </a:lnTo>
                  <a:lnTo>
                    <a:pt x="1770" y="527"/>
                  </a:lnTo>
                  <a:lnTo>
                    <a:pt x="1727" y="576"/>
                  </a:lnTo>
                  <a:lnTo>
                    <a:pt x="1620" y="584"/>
                  </a:lnTo>
                  <a:lnTo>
                    <a:pt x="1587" y="618"/>
                  </a:lnTo>
                  <a:lnTo>
                    <a:pt x="1610" y="693"/>
                  </a:lnTo>
                  <a:lnTo>
                    <a:pt x="1669" y="771"/>
                  </a:lnTo>
                  <a:lnTo>
                    <a:pt x="1721" y="815"/>
                  </a:lnTo>
                  <a:lnTo>
                    <a:pt x="1732" y="905"/>
                  </a:lnTo>
                  <a:lnTo>
                    <a:pt x="1731" y="956"/>
                  </a:lnTo>
                  <a:lnTo>
                    <a:pt x="1669" y="984"/>
                  </a:lnTo>
                  <a:lnTo>
                    <a:pt x="1616" y="913"/>
                  </a:lnTo>
                  <a:lnTo>
                    <a:pt x="1591" y="905"/>
                  </a:lnTo>
                  <a:lnTo>
                    <a:pt x="1575" y="838"/>
                  </a:lnTo>
                  <a:lnTo>
                    <a:pt x="1516" y="856"/>
                  </a:lnTo>
                  <a:lnTo>
                    <a:pt x="1463" y="818"/>
                  </a:lnTo>
                  <a:lnTo>
                    <a:pt x="1445" y="838"/>
                  </a:lnTo>
                  <a:lnTo>
                    <a:pt x="1457" y="880"/>
                  </a:lnTo>
                  <a:lnTo>
                    <a:pt x="1421" y="895"/>
                  </a:lnTo>
                  <a:lnTo>
                    <a:pt x="1362" y="909"/>
                  </a:lnTo>
                  <a:lnTo>
                    <a:pt x="1378" y="958"/>
                  </a:lnTo>
                  <a:lnTo>
                    <a:pt x="1313" y="950"/>
                  </a:lnTo>
                  <a:lnTo>
                    <a:pt x="1248" y="907"/>
                  </a:lnTo>
                  <a:lnTo>
                    <a:pt x="1197" y="944"/>
                  </a:lnTo>
                  <a:lnTo>
                    <a:pt x="1201" y="986"/>
                  </a:lnTo>
                  <a:lnTo>
                    <a:pt x="1252" y="1009"/>
                  </a:lnTo>
                  <a:lnTo>
                    <a:pt x="1280" y="1009"/>
                  </a:lnTo>
                  <a:lnTo>
                    <a:pt x="1301" y="1068"/>
                  </a:lnTo>
                </a:path>
              </a:pathLst>
            </a:custGeom>
            <a:grpFill/>
            <a:ln w="635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54" name="Freeform 113"/>
            <p:cNvSpPr>
              <a:spLocks/>
            </p:cNvSpPr>
            <p:nvPr/>
          </p:nvSpPr>
          <p:spPr bwMode="gray">
            <a:xfrm>
              <a:off x="2685" y="3045"/>
              <a:ext cx="453" cy="398"/>
            </a:xfrm>
            <a:custGeom>
              <a:avLst/>
              <a:gdLst>
                <a:gd name="T0" fmla="*/ 221 w 907"/>
                <a:gd name="T1" fmla="*/ 85 h 796"/>
                <a:gd name="T2" fmla="*/ 221 w 907"/>
                <a:gd name="T3" fmla="*/ 106 h 796"/>
                <a:gd name="T4" fmla="*/ 226 w 907"/>
                <a:gd name="T5" fmla="*/ 130 h 796"/>
                <a:gd name="T6" fmla="*/ 217 w 907"/>
                <a:gd name="T7" fmla="*/ 139 h 796"/>
                <a:gd name="T8" fmla="*/ 209 w 907"/>
                <a:gd name="T9" fmla="*/ 152 h 796"/>
                <a:gd name="T10" fmla="*/ 195 w 907"/>
                <a:gd name="T11" fmla="*/ 160 h 796"/>
                <a:gd name="T12" fmla="*/ 179 w 907"/>
                <a:gd name="T13" fmla="*/ 159 h 796"/>
                <a:gd name="T14" fmla="*/ 165 w 907"/>
                <a:gd name="T15" fmla="*/ 174 h 796"/>
                <a:gd name="T16" fmla="*/ 150 w 907"/>
                <a:gd name="T17" fmla="*/ 168 h 796"/>
                <a:gd name="T18" fmla="*/ 134 w 907"/>
                <a:gd name="T19" fmla="*/ 164 h 796"/>
                <a:gd name="T20" fmla="*/ 120 w 907"/>
                <a:gd name="T21" fmla="*/ 174 h 796"/>
                <a:gd name="T22" fmla="*/ 105 w 907"/>
                <a:gd name="T23" fmla="*/ 184 h 796"/>
                <a:gd name="T24" fmla="*/ 98 w 907"/>
                <a:gd name="T25" fmla="*/ 196 h 796"/>
                <a:gd name="T26" fmla="*/ 70 w 907"/>
                <a:gd name="T27" fmla="*/ 185 h 796"/>
                <a:gd name="T28" fmla="*/ 48 w 907"/>
                <a:gd name="T29" fmla="*/ 199 h 796"/>
                <a:gd name="T30" fmla="*/ 44 w 907"/>
                <a:gd name="T31" fmla="*/ 187 h 796"/>
                <a:gd name="T32" fmla="*/ 34 w 907"/>
                <a:gd name="T33" fmla="*/ 168 h 796"/>
                <a:gd name="T34" fmla="*/ 41 w 907"/>
                <a:gd name="T35" fmla="*/ 126 h 796"/>
                <a:gd name="T36" fmla="*/ 27 w 907"/>
                <a:gd name="T37" fmla="*/ 116 h 796"/>
                <a:gd name="T38" fmla="*/ 6 w 907"/>
                <a:gd name="T39" fmla="*/ 118 h 796"/>
                <a:gd name="T40" fmla="*/ 0 w 907"/>
                <a:gd name="T41" fmla="*/ 98 h 796"/>
                <a:gd name="T42" fmla="*/ 21 w 907"/>
                <a:gd name="T43" fmla="*/ 88 h 796"/>
                <a:gd name="T44" fmla="*/ 30 w 907"/>
                <a:gd name="T45" fmla="*/ 86 h 796"/>
                <a:gd name="T46" fmla="*/ 59 w 907"/>
                <a:gd name="T47" fmla="*/ 83 h 796"/>
                <a:gd name="T48" fmla="*/ 78 w 907"/>
                <a:gd name="T49" fmla="*/ 69 h 796"/>
                <a:gd name="T50" fmla="*/ 98 w 907"/>
                <a:gd name="T51" fmla="*/ 48 h 796"/>
                <a:gd name="T52" fmla="*/ 78 w 907"/>
                <a:gd name="T53" fmla="*/ 42 h 796"/>
                <a:gd name="T54" fmla="*/ 90 w 907"/>
                <a:gd name="T55" fmla="*/ 22 h 796"/>
                <a:gd name="T56" fmla="*/ 122 w 907"/>
                <a:gd name="T57" fmla="*/ 35 h 796"/>
                <a:gd name="T58" fmla="*/ 132 w 907"/>
                <a:gd name="T59" fmla="*/ 19 h 796"/>
                <a:gd name="T60" fmla="*/ 139 w 907"/>
                <a:gd name="T61" fmla="*/ 5 h 796"/>
                <a:gd name="T62" fmla="*/ 157 w 907"/>
                <a:gd name="T63" fmla="*/ 9 h 796"/>
                <a:gd name="T64" fmla="*/ 175 w 907"/>
                <a:gd name="T65" fmla="*/ 22 h 796"/>
                <a:gd name="T66" fmla="*/ 195 w 907"/>
                <a:gd name="T67" fmla="*/ 41 h 796"/>
                <a:gd name="T68" fmla="*/ 216 w 907"/>
                <a:gd name="T69" fmla="*/ 52 h 796"/>
                <a:gd name="T70" fmla="*/ 208 w 907"/>
                <a:gd name="T71" fmla="*/ 78 h 79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907"/>
                <a:gd name="T109" fmla="*/ 0 h 796"/>
                <a:gd name="T110" fmla="*/ 907 w 907"/>
                <a:gd name="T111" fmla="*/ 796 h 79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907" h="796">
                  <a:moveTo>
                    <a:pt x="817" y="333"/>
                  </a:moveTo>
                  <a:lnTo>
                    <a:pt x="884" y="339"/>
                  </a:lnTo>
                  <a:lnTo>
                    <a:pt x="905" y="372"/>
                  </a:lnTo>
                  <a:lnTo>
                    <a:pt x="884" y="424"/>
                  </a:lnTo>
                  <a:lnTo>
                    <a:pt x="880" y="475"/>
                  </a:lnTo>
                  <a:lnTo>
                    <a:pt x="907" y="520"/>
                  </a:lnTo>
                  <a:lnTo>
                    <a:pt x="882" y="569"/>
                  </a:lnTo>
                  <a:lnTo>
                    <a:pt x="870" y="555"/>
                  </a:lnTo>
                  <a:lnTo>
                    <a:pt x="837" y="567"/>
                  </a:lnTo>
                  <a:lnTo>
                    <a:pt x="837" y="607"/>
                  </a:lnTo>
                  <a:lnTo>
                    <a:pt x="801" y="607"/>
                  </a:lnTo>
                  <a:lnTo>
                    <a:pt x="783" y="640"/>
                  </a:lnTo>
                  <a:lnTo>
                    <a:pt x="746" y="620"/>
                  </a:lnTo>
                  <a:lnTo>
                    <a:pt x="717" y="636"/>
                  </a:lnTo>
                  <a:lnTo>
                    <a:pt x="709" y="670"/>
                  </a:lnTo>
                  <a:lnTo>
                    <a:pt x="663" y="695"/>
                  </a:lnTo>
                  <a:lnTo>
                    <a:pt x="640" y="674"/>
                  </a:lnTo>
                  <a:lnTo>
                    <a:pt x="600" y="670"/>
                  </a:lnTo>
                  <a:lnTo>
                    <a:pt x="579" y="630"/>
                  </a:lnTo>
                  <a:lnTo>
                    <a:pt x="539" y="654"/>
                  </a:lnTo>
                  <a:lnTo>
                    <a:pt x="530" y="683"/>
                  </a:lnTo>
                  <a:lnTo>
                    <a:pt x="480" y="695"/>
                  </a:lnTo>
                  <a:lnTo>
                    <a:pt x="449" y="725"/>
                  </a:lnTo>
                  <a:lnTo>
                    <a:pt x="421" y="735"/>
                  </a:lnTo>
                  <a:lnTo>
                    <a:pt x="417" y="756"/>
                  </a:lnTo>
                  <a:lnTo>
                    <a:pt x="392" y="782"/>
                  </a:lnTo>
                  <a:lnTo>
                    <a:pt x="337" y="774"/>
                  </a:lnTo>
                  <a:lnTo>
                    <a:pt x="283" y="740"/>
                  </a:lnTo>
                  <a:lnTo>
                    <a:pt x="246" y="742"/>
                  </a:lnTo>
                  <a:lnTo>
                    <a:pt x="193" y="794"/>
                  </a:lnTo>
                  <a:lnTo>
                    <a:pt x="142" y="796"/>
                  </a:lnTo>
                  <a:lnTo>
                    <a:pt x="179" y="746"/>
                  </a:lnTo>
                  <a:lnTo>
                    <a:pt x="177" y="691"/>
                  </a:lnTo>
                  <a:lnTo>
                    <a:pt x="136" y="672"/>
                  </a:lnTo>
                  <a:lnTo>
                    <a:pt x="114" y="628"/>
                  </a:lnTo>
                  <a:lnTo>
                    <a:pt x="165" y="504"/>
                  </a:lnTo>
                  <a:lnTo>
                    <a:pt x="130" y="459"/>
                  </a:lnTo>
                  <a:lnTo>
                    <a:pt x="108" y="465"/>
                  </a:lnTo>
                  <a:lnTo>
                    <a:pt x="67" y="485"/>
                  </a:lnTo>
                  <a:lnTo>
                    <a:pt x="26" y="473"/>
                  </a:lnTo>
                  <a:lnTo>
                    <a:pt x="22" y="418"/>
                  </a:lnTo>
                  <a:lnTo>
                    <a:pt x="0" y="390"/>
                  </a:lnTo>
                  <a:lnTo>
                    <a:pt x="55" y="329"/>
                  </a:lnTo>
                  <a:lnTo>
                    <a:pt x="85" y="351"/>
                  </a:lnTo>
                  <a:lnTo>
                    <a:pt x="108" y="325"/>
                  </a:lnTo>
                  <a:lnTo>
                    <a:pt x="122" y="341"/>
                  </a:lnTo>
                  <a:lnTo>
                    <a:pt x="191" y="341"/>
                  </a:lnTo>
                  <a:lnTo>
                    <a:pt x="238" y="331"/>
                  </a:lnTo>
                  <a:lnTo>
                    <a:pt x="254" y="266"/>
                  </a:lnTo>
                  <a:lnTo>
                    <a:pt x="315" y="276"/>
                  </a:lnTo>
                  <a:lnTo>
                    <a:pt x="413" y="248"/>
                  </a:lnTo>
                  <a:lnTo>
                    <a:pt x="392" y="189"/>
                  </a:lnTo>
                  <a:lnTo>
                    <a:pt x="364" y="189"/>
                  </a:lnTo>
                  <a:lnTo>
                    <a:pt x="313" y="166"/>
                  </a:lnTo>
                  <a:lnTo>
                    <a:pt x="309" y="124"/>
                  </a:lnTo>
                  <a:lnTo>
                    <a:pt x="360" y="87"/>
                  </a:lnTo>
                  <a:lnTo>
                    <a:pt x="421" y="128"/>
                  </a:lnTo>
                  <a:lnTo>
                    <a:pt x="490" y="138"/>
                  </a:lnTo>
                  <a:lnTo>
                    <a:pt x="476" y="89"/>
                  </a:lnTo>
                  <a:lnTo>
                    <a:pt x="531" y="75"/>
                  </a:lnTo>
                  <a:lnTo>
                    <a:pt x="569" y="60"/>
                  </a:lnTo>
                  <a:lnTo>
                    <a:pt x="557" y="18"/>
                  </a:lnTo>
                  <a:lnTo>
                    <a:pt x="577" y="0"/>
                  </a:lnTo>
                  <a:lnTo>
                    <a:pt x="628" y="36"/>
                  </a:lnTo>
                  <a:lnTo>
                    <a:pt x="687" y="18"/>
                  </a:lnTo>
                  <a:lnTo>
                    <a:pt x="703" y="85"/>
                  </a:lnTo>
                  <a:lnTo>
                    <a:pt x="728" y="93"/>
                  </a:lnTo>
                  <a:lnTo>
                    <a:pt x="781" y="164"/>
                  </a:lnTo>
                  <a:lnTo>
                    <a:pt x="843" y="136"/>
                  </a:lnTo>
                  <a:lnTo>
                    <a:pt x="864" y="209"/>
                  </a:lnTo>
                  <a:lnTo>
                    <a:pt x="884" y="280"/>
                  </a:lnTo>
                  <a:lnTo>
                    <a:pt x="833" y="309"/>
                  </a:lnTo>
                  <a:lnTo>
                    <a:pt x="817" y="333"/>
                  </a:lnTo>
                  <a:close/>
                </a:path>
              </a:pathLst>
            </a:custGeom>
            <a:grpFill/>
            <a:ln w="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55" name="Freeform 114"/>
            <p:cNvSpPr>
              <a:spLocks/>
            </p:cNvSpPr>
            <p:nvPr/>
          </p:nvSpPr>
          <p:spPr bwMode="gray">
            <a:xfrm>
              <a:off x="2685" y="3045"/>
              <a:ext cx="453" cy="398"/>
            </a:xfrm>
            <a:custGeom>
              <a:avLst/>
              <a:gdLst>
                <a:gd name="T0" fmla="*/ 221 w 907"/>
                <a:gd name="T1" fmla="*/ 85 h 796"/>
                <a:gd name="T2" fmla="*/ 221 w 907"/>
                <a:gd name="T3" fmla="*/ 106 h 796"/>
                <a:gd name="T4" fmla="*/ 226 w 907"/>
                <a:gd name="T5" fmla="*/ 130 h 796"/>
                <a:gd name="T6" fmla="*/ 217 w 907"/>
                <a:gd name="T7" fmla="*/ 139 h 796"/>
                <a:gd name="T8" fmla="*/ 209 w 907"/>
                <a:gd name="T9" fmla="*/ 152 h 796"/>
                <a:gd name="T10" fmla="*/ 195 w 907"/>
                <a:gd name="T11" fmla="*/ 160 h 796"/>
                <a:gd name="T12" fmla="*/ 179 w 907"/>
                <a:gd name="T13" fmla="*/ 159 h 796"/>
                <a:gd name="T14" fmla="*/ 165 w 907"/>
                <a:gd name="T15" fmla="*/ 174 h 796"/>
                <a:gd name="T16" fmla="*/ 150 w 907"/>
                <a:gd name="T17" fmla="*/ 168 h 796"/>
                <a:gd name="T18" fmla="*/ 134 w 907"/>
                <a:gd name="T19" fmla="*/ 164 h 796"/>
                <a:gd name="T20" fmla="*/ 120 w 907"/>
                <a:gd name="T21" fmla="*/ 174 h 796"/>
                <a:gd name="T22" fmla="*/ 105 w 907"/>
                <a:gd name="T23" fmla="*/ 184 h 796"/>
                <a:gd name="T24" fmla="*/ 98 w 907"/>
                <a:gd name="T25" fmla="*/ 196 h 796"/>
                <a:gd name="T26" fmla="*/ 70 w 907"/>
                <a:gd name="T27" fmla="*/ 185 h 796"/>
                <a:gd name="T28" fmla="*/ 48 w 907"/>
                <a:gd name="T29" fmla="*/ 199 h 796"/>
                <a:gd name="T30" fmla="*/ 44 w 907"/>
                <a:gd name="T31" fmla="*/ 187 h 796"/>
                <a:gd name="T32" fmla="*/ 34 w 907"/>
                <a:gd name="T33" fmla="*/ 168 h 796"/>
                <a:gd name="T34" fmla="*/ 41 w 907"/>
                <a:gd name="T35" fmla="*/ 126 h 796"/>
                <a:gd name="T36" fmla="*/ 27 w 907"/>
                <a:gd name="T37" fmla="*/ 116 h 796"/>
                <a:gd name="T38" fmla="*/ 6 w 907"/>
                <a:gd name="T39" fmla="*/ 118 h 796"/>
                <a:gd name="T40" fmla="*/ 0 w 907"/>
                <a:gd name="T41" fmla="*/ 98 h 796"/>
                <a:gd name="T42" fmla="*/ 21 w 907"/>
                <a:gd name="T43" fmla="*/ 88 h 796"/>
                <a:gd name="T44" fmla="*/ 30 w 907"/>
                <a:gd name="T45" fmla="*/ 86 h 796"/>
                <a:gd name="T46" fmla="*/ 59 w 907"/>
                <a:gd name="T47" fmla="*/ 83 h 796"/>
                <a:gd name="T48" fmla="*/ 78 w 907"/>
                <a:gd name="T49" fmla="*/ 69 h 796"/>
                <a:gd name="T50" fmla="*/ 98 w 907"/>
                <a:gd name="T51" fmla="*/ 48 h 796"/>
                <a:gd name="T52" fmla="*/ 78 w 907"/>
                <a:gd name="T53" fmla="*/ 42 h 796"/>
                <a:gd name="T54" fmla="*/ 90 w 907"/>
                <a:gd name="T55" fmla="*/ 22 h 796"/>
                <a:gd name="T56" fmla="*/ 122 w 907"/>
                <a:gd name="T57" fmla="*/ 35 h 796"/>
                <a:gd name="T58" fmla="*/ 132 w 907"/>
                <a:gd name="T59" fmla="*/ 19 h 796"/>
                <a:gd name="T60" fmla="*/ 139 w 907"/>
                <a:gd name="T61" fmla="*/ 5 h 796"/>
                <a:gd name="T62" fmla="*/ 157 w 907"/>
                <a:gd name="T63" fmla="*/ 9 h 796"/>
                <a:gd name="T64" fmla="*/ 175 w 907"/>
                <a:gd name="T65" fmla="*/ 22 h 796"/>
                <a:gd name="T66" fmla="*/ 195 w 907"/>
                <a:gd name="T67" fmla="*/ 41 h 796"/>
                <a:gd name="T68" fmla="*/ 216 w 907"/>
                <a:gd name="T69" fmla="*/ 52 h 796"/>
                <a:gd name="T70" fmla="*/ 208 w 907"/>
                <a:gd name="T71" fmla="*/ 78 h 79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907"/>
                <a:gd name="T109" fmla="*/ 0 h 796"/>
                <a:gd name="T110" fmla="*/ 907 w 907"/>
                <a:gd name="T111" fmla="*/ 796 h 79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907" h="796">
                  <a:moveTo>
                    <a:pt x="817" y="333"/>
                  </a:moveTo>
                  <a:lnTo>
                    <a:pt x="884" y="339"/>
                  </a:lnTo>
                  <a:lnTo>
                    <a:pt x="905" y="372"/>
                  </a:lnTo>
                  <a:lnTo>
                    <a:pt x="884" y="424"/>
                  </a:lnTo>
                  <a:lnTo>
                    <a:pt x="880" y="475"/>
                  </a:lnTo>
                  <a:lnTo>
                    <a:pt x="907" y="520"/>
                  </a:lnTo>
                  <a:lnTo>
                    <a:pt x="882" y="569"/>
                  </a:lnTo>
                  <a:lnTo>
                    <a:pt x="870" y="555"/>
                  </a:lnTo>
                  <a:lnTo>
                    <a:pt x="837" y="567"/>
                  </a:lnTo>
                  <a:lnTo>
                    <a:pt x="837" y="607"/>
                  </a:lnTo>
                  <a:lnTo>
                    <a:pt x="801" y="607"/>
                  </a:lnTo>
                  <a:lnTo>
                    <a:pt x="783" y="640"/>
                  </a:lnTo>
                  <a:lnTo>
                    <a:pt x="746" y="620"/>
                  </a:lnTo>
                  <a:lnTo>
                    <a:pt x="717" y="636"/>
                  </a:lnTo>
                  <a:lnTo>
                    <a:pt x="709" y="670"/>
                  </a:lnTo>
                  <a:lnTo>
                    <a:pt x="663" y="695"/>
                  </a:lnTo>
                  <a:lnTo>
                    <a:pt x="640" y="674"/>
                  </a:lnTo>
                  <a:lnTo>
                    <a:pt x="600" y="670"/>
                  </a:lnTo>
                  <a:lnTo>
                    <a:pt x="579" y="630"/>
                  </a:lnTo>
                  <a:lnTo>
                    <a:pt x="539" y="654"/>
                  </a:lnTo>
                  <a:lnTo>
                    <a:pt x="530" y="683"/>
                  </a:lnTo>
                  <a:lnTo>
                    <a:pt x="480" y="695"/>
                  </a:lnTo>
                  <a:lnTo>
                    <a:pt x="449" y="725"/>
                  </a:lnTo>
                  <a:lnTo>
                    <a:pt x="421" y="735"/>
                  </a:lnTo>
                  <a:lnTo>
                    <a:pt x="417" y="756"/>
                  </a:lnTo>
                  <a:lnTo>
                    <a:pt x="392" y="782"/>
                  </a:lnTo>
                  <a:lnTo>
                    <a:pt x="337" y="774"/>
                  </a:lnTo>
                  <a:lnTo>
                    <a:pt x="283" y="740"/>
                  </a:lnTo>
                  <a:lnTo>
                    <a:pt x="246" y="742"/>
                  </a:lnTo>
                  <a:lnTo>
                    <a:pt x="193" y="794"/>
                  </a:lnTo>
                  <a:lnTo>
                    <a:pt x="142" y="796"/>
                  </a:lnTo>
                  <a:lnTo>
                    <a:pt x="179" y="746"/>
                  </a:lnTo>
                  <a:lnTo>
                    <a:pt x="177" y="691"/>
                  </a:lnTo>
                  <a:lnTo>
                    <a:pt x="136" y="672"/>
                  </a:lnTo>
                  <a:lnTo>
                    <a:pt x="114" y="628"/>
                  </a:lnTo>
                  <a:lnTo>
                    <a:pt x="165" y="504"/>
                  </a:lnTo>
                  <a:lnTo>
                    <a:pt x="130" y="459"/>
                  </a:lnTo>
                  <a:lnTo>
                    <a:pt x="108" y="465"/>
                  </a:lnTo>
                  <a:lnTo>
                    <a:pt x="67" y="485"/>
                  </a:lnTo>
                  <a:lnTo>
                    <a:pt x="26" y="473"/>
                  </a:lnTo>
                  <a:lnTo>
                    <a:pt x="22" y="418"/>
                  </a:lnTo>
                  <a:lnTo>
                    <a:pt x="0" y="390"/>
                  </a:lnTo>
                  <a:lnTo>
                    <a:pt x="55" y="329"/>
                  </a:lnTo>
                  <a:lnTo>
                    <a:pt x="85" y="351"/>
                  </a:lnTo>
                  <a:lnTo>
                    <a:pt x="108" y="325"/>
                  </a:lnTo>
                  <a:lnTo>
                    <a:pt x="122" y="341"/>
                  </a:lnTo>
                  <a:lnTo>
                    <a:pt x="191" y="341"/>
                  </a:lnTo>
                  <a:lnTo>
                    <a:pt x="238" y="331"/>
                  </a:lnTo>
                  <a:lnTo>
                    <a:pt x="254" y="266"/>
                  </a:lnTo>
                  <a:lnTo>
                    <a:pt x="315" y="276"/>
                  </a:lnTo>
                  <a:lnTo>
                    <a:pt x="413" y="248"/>
                  </a:lnTo>
                  <a:lnTo>
                    <a:pt x="392" y="189"/>
                  </a:lnTo>
                  <a:lnTo>
                    <a:pt x="364" y="189"/>
                  </a:lnTo>
                  <a:lnTo>
                    <a:pt x="313" y="166"/>
                  </a:lnTo>
                  <a:lnTo>
                    <a:pt x="309" y="124"/>
                  </a:lnTo>
                  <a:lnTo>
                    <a:pt x="360" y="87"/>
                  </a:lnTo>
                  <a:lnTo>
                    <a:pt x="421" y="128"/>
                  </a:lnTo>
                  <a:lnTo>
                    <a:pt x="490" y="138"/>
                  </a:lnTo>
                  <a:lnTo>
                    <a:pt x="476" y="89"/>
                  </a:lnTo>
                  <a:lnTo>
                    <a:pt x="531" y="75"/>
                  </a:lnTo>
                  <a:lnTo>
                    <a:pt x="569" y="60"/>
                  </a:lnTo>
                  <a:lnTo>
                    <a:pt x="557" y="18"/>
                  </a:lnTo>
                  <a:lnTo>
                    <a:pt x="577" y="0"/>
                  </a:lnTo>
                  <a:lnTo>
                    <a:pt x="628" y="36"/>
                  </a:lnTo>
                  <a:lnTo>
                    <a:pt x="687" y="18"/>
                  </a:lnTo>
                  <a:lnTo>
                    <a:pt x="703" y="85"/>
                  </a:lnTo>
                  <a:lnTo>
                    <a:pt x="728" y="93"/>
                  </a:lnTo>
                  <a:lnTo>
                    <a:pt x="781" y="164"/>
                  </a:lnTo>
                  <a:lnTo>
                    <a:pt x="843" y="136"/>
                  </a:lnTo>
                  <a:lnTo>
                    <a:pt x="864" y="209"/>
                  </a:lnTo>
                  <a:lnTo>
                    <a:pt x="884" y="280"/>
                  </a:lnTo>
                  <a:lnTo>
                    <a:pt x="833" y="309"/>
                  </a:lnTo>
                  <a:lnTo>
                    <a:pt x="817" y="333"/>
                  </a:lnTo>
                </a:path>
              </a:pathLst>
            </a:custGeom>
            <a:grpFill/>
            <a:ln w="635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56" name="Freeform 115"/>
            <p:cNvSpPr>
              <a:spLocks/>
            </p:cNvSpPr>
            <p:nvPr/>
          </p:nvSpPr>
          <p:spPr bwMode="gray">
            <a:xfrm>
              <a:off x="3094" y="2950"/>
              <a:ext cx="402" cy="458"/>
            </a:xfrm>
            <a:custGeom>
              <a:avLst/>
              <a:gdLst>
                <a:gd name="T0" fmla="*/ 186 w 805"/>
                <a:gd name="T1" fmla="*/ 44 h 917"/>
                <a:gd name="T2" fmla="*/ 191 w 805"/>
                <a:gd name="T3" fmla="*/ 62 h 917"/>
                <a:gd name="T4" fmla="*/ 185 w 805"/>
                <a:gd name="T5" fmla="*/ 74 h 917"/>
                <a:gd name="T6" fmla="*/ 176 w 805"/>
                <a:gd name="T7" fmla="*/ 80 h 917"/>
                <a:gd name="T8" fmla="*/ 171 w 805"/>
                <a:gd name="T9" fmla="*/ 98 h 917"/>
                <a:gd name="T10" fmla="*/ 184 w 805"/>
                <a:gd name="T11" fmla="*/ 111 h 917"/>
                <a:gd name="T12" fmla="*/ 186 w 805"/>
                <a:gd name="T13" fmla="*/ 132 h 917"/>
                <a:gd name="T14" fmla="*/ 196 w 805"/>
                <a:gd name="T15" fmla="*/ 139 h 917"/>
                <a:gd name="T16" fmla="*/ 201 w 805"/>
                <a:gd name="T17" fmla="*/ 156 h 917"/>
                <a:gd name="T18" fmla="*/ 194 w 805"/>
                <a:gd name="T19" fmla="*/ 172 h 917"/>
                <a:gd name="T20" fmla="*/ 195 w 805"/>
                <a:gd name="T21" fmla="*/ 186 h 917"/>
                <a:gd name="T22" fmla="*/ 181 w 805"/>
                <a:gd name="T23" fmla="*/ 194 h 917"/>
                <a:gd name="T24" fmla="*/ 168 w 805"/>
                <a:gd name="T25" fmla="*/ 186 h 917"/>
                <a:gd name="T26" fmla="*/ 143 w 805"/>
                <a:gd name="T27" fmla="*/ 204 h 917"/>
                <a:gd name="T28" fmla="*/ 129 w 805"/>
                <a:gd name="T29" fmla="*/ 206 h 917"/>
                <a:gd name="T30" fmla="*/ 129 w 805"/>
                <a:gd name="T31" fmla="*/ 220 h 917"/>
                <a:gd name="T32" fmla="*/ 123 w 805"/>
                <a:gd name="T33" fmla="*/ 223 h 917"/>
                <a:gd name="T34" fmla="*/ 114 w 805"/>
                <a:gd name="T35" fmla="*/ 223 h 917"/>
                <a:gd name="T36" fmla="*/ 104 w 805"/>
                <a:gd name="T37" fmla="*/ 229 h 917"/>
                <a:gd name="T38" fmla="*/ 104 w 805"/>
                <a:gd name="T39" fmla="*/ 218 h 917"/>
                <a:gd name="T40" fmla="*/ 100 w 805"/>
                <a:gd name="T41" fmla="*/ 212 h 917"/>
                <a:gd name="T42" fmla="*/ 83 w 805"/>
                <a:gd name="T43" fmla="*/ 212 h 917"/>
                <a:gd name="T44" fmla="*/ 96 w 805"/>
                <a:gd name="T45" fmla="*/ 196 h 917"/>
                <a:gd name="T46" fmla="*/ 97 w 805"/>
                <a:gd name="T47" fmla="*/ 181 h 917"/>
                <a:gd name="T48" fmla="*/ 90 w 805"/>
                <a:gd name="T49" fmla="*/ 176 h 917"/>
                <a:gd name="T50" fmla="*/ 90 w 805"/>
                <a:gd name="T51" fmla="*/ 161 h 917"/>
                <a:gd name="T52" fmla="*/ 82 w 805"/>
                <a:gd name="T53" fmla="*/ 159 h 917"/>
                <a:gd name="T54" fmla="*/ 74 w 805"/>
                <a:gd name="T55" fmla="*/ 163 h 917"/>
                <a:gd name="T56" fmla="*/ 64 w 805"/>
                <a:gd name="T57" fmla="*/ 160 h 917"/>
                <a:gd name="T58" fmla="*/ 53 w 805"/>
                <a:gd name="T59" fmla="*/ 175 h 917"/>
                <a:gd name="T60" fmla="*/ 47 w 805"/>
                <a:gd name="T61" fmla="*/ 168 h 917"/>
                <a:gd name="T62" fmla="*/ 40 w 805"/>
                <a:gd name="T63" fmla="*/ 166 h 917"/>
                <a:gd name="T64" fmla="*/ 37 w 805"/>
                <a:gd name="T65" fmla="*/ 178 h 917"/>
                <a:gd name="T66" fmla="*/ 22 w 805"/>
                <a:gd name="T67" fmla="*/ 177 h 917"/>
                <a:gd name="T68" fmla="*/ 15 w 805"/>
                <a:gd name="T69" fmla="*/ 166 h 917"/>
                <a:gd name="T70" fmla="*/ 16 w 805"/>
                <a:gd name="T71" fmla="*/ 153 h 917"/>
                <a:gd name="T72" fmla="*/ 21 w 805"/>
                <a:gd name="T73" fmla="*/ 140 h 917"/>
                <a:gd name="T74" fmla="*/ 16 w 805"/>
                <a:gd name="T75" fmla="*/ 132 h 917"/>
                <a:gd name="T76" fmla="*/ 0 w 805"/>
                <a:gd name="T77" fmla="*/ 130 h 917"/>
                <a:gd name="T78" fmla="*/ 3 w 805"/>
                <a:gd name="T79" fmla="*/ 124 h 917"/>
                <a:gd name="T80" fmla="*/ 15 w 805"/>
                <a:gd name="T81" fmla="*/ 117 h 917"/>
                <a:gd name="T82" fmla="*/ 6 w 805"/>
                <a:gd name="T83" fmla="*/ 81 h 917"/>
                <a:gd name="T84" fmla="*/ 6 w 805"/>
                <a:gd name="T85" fmla="*/ 68 h 917"/>
                <a:gd name="T86" fmla="*/ 3 w 805"/>
                <a:gd name="T87" fmla="*/ 46 h 917"/>
                <a:gd name="T88" fmla="*/ 10 w 805"/>
                <a:gd name="T89" fmla="*/ 30 h 917"/>
                <a:gd name="T90" fmla="*/ 25 w 805"/>
                <a:gd name="T91" fmla="*/ 17 h 917"/>
                <a:gd name="T92" fmla="*/ 49 w 805"/>
                <a:gd name="T93" fmla="*/ 21 h 917"/>
                <a:gd name="T94" fmla="*/ 53 w 805"/>
                <a:gd name="T95" fmla="*/ 14 h 917"/>
                <a:gd name="T96" fmla="*/ 45 w 805"/>
                <a:gd name="T97" fmla="*/ 4 h 917"/>
                <a:gd name="T98" fmla="*/ 63 w 805"/>
                <a:gd name="T99" fmla="*/ 0 h 917"/>
                <a:gd name="T100" fmla="*/ 85 w 805"/>
                <a:gd name="T101" fmla="*/ 6 h 917"/>
                <a:gd name="T102" fmla="*/ 102 w 805"/>
                <a:gd name="T103" fmla="*/ 7 h 917"/>
                <a:gd name="T104" fmla="*/ 117 w 805"/>
                <a:gd name="T105" fmla="*/ 17 h 917"/>
                <a:gd name="T106" fmla="*/ 132 w 805"/>
                <a:gd name="T107" fmla="*/ 8 h 917"/>
                <a:gd name="T108" fmla="*/ 140 w 805"/>
                <a:gd name="T109" fmla="*/ 10 h 917"/>
                <a:gd name="T110" fmla="*/ 141 w 805"/>
                <a:gd name="T111" fmla="*/ 18 h 917"/>
                <a:gd name="T112" fmla="*/ 159 w 805"/>
                <a:gd name="T113" fmla="*/ 6 h 917"/>
                <a:gd name="T114" fmla="*/ 167 w 805"/>
                <a:gd name="T115" fmla="*/ 14 h 917"/>
                <a:gd name="T116" fmla="*/ 166 w 805"/>
                <a:gd name="T117" fmla="*/ 28 h 917"/>
                <a:gd name="T118" fmla="*/ 178 w 805"/>
                <a:gd name="T119" fmla="*/ 31 h 917"/>
                <a:gd name="T120" fmla="*/ 186 w 805"/>
                <a:gd name="T121" fmla="*/ 44 h 917"/>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805"/>
                <a:gd name="T184" fmla="*/ 0 h 917"/>
                <a:gd name="T185" fmla="*/ 805 w 805"/>
                <a:gd name="T186" fmla="*/ 917 h 917"/>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805" h="917">
                  <a:moveTo>
                    <a:pt x="746" y="177"/>
                  </a:moveTo>
                  <a:lnTo>
                    <a:pt x="766" y="251"/>
                  </a:lnTo>
                  <a:lnTo>
                    <a:pt x="740" y="299"/>
                  </a:lnTo>
                  <a:lnTo>
                    <a:pt x="707" y="322"/>
                  </a:lnTo>
                  <a:lnTo>
                    <a:pt x="685" y="393"/>
                  </a:lnTo>
                  <a:lnTo>
                    <a:pt x="736" y="446"/>
                  </a:lnTo>
                  <a:lnTo>
                    <a:pt x="746" y="531"/>
                  </a:lnTo>
                  <a:lnTo>
                    <a:pt x="787" y="557"/>
                  </a:lnTo>
                  <a:lnTo>
                    <a:pt x="805" y="627"/>
                  </a:lnTo>
                  <a:lnTo>
                    <a:pt x="777" y="688"/>
                  </a:lnTo>
                  <a:lnTo>
                    <a:pt x="781" y="747"/>
                  </a:lnTo>
                  <a:lnTo>
                    <a:pt x="724" y="777"/>
                  </a:lnTo>
                  <a:lnTo>
                    <a:pt x="673" y="747"/>
                  </a:lnTo>
                  <a:lnTo>
                    <a:pt x="573" y="816"/>
                  </a:lnTo>
                  <a:lnTo>
                    <a:pt x="518" y="824"/>
                  </a:lnTo>
                  <a:lnTo>
                    <a:pt x="518" y="881"/>
                  </a:lnTo>
                  <a:lnTo>
                    <a:pt x="492" y="895"/>
                  </a:lnTo>
                  <a:lnTo>
                    <a:pt x="457" y="895"/>
                  </a:lnTo>
                  <a:lnTo>
                    <a:pt x="419" y="917"/>
                  </a:lnTo>
                  <a:lnTo>
                    <a:pt x="419" y="873"/>
                  </a:lnTo>
                  <a:lnTo>
                    <a:pt x="403" y="848"/>
                  </a:lnTo>
                  <a:lnTo>
                    <a:pt x="333" y="850"/>
                  </a:lnTo>
                  <a:lnTo>
                    <a:pt x="384" y="787"/>
                  </a:lnTo>
                  <a:lnTo>
                    <a:pt x="388" y="726"/>
                  </a:lnTo>
                  <a:lnTo>
                    <a:pt x="362" y="706"/>
                  </a:lnTo>
                  <a:lnTo>
                    <a:pt x="362" y="647"/>
                  </a:lnTo>
                  <a:lnTo>
                    <a:pt x="329" y="637"/>
                  </a:lnTo>
                  <a:lnTo>
                    <a:pt x="297" y="655"/>
                  </a:lnTo>
                  <a:lnTo>
                    <a:pt x="256" y="643"/>
                  </a:lnTo>
                  <a:lnTo>
                    <a:pt x="214" y="700"/>
                  </a:lnTo>
                  <a:lnTo>
                    <a:pt x="191" y="673"/>
                  </a:lnTo>
                  <a:lnTo>
                    <a:pt x="163" y="667"/>
                  </a:lnTo>
                  <a:lnTo>
                    <a:pt x="148" y="714"/>
                  </a:lnTo>
                  <a:lnTo>
                    <a:pt x="88" y="708"/>
                  </a:lnTo>
                  <a:lnTo>
                    <a:pt x="61" y="667"/>
                  </a:lnTo>
                  <a:lnTo>
                    <a:pt x="65" y="614"/>
                  </a:lnTo>
                  <a:lnTo>
                    <a:pt x="86" y="562"/>
                  </a:lnTo>
                  <a:lnTo>
                    <a:pt x="65" y="529"/>
                  </a:lnTo>
                  <a:lnTo>
                    <a:pt x="0" y="523"/>
                  </a:lnTo>
                  <a:lnTo>
                    <a:pt x="14" y="499"/>
                  </a:lnTo>
                  <a:lnTo>
                    <a:pt x="63" y="468"/>
                  </a:lnTo>
                  <a:lnTo>
                    <a:pt x="24" y="326"/>
                  </a:lnTo>
                  <a:lnTo>
                    <a:pt x="25" y="275"/>
                  </a:lnTo>
                  <a:lnTo>
                    <a:pt x="14" y="185"/>
                  </a:lnTo>
                  <a:lnTo>
                    <a:pt x="41" y="120"/>
                  </a:lnTo>
                  <a:lnTo>
                    <a:pt x="100" y="68"/>
                  </a:lnTo>
                  <a:lnTo>
                    <a:pt x="199" y="84"/>
                  </a:lnTo>
                  <a:lnTo>
                    <a:pt x="212" y="59"/>
                  </a:lnTo>
                  <a:lnTo>
                    <a:pt x="183" y="17"/>
                  </a:lnTo>
                  <a:lnTo>
                    <a:pt x="252" y="0"/>
                  </a:lnTo>
                  <a:lnTo>
                    <a:pt x="340" y="27"/>
                  </a:lnTo>
                  <a:lnTo>
                    <a:pt x="411" y="31"/>
                  </a:lnTo>
                  <a:lnTo>
                    <a:pt x="468" y="70"/>
                  </a:lnTo>
                  <a:lnTo>
                    <a:pt x="529" y="35"/>
                  </a:lnTo>
                  <a:lnTo>
                    <a:pt x="561" y="41"/>
                  </a:lnTo>
                  <a:lnTo>
                    <a:pt x="567" y="74"/>
                  </a:lnTo>
                  <a:lnTo>
                    <a:pt x="638" y="25"/>
                  </a:lnTo>
                  <a:lnTo>
                    <a:pt x="671" y="59"/>
                  </a:lnTo>
                  <a:lnTo>
                    <a:pt x="665" y="112"/>
                  </a:lnTo>
                  <a:lnTo>
                    <a:pt x="712" y="126"/>
                  </a:lnTo>
                  <a:lnTo>
                    <a:pt x="746" y="177"/>
                  </a:lnTo>
                  <a:close/>
                </a:path>
              </a:pathLst>
            </a:custGeom>
            <a:grpFill/>
            <a:ln w="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57" name="Freeform 116"/>
            <p:cNvSpPr>
              <a:spLocks/>
            </p:cNvSpPr>
            <p:nvPr/>
          </p:nvSpPr>
          <p:spPr bwMode="gray">
            <a:xfrm>
              <a:off x="3094" y="2950"/>
              <a:ext cx="402" cy="458"/>
            </a:xfrm>
            <a:custGeom>
              <a:avLst/>
              <a:gdLst>
                <a:gd name="T0" fmla="*/ 186 w 805"/>
                <a:gd name="T1" fmla="*/ 44 h 917"/>
                <a:gd name="T2" fmla="*/ 191 w 805"/>
                <a:gd name="T3" fmla="*/ 62 h 917"/>
                <a:gd name="T4" fmla="*/ 185 w 805"/>
                <a:gd name="T5" fmla="*/ 74 h 917"/>
                <a:gd name="T6" fmla="*/ 176 w 805"/>
                <a:gd name="T7" fmla="*/ 80 h 917"/>
                <a:gd name="T8" fmla="*/ 171 w 805"/>
                <a:gd name="T9" fmla="*/ 98 h 917"/>
                <a:gd name="T10" fmla="*/ 184 w 805"/>
                <a:gd name="T11" fmla="*/ 111 h 917"/>
                <a:gd name="T12" fmla="*/ 186 w 805"/>
                <a:gd name="T13" fmla="*/ 132 h 917"/>
                <a:gd name="T14" fmla="*/ 196 w 805"/>
                <a:gd name="T15" fmla="*/ 139 h 917"/>
                <a:gd name="T16" fmla="*/ 201 w 805"/>
                <a:gd name="T17" fmla="*/ 156 h 917"/>
                <a:gd name="T18" fmla="*/ 194 w 805"/>
                <a:gd name="T19" fmla="*/ 172 h 917"/>
                <a:gd name="T20" fmla="*/ 195 w 805"/>
                <a:gd name="T21" fmla="*/ 186 h 917"/>
                <a:gd name="T22" fmla="*/ 181 w 805"/>
                <a:gd name="T23" fmla="*/ 194 h 917"/>
                <a:gd name="T24" fmla="*/ 168 w 805"/>
                <a:gd name="T25" fmla="*/ 186 h 917"/>
                <a:gd name="T26" fmla="*/ 143 w 805"/>
                <a:gd name="T27" fmla="*/ 204 h 917"/>
                <a:gd name="T28" fmla="*/ 129 w 805"/>
                <a:gd name="T29" fmla="*/ 206 h 917"/>
                <a:gd name="T30" fmla="*/ 129 w 805"/>
                <a:gd name="T31" fmla="*/ 220 h 917"/>
                <a:gd name="T32" fmla="*/ 123 w 805"/>
                <a:gd name="T33" fmla="*/ 223 h 917"/>
                <a:gd name="T34" fmla="*/ 114 w 805"/>
                <a:gd name="T35" fmla="*/ 223 h 917"/>
                <a:gd name="T36" fmla="*/ 104 w 805"/>
                <a:gd name="T37" fmla="*/ 229 h 917"/>
                <a:gd name="T38" fmla="*/ 104 w 805"/>
                <a:gd name="T39" fmla="*/ 218 h 917"/>
                <a:gd name="T40" fmla="*/ 100 w 805"/>
                <a:gd name="T41" fmla="*/ 212 h 917"/>
                <a:gd name="T42" fmla="*/ 83 w 805"/>
                <a:gd name="T43" fmla="*/ 212 h 917"/>
                <a:gd name="T44" fmla="*/ 96 w 805"/>
                <a:gd name="T45" fmla="*/ 196 h 917"/>
                <a:gd name="T46" fmla="*/ 97 w 805"/>
                <a:gd name="T47" fmla="*/ 181 h 917"/>
                <a:gd name="T48" fmla="*/ 90 w 805"/>
                <a:gd name="T49" fmla="*/ 176 h 917"/>
                <a:gd name="T50" fmla="*/ 90 w 805"/>
                <a:gd name="T51" fmla="*/ 161 h 917"/>
                <a:gd name="T52" fmla="*/ 82 w 805"/>
                <a:gd name="T53" fmla="*/ 159 h 917"/>
                <a:gd name="T54" fmla="*/ 74 w 805"/>
                <a:gd name="T55" fmla="*/ 163 h 917"/>
                <a:gd name="T56" fmla="*/ 64 w 805"/>
                <a:gd name="T57" fmla="*/ 160 h 917"/>
                <a:gd name="T58" fmla="*/ 53 w 805"/>
                <a:gd name="T59" fmla="*/ 175 h 917"/>
                <a:gd name="T60" fmla="*/ 47 w 805"/>
                <a:gd name="T61" fmla="*/ 168 h 917"/>
                <a:gd name="T62" fmla="*/ 40 w 805"/>
                <a:gd name="T63" fmla="*/ 166 h 917"/>
                <a:gd name="T64" fmla="*/ 37 w 805"/>
                <a:gd name="T65" fmla="*/ 178 h 917"/>
                <a:gd name="T66" fmla="*/ 22 w 805"/>
                <a:gd name="T67" fmla="*/ 177 h 917"/>
                <a:gd name="T68" fmla="*/ 15 w 805"/>
                <a:gd name="T69" fmla="*/ 166 h 917"/>
                <a:gd name="T70" fmla="*/ 16 w 805"/>
                <a:gd name="T71" fmla="*/ 153 h 917"/>
                <a:gd name="T72" fmla="*/ 21 w 805"/>
                <a:gd name="T73" fmla="*/ 140 h 917"/>
                <a:gd name="T74" fmla="*/ 16 w 805"/>
                <a:gd name="T75" fmla="*/ 132 h 917"/>
                <a:gd name="T76" fmla="*/ 0 w 805"/>
                <a:gd name="T77" fmla="*/ 130 h 917"/>
                <a:gd name="T78" fmla="*/ 3 w 805"/>
                <a:gd name="T79" fmla="*/ 124 h 917"/>
                <a:gd name="T80" fmla="*/ 15 w 805"/>
                <a:gd name="T81" fmla="*/ 117 h 917"/>
                <a:gd name="T82" fmla="*/ 6 w 805"/>
                <a:gd name="T83" fmla="*/ 81 h 917"/>
                <a:gd name="T84" fmla="*/ 6 w 805"/>
                <a:gd name="T85" fmla="*/ 68 h 917"/>
                <a:gd name="T86" fmla="*/ 3 w 805"/>
                <a:gd name="T87" fmla="*/ 46 h 917"/>
                <a:gd name="T88" fmla="*/ 10 w 805"/>
                <a:gd name="T89" fmla="*/ 30 h 917"/>
                <a:gd name="T90" fmla="*/ 25 w 805"/>
                <a:gd name="T91" fmla="*/ 17 h 917"/>
                <a:gd name="T92" fmla="*/ 49 w 805"/>
                <a:gd name="T93" fmla="*/ 21 h 917"/>
                <a:gd name="T94" fmla="*/ 53 w 805"/>
                <a:gd name="T95" fmla="*/ 14 h 917"/>
                <a:gd name="T96" fmla="*/ 45 w 805"/>
                <a:gd name="T97" fmla="*/ 4 h 917"/>
                <a:gd name="T98" fmla="*/ 63 w 805"/>
                <a:gd name="T99" fmla="*/ 0 h 917"/>
                <a:gd name="T100" fmla="*/ 85 w 805"/>
                <a:gd name="T101" fmla="*/ 6 h 917"/>
                <a:gd name="T102" fmla="*/ 102 w 805"/>
                <a:gd name="T103" fmla="*/ 7 h 917"/>
                <a:gd name="T104" fmla="*/ 117 w 805"/>
                <a:gd name="T105" fmla="*/ 17 h 917"/>
                <a:gd name="T106" fmla="*/ 132 w 805"/>
                <a:gd name="T107" fmla="*/ 8 h 917"/>
                <a:gd name="T108" fmla="*/ 140 w 805"/>
                <a:gd name="T109" fmla="*/ 10 h 917"/>
                <a:gd name="T110" fmla="*/ 141 w 805"/>
                <a:gd name="T111" fmla="*/ 18 h 917"/>
                <a:gd name="T112" fmla="*/ 159 w 805"/>
                <a:gd name="T113" fmla="*/ 6 h 917"/>
                <a:gd name="T114" fmla="*/ 167 w 805"/>
                <a:gd name="T115" fmla="*/ 14 h 917"/>
                <a:gd name="T116" fmla="*/ 166 w 805"/>
                <a:gd name="T117" fmla="*/ 28 h 917"/>
                <a:gd name="T118" fmla="*/ 178 w 805"/>
                <a:gd name="T119" fmla="*/ 31 h 917"/>
                <a:gd name="T120" fmla="*/ 186 w 805"/>
                <a:gd name="T121" fmla="*/ 44 h 917"/>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805"/>
                <a:gd name="T184" fmla="*/ 0 h 917"/>
                <a:gd name="T185" fmla="*/ 805 w 805"/>
                <a:gd name="T186" fmla="*/ 917 h 917"/>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805" h="917">
                  <a:moveTo>
                    <a:pt x="746" y="177"/>
                  </a:moveTo>
                  <a:lnTo>
                    <a:pt x="766" y="251"/>
                  </a:lnTo>
                  <a:lnTo>
                    <a:pt x="740" y="299"/>
                  </a:lnTo>
                  <a:lnTo>
                    <a:pt x="707" y="322"/>
                  </a:lnTo>
                  <a:lnTo>
                    <a:pt x="685" y="393"/>
                  </a:lnTo>
                  <a:lnTo>
                    <a:pt x="736" y="446"/>
                  </a:lnTo>
                  <a:lnTo>
                    <a:pt x="746" y="531"/>
                  </a:lnTo>
                  <a:lnTo>
                    <a:pt x="787" y="557"/>
                  </a:lnTo>
                  <a:lnTo>
                    <a:pt x="805" y="627"/>
                  </a:lnTo>
                  <a:lnTo>
                    <a:pt x="777" y="688"/>
                  </a:lnTo>
                  <a:lnTo>
                    <a:pt x="781" y="747"/>
                  </a:lnTo>
                  <a:lnTo>
                    <a:pt x="724" y="777"/>
                  </a:lnTo>
                  <a:lnTo>
                    <a:pt x="673" y="747"/>
                  </a:lnTo>
                  <a:lnTo>
                    <a:pt x="573" y="816"/>
                  </a:lnTo>
                  <a:lnTo>
                    <a:pt x="518" y="824"/>
                  </a:lnTo>
                  <a:lnTo>
                    <a:pt x="518" y="881"/>
                  </a:lnTo>
                  <a:lnTo>
                    <a:pt x="492" y="895"/>
                  </a:lnTo>
                  <a:lnTo>
                    <a:pt x="457" y="895"/>
                  </a:lnTo>
                  <a:lnTo>
                    <a:pt x="419" y="917"/>
                  </a:lnTo>
                  <a:lnTo>
                    <a:pt x="419" y="873"/>
                  </a:lnTo>
                  <a:lnTo>
                    <a:pt x="403" y="848"/>
                  </a:lnTo>
                  <a:lnTo>
                    <a:pt x="333" y="850"/>
                  </a:lnTo>
                  <a:lnTo>
                    <a:pt x="384" y="787"/>
                  </a:lnTo>
                  <a:lnTo>
                    <a:pt x="388" y="726"/>
                  </a:lnTo>
                  <a:lnTo>
                    <a:pt x="362" y="706"/>
                  </a:lnTo>
                  <a:lnTo>
                    <a:pt x="362" y="647"/>
                  </a:lnTo>
                  <a:lnTo>
                    <a:pt x="329" y="637"/>
                  </a:lnTo>
                  <a:lnTo>
                    <a:pt x="297" y="655"/>
                  </a:lnTo>
                  <a:lnTo>
                    <a:pt x="256" y="643"/>
                  </a:lnTo>
                  <a:lnTo>
                    <a:pt x="214" y="700"/>
                  </a:lnTo>
                  <a:lnTo>
                    <a:pt x="191" y="673"/>
                  </a:lnTo>
                  <a:lnTo>
                    <a:pt x="163" y="667"/>
                  </a:lnTo>
                  <a:lnTo>
                    <a:pt x="148" y="714"/>
                  </a:lnTo>
                  <a:lnTo>
                    <a:pt x="88" y="708"/>
                  </a:lnTo>
                  <a:lnTo>
                    <a:pt x="61" y="667"/>
                  </a:lnTo>
                  <a:lnTo>
                    <a:pt x="65" y="614"/>
                  </a:lnTo>
                  <a:lnTo>
                    <a:pt x="86" y="562"/>
                  </a:lnTo>
                  <a:lnTo>
                    <a:pt x="65" y="529"/>
                  </a:lnTo>
                  <a:lnTo>
                    <a:pt x="0" y="523"/>
                  </a:lnTo>
                  <a:lnTo>
                    <a:pt x="14" y="499"/>
                  </a:lnTo>
                  <a:lnTo>
                    <a:pt x="63" y="468"/>
                  </a:lnTo>
                  <a:lnTo>
                    <a:pt x="24" y="326"/>
                  </a:lnTo>
                  <a:lnTo>
                    <a:pt x="25" y="275"/>
                  </a:lnTo>
                  <a:lnTo>
                    <a:pt x="14" y="185"/>
                  </a:lnTo>
                  <a:lnTo>
                    <a:pt x="41" y="120"/>
                  </a:lnTo>
                  <a:lnTo>
                    <a:pt x="100" y="68"/>
                  </a:lnTo>
                  <a:lnTo>
                    <a:pt x="199" y="84"/>
                  </a:lnTo>
                  <a:lnTo>
                    <a:pt x="212" y="59"/>
                  </a:lnTo>
                  <a:lnTo>
                    <a:pt x="183" y="17"/>
                  </a:lnTo>
                  <a:lnTo>
                    <a:pt x="252" y="0"/>
                  </a:lnTo>
                  <a:lnTo>
                    <a:pt x="340" y="27"/>
                  </a:lnTo>
                  <a:lnTo>
                    <a:pt x="411" y="31"/>
                  </a:lnTo>
                  <a:lnTo>
                    <a:pt x="468" y="70"/>
                  </a:lnTo>
                  <a:lnTo>
                    <a:pt x="529" y="35"/>
                  </a:lnTo>
                  <a:lnTo>
                    <a:pt x="561" y="41"/>
                  </a:lnTo>
                  <a:lnTo>
                    <a:pt x="567" y="74"/>
                  </a:lnTo>
                  <a:lnTo>
                    <a:pt x="638" y="25"/>
                  </a:lnTo>
                  <a:lnTo>
                    <a:pt x="671" y="59"/>
                  </a:lnTo>
                  <a:lnTo>
                    <a:pt x="665" y="112"/>
                  </a:lnTo>
                  <a:lnTo>
                    <a:pt x="712" y="126"/>
                  </a:lnTo>
                  <a:lnTo>
                    <a:pt x="746" y="177"/>
                  </a:lnTo>
                </a:path>
              </a:pathLst>
            </a:custGeom>
            <a:grpFill/>
            <a:ln w="635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58" name="Freeform 117"/>
            <p:cNvSpPr>
              <a:spLocks/>
            </p:cNvSpPr>
            <p:nvPr/>
          </p:nvSpPr>
          <p:spPr bwMode="gray">
            <a:xfrm>
              <a:off x="3436" y="2904"/>
              <a:ext cx="356" cy="491"/>
            </a:xfrm>
            <a:custGeom>
              <a:avLst/>
              <a:gdLst>
                <a:gd name="T0" fmla="*/ 20 w 711"/>
                <a:gd name="T1" fmla="*/ 44 h 982"/>
                <a:gd name="T2" fmla="*/ 7 w 711"/>
                <a:gd name="T3" fmla="*/ 55 h 982"/>
                <a:gd name="T4" fmla="*/ 16 w 711"/>
                <a:gd name="T5" fmla="*/ 68 h 982"/>
                <a:gd name="T6" fmla="*/ 21 w 711"/>
                <a:gd name="T7" fmla="*/ 86 h 982"/>
                <a:gd name="T8" fmla="*/ 14 w 711"/>
                <a:gd name="T9" fmla="*/ 98 h 982"/>
                <a:gd name="T10" fmla="*/ 6 w 711"/>
                <a:gd name="T11" fmla="*/ 104 h 982"/>
                <a:gd name="T12" fmla="*/ 0 w 711"/>
                <a:gd name="T13" fmla="*/ 122 h 982"/>
                <a:gd name="T14" fmla="*/ 13 w 711"/>
                <a:gd name="T15" fmla="*/ 135 h 982"/>
                <a:gd name="T16" fmla="*/ 16 w 711"/>
                <a:gd name="T17" fmla="*/ 156 h 982"/>
                <a:gd name="T18" fmla="*/ 26 w 711"/>
                <a:gd name="T19" fmla="*/ 163 h 982"/>
                <a:gd name="T20" fmla="*/ 30 w 711"/>
                <a:gd name="T21" fmla="*/ 179 h 982"/>
                <a:gd name="T22" fmla="*/ 23 w 711"/>
                <a:gd name="T23" fmla="*/ 196 h 982"/>
                <a:gd name="T24" fmla="*/ 24 w 711"/>
                <a:gd name="T25" fmla="*/ 210 h 982"/>
                <a:gd name="T26" fmla="*/ 32 w 711"/>
                <a:gd name="T27" fmla="*/ 215 h 982"/>
                <a:gd name="T28" fmla="*/ 50 w 711"/>
                <a:gd name="T29" fmla="*/ 209 h 982"/>
                <a:gd name="T30" fmla="*/ 56 w 711"/>
                <a:gd name="T31" fmla="*/ 215 h 982"/>
                <a:gd name="T32" fmla="*/ 47 w 711"/>
                <a:gd name="T33" fmla="*/ 232 h 982"/>
                <a:gd name="T34" fmla="*/ 39 w 711"/>
                <a:gd name="T35" fmla="*/ 241 h 982"/>
                <a:gd name="T36" fmla="*/ 46 w 711"/>
                <a:gd name="T37" fmla="*/ 246 h 982"/>
                <a:gd name="T38" fmla="*/ 82 w 711"/>
                <a:gd name="T39" fmla="*/ 231 h 982"/>
                <a:gd name="T40" fmla="*/ 96 w 711"/>
                <a:gd name="T41" fmla="*/ 238 h 982"/>
                <a:gd name="T42" fmla="*/ 101 w 711"/>
                <a:gd name="T43" fmla="*/ 222 h 982"/>
                <a:gd name="T44" fmla="*/ 100 w 711"/>
                <a:gd name="T45" fmla="*/ 209 h 982"/>
                <a:gd name="T46" fmla="*/ 107 w 711"/>
                <a:gd name="T47" fmla="*/ 182 h 982"/>
                <a:gd name="T48" fmla="*/ 115 w 711"/>
                <a:gd name="T49" fmla="*/ 170 h 982"/>
                <a:gd name="T50" fmla="*/ 115 w 711"/>
                <a:gd name="T51" fmla="*/ 157 h 982"/>
                <a:gd name="T52" fmla="*/ 119 w 711"/>
                <a:gd name="T53" fmla="*/ 151 h 982"/>
                <a:gd name="T54" fmla="*/ 116 w 711"/>
                <a:gd name="T55" fmla="*/ 143 h 982"/>
                <a:gd name="T56" fmla="*/ 117 w 711"/>
                <a:gd name="T57" fmla="*/ 130 h 982"/>
                <a:gd name="T58" fmla="*/ 132 w 711"/>
                <a:gd name="T59" fmla="*/ 124 h 982"/>
                <a:gd name="T60" fmla="*/ 134 w 711"/>
                <a:gd name="T61" fmla="*/ 106 h 982"/>
                <a:gd name="T62" fmla="*/ 135 w 711"/>
                <a:gd name="T63" fmla="*/ 92 h 982"/>
                <a:gd name="T64" fmla="*/ 143 w 711"/>
                <a:gd name="T65" fmla="*/ 87 h 982"/>
                <a:gd name="T66" fmla="*/ 151 w 711"/>
                <a:gd name="T67" fmla="*/ 87 h 982"/>
                <a:gd name="T68" fmla="*/ 164 w 711"/>
                <a:gd name="T69" fmla="*/ 80 h 982"/>
                <a:gd name="T70" fmla="*/ 175 w 711"/>
                <a:gd name="T71" fmla="*/ 75 h 982"/>
                <a:gd name="T72" fmla="*/ 175 w 711"/>
                <a:gd name="T73" fmla="*/ 64 h 982"/>
                <a:gd name="T74" fmla="*/ 178 w 711"/>
                <a:gd name="T75" fmla="*/ 63 h 982"/>
                <a:gd name="T76" fmla="*/ 175 w 711"/>
                <a:gd name="T77" fmla="*/ 49 h 982"/>
                <a:gd name="T78" fmla="*/ 155 w 711"/>
                <a:gd name="T79" fmla="*/ 34 h 982"/>
                <a:gd name="T80" fmla="*/ 160 w 711"/>
                <a:gd name="T81" fmla="*/ 19 h 982"/>
                <a:gd name="T82" fmla="*/ 153 w 711"/>
                <a:gd name="T83" fmla="*/ 15 h 982"/>
                <a:gd name="T84" fmla="*/ 134 w 711"/>
                <a:gd name="T85" fmla="*/ 14 h 982"/>
                <a:gd name="T86" fmla="*/ 127 w 711"/>
                <a:gd name="T87" fmla="*/ 5 h 982"/>
                <a:gd name="T88" fmla="*/ 112 w 711"/>
                <a:gd name="T89" fmla="*/ 21 h 982"/>
                <a:gd name="T90" fmla="*/ 102 w 711"/>
                <a:gd name="T91" fmla="*/ 17 h 982"/>
                <a:gd name="T92" fmla="*/ 110 w 711"/>
                <a:gd name="T93" fmla="*/ 7 h 982"/>
                <a:gd name="T94" fmla="*/ 105 w 711"/>
                <a:gd name="T95" fmla="*/ 0 h 982"/>
                <a:gd name="T96" fmla="*/ 96 w 711"/>
                <a:gd name="T97" fmla="*/ 4 h 982"/>
                <a:gd name="T98" fmla="*/ 87 w 711"/>
                <a:gd name="T99" fmla="*/ 15 h 982"/>
                <a:gd name="T100" fmla="*/ 83 w 711"/>
                <a:gd name="T101" fmla="*/ 14 h 982"/>
                <a:gd name="T102" fmla="*/ 76 w 711"/>
                <a:gd name="T103" fmla="*/ 21 h 982"/>
                <a:gd name="T104" fmla="*/ 63 w 711"/>
                <a:gd name="T105" fmla="*/ 15 h 982"/>
                <a:gd name="T106" fmla="*/ 54 w 711"/>
                <a:gd name="T107" fmla="*/ 25 h 982"/>
                <a:gd name="T108" fmla="*/ 46 w 711"/>
                <a:gd name="T109" fmla="*/ 27 h 982"/>
                <a:gd name="T110" fmla="*/ 35 w 711"/>
                <a:gd name="T111" fmla="*/ 40 h 982"/>
                <a:gd name="T112" fmla="*/ 20 w 711"/>
                <a:gd name="T113" fmla="*/ 44 h 982"/>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711"/>
                <a:gd name="T172" fmla="*/ 0 h 982"/>
                <a:gd name="T173" fmla="*/ 711 w 711"/>
                <a:gd name="T174" fmla="*/ 982 h 982"/>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711" h="982">
                  <a:moveTo>
                    <a:pt x="77" y="173"/>
                  </a:moveTo>
                  <a:lnTo>
                    <a:pt x="27" y="219"/>
                  </a:lnTo>
                  <a:lnTo>
                    <a:pt x="61" y="270"/>
                  </a:lnTo>
                  <a:lnTo>
                    <a:pt x="81" y="344"/>
                  </a:lnTo>
                  <a:lnTo>
                    <a:pt x="55" y="392"/>
                  </a:lnTo>
                  <a:lnTo>
                    <a:pt x="22" y="415"/>
                  </a:lnTo>
                  <a:lnTo>
                    <a:pt x="0" y="486"/>
                  </a:lnTo>
                  <a:lnTo>
                    <a:pt x="51" y="539"/>
                  </a:lnTo>
                  <a:lnTo>
                    <a:pt x="61" y="624"/>
                  </a:lnTo>
                  <a:lnTo>
                    <a:pt x="102" y="650"/>
                  </a:lnTo>
                  <a:lnTo>
                    <a:pt x="120" y="716"/>
                  </a:lnTo>
                  <a:lnTo>
                    <a:pt x="92" y="783"/>
                  </a:lnTo>
                  <a:lnTo>
                    <a:pt x="96" y="840"/>
                  </a:lnTo>
                  <a:lnTo>
                    <a:pt x="128" y="860"/>
                  </a:lnTo>
                  <a:lnTo>
                    <a:pt x="197" y="833"/>
                  </a:lnTo>
                  <a:lnTo>
                    <a:pt x="224" y="858"/>
                  </a:lnTo>
                  <a:lnTo>
                    <a:pt x="185" y="927"/>
                  </a:lnTo>
                  <a:lnTo>
                    <a:pt x="155" y="961"/>
                  </a:lnTo>
                  <a:lnTo>
                    <a:pt x="183" y="982"/>
                  </a:lnTo>
                  <a:lnTo>
                    <a:pt x="327" y="923"/>
                  </a:lnTo>
                  <a:lnTo>
                    <a:pt x="382" y="949"/>
                  </a:lnTo>
                  <a:lnTo>
                    <a:pt x="403" y="888"/>
                  </a:lnTo>
                  <a:lnTo>
                    <a:pt x="398" y="833"/>
                  </a:lnTo>
                  <a:lnTo>
                    <a:pt x="425" y="726"/>
                  </a:lnTo>
                  <a:lnTo>
                    <a:pt x="459" y="677"/>
                  </a:lnTo>
                  <a:lnTo>
                    <a:pt x="457" y="628"/>
                  </a:lnTo>
                  <a:lnTo>
                    <a:pt x="476" y="604"/>
                  </a:lnTo>
                  <a:lnTo>
                    <a:pt x="462" y="569"/>
                  </a:lnTo>
                  <a:lnTo>
                    <a:pt x="468" y="518"/>
                  </a:lnTo>
                  <a:lnTo>
                    <a:pt x="525" y="496"/>
                  </a:lnTo>
                  <a:lnTo>
                    <a:pt x="535" y="423"/>
                  </a:lnTo>
                  <a:lnTo>
                    <a:pt x="539" y="368"/>
                  </a:lnTo>
                  <a:lnTo>
                    <a:pt x="569" y="346"/>
                  </a:lnTo>
                  <a:lnTo>
                    <a:pt x="602" y="346"/>
                  </a:lnTo>
                  <a:lnTo>
                    <a:pt x="653" y="317"/>
                  </a:lnTo>
                  <a:lnTo>
                    <a:pt x="697" y="297"/>
                  </a:lnTo>
                  <a:lnTo>
                    <a:pt x="697" y="256"/>
                  </a:lnTo>
                  <a:lnTo>
                    <a:pt x="711" y="254"/>
                  </a:lnTo>
                  <a:lnTo>
                    <a:pt x="697" y="193"/>
                  </a:lnTo>
                  <a:lnTo>
                    <a:pt x="620" y="134"/>
                  </a:lnTo>
                  <a:lnTo>
                    <a:pt x="638" y="73"/>
                  </a:lnTo>
                  <a:lnTo>
                    <a:pt x="612" y="57"/>
                  </a:lnTo>
                  <a:lnTo>
                    <a:pt x="535" y="55"/>
                  </a:lnTo>
                  <a:lnTo>
                    <a:pt x="506" y="20"/>
                  </a:lnTo>
                  <a:lnTo>
                    <a:pt x="447" y="81"/>
                  </a:lnTo>
                  <a:lnTo>
                    <a:pt x="407" y="67"/>
                  </a:lnTo>
                  <a:lnTo>
                    <a:pt x="439" y="28"/>
                  </a:lnTo>
                  <a:lnTo>
                    <a:pt x="417" y="0"/>
                  </a:lnTo>
                  <a:lnTo>
                    <a:pt x="384" y="14"/>
                  </a:lnTo>
                  <a:lnTo>
                    <a:pt x="348" y="59"/>
                  </a:lnTo>
                  <a:lnTo>
                    <a:pt x="331" y="55"/>
                  </a:lnTo>
                  <a:lnTo>
                    <a:pt x="301" y="81"/>
                  </a:lnTo>
                  <a:lnTo>
                    <a:pt x="250" y="61"/>
                  </a:lnTo>
                  <a:lnTo>
                    <a:pt x="214" y="98"/>
                  </a:lnTo>
                  <a:lnTo>
                    <a:pt x="183" y="108"/>
                  </a:lnTo>
                  <a:lnTo>
                    <a:pt x="140" y="159"/>
                  </a:lnTo>
                  <a:lnTo>
                    <a:pt x="77" y="173"/>
                  </a:lnTo>
                  <a:close/>
                </a:path>
              </a:pathLst>
            </a:custGeom>
            <a:grpFill/>
            <a:ln w="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59" name="Freeform 118"/>
            <p:cNvSpPr>
              <a:spLocks/>
            </p:cNvSpPr>
            <p:nvPr/>
          </p:nvSpPr>
          <p:spPr bwMode="gray">
            <a:xfrm>
              <a:off x="3436" y="2904"/>
              <a:ext cx="356" cy="491"/>
            </a:xfrm>
            <a:custGeom>
              <a:avLst/>
              <a:gdLst>
                <a:gd name="T0" fmla="*/ 20 w 711"/>
                <a:gd name="T1" fmla="*/ 44 h 982"/>
                <a:gd name="T2" fmla="*/ 7 w 711"/>
                <a:gd name="T3" fmla="*/ 55 h 982"/>
                <a:gd name="T4" fmla="*/ 16 w 711"/>
                <a:gd name="T5" fmla="*/ 68 h 982"/>
                <a:gd name="T6" fmla="*/ 21 w 711"/>
                <a:gd name="T7" fmla="*/ 86 h 982"/>
                <a:gd name="T8" fmla="*/ 14 w 711"/>
                <a:gd name="T9" fmla="*/ 98 h 982"/>
                <a:gd name="T10" fmla="*/ 6 w 711"/>
                <a:gd name="T11" fmla="*/ 104 h 982"/>
                <a:gd name="T12" fmla="*/ 0 w 711"/>
                <a:gd name="T13" fmla="*/ 122 h 982"/>
                <a:gd name="T14" fmla="*/ 13 w 711"/>
                <a:gd name="T15" fmla="*/ 135 h 982"/>
                <a:gd name="T16" fmla="*/ 16 w 711"/>
                <a:gd name="T17" fmla="*/ 156 h 982"/>
                <a:gd name="T18" fmla="*/ 26 w 711"/>
                <a:gd name="T19" fmla="*/ 163 h 982"/>
                <a:gd name="T20" fmla="*/ 30 w 711"/>
                <a:gd name="T21" fmla="*/ 179 h 982"/>
                <a:gd name="T22" fmla="*/ 23 w 711"/>
                <a:gd name="T23" fmla="*/ 196 h 982"/>
                <a:gd name="T24" fmla="*/ 24 w 711"/>
                <a:gd name="T25" fmla="*/ 210 h 982"/>
                <a:gd name="T26" fmla="*/ 32 w 711"/>
                <a:gd name="T27" fmla="*/ 215 h 982"/>
                <a:gd name="T28" fmla="*/ 50 w 711"/>
                <a:gd name="T29" fmla="*/ 209 h 982"/>
                <a:gd name="T30" fmla="*/ 56 w 711"/>
                <a:gd name="T31" fmla="*/ 215 h 982"/>
                <a:gd name="T32" fmla="*/ 47 w 711"/>
                <a:gd name="T33" fmla="*/ 232 h 982"/>
                <a:gd name="T34" fmla="*/ 39 w 711"/>
                <a:gd name="T35" fmla="*/ 241 h 982"/>
                <a:gd name="T36" fmla="*/ 46 w 711"/>
                <a:gd name="T37" fmla="*/ 246 h 982"/>
                <a:gd name="T38" fmla="*/ 82 w 711"/>
                <a:gd name="T39" fmla="*/ 231 h 982"/>
                <a:gd name="T40" fmla="*/ 96 w 711"/>
                <a:gd name="T41" fmla="*/ 238 h 982"/>
                <a:gd name="T42" fmla="*/ 101 w 711"/>
                <a:gd name="T43" fmla="*/ 222 h 982"/>
                <a:gd name="T44" fmla="*/ 100 w 711"/>
                <a:gd name="T45" fmla="*/ 209 h 982"/>
                <a:gd name="T46" fmla="*/ 107 w 711"/>
                <a:gd name="T47" fmla="*/ 182 h 982"/>
                <a:gd name="T48" fmla="*/ 115 w 711"/>
                <a:gd name="T49" fmla="*/ 170 h 982"/>
                <a:gd name="T50" fmla="*/ 115 w 711"/>
                <a:gd name="T51" fmla="*/ 157 h 982"/>
                <a:gd name="T52" fmla="*/ 119 w 711"/>
                <a:gd name="T53" fmla="*/ 151 h 982"/>
                <a:gd name="T54" fmla="*/ 116 w 711"/>
                <a:gd name="T55" fmla="*/ 143 h 982"/>
                <a:gd name="T56" fmla="*/ 117 w 711"/>
                <a:gd name="T57" fmla="*/ 130 h 982"/>
                <a:gd name="T58" fmla="*/ 132 w 711"/>
                <a:gd name="T59" fmla="*/ 124 h 982"/>
                <a:gd name="T60" fmla="*/ 134 w 711"/>
                <a:gd name="T61" fmla="*/ 106 h 982"/>
                <a:gd name="T62" fmla="*/ 135 w 711"/>
                <a:gd name="T63" fmla="*/ 92 h 982"/>
                <a:gd name="T64" fmla="*/ 143 w 711"/>
                <a:gd name="T65" fmla="*/ 87 h 982"/>
                <a:gd name="T66" fmla="*/ 151 w 711"/>
                <a:gd name="T67" fmla="*/ 87 h 982"/>
                <a:gd name="T68" fmla="*/ 164 w 711"/>
                <a:gd name="T69" fmla="*/ 80 h 982"/>
                <a:gd name="T70" fmla="*/ 175 w 711"/>
                <a:gd name="T71" fmla="*/ 75 h 982"/>
                <a:gd name="T72" fmla="*/ 175 w 711"/>
                <a:gd name="T73" fmla="*/ 64 h 982"/>
                <a:gd name="T74" fmla="*/ 178 w 711"/>
                <a:gd name="T75" fmla="*/ 63 h 982"/>
                <a:gd name="T76" fmla="*/ 175 w 711"/>
                <a:gd name="T77" fmla="*/ 49 h 982"/>
                <a:gd name="T78" fmla="*/ 155 w 711"/>
                <a:gd name="T79" fmla="*/ 34 h 982"/>
                <a:gd name="T80" fmla="*/ 160 w 711"/>
                <a:gd name="T81" fmla="*/ 19 h 982"/>
                <a:gd name="T82" fmla="*/ 153 w 711"/>
                <a:gd name="T83" fmla="*/ 15 h 982"/>
                <a:gd name="T84" fmla="*/ 134 w 711"/>
                <a:gd name="T85" fmla="*/ 14 h 982"/>
                <a:gd name="T86" fmla="*/ 127 w 711"/>
                <a:gd name="T87" fmla="*/ 5 h 982"/>
                <a:gd name="T88" fmla="*/ 112 w 711"/>
                <a:gd name="T89" fmla="*/ 21 h 982"/>
                <a:gd name="T90" fmla="*/ 102 w 711"/>
                <a:gd name="T91" fmla="*/ 17 h 982"/>
                <a:gd name="T92" fmla="*/ 110 w 711"/>
                <a:gd name="T93" fmla="*/ 7 h 982"/>
                <a:gd name="T94" fmla="*/ 105 w 711"/>
                <a:gd name="T95" fmla="*/ 0 h 982"/>
                <a:gd name="T96" fmla="*/ 96 w 711"/>
                <a:gd name="T97" fmla="*/ 4 h 982"/>
                <a:gd name="T98" fmla="*/ 87 w 711"/>
                <a:gd name="T99" fmla="*/ 15 h 982"/>
                <a:gd name="T100" fmla="*/ 83 w 711"/>
                <a:gd name="T101" fmla="*/ 14 h 982"/>
                <a:gd name="T102" fmla="*/ 76 w 711"/>
                <a:gd name="T103" fmla="*/ 21 h 982"/>
                <a:gd name="T104" fmla="*/ 63 w 711"/>
                <a:gd name="T105" fmla="*/ 15 h 982"/>
                <a:gd name="T106" fmla="*/ 54 w 711"/>
                <a:gd name="T107" fmla="*/ 25 h 982"/>
                <a:gd name="T108" fmla="*/ 46 w 711"/>
                <a:gd name="T109" fmla="*/ 27 h 982"/>
                <a:gd name="T110" fmla="*/ 35 w 711"/>
                <a:gd name="T111" fmla="*/ 40 h 982"/>
                <a:gd name="T112" fmla="*/ 20 w 711"/>
                <a:gd name="T113" fmla="*/ 44 h 982"/>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711"/>
                <a:gd name="T172" fmla="*/ 0 h 982"/>
                <a:gd name="T173" fmla="*/ 711 w 711"/>
                <a:gd name="T174" fmla="*/ 982 h 982"/>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711" h="982">
                  <a:moveTo>
                    <a:pt x="77" y="173"/>
                  </a:moveTo>
                  <a:lnTo>
                    <a:pt x="27" y="219"/>
                  </a:lnTo>
                  <a:lnTo>
                    <a:pt x="61" y="270"/>
                  </a:lnTo>
                  <a:lnTo>
                    <a:pt x="81" y="344"/>
                  </a:lnTo>
                  <a:lnTo>
                    <a:pt x="55" y="392"/>
                  </a:lnTo>
                  <a:lnTo>
                    <a:pt x="22" y="415"/>
                  </a:lnTo>
                  <a:lnTo>
                    <a:pt x="0" y="486"/>
                  </a:lnTo>
                  <a:lnTo>
                    <a:pt x="51" y="539"/>
                  </a:lnTo>
                  <a:lnTo>
                    <a:pt x="61" y="624"/>
                  </a:lnTo>
                  <a:lnTo>
                    <a:pt x="102" y="650"/>
                  </a:lnTo>
                  <a:lnTo>
                    <a:pt x="120" y="716"/>
                  </a:lnTo>
                  <a:lnTo>
                    <a:pt x="92" y="783"/>
                  </a:lnTo>
                  <a:lnTo>
                    <a:pt x="96" y="840"/>
                  </a:lnTo>
                  <a:lnTo>
                    <a:pt x="128" y="860"/>
                  </a:lnTo>
                  <a:lnTo>
                    <a:pt x="197" y="833"/>
                  </a:lnTo>
                  <a:lnTo>
                    <a:pt x="224" y="858"/>
                  </a:lnTo>
                  <a:lnTo>
                    <a:pt x="185" y="927"/>
                  </a:lnTo>
                  <a:lnTo>
                    <a:pt x="155" y="961"/>
                  </a:lnTo>
                  <a:lnTo>
                    <a:pt x="183" y="982"/>
                  </a:lnTo>
                  <a:lnTo>
                    <a:pt x="327" y="923"/>
                  </a:lnTo>
                  <a:lnTo>
                    <a:pt x="382" y="949"/>
                  </a:lnTo>
                  <a:lnTo>
                    <a:pt x="403" y="888"/>
                  </a:lnTo>
                  <a:lnTo>
                    <a:pt x="398" y="833"/>
                  </a:lnTo>
                  <a:lnTo>
                    <a:pt x="425" y="726"/>
                  </a:lnTo>
                  <a:lnTo>
                    <a:pt x="459" y="677"/>
                  </a:lnTo>
                  <a:lnTo>
                    <a:pt x="457" y="628"/>
                  </a:lnTo>
                  <a:lnTo>
                    <a:pt x="476" y="604"/>
                  </a:lnTo>
                  <a:lnTo>
                    <a:pt x="462" y="569"/>
                  </a:lnTo>
                  <a:lnTo>
                    <a:pt x="468" y="518"/>
                  </a:lnTo>
                  <a:lnTo>
                    <a:pt x="525" y="496"/>
                  </a:lnTo>
                  <a:lnTo>
                    <a:pt x="535" y="423"/>
                  </a:lnTo>
                  <a:lnTo>
                    <a:pt x="539" y="368"/>
                  </a:lnTo>
                  <a:lnTo>
                    <a:pt x="569" y="346"/>
                  </a:lnTo>
                  <a:lnTo>
                    <a:pt x="602" y="346"/>
                  </a:lnTo>
                  <a:lnTo>
                    <a:pt x="653" y="317"/>
                  </a:lnTo>
                  <a:lnTo>
                    <a:pt x="697" y="297"/>
                  </a:lnTo>
                  <a:lnTo>
                    <a:pt x="697" y="256"/>
                  </a:lnTo>
                  <a:lnTo>
                    <a:pt x="711" y="254"/>
                  </a:lnTo>
                  <a:lnTo>
                    <a:pt x="697" y="193"/>
                  </a:lnTo>
                  <a:lnTo>
                    <a:pt x="620" y="134"/>
                  </a:lnTo>
                  <a:lnTo>
                    <a:pt x="638" y="73"/>
                  </a:lnTo>
                  <a:lnTo>
                    <a:pt x="612" y="57"/>
                  </a:lnTo>
                  <a:lnTo>
                    <a:pt x="535" y="55"/>
                  </a:lnTo>
                  <a:lnTo>
                    <a:pt x="506" y="20"/>
                  </a:lnTo>
                  <a:lnTo>
                    <a:pt x="447" y="81"/>
                  </a:lnTo>
                  <a:lnTo>
                    <a:pt x="407" y="67"/>
                  </a:lnTo>
                  <a:lnTo>
                    <a:pt x="439" y="28"/>
                  </a:lnTo>
                  <a:lnTo>
                    <a:pt x="417" y="0"/>
                  </a:lnTo>
                  <a:lnTo>
                    <a:pt x="384" y="14"/>
                  </a:lnTo>
                  <a:lnTo>
                    <a:pt x="348" y="59"/>
                  </a:lnTo>
                  <a:lnTo>
                    <a:pt x="331" y="55"/>
                  </a:lnTo>
                  <a:lnTo>
                    <a:pt x="301" y="81"/>
                  </a:lnTo>
                  <a:lnTo>
                    <a:pt x="250" y="61"/>
                  </a:lnTo>
                  <a:lnTo>
                    <a:pt x="214" y="98"/>
                  </a:lnTo>
                  <a:lnTo>
                    <a:pt x="183" y="108"/>
                  </a:lnTo>
                  <a:lnTo>
                    <a:pt x="140" y="159"/>
                  </a:lnTo>
                  <a:lnTo>
                    <a:pt x="77" y="173"/>
                  </a:lnTo>
                </a:path>
              </a:pathLst>
            </a:custGeom>
            <a:grpFill/>
            <a:ln w="635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60" name="Freeform 119"/>
            <p:cNvSpPr>
              <a:spLocks/>
            </p:cNvSpPr>
            <p:nvPr/>
          </p:nvSpPr>
          <p:spPr bwMode="gray">
            <a:xfrm>
              <a:off x="3477" y="2497"/>
              <a:ext cx="361" cy="447"/>
            </a:xfrm>
            <a:custGeom>
              <a:avLst/>
              <a:gdLst>
                <a:gd name="T0" fmla="*/ 19 w 722"/>
                <a:gd name="T1" fmla="*/ 148 h 894"/>
                <a:gd name="T2" fmla="*/ 23 w 722"/>
                <a:gd name="T3" fmla="*/ 155 h 894"/>
                <a:gd name="T4" fmla="*/ 34 w 722"/>
                <a:gd name="T5" fmla="*/ 163 h 894"/>
                <a:gd name="T6" fmla="*/ 42 w 722"/>
                <a:gd name="T7" fmla="*/ 163 h 894"/>
                <a:gd name="T8" fmla="*/ 50 w 722"/>
                <a:gd name="T9" fmla="*/ 168 h 894"/>
                <a:gd name="T10" fmla="*/ 50 w 722"/>
                <a:gd name="T11" fmla="*/ 192 h 894"/>
                <a:gd name="T12" fmla="*/ 58 w 722"/>
                <a:gd name="T13" fmla="*/ 202 h 894"/>
                <a:gd name="T14" fmla="*/ 62 w 722"/>
                <a:gd name="T15" fmla="*/ 217 h 894"/>
                <a:gd name="T16" fmla="*/ 67 w 722"/>
                <a:gd name="T17" fmla="*/ 218 h 894"/>
                <a:gd name="T18" fmla="*/ 76 w 722"/>
                <a:gd name="T19" fmla="*/ 207 h 894"/>
                <a:gd name="T20" fmla="*/ 85 w 722"/>
                <a:gd name="T21" fmla="*/ 204 h 894"/>
                <a:gd name="T22" fmla="*/ 90 w 722"/>
                <a:gd name="T23" fmla="*/ 211 h 894"/>
                <a:gd name="T24" fmla="*/ 82 w 722"/>
                <a:gd name="T25" fmla="*/ 220 h 894"/>
                <a:gd name="T26" fmla="*/ 91 w 722"/>
                <a:gd name="T27" fmla="*/ 224 h 894"/>
                <a:gd name="T28" fmla="*/ 106 w 722"/>
                <a:gd name="T29" fmla="*/ 209 h 894"/>
                <a:gd name="T30" fmla="*/ 113 w 722"/>
                <a:gd name="T31" fmla="*/ 217 h 894"/>
                <a:gd name="T32" fmla="*/ 133 w 722"/>
                <a:gd name="T33" fmla="*/ 218 h 894"/>
                <a:gd name="T34" fmla="*/ 140 w 722"/>
                <a:gd name="T35" fmla="*/ 222 h 894"/>
                <a:gd name="T36" fmla="*/ 154 w 722"/>
                <a:gd name="T37" fmla="*/ 207 h 894"/>
                <a:gd name="T38" fmla="*/ 162 w 722"/>
                <a:gd name="T39" fmla="*/ 188 h 894"/>
                <a:gd name="T40" fmla="*/ 169 w 722"/>
                <a:gd name="T41" fmla="*/ 178 h 894"/>
                <a:gd name="T42" fmla="*/ 176 w 722"/>
                <a:gd name="T43" fmla="*/ 175 h 894"/>
                <a:gd name="T44" fmla="*/ 171 w 722"/>
                <a:gd name="T45" fmla="*/ 164 h 894"/>
                <a:gd name="T46" fmla="*/ 181 w 722"/>
                <a:gd name="T47" fmla="*/ 151 h 894"/>
                <a:gd name="T48" fmla="*/ 180 w 722"/>
                <a:gd name="T49" fmla="*/ 141 h 894"/>
                <a:gd name="T50" fmla="*/ 173 w 722"/>
                <a:gd name="T51" fmla="*/ 142 h 894"/>
                <a:gd name="T52" fmla="*/ 162 w 722"/>
                <a:gd name="T53" fmla="*/ 138 h 894"/>
                <a:gd name="T54" fmla="*/ 150 w 722"/>
                <a:gd name="T55" fmla="*/ 142 h 894"/>
                <a:gd name="T56" fmla="*/ 147 w 722"/>
                <a:gd name="T57" fmla="*/ 127 h 894"/>
                <a:gd name="T58" fmla="*/ 134 w 722"/>
                <a:gd name="T59" fmla="*/ 120 h 894"/>
                <a:gd name="T60" fmla="*/ 131 w 722"/>
                <a:gd name="T61" fmla="*/ 108 h 894"/>
                <a:gd name="T62" fmla="*/ 138 w 722"/>
                <a:gd name="T63" fmla="*/ 97 h 894"/>
                <a:gd name="T64" fmla="*/ 124 w 722"/>
                <a:gd name="T65" fmla="*/ 83 h 894"/>
                <a:gd name="T66" fmla="*/ 108 w 722"/>
                <a:gd name="T67" fmla="*/ 63 h 894"/>
                <a:gd name="T68" fmla="*/ 109 w 722"/>
                <a:gd name="T69" fmla="*/ 47 h 894"/>
                <a:gd name="T70" fmla="*/ 101 w 722"/>
                <a:gd name="T71" fmla="*/ 42 h 894"/>
                <a:gd name="T72" fmla="*/ 93 w 722"/>
                <a:gd name="T73" fmla="*/ 44 h 894"/>
                <a:gd name="T74" fmla="*/ 90 w 722"/>
                <a:gd name="T75" fmla="*/ 35 h 894"/>
                <a:gd name="T76" fmla="*/ 73 w 722"/>
                <a:gd name="T77" fmla="*/ 34 h 894"/>
                <a:gd name="T78" fmla="*/ 77 w 722"/>
                <a:gd name="T79" fmla="*/ 12 h 894"/>
                <a:gd name="T80" fmla="*/ 69 w 722"/>
                <a:gd name="T81" fmla="*/ 15 h 894"/>
                <a:gd name="T82" fmla="*/ 53 w 722"/>
                <a:gd name="T83" fmla="*/ 0 h 894"/>
                <a:gd name="T84" fmla="*/ 45 w 722"/>
                <a:gd name="T85" fmla="*/ 4 h 894"/>
                <a:gd name="T86" fmla="*/ 40 w 722"/>
                <a:gd name="T87" fmla="*/ 16 h 894"/>
                <a:gd name="T88" fmla="*/ 35 w 722"/>
                <a:gd name="T89" fmla="*/ 17 h 894"/>
                <a:gd name="T90" fmla="*/ 38 w 722"/>
                <a:gd name="T91" fmla="*/ 26 h 894"/>
                <a:gd name="T92" fmla="*/ 51 w 722"/>
                <a:gd name="T93" fmla="*/ 30 h 894"/>
                <a:gd name="T94" fmla="*/ 55 w 722"/>
                <a:gd name="T95" fmla="*/ 46 h 894"/>
                <a:gd name="T96" fmla="*/ 42 w 722"/>
                <a:gd name="T97" fmla="*/ 54 h 894"/>
                <a:gd name="T98" fmla="*/ 28 w 722"/>
                <a:gd name="T99" fmla="*/ 42 h 894"/>
                <a:gd name="T100" fmla="*/ 17 w 722"/>
                <a:gd name="T101" fmla="*/ 49 h 894"/>
                <a:gd name="T102" fmla="*/ 22 w 722"/>
                <a:gd name="T103" fmla="*/ 62 h 894"/>
                <a:gd name="T104" fmla="*/ 12 w 722"/>
                <a:gd name="T105" fmla="*/ 71 h 894"/>
                <a:gd name="T106" fmla="*/ 13 w 722"/>
                <a:gd name="T107" fmla="*/ 84 h 894"/>
                <a:gd name="T108" fmla="*/ 0 w 722"/>
                <a:gd name="T109" fmla="*/ 88 h 894"/>
                <a:gd name="T110" fmla="*/ 11 w 722"/>
                <a:gd name="T111" fmla="*/ 96 h 894"/>
                <a:gd name="T112" fmla="*/ 24 w 722"/>
                <a:gd name="T113" fmla="*/ 112 h 894"/>
                <a:gd name="T114" fmla="*/ 40 w 722"/>
                <a:gd name="T115" fmla="*/ 103 h 894"/>
                <a:gd name="T116" fmla="*/ 44 w 722"/>
                <a:gd name="T117" fmla="*/ 118 h 894"/>
                <a:gd name="T118" fmla="*/ 43 w 722"/>
                <a:gd name="T119" fmla="*/ 134 h 894"/>
                <a:gd name="T120" fmla="*/ 24 w 722"/>
                <a:gd name="T121" fmla="*/ 144 h 894"/>
                <a:gd name="T122" fmla="*/ 19 w 722"/>
                <a:gd name="T123" fmla="*/ 148 h 89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722"/>
                <a:gd name="T187" fmla="*/ 0 h 894"/>
                <a:gd name="T188" fmla="*/ 722 w 722"/>
                <a:gd name="T189" fmla="*/ 894 h 894"/>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722" h="894">
                  <a:moveTo>
                    <a:pt x="74" y="591"/>
                  </a:moveTo>
                  <a:lnTo>
                    <a:pt x="94" y="620"/>
                  </a:lnTo>
                  <a:lnTo>
                    <a:pt x="133" y="652"/>
                  </a:lnTo>
                  <a:lnTo>
                    <a:pt x="165" y="650"/>
                  </a:lnTo>
                  <a:lnTo>
                    <a:pt x="202" y="669"/>
                  </a:lnTo>
                  <a:lnTo>
                    <a:pt x="202" y="766"/>
                  </a:lnTo>
                  <a:lnTo>
                    <a:pt x="234" y="807"/>
                  </a:lnTo>
                  <a:lnTo>
                    <a:pt x="250" y="868"/>
                  </a:lnTo>
                  <a:lnTo>
                    <a:pt x="267" y="872"/>
                  </a:lnTo>
                  <a:lnTo>
                    <a:pt x="303" y="827"/>
                  </a:lnTo>
                  <a:lnTo>
                    <a:pt x="338" y="815"/>
                  </a:lnTo>
                  <a:lnTo>
                    <a:pt x="358" y="841"/>
                  </a:lnTo>
                  <a:lnTo>
                    <a:pt x="326" y="878"/>
                  </a:lnTo>
                  <a:lnTo>
                    <a:pt x="366" y="894"/>
                  </a:lnTo>
                  <a:lnTo>
                    <a:pt x="425" y="833"/>
                  </a:lnTo>
                  <a:lnTo>
                    <a:pt x="454" y="868"/>
                  </a:lnTo>
                  <a:lnTo>
                    <a:pt x="531" y="870"/>
                  </a:lnTo>
                  <a:lnTo>
                    <a:pt x="557" y="886"/>
                  </a:lnTo>
                  <a:lnTo>
                    <a:pt x="616" y="825"/>
                  </a:lnTo>
                  <a:lnTo>
                    <a:pt x="645" y="752"/>
                  </a:lnTo>
                  <a:lnTo>
                    <a:pt x="673" y="709"/>
                  </a:lnTo>
                  <a:lnTo>
                    <a:pt x="704" y="697"/>
                  </a:lnTo>
                  <a:lnTo>
                    <a:pt x="683" y="654"/>
                  </a:lnTo>
                  <a:lnTo>
                    <a:pt x="722" y="604"/>
                  </a:lnTo>
                  <a:lnTo>
                    <a:pt x="720" y="563"/>
                  </a:lnTo>
                  <a:lnTo>
                    <a:pt x="689" y="567"/>
                  </a:lnTo>
                  <a:lnTo>
                    <a:pt x="647" y="551"/>
                  </a:lnTo>
                  <a:lnTo>
                    <a:pt x="598" y="567"/>
                  </a:lnTo>
                  <a:lnTo>
                    <a:pt x="588" y="508"/>
                  </a:lnTo>
                  <a:lnTo>
                    <a:pt x="533" y="482"/>
                  </a:lnTo>
                  <a:lnTo>
                    <a:pt x="521" y="429"/>
                  </a:lnTo>
                  <a:lnTo>
                    <a:pt x="549" y="386"/>
                  </a:lnTo>
                  <a:lnTo>
                    <a:pt x="496" y="331"/>
                  </a:lnTo>
                  <a:lnTo>
                    <a:pt x="431" y="252"/>
                  </a:lnTo>
                  <a:lnTo>
                    <a:pt x="435" y="185"/>
                  </a:lnTo>
                  <a:lnTo>
                    <a:pt x="403" y="166"/>
                  </a:lnTo>
                  <a:lnTo>
                    <a:pt x="374" y="173"/>
                  </a:lnTo>
                  <a:lnTo>
                    <a:pt x="358" y="138"/>
                  </a:lnTo>
                  <a:lnTo>
                    <a:pt x="291" y="136"/>
                  </a:lnTo>
                  <a:lnTo>
                    <a:pt x="305" y="47"/>
                  </a:lnTo>
                  <a:lnTo>
                    <a:pt x="273" y="61"/>
                  </a:lnTo>
                  <a:lnTo>
                    <a:pt x="214" y="0"/>
                  </a:lnTo>
                  <a:lnTo>
                    <a:pt x="177" y="16"/>
                  </a:lnTo>
                  <a:lnTo>
                    <a:pt x="157" y="63"/>
                  </a:lnTo>
                  <a:lnTo>
                    <a:pt x="137" y="67"/>
                  </a:lnTo>
                  <a:lnTo>
                    <a:pt x="149" y="101"/>
                  </a:lnTo>
                  <a:lnTo>
                    <a:pt x="204" y="122"/>
                  </a:lnTo>
                  <a:lnTo>
                    <a:pt x="222" y="183"/>
                  </a:lnTo>
                  <a:lnTo>
                    <a:pt x="167" y="215"/>
                  </a:lnTo>
                  <a:lnTo>
                    <a:pt x="114" y="166"/>
                  </a:lnTo>
                  <a:lnTo>
                    <a:pt x="67" y="195"/>
                  </a:lnTo>
                  <a:lnTo>
                    <a:pt x="86" y="250"/>
                  </a:lnTo>
                  <a:lnTo>
                    <a:pt x="49" y="282"/>
                  </a:lnTo>
                  <a:lnTo>
                    <a:pt x="53" y="335"/>
                  </a:lnTo>
                  <a:lnTo>
                    <a:pt x="0" y="349"/>
                  </a:lnTo>
                  <a:lnTo>
                    <a:pt x="43" y="384"/>
                  </a:lnTo>
                  <a:lnTo>
                    <a:pt x="98" y="447"/>
                  </a:lnTo>
                  <a:lnTo>
                    <a:pt x="157" y="410"/>
                  </a:lnTo>
                  <a:lnTo>
                    <a:pt x="175" y="473"/>
                  </a:lnTo>
                  <a:lnTo>
                    <a:pt x="171" y="536"/>
                  </a:lnTo>
                  <a:lnTo>
                    <a:pt x="96" y="575"/>
                  </a:lnTo>
                  <a:lnTo>
                    <a:pt x="74" y="591"/>
                  </a:lnTo>
                  <a:close/>
                </a:path>
              </a:pathLst>
            </a:custGeom>
            <a:grpFill/>
            <a:ln w="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61" name="Freeform 120"/>
            <p:cNvSpPr>
              <a:spLocks/>
            </p:cNvSpPr>
            <p:nvPr/>
          </p:nvSpPr>
          <p:spPr bwMode="gray">
            <a:xfrm>
              <a:off x="3477" y="2497"/>
              <a:ext cx="361" cy="447"/>
            </a:xfrm>
            <a:custGeom>
              <a:avLst/>
              <a:gdLst>
                <a:gd name="T0" fmla="*/ 19 w 722"/>
                <a:gd name="T1" fmla="*/ 148 h 894"/>
                <a:gd name="T2" fmla="*/ 23 w 722"/>
                <a:gd name="T3" fmla="*/ 155 h 894"/>
                <a:gd name="T4" fmla="*/ 34 w 722"/>
                <a:gd name="T5" fmla="*/ 163 h 894"/>
                <a:gd name="T6" fmla="*/ 42 w 722"/>
                <a:gd name="T7" fmla="*/ 163 h 894"/>
                <a:gd name="T8" fmla="*/ 50 w 722"/>
                <a:gd name="T9" fmla="*/ 168 h 894"/>
                <a:gd name="T10" fmla="*/ 50 w 722"/>
                <a:gd name="T11" fmla="*/ 192 h 894"/>
                <a:gd name="T12" fmla="*/ 58 w 722"/>
                <a:gd name="T13" fmla="*/ 202 h 894"/>
                <a:gd name="T14" fmla="*/ 62 w 722"/>
                <a:gd name="T15" fmla="*/ 217 h 894"/>
                <a:gd name="T16" fmla="*/ 67 w 722"/>
                <a:gd name="T17" fmla="*/ 218 h 894"/>
                <a:gd name="T18" fmla="*/ 76 w 722"/>
                <a:gd name="T19" fmla="*/ 207 h 894"/>
                <a:gd name="T20" fmla="*/ 85 w 722"/>
                <a:gd name="T21" fmla="*/ 204 h 894"/>
                <a:gd name="T22" fmla="*/ 90 w 722"/>
                <a:gd name="T23" fmla="*/ 211 h 894"/>
                <a:gd name="T24" fmla="*/ 82 w 722"/>
                <a:gd name="T25" fmla="*/ 220 h 894"/>
                <a:gd name="T26" fmla="*/ 91 w 722"/>
                <a:gd name="T27" fmla="*/ 224 h 894"/>
                <a:gd name="T28" fmla="*/ 106 w 722"/>
                <a:gd name="T29" fmla="*/ 209 h 894"/>
                <a:gd name="T30" fmla="*/ 113 w 722"/>
                <a:gd name="T31" fmla="*/ 217 h 894"/>
                <a:gd name="T32" fmla="*/ 133 w 722"/>
                <a:gd name="T33" fmla="*/ 218 h 894"/>
                <a:gd name="T34" fmla="*/ 140 w 722"/>
                <a:gd name="T35" fmla="*/ 222 h 894"/>
                <a:gd name="T36" fmla="*/ 154 w 722"/>
                <a:gd name="T37" fmla="*/ 207 h 894"/>
                <a:gd name="T38" fmla="*/ 162 w 722"/>
                <a:gd name="T39" fmla="*/ 188 h 894"/>
                <a:gd name="T40" fmla="*/ 169 w 722"/>
                <a:gd name="T41" fmla="*/ 178 h 894"/>
                <a:gd name="T42" fmla="*/ 176 w 722"/>
                <a:gd name="T43" fmla="*/ 175 h 894"/>
                <a:gd name="T44" fmla="*/ 171 w 722"/>
                <a:gd name="T45" fmla="*/ 164 h 894"/>
                <a:gd name="T46" fmla="*/ 181 w 722"/>
                <a:gd name="T47" fmla="*/ 151 h 894"/>
                <a:gd name="T48" fmla="*/ 180 w 722"/>
                <a:gd name="T49" fmla="*/ 141 h 894"/>
                <a:gd name="T50" fmla="*/ 173 w 722"/>
                <a:gd name="T51" fmla="*/ 142 h 894"/>
                <a:gd name="T52" fmla="*/ 162 w 722"/>
                <a:gd name="T53" fmla="*/ 138 h 894"/>
                <a:gd name="T54" fmla="*/ 150 w 722"/>
                <a:gd name="T55" fmla="*/ 142 h 894"/>
                <a:gd name="T56" fmla="*/ 147 w 722"/>
                <a:gd name="T57" fmla="*/ 127 h 894"/>
                <a:gd name="T58" fmla="*/ 134 w 722"/>
                <a:gd name="T59" fmla="*/ 120 h 894"/>
                <a:gd name="T60" fmla="*/ 131 w 722"/>
                <a:gd name="T61" fmla="*/ 108 h 894"/>
                <a:gd name="T62" fmla="*/ 138 w 722"/>
                <a:gd name="T63" fmla="*/ 97 h 894"/>
                <a:gd name="T64" fmla="*/ 124 w 722"/>
                <a:gd name="T65" fmla="*/ 83 h 894"/>
                <a:gd name="T66" fmla="*/ 108 w 722"/>
                <a:gd name="T67" fmla="*/ 63 h 894"/>
                <a:gd name="T68" fmla="*/ 109 w 722"/>
                <a:gd name="T69" fmla="*/ 47 h 894"/>
                <a:gd name="T70" fmla="*/ 101 w 722"/>
                <a:gd name="T71" fmla="*/ 42 h 894"/>
                <a:gd name="T72" fmla="*/ 93 w 722"/>
                <a:gd name="T73" fmla="*/ 44 h 894"/>
                <a:gd name="T74" fmla="*/ 90 w 722"/>
                <a:gd name="T75" fmla="*/ 35 h 894"/>
                <a:gd name="T76" fmla="*/ 73 w 722"/>
                <a:gd name="T77" fmla="*/ 34 h 894"/>
                <a:gd name="T78" fmla="*/ 77 w 722"/>
                <a:gd name="T79" fmla="*/ 12 h 894"/>
                <a:gd name="T80" fmla="*/ 69 w 722"/>
                <a:gd name="T81" fmla="*/ 15 h 894"/>
                <a:gd name="T82" fmla="*/ 53 w 722"/>
                <a:gd name="T83" fmla="*/ 0 h 894"/>
                <a:gd name="T84" fmla="*/ 45 w 722"/>
                <a:gd name="T85" fmla="*/ 4 h 894"/>
                <a:gd name="T86" fmla="*/ 40 w 722"/>
                <a:gd name="T87" fmla="*/ 16 h 894"/>
                <a:gd name="T88" fmla="*/ 35 w 722"/>
                <a:gd name="T89" fmla="*/ 17 h 894"/>
                <a:gd name="T90" fmla="*/ 38 w 722"/>
                <a:gd name="T91" fmla="*/ 26 h 894"/>
                <a:gd name="T92" fmla="*/ 51 w 722"/>
                <a:gd name="T93" fmla="*/ 30 h 894"/>
                <a:gd name="T94" fmla="*/ 55 w 722"/>
                <a:gd name="T95" fmla="*/ 46 h 894"/>
                <a:gd name="T96" fmla="*/ 42 w 722"/>
                <a:gd name="T97" fmla="*/ 54 h 894"/>
                <a:gd name="T98" fmla="*/ 28 w 722"/>
                <a:gd name="T99" fmla="*/ 42 h 894"/>
                <a:gd name="T100" fmla="*/ 17 w 722"/>
                <a:gd name="T101" fmla="*/ 49 h 894"/>
                <a:gd name="T102" fmla="*/ 22 w 722"/>
                <a:gd name="T103" fmla="*/ 62 h 894"/>
                <a:gd name="T104" fmla="*/ 12 w 722"/>
                <a:gd name="T105" fmla="*/ 71 h 894"/>
                <a:gd name="T106" fmla="*/ 13 w 722"/>
                <a:gd name="T107" fmla="*/ 84 h 894"/>
                <a:gd name="T108" fmla="*/ 0 w 722"/>
                <a:gd name="T109" fmla="*/ 88 h 894"/>
                <a:gd name="T110" fmla="*/ 11 w 722"/>
                <a:gd name="T111" fmla="*/ 96 h 894"/>
                <a:gd name="T112" fmla="*/ 24 w 722"/>
                <a:gd name="T113" fmla="*/ 112 h 894"/>
                <a:gd name="T114" fmla="*/ 40 w 722"/>
                <a:gd name="T115" fmla="*/ 103 h 894"/>
                <a:gd name="T116" fmla="*/ 44 w 722"/>
                <a:gd name="T117" fmla="*/ 118 h 894"/>
                <a:gd name="T118" fmla="*/ 43 w 722"/>
                <a:gd name="T119" fmla="*/ 134 h 894"/>
                <a:gd name="T120" fmla="*/ 24 w 722"/>
                <a:gd name="T121" fmla="*/ 144 h 894"/>
                <a:gd name="T122" fmla="*/ 19 w 722"/>
                <a:gd name="T123" fmla="*/ 148 h 89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722"/>
                <a:gd name="T187" fmla="*/ 0 h 894"/>
                <a:gd name="T188" fmla="*/ 722 w 722"/>
                <a:gd name="T189" fmla="*/ 894 h 894"/>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722" h="894">
                  <a:moveTo>
                    <a:pt x="74" y="591"/>
                  </a:moveTo>
                  <a:lnTo>
                    <a:pt x="94" y="620"/>
                  </a:lnTo>
                  <a:lnTo>
                    <a:pt x="133" y="652"/>
                  </a:lnTo>
                  <a:lnTo>
                    <a:pt x="165" y="650"/>
                  </a:lnTo>
                  <a:lnTo>
                    <a:pt x="202" y="669"/>
                  </a:lnTo>
                  <a:lnTo>
                    <a:pt x="202" y="766"/>
                  </a:lnTo>
                  <a:lnTo>
                    <a:pt x="234" y="807"/>
                  </a:lnTo>
                  <a:lnTo>
                    <a:pt x="250" y="868"/>
                  </a:lnTo>
                  <a:lnTo>
                    <a:pt x="267" y="872"/>
                  </a:lnTo>
                  <a:lnTo>
                    <a:pt x="303" y="827"/>
                  </a:lnTo>
                  <a:lnTo>
                    <a:pt x="338" y="815"/>
                  </a:lnTo>
                  <a:lnTo>
                    <a:pt x="358" y="841"/>
                  </a:lnTo>
                  <a:lnTo>
                    <a:pt x="326" y="878"/>
                  </a:lnTo>
                  <a:lnTo>
                    <a:pt x="366" y="894"/>
                  </a:lnTo>
                  <a:lnTo>
                    <a:pt x="425" y="833"/>
                  </a:lnTo>
                  <a:lnTo>
                    <a:pt x="454" y="868"/>
                  </a:lnTo>
                  <a:lnTo>
                    <a:pt x="531" y="870"/>
                  </a:lnTo>
                  <a:lnTo>
                    <a:pt x="557" y="886"/>
                  </a:lnTo>
                  <a:lnTo>
                    <a:pt x="616" y="825"/>
                  </a:lnTo>
                  <a:lnTo>
                    <a:pt x="645" y="752"/>
                  </a:lnTo>
                  <a:lnTo>
                    <a:pt x="673" y="709"/>
                  </a:lnTo>
                  <a:lnTo>
                    <a:pt x="704" y="697"/>
                  </a:lnTo>
                  <a:lnTo>
                    <a:pt x="683" y="654"/>
                  </a:lnTo>
                  <a:lnTo>
                    <a:pt x="722" y="604"/>
                  </a:lnTo>
                  <a:lnTo>
                    <a:pt x="720" y="563"/>
                  </a:lnTo>
                  <a:lnTo>
                    <a:pt x="689" y="567"/>
                  </a:lnTo>
                  <a:lnTo>
                    <a:pt x="647" y="551"/>
                  </a:lnTo>
                  <a:lnTo>
                    <a:pt x="598" y="567"/>
                  </a:lnTo>
                  <a:lnTo>
                    <a:pt x="588" y="508"/>
                  </a:lnTo>
                  <a:lnTo>
                    <a:pt x="533" y="482"/>
                  </a:lnTo>
                  <a:lnTo>
                    <a:pt x="521" y="429"/>
                  </a:lnTo>
                  <a:lnTo>
                    <a:pt x="549" y="386"/>
                  </a:lnTo>
                  <a:lnTo>
                    <a:pt x="496" y="331"/>
                  </a:lnTo>
                  <a:lnTo>
                    <a:pt x="431" y="252"/>
                  </a:lnTo>
                  <a:lnTo>
                    <a:pt x="435" y="185"/>
                  </a:lnTo>
                  <a:lnTo>
                    <a:pt x="403" y="166"/>
                  </a:lnTo>
                  <a:lnTo>
                    <a:pt x="374" y="173"/>
                  </a:lnTo>
                  <a:lnTo>
                    <a:pt x="358" y="138"/>
                  </a:lnTo>
                  <a:lnTo>
                    <a:pt x="291" y="136"/>
                  </a:lnTo>
                  <a:lnTo>
                    <a:pt x="305" y="47"/>
                  </a:lnTo>
                  <a:lnTo>
                    <a:pt x="273" y="61"/>
                  </a:lnTo>
                  <a:lnTo>
                    <a:pt x="214" y="0"/>
                  </a:lnTo>
                  <a:lnTo>
                    <a:pt x="177" y="16"/>
                  </a:lnTo>
                  <a:lnTo>
                    <a:pt x="157" y="63"/>
                  </a:lnTo>
                  <a:lnTo>
                    <a:pt x="137" y="67"/>
                  </a:lnTo>
                  <a:lnTo>
                    <a:pt x="149" y="101"/>
                  </a:lnTo>
                  <a:lnTo>
                    <a:pt x="204" y="122"/>
                  </a:lnTo>
                  <a:lnTo>
                    <a:pt x="222" y="183"/>
                  </a:lnTo>
                  <a:lnTo>
                    <a:pt x="167" y="215"/>
                  </a:lnTo>
                  <a:lnTo>
                    <a:pt x="114" y="166"/>
                  </a:lnTo>
                  <a:lnTo>
                    <a:pt x="67" y="195"/>
                  </a:lnTo>
                  <a:lnTo>
                    <a:pt x="86" y="250"/>
                  </a:lnTo>
                  <a:lnTo>
                    <a:pt x="49" y="282"/>
                  </a:lnTo>
                  <a:lnTo>
                    <a:pt x="53" y="335"/>
                  </a:lnTo>
                  <a:lnTo>
                    <a:pt x="0" y="349"/>
                  </a:lnTo>
                  <a:lnTo>
                    <a:pt x="43" y="384"/>
                  </a:lnTo>
                  <a:lnTo>
                    <a:pt x="98" y="447"/>
                  </a:lnTo>
                  <a:lnTo>
                    <a:pt x="157" y="410"/>
                  </a:lnTo>
                  <a:lnTo>
                    <a:pt x="175" y="473"/>
                  </a:lnTo>
                  <a:lnTo>
                    <a:pt x="171" y="536"/>
                  </a:lnTo>
                  <a:lnTo>
                    <a:pt x="96" y="575"/>
                  </a:lnTo>
                  <a:lnTo>
                    <a:pt x="74" y="591"/>
                  </a:lnTo>
                </a:path>
              </a:pathLst>
            </a:custGeom>
            <a:grpFill/>
            <a:ln w="635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62" name="Freeform 121"/>
            <p:cNvSpPr>
              <a:spLocks/>
            </p:cNvSpPr>
            <p:nvPr/>
          </p:nvSpPr>
          <p:spPr bwMode="gray">
            <a:xfrm>
              <a:off x="3034" y="2686"/>
              <a:ext cx="568" cy="356"/>
            </a:xfrm>
            <a:custGeom>
              <a:avLst/>
              <a:gdLst>
                <a:gd name="T0" fmla="*/ 40 w 1136"/>
                <a:gd name="T1" fmla="*/ 51 h 713"/>
                <a:gd name="T2" fmla="*/ 52 w 1136"/>
                <a:gd name="T3" fmla="*/ 64 h 713"/>
                <a:gd name="T4" fmla="*/ 58 w 1136"/>
                <a:gd name="T5" fmla="*/ 104 h 713"/>
                <a:gd name="T6" fmla="*/ 35 w 1136"/>
                <a:gd name="T7" fmla="*/ 118 h 713"/>
                <a:gd name="T8" fmla="*/ 0 w 1136"/>
                <a:gd name="T9" fmla="*/ 129 h 713"/>
                <a:gd name="T10" fmla="*/ 20 w 1136"/>
                <a:gd name="T11" fmla="*/ 167 h 713"/>
                <a:gd name="T12" fmla="*/ 40 w 1136"/>
                <a:gd name="T13" fmla="*/ 162 h 713"/>
                <a:gd name="T14" fmla="*/ 80 w 1136"/>
                <a:gd name="T15" fmla="*/ 153 h 713"/>
                <a:gd name="T16" fmla="*/ 76 w 1136"/>
                <a:gd name="T17" fmla="*/ 136 h 713"/>
                <a:gd name="T18" fmla="*/ 115 w 1136"/>
                <a:gd name="T19" fmla="*/ 138 h 713"/>
                <a:gd name="T20" fmla="*/ 147 w 1136"/>
                <a:gd name="T21" fmla="*/ 149 h 713"/>
                <a:gd name="T22" fmla="*/ 170 w 1136"/>
                <a:gd name="T23" fmla="*/ 142 h 713"/>
                <a:gd name="T24" fmla="*/ 189 w 1136"/>
                <a:gd name="T25" fmla="*/ 138 h 713"/>
                <a:gd name="T26" fmla="*/ 196 w 1136"/>
                <a:gd name="T27" fmla="*/ 160 h 713"/>
                <a:gd name="T28" fmla="*/ 221 w 1136"/>
                <a:gd name="T29" fmla="*/ 152 h 713"/>
                <a:gd name="T30" fmla="*/ 247 w 1136"/>
                <a:gd name="T31" fmla="*/ 135 h 713"/>
                <a:gd name="T32" fmla="*/ 264 w 1136"/>
                <a:gd name="T33" fmla="*/ 124 h 713"/>
                <a:gd name="T34" fmla="*/ 284 w 1136"/>
                <a:gd name="T35" fmla="*/ 122 h 713"/>
                <a:gd name="T36" fmla="*/ 272 w 1136"/>
                <a:gd name="T37" fmla="*/ 97 h 713"/>
                <a:gd name="T38" fmla="*/ 263 w 1136"/>
                <a:gd name="T39" fmla="*/ 68 h 713"/>
                <a:gd name="T40" fmla="*/ 245 w 1136"/>
                <a:gd name="T41" fmla="*/ 60 h 713"/>
                <a:gd name="T42" fmla="*/ 225 w 1136"/>
                <a:gd name="T43" fmla="*/ 59 h 713"/>
                <a:gd name="T44" fmla="*/ 196 w 1136"/>
                <a:gd name="T45" fmla="*/ 50 h 713"/>
                <a:gd name="T46" fmla="*/ 186 w 1136"/>
                <a:gd name="T47" fmla="*/ 24 h 713"/>
                <a:gd name="T48" fmla="*/ 157 w 1136"/>
                <a:gd name="T49" fmla="*/ 26 h 713"/>
                <a:gd name="T50" fmla="*/ 107 w 1136"/>
                <a:gd name="T51" fmla="*/ 21 h 713"/>
                <a:gd name="T52" fmla="*/ 71 w 1136"/>
                <a:gd name="T53" fmla="*/ 6 h 713"/>
                <a:gd name="T54" fmla="*/ 50 w 1136"/>
                <a:gd name="T55" fmla="*/ 4 h 713"/>
                <a:gd name="T56" fmla="*/ 43 w 1136"/>
                <a:gd name="T57" fmla="*/ 2 h 713"/>
                <a:gd name="T58" fmla="*/ 35 w 1136"/>
                <a:gd name="T59" fmla="*/ 1 h 713"/>
                <a:gd name="T60" fmla="*/ 34 w 1136"/>
                <a:gd name="T61" fmla="*/ 2 h 713"/>
                <a:gd name="T62" fmla="*/ 31 w 1136"/>
                <a:gd name="T63" fmla="*/ 7 h 713"/>
                <a:gd name="T64" fmla="*/ 29 w 1136"/>
                <a:gd name="T65" fmla="*/ 9 h 713"/>
                <a:gd name="T66" fmla="*/ 54 w 1136"/>
                <a:gd name="T67" fmla="*/ 24 h 713"/>
                <a:gd name="T68" fmla="*/ 33 w 1136"/>
                <a:gd name="T69" fmla="*/ 42 h 713"/>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136"/>
                <a:gd name="T106" fmla="*/ 0 h 713"/>
                <a:gd name="T107" fmla="*/ 1136 w 1136"/>
                <a:gd name="T108" fmla="*/ 713 h 713"/>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136" h="713">
                  <a:moveTo>
                    <a:pt x="130" y="169"/>
                  </a:moveTo>
                  <a:lnTo>
                    <a:pt x="159" y="205"/>
                  </a:lnTo>
                  <a:lnTo>
                    <a:pt x="157" y="258"/>
                  </a:lnTo>
                  <a:lnTo>
                    <a:pt x="208" y="256"/>
                  </a:lnTo>
                  <a:lnTo>
                    <a:pt x="236" y="331"/>
                  </a:lnTo>
                  <a:lnTo>
                    <a:pt x="234" y="417"/>
                  </a:lnTo>
                  <a:lnTo>
                    <a:pt x="183" y="425"/>
                  </a:lnTo>
                  <a:lnTo>
                    <a:pt x="140" y="474"/>
                  </a:lnTo>
                  <a:lnTo>
                    <a:pt x="33" y="482"/>
                  </a:lnTo>
                  <a:lnTo>
                    <a:pt x="0" y="516"/>
                  </a:lnTo>
                  <a:lnTo>
                    <a:pt x="23" y="591"/>
                  </a:lnTo>
                  <a:lnTo>
                    <a:pt x="82" y="671"/>
                  </a:lnTo>
                  <a:lnTo>
                    <a:pt x="134" y="713"/>
                  </a:lnTo>
                  <a:lnTo>
                    <a:pt x="161" y="648"/>
                  </a:lnTo>
                  <a:lnTo>
                    <a:pt x="220" y="596"/>
                  </a:lnTo>
                  <a:lnTo>
                    <a:pt x="319" y="612"/>
                  </a:lnTo>
                  <a:lnTo>
                    <a:pt x="332" y="585"/>
                  </a:lnTo>
                  <a:lnTo>
                    <a:pt x="303" y="545"/>
                  </a:lnTo>
                  <a:lnTo>
                    <a:pt x="372" y="528"/>
                  </a:lnTo>
                  <a:lnTo>
                    <a:pt x="460" y="555"/>
                  </a:lnTo>
                  <a:lnTo>
                    <a:pt x="531" y="559"/>
                  </a:lnTo>
                  <a:lnTo>
                    <a:pt x="588" y="598"/>
                  </a:lnTo>
                  <a:lnTo>
                    <a:pt x="649" y="563"/>
                  </a:lnTo>
                  <a:lnTo>
                    <a:pt x="681" y="569"/>
                  </a:lnTo>
                  <a:lnTo>
                    <a:pt x="687" y="600"/>
                  </a:lnTo>
                  <a:lnTo>
                    <a:pt x="758" y="553"/>
                  </a:lnTo>
                  <a:lnTo>
                    <a:pt x="791" y="587"/>
                  </a:lnTo>
                  <a:lnTo>
                    <a:pt x="785" y="640"/>
                  </a:lnTo>
                  <a:lnTo>
                    <a:pt x="832" y="654"/>
                  </a:lnTo>
                  <a:lnTo>
                    <a:pt x="884" y="608"/>
                  </a:lnTo>
                  <a:lnTo>
                    <a:pt x="947" y="594"/>
                  </a:lnTo>
                  <a:lnTo>
                    <a:pt x="988" y="543"/>
                  </a:lnTo>
                  <a:lnTo>
                    <a:pt x="1019" y="533"/>
                  </a:lnTo>
                  <a:lnTo>
                    <a:pt x="1055" y="496"/>
                  </a:lnTo>
                  <a:lnTo>
                    <a:pt x="1108" y="516"/>
                  </a:lnTo>
                  <a:lnTo>
                    <a:pt x="1136" y="490"/>
                  </a:lnTo>
                  <a:lnTo>
                    <a:pt x="1122" y="431"/>
                  </a:lnTo>
                  <a:lnTo>
                    <a:pt x="1088" y="388"/>
                  </a:lnTo>
                  <a:lnTo>
                    <a:pt x="1088" y="291"/>
                  </a:lnTo>
                  <a:lnTo>
                    <a:pt x="1051" y="272"/>
                  </a:lnTo>
                  <a:lnTo>
                    <a:pt x="1019" y="274"/>
                  </a:lnTo>
                  <a:lnTo>
                    <a:pt x="980" y="242"/>
                  </a:lnTo>
                  <a:lnTo>
                    <a:pt x="960" y="213"/>
                  </a:lnTo>
                  <a:lnTo>
                    <a:pt x="901" y="236"/>
                  </a:lnTo>
                  <a:lnTo>
                    <a:pt x="836" y="187"/>
                  </a:lnTo>
                  <a:lnTo>
                    <a:pt x="783" y="203"/>
                  </a:lnTo>
                  <a:lnTo>
                    <a:pt x="748" y="160"/>
                  </a:lnTo>
                  <a:lnTo>
                    <a:pt x="744" y="98"/>
                  </a:lnTo>
                  <a:lnTo>
                    <a:pt x="677" y="126"/>
                  </a:lnTo>
                  <a:lnTo>
                    <a:pt x="628" y="106"/>
                  </a:lnTo>
                  <a:lnTo>
                    <a:pt x="514" y="124"/>
                  </a:lnTo>
                  <a:lnTo>
                    <a:pt x="427" y="87"/>
                  </a:lnTo>
                  <a:lnTo>
                    <a:pt x="329" y="0"/>
                  </a:lnTo>
                  <a:lnTo>
                    <a:pt x="283" y="24"/>
                  </a:lnTo>
                  <a:lnTo>
                    <a:pt x="205" y="18"/>
                  </a:lnTo>
                  <a:lnTo>
                    <a:pt x="201" y="16"/>
                  </a:lnTo>
                  <a:lnTo>
                    <a:pt x="187" y="14"/>
                  </a:lnTo>
                  <a:lnTo>
                    <a:pt x="171" y="10"/>
                  </a:lnTo>
                  <a:lnTo>
                    <a:pt x="153" y="6"/>
                  </a:lnTo>
                  <a:lnTo>
                    <a:pt x="140" y="4"/>
                  </a:lnTo>
                  <a:lnTo>
                    <a:pt x="136" y="4"/>
                  </a:lnTo>
                  <a:lnTo>
                    <a:pt x="134" y="8"/>
                  </a:lnTo>
                  <a:lnTo>
                    <a:pt x="130" y="18"/>
                  </a:lnTo>
                  <a:lnTo>
                    <a:pt x="124" y="28"/>
                  </a:lnTo>
                  <a:lnTo>
                    <a:pt x="120" y="36"/>
                  </a:lnTo>
                  <a:lnTo>
                    <a:pt x="118" y="39"/>
                  </a:lnTo>
                  <a:lnTo>
                    <a:pt x="181" y="79"/>
                  </a:lnTo>
                  <a:lnTo>
                    <a:pt x="216" y="98"/>
                  </a:lnTo>
                  <a:lnTo>
                    <a:pt x="151" y="140"/>
                  </a:lnTo>
                  <a:lnTo>
                    <a:pt x="130" y="169"/>
                  </a:lnTo>
                  <a:close/>
                </a:path>
              </a:pathLst>
            </a:custGeom>
            <a:grpFill/>
            <a:ln w="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63" name="Freeform 122"/>
            <p:cNvSpPr>
              <a:spLocks/>
            </p:cNvSpPr>
            <p:nvPr/>
          </p:nvSpPr>
          <p:spPr bwMode="gray">
            <a:xfrm>
              <a:off x="3034" y="2686"/>
              <a:ext cx="568" cy="356"/>
            </a:xfrm>
            <a:custGeom>
              <a:avLst/>
              <a:gdLst>
                <a:gd name="T0" fmla="*/ 40 w 1136"/>
                <a:gd name="T1" fmla="*/ 51 h 713"/>
                <a:gd name="T2" fmla="*/ 52 w 1136"/>
                <a:gd name="T3" fmla="*/ 64 h 713"/>
                <a:gd name="T4" fmla="*/ 58 w 1136"/>
                <a:gd name="T5" fmla="*/ 104 h 713"/>
                <a:gd name="T6" fmla="*/ 35 w 1136"/>
                <a:gd name="T7" fmla="*/ 118 h 713"/>
                <a:gd name="T8" fmla="*/ 0 w 1136"/>
                <a:gd name="T9" fmla="*/ 129 h 713"/>
                <a:gd name="T10" fmla="*/ 20 w 1136"/>
                <a:gd name="T11" fmla="*/ 167 h 713"/>
                <a:gd name="T12" fmla="*/ 40 w 1136"/>
                <a:gd name="T13" fmla="*/ 162 h 713"/>
                <a:gd name="T14" fmla="*/ 80 w 1136"/>
                <a:gd name="T15" fmla="*/ 153 h 713"/>
                <a:gd name="T16" fmla="*/ 76 w 1136"/>
                <a:gd name="T17" fmla="*/ 136 h 713"/>
                <a:gd name="T18" fmla="*/ 115 w 1136"/>
                <a:gd name="T19" fmla="*/ 138 h 713"/>
                <a:gd name="T20" fmla="*/ 147 w 1136"/>
                <a:gd name="T21" fmla="*/ 149 h 713"/>
                <a:gd name="T22" fmla="*/ 170 w 1136"/>
                <a:gd name="T23" fmla="*/ 142 h 713"/>
                <a:gd name="T24" fmla="*/ 189 w 1136"/>
                <a:gd name="T25" fmla="*/ 138 h 713"/>
                <a:gd name="T26" fmla="*/ 196 w 1136"/>
                <a:gd name="T27" fmla="*/ 160 h 713"/>
                <a:gd name="T28" fmla="*/ 221 w 1136"/>
                <a:gd name="T29" fmla="*/ 152 h 713"/>
                <a:gd name="T30" fmla="*/ 247 w 1136"/>
                <a:gd name="T31" fmla="*/ 135 h 713"/>
                <a:gd name="T32" fmla="*/ 264 w 1136"/>
                <a:gd name="T33" fmla="*/ 124 h 713"/>
                <a:gd name="T34" fmla="*/ 284 w 1136"/>
                <a:gd name="T35" fmla="*/ 122 h 713"/>
                <a:gd name="T36" fmla="*/ 272 w 1136"/>
                <a:gd name="T37" fmla="*/ 97 h 713"/>
                <a:gd name="T38" fmla="*/ 263 w 1136"/>
                <a:gd name="T39" fmla="*/ 68 h 713"/>
                <a:gd name="T40" fmla="*/ 245 w 1136"/>
                <a:gd name="T41" fmla="*/ 60 h 713"/>
                <a:gd name="T42" fmla="*/ 225 w 1136"/>
                <a:gd name="T43" fmla="*/ 59 h 713"/>
                <a:gd name="T44" fmla="*/ 196 w 1136"/>
                <a:gd name="T45" fmla="*/ 50 h 713"/>
                <a:gd name="T46" fmla="*/ 186 w 1136"/>
                <a:gd name="T47" fmla="*/ 24 h 713"/>
                <a:gd name="T48" fmla="*/ 157 w 1136"/>
                <a:gd name="T49" fmla="*/ 26 h 713"/>
                <a:gd name="T50" fmla="*/ 107 w 1136"/>
                <a:gd name="T51" fmla="*/ 21 h 713"/>
                <a:gd name="T52" fmla="*/ 71 w 1136"/>
                <a:gd name="T53" fmla="*/ 6 h 713"/>
                <a:gd name="T54" fmla="*/ 50 w 1136"/>
                <a:gd name="T55" fmla="*/ 4 h 713"/>
                <a:gd name="T56" fmla="*/ 43 w 1136"/>
                <a:gd name="T57" fmla="*/ 2 h 713"/>
                <a:gd name="T58" fmla="*/ 35 w 1136"/>
                <a:gd name="T59" fmla="*/ 1 h 713"/>
                <a:gd name="T60" fmla="*/ 34 w 1136"/>
                <a:gd name="T61" fmla="*/ 2 h 713"/>
                <a:gd name="T62" fmla="*/ 31 w 1136"/>
                <a:gd name="T63" fmla="*/ 7 h 713"/>
                <a:gd name="T64" fmla="*/ 29 w 1136"/>
                <a:gd name="T65" fmla="*/ 9 h 713"/>
                <a:gd name="T66" fmla="*/ 54 w 1136"/>
                <a:gd name="T67" fmla="*/ 24 h 713"/>
                <a:gd name="T68" fmla="*/ 33 w 1136"/>
                <a:gd name="T69" fmla="*/ 42 h 713"/>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136"/>
                <a:gd name="T106" fmla="*/ 0 h 713"/>
                <a:gd name="T107" fmla="*/ 1136 w 1136"/>
                <a:gd name="T108" fmla="*/ 713 h 713"/>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136" h="713">
                  <a:moveTo>
                    <a:pt x="130" y="169"/>
                  </a:moveTo>
                  <a:lnTo>
                    <a:pt x="159" y="205"/>
                  </a:lnTo>
                  <a:lnTo>
                    <a:pt x="157" y="258"/>
                  </a:lnTo>
                  <a:lnTo>
                    <a:pt x="208" y="256"/>
                  </a:lnTo>
                  <a:lnTo>
                    <a:pt x="236" y="331"/>
                  </a:lnTo>
                  <a:lnTo>
                    <a:pt x="234" y="417"/>
                  </a:lnTo>
                  <a:lnTo>
                    <a:pt x="183" y="425"/>
                  </a:lnTo>
                  <a:lnTo>
                    <a:pt x="140" y="474"/>
                  </a:lnTo>
                  <a:lnTo>
                    <a:pt x="33" y="482"/>
                  </a:lnTo>
                  <a:lnTo>
                    <a:pt x="0" y="516"/>
                  </a:lnTo>
                  <a:lnTo>
                    <a:pt x="23" y="591"/>
                  </a:lnTo>
                  <a:lnTo>
                    <a:pt x="82" y="671"/>
                  </a:lnTo>
                  <a:lnTo>
                    <a:pt x="134" y="713"/>
                  </a:lnTo>
                  <a:lnTo>
                    <a:pt x="161" y="648"/>
                  </a:lnTo>
                  <a:lnTo>
                    <a:pt x="220" y="596"/>
                  </a:lnTo>
                  <a:lnTo>
                    <a:pt x="319" y="612"/>
                  </a:lnTo>
                  <a:lnTo>
                    <a:pt x="332" y="585"/>
                  </a:lnTo>
                  <a:lnTo>
                    <a:pt x="303" y="545"/>
                  </a:lnTo>
                  <a:lnTo>
                    <a:pt x="372" y="528"/>
                  </a:lnTo>
                  <a:lnTo>
                    <a:pt x="460" y="555"/>
                  </a:lnTo>
                  <a:lnTo>
                    <a:pt x="531" y="559"/>
                  </a:lnTo>
                  <a:lnTo>
                    <a:pt x="588" y="598"/>
                  </a:lnTo>
                  <a:lnTo>
                    <a:pt x="649" y="563"/>
                  </a:lnTo>
                  <a:lnTo>
                    <a:pt x="681" y="569"/>
                  </a:lnTo>
                  <a:lnTo>
                    <a:pt x="687" y="600"/>
                  </a:lnTo>
                  <a:lnTo>
                    <a:pt x="758" y="553"/>
                  </a:lnTo>
                  <a:lnTo>
                    <a:pt x="791" y="587"/>
                  </a:lnTo>
                  <a:lnTo>
                    <a:pt x="785" y="640"/>
                  </a:lnTo>
                  <a:lnTo>
                    <a:pt x="832" y="654"/>
                  </a:lnTo>
                  <a:lnTo>
                    <a:pt x="884" y="608"/>
                  </a:lnTo>
                  <a:lnTo>
                    <a:pt x="947" y="594"/>
                  </a:lnTo>
                  <a:lnTo>
                    <a:pt x="988" y="543"/>
                  </a:lnTo>
                  <a:lnTo>
                    <a:pt x="1019" y="533"/>
                  </a:lnTo>
                  <a:lnTo>
                    <a:pt x="1055" y="496"/>
                  </a:lnTo>
                  <a:lnTo>
                    <a:pt x="1108" y="516"/>
                  </a:lnTo>
                  <a:lnTo>
                    <a:pt x="1136" y="490"/>
                  </a:lnTo>
                  <a:lnTo>
                    <a:pt x="1122" y="431"/>
                  </a:lnTo>
                  <a:lnTo>
                    <a:pt x="1088" y="388"/>
                  </a:lnTo>
                  <a:lnTo>
                    <a:pt x="1088" y="291"/>
                  </a:lnTo>
                  <a:lnTo>
                    <a:pt x="1051" y="272"/>
                  </a:lnTo>
                  <a:lnTo>
                    <a:pt x="1019" y="274"/>
                  </a:lnTo>
                  <a:lnTo>
                    <a:pt x="980" y="242"/>
                  </a:lnTo>
                  <a:lnTo>
                    <a:pt x="960" y="213"/>
                  </a:lnTo>
                  <a:lnTo>
                    <a:pt x="901" y="236"/>
                  </a:lnTo>
                  <a:lnTo>
                    <a:pt x="836" y="187"/>
                  </a:lnTo>
                  <a:lnTo>
                    <a:pt x="783" y="203"/>
                  </a:lnTo>
                  <a:lnTo>
                    <a:pt x="748" y="160"/>
                  </a:lnTo>
                  <a:lnTo>
                    <a:pt x="744" y="98"/>
                  </a:lnTo>
                  <a:lnTo>
                    <a:pt x="677" y="126"/>
                  </a:lnTo>
                  <a:lnTo>
                    <a:pt x="628" y="106"/>
                  </a:lnTo>
                  <a:lnTo>
                    <a:pt x="514" y="124"/>
                  </a:lnTo>
                  <a:lnTo>
                    <a:pt x="427" y="87"/>
                  </a:lnTo>
                  <a:lnTo>
                    <a:pt x="329" y="0"/>
                  </a:lnTo>
                  <a:lnTo>
                    <a:pt x="283" y="24"/>
                  </a:lnTo>
                  <a:lnTo>
                    <a:pt x="205" y="18"/>
                  </a:lnTo>
                  <a:lnTo>
                    <a:pt x="201" y="16"/>
                  </a:lnTo>
                  <a:lnTo>
                    <a:pt x="187" y="14"/>
                  </a:lnTo>
                  <a:lnTo>
                    <a:pt x="171" y="10"/>
                  </a:lnTo>
                  <a:lnTo>
                    <a:pt x="153" y="6"/>
                  </a:lnTo>
                  <a:lnTo>
                    <a:pt x="140" y="4"/>
                  </a:lnTo>
                  <a:lnTo>
                    <a:pt x="136" y="4"/>
                  </a:lnTo>
                  <a:lnTo>
                    <a:pt x="134" y="8"/>
                  </a:lnTo>
                  <a:lnTo>
                    <a:pt x="130" y="18"/>
                  </a:lnTo>
                  <a:lnTo>
                    <a:pt x="124" y="28"/>
                  </a:lnTo>
                  <a:lnTo>
                    <a:pt x="120" y="36"/>
                  </a:lnTo>
                  <a:lnTo>
                    <a:pt x="118" y="39"/>
                  </a:lnTo>
                  <a:lnTo>
                    <a:pt x="181" y="79"/>
                  </a:lnTo>
                  <a:lnTo>
                    <a:pt x="216" y="98"/>
                  </a:lnTo>
                  <a:lnTo>
                    <a:pt x="151" y="140"/>
                  </a:lnTo>
                  <a:lnTo>
                    <a:pt x="130" y="169"/>
                  </a:lnTo>
                </a:path>
              </a:pathLst>
            </a:custGeom>
            <a:grpFill/>
            <a:ln w="635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64" name="Freeform 123"/>
            <p:cNvSpPr>
              <a:spLocks/>
            </p:cNvSpPr>
            <p:nvPr/>
          </p:nvSpPr>
          <p:spPr bwMode="gray">
            <a:xfrm>
              <a:off x="3140" y="2406"/>
              <a:ext cx="448" cy="398"/>
            </a:xfrm>
            <a:custGeom>
              <a:avLst/>
              <a:gdLst>
                <a:gd name="T0" fmla="*/ 0 w 896"/>
                <a:gd name="T1" fmla="*/ 84 h 797"/>
                <a:gd name="T2" fmla="*/ 7 w 896"/>
                <a:gd name="T3" fmla="*/ 100 h 797"/>
                <a:gd name="T4" fmla="*/ 17 w 896"/>
                <a:gd name="T5" fmla="*/ 115 h 797"/>
                <a:gd name="T6" fmla="*/ 30 w 896"/>
                <a:gd name="T7" fmla="*/ 127 h 797"/>
                <a:gd name="T8" fmla="*/ 29 w 896"/>
                <a:gd name="T9" fmla="*/ 140 h 797"/>
                <a:gd name="T10" fmla="*/ 53 w 896"/>
                <a:gd name="T11" fmla="*/ 162 h 797"/>
                <a:gd name="T12" fmla="*/ 76 w 896"/>
                <a:gd name="T13" fmla="*/ 171 h 797"/>
                <a:gd name="T14" fmla="*/ 104 w 896"/>
                <a:gd name="T15" fmla="*/ 166 h 797"/>
                <a:gd name="T16" fmla="*/ 116 w 896"/>
                <a:gd name="T17" fmla="*/ 171 h 797"/>
                <a:gd name="T18" fmla="*/ 133 w 896"/>
                <a:gd name="T19" fmla="*/ 164 h 797"/>
                <a:gd name="T20" fmla="*/ 134 w 896"/>
                <a:gd name="T21" fmla="*/ 180 h 797"/>
                <a:gd name="T22" fmla="*/ 143 w 896"/>
                <a:gd name="T23" fmla="*/ 191 h 797"/>
                <a:gd name="T24" fmla="*/ 156 w 896"/>
                <a:gd name="T25" fmla="*/ 187 h 797"/>
                <a:gd name="T26" fmla="*/ 173 w 896"/>
                <a:gd name="T27" fmla="*/ 199 h 797"/>
                <a:gd name="T28" fmla="*/ 188 w 896"/>
                <a:gd name="T29" fmla="*/ 194 h 797"/>
                <a:gd name="T30" fmla="*/ 193 w 896"/>
                <a:gd name="T31" fmla="*/ 189 h 797"/>
                <a:gd name="T32" fmla="*/ 212 w 896"/>
                <a:gd name="T33" fmla="*/ 179 h 797"/>
                <a:gd name="T34" fmla="*/ 213 w 896"/>
                <a:gd name="T35" fmla="*/ 163 h 797"/>
                <a:gd name="T36" fmla="*/ 208 w 896"/>
                <a:gd name="T37" fmla="*/ 148 h 797"/>
                <a:gd name="T38" fmla="*/ 194 w 896"/>
                <a:gd name="T39" fmla="*/ 157 h 797"/>
                <a:gd name="T40" fmla="*/ 180 w 896"/>
                <a:gd name="T41" fmla="*/ 141 h 797"/>
                <a:gd name="T42" fmla="*/ 170 w 896"/>
                <a:gd name="T43" fmla="*/ 133 h 797"/>
                <a:gd name="T44" fmla="*/ 182 w 896"/>
                <a:gd name="T45" fmla="*/ 129 h 797"/>
                <a:gd name="T46" fmla="*/ 181 w 896"/>
                <a:gd name="T47" fmla="*/ 116 h 797"/>
                <a:gd name="T48" fmla="*/ 190 w 896"/>
                <a:gd name="T49" fmla="*/ 108 h 797"/>
                <a:gd name="T50" fmla="*/ 186 w 896"/>
                <a:gd name="T51" fmla="*/ 94 h 797"/>
                <a:gd name="T52" fmla="*/ 197 w 896"/>
                <a:gd name="T53" fmla="*/ 87 h 797"/>
                <a:gd name="T54" fmla="*/ 211 w 896"/>
                <a:gd name="T55" fmla="*/ 99 h 797"/>
                <a:gd name="T56" fmla="*/ 224 w 896"/>
                <a:gd name="T57" fmla="*/ 91 h 797"/>
                <a:gd name="T58" fmla="*/ 219 w 896"/>
                <a:gd name="T59" fmla="*/ 75 h 797"/>
                <a:gd name="T60" fmla="*/ 206 w 896"/>
                <a:gd name="T61" fmla="*/ 71 h 797"/>
                <a:gd name="T62" fmla="*/ 203 w 896"/>
                <a:gd name="T63" fmla="*/ 62 h 797"/>
                <a:gd name="T64" fmla="*/ 182 w 896"/>
                <a:gd name="T65" fmla="*/ 66 h 797"/>
                <a:gd name="T66" fmla="*/ 169 w 896"/>
                <a:gd name="T67" fmla="*/ 53 h 797"/>
                <a:gd name="T68" fmla="*/ 157 w 896"/>
                <a:gd name="T69" fmla="*/ 53 h 797"/>
                <a:gd name="T70" fmla="*/ 156 w 896"/>
                <a:gd name="T71" fmla="*/ 41 h 797"/>
                <a:gd name="T72" fmla="*/ 173 w 896"/>
                <a:gd name="T73" fmla="*/ 20 h 797"/>
                <a:gd name="T74" fmla="*/ 171 w 896"/>
                <a:gd name="T75" fmla="*/ 3 h 797"/>
                <a:gd name="T76" fmla="*/ 153 w 896"/>
                <a:gd name="T77" fmla="*/ 6 h 797"/>
                <a:gd name="T78" fmla="*/ 112 w 896"/>
                <a:gd name="T79" fmla="*/ 0 h 797"/>
                <a:gd name="T80" fmla="*/ 110 w 896"/>
                <a:gd name="T81" fmla="*/ 32 h 797"/>
                <a:gd name="T82" fmla="*/ 89 w 896"/>
                <a:gd name="T83" fmla="*/ 49 h 797"/>
                <a:gd name="T84" fmla="*/ 72 w 896"/>
                <a:gd name="T85" fmla="*/ 52 h 797"/>
                <a:gd name="T86" fmla="*/ 42 w 896"/>
                <a:gd name="T87" fmla="*/ 71 h 797"/>
                <a:gd name="T88" fmla="*/ 25 w 896"/>
                <a:gd name="T89" fmla="*/ 79 h 797"/>
                <a:gd name="T90" fmla="*/ 0 w 896"/>
                <a:gd name="T91" fmla="*/ 84 h 797"/>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896"/>
                <a:gd name="T139" fmla="*/ 0 h 797"/>
                <a:gd name="T140" fmla="*/ 896 w 896"/>
                <a:gd name="T141" fmla="*/ 797 h 797"/>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896" h="797">
                  <a:moveTo>
                    <a:pt x="0" y="339"/>
                  </a:moveTo>
                  <a:lnTo>
                    <a:pt x="28" y="402"/>
                  </a:lnTo>
                  <a:lnTo>
                    <a:pt x="65" y="463"/>
                  </a:lnTo>
                  <a:lnTo>
                    <a:pt x="120" y="510"/>
                  </a:lnTo>
                  <a:lnTo>
                    <a:pt x="117" y="561"/>
                  </a:lnTo>
                  <a:lnTo>
                    <a:pt x="211" y="648"/>
                  </a:lnTo>
                  <a:lnTo>
                    <a:pt x="302" y="685"/>
                  </a:lnTo>
                  <a:lnTo>
                    <a:pt x="416" y="667"/>
                  </a:lnTo>
                  <a:lnTo>
                    <a:pt x="465" y="687"/>
                  </a:lnTo>
                  <a:lnTo>
                    <a:pt x="532" y="659"/>
                  </a:lnTo>
                  <a:lnTo>
                    <a:pt x="536" y="721"/>
                  </a:lnTo>
                  <a:lnTo>
                    <a:pt x="571" y="764"/>
                  </a:lnTo>
                  <a:lnTo>
                    <a:pt x="624" y="748"/>
                  </a:lnTo>
                  <a:lnTo>
                    <a:pt x="689" y="797"/>
                  </a:lnTo>
                  <a:lnTo>
                    <a:pt x="750" y="776"/>
                  </a:lnTo>
                  <a:lnTo>
                    <a:pt x="772" y="756"/>
                  </a:lnTo>
                  <a:lnTo>
                    <a:pt x="845" y="719"/>
                  </a:lnTo>
                  <a:lnTo>
                    <a:pt x="851" y="654"/>
                  </a:lnTo>
                  <a:lnTo>
                    <a:pt x="831" y="595"/>
                  </a:lnTo>
                  <a:lnTo>
                    <a:pt x="774" y="630"/>
                  </a:lnTo>
                  <a:lnTo>
                    <a:pt x="717" y="567"/>
                  </a:lnTo>
                  <a:lnTo>
                    <a:pt x="678" y="534"/>
                  </a:lnTo>
                  <a:lnTo>
                    <a:pt x="727" y="518"/>
                  </a:lnTo>
                  <a:lnTo>
                    <a:pt x="723" y="465"/>
                  </a:lnTo>
                  <a:lnTo>
                    <a:pt x="760" y="433"/>
                  </a:lnTo>
                  <a:lnTo>
                    <a:pt x="743" y="378"/>
                  </a:lnTo>
                  <a:lnTo>
                    <a:pt x="788" y="349"/>
                  </a:lnTo>
                  <a:lnTo>
                    <a:pt x="841" y="398"/>
                  </a:lnTo>
                  <a:lnTo>
                    <a:pt x="896" y="366"/>
                  </a:lnTo>
                  <a:lnTo>
                    <a:pt x="876" y="303"/>
                  </a:lnTo>
                  <a:lnTo>
                    <a:pt x="823" y="284"/>
                  </a:lnTo>
                  <a:lnTo>
                    <a:pt x="811" y="250"/>
                  </a:lnTo>
                  <a:lnTo>
                    <a:pt x="727" y="266"/>
                  </a:lnTo>
                  <a:lnTo>
                    <a:pt x="676" y="213"/>
                  </a:lnTo>
                  <a:lnTo>
                    <a:pt x="626" y="215"/>
                  </a:lnTo>
                  <a:lnTo>
                    <a:pt x="622" y="165"/>
                  </a:lnTo>
                  <a:lnTo>
                    <a:pt x="691" y="83"/>
                  </a:lnTo>
                  <a:lnTo>
                    <a:pt x="683" y="12"/>
                  </a:lnTo>
                  <a:lnTo>
                    <a:pt x="609" y="26"/>
                  </a:lnTo>
                  <a:lnTo>
                    <a:pt x="445" y="0"/>
                  </a:lnTo>
                  <a:lnTo>
                    <a:pt x="437" y="130"/>
                  </a:lnTo>
                  <a:lnTo>
                    <a:pt x="353" y="197"/>
                  </a:lnTo>
                  <a:lnTo>
                    <a:pt x="288" y="209"/>
                  </a:lnTo>
                  <a:lnTo>
                    <a:pt x="168" y="286"/>
                  </a:lnTo>
                  <a:lnTo>
                    <a:pt x="97" y="317"/>
                  </a:lnTo>
                  <a:lnTo>
                    <a:pt x="0" y="339"/>
                  </a:lnTo>
                  <a:close/>
                </a:path>
              </a:pathLst>
            </a:custGeom>
            <a:grpFill/>
            <a:ln w="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65" name="Freeform 124"/>
            <p:cNvSpPr>
              <a:spLocks/>
            </p:cNvSpPr>
            <p:nvPr/>
          </p:nvSpPr>
          <p:spPr bwMode="gray">
            <a:xfrm>
              <a:off x="3140" y="2406"/>
              <a:ext cx="448" cy="398"/>
            </a:xfrm>
            <a:custGeom>
              <a:avLst/>
              <a:gdLst>
                <a:gd name="T0" fmla="*/ 0 w 896"/>
                <a:gd name="T1" fmla="*/ 84 h 797"/>
                <a:gd name="T2" fmla="*/ 7 w 896"/>
                <a:gd name="T3" fmla="*/ 100 h 797"/>
                <a:gd name="T4" fmla="*/ 17 w 896"/>
                <a:gd name="T5" fmla="*/ 115 h 797"/>
                <a:gd name="T6" fmla="*/ 30 w 896"/>
                <a:gd name="T7" fmla="*/ 127 h 797"/>
                <a:gd name="T8" fmla="*/ 29 w 896"/>
                <a:gd name="T9" fmla="*/ 140 h 797"/>
                <a:gd name="T10" fmla="*/ 53 w 896"/>
                <a:gd name="T11" fmla="*/ 162 h 797"/>
                <a:gd name="T12" fmla="*/ 76 w 896"/>
                <a:gd name="T13" fmla="*/ 171 h 797"/>
                <a:gd name="T14" fmla="*/ 104 w 896"/>
                <a:gd name="T15" fmla="*/ 166 h 797"/>
                <a:gd name="T16" fmla="*/ 116 w 896"/>
                <a:gd name="T17" fmla="*/ 171 h 797"/>
                <a:gd name="T18" fmla="*/ 133 w 896"/>
                <a:gd name="T19" fmla="*/ 164 h 797"/>
                <a:gd name="T20" fmla="*/ 134 w 896"/>
                <a:gd name="T21" fmla="*/ 180 h 797"/>
                <a:gd name="T22" fmla="*/ 143 w 896"/>
                <a:gd name="T23" fmla="*/ 191 h 797"/>
                <a:gd name="T24" fmla="*/ 156 w 896"/>
                <a:gd name="T25" fmla="*/ 187 h 797"/>
                <a:gd name="T26" fmla="*/ 173 w 896"/>
                <a:gd name="T27" fmla="*/ 199 h 797"/>
                <a:gd name="T28" fmla="*/ 188 w 896"/>
                <a:gd name="T29" fmla="*/ 194 h 797"/>
                <a:gd name="T30" fmla="*/ 193 w 896"/>
                <a:gd name="T31" fmla="*/ 189 h 797"/>
                <a:gd name="T32" fmla="*/ 212 w 896"/>
                <a:gd name="T33" fmla="*/ 179 h 797"/>
                <a:gd name="T34" fmla="*/ 213 w 896"/>
                <a:gd name="T35" fmla="*/ 163 h 797"/>
                <a:gd name="T36" fmla="*/ 208 w 896"/>
                <a:gd name="T37" fmla="*/ 148 h 797"/>
                <a:gd name="T38" fmla="*/ 194 w 896"/>
                <a:gd name="T39" fmla="*/ 157 h 797"/>
                <a:gd name="T40" fmla="*/ 180 w 896"/>
                <a:gd name="T41" fmla="*/ 141 h 797"/>
                <a:gd name="T42" fmla="*/ 170 w 896"/>
                <a:gd name="T43" fmla="*/ 133 h 797"/>
                <a:gd name="T44" fmla="*/ 182 w 896"/>
                <a:gd name="T45" fmla="*/ 129 h 797"/>
                <a:gd name="T46" fmla="*/ 181 w 896"/>
                <a:gd name="T47" fmla="*/ 116 h 797"/>
                <a:gd name="T48" fmla="*/ 190 w 896"/>
                <a:gd name="T49" fmla="*/ 108 h 797"/>
                <a:gd name="T50" fmla="*/ 186 w 896"/>
                <a:gd name="T51" fmla="*/ 94 h 797"/>
                <a:gd name="T52" fmla="*/ 197 w 896"/>
                <a:gd name="T53" fmla="*/ 87 h 797"/>
                <a:gd name="T54" fmla="*/ 211 w 896"/>
                <a:gd name="T55" fmla="*/ 99 h 797"/>
                <a:gd name="T56" fmla="*/ 224 w 896"/>
                <a:gd name="T57" fmla="*/ 91 h 797"/>
                <a:gd name="T58" fmla="*/ 219 w 896"/>
                <a:gd name="T59" fmla="*/ 75 h 797"/>
                <a:gd name="T60" fmla="*/ 206 w 896"/>
                <a:gd name="T61" fmla="*/ 71 h 797"/>
                <a:gd name="T62" fmla="*/ 203 w 896"/>
                <a:gd name="T63" fmla="*/ 62 h 797"/>
                <a:gd name="T64" fmla="*/ 182 w 896"/>
                <a:gd name="T65" fmla="*/ 66 h 797"/>
                <a:gd name="T66" fmla="*/ 169 w 896"/>
                <a:gd name="T67" fmla="*/ 53 h 797"/>
                <a:gd name="T68" fmla="*/ 157 w 896"/>
                <a:gd name="T69" fmla="*/ 53 h 797"/>
                <a:gd name="T70" fmla="*/ 156 w 896"/>
                <a:gd name="T71" fmla="*/ 41 h 797"/>
                <a:gd name="T72" fmla="*/ 173 w 896"/>
                <a:gd name="T73" fmla="*/ 20 h 797"/>
                <a:gd name="T74" fmla="*/ 171 w 896"/>
                <a:gd name="T75" fmla="*/ 3 h 797"/>
                <a:gd name="T76" fmla="*/ 153 w 896"/>
                <a:gd name="T77" fmla="*/ 6 h 797"/>
                <a:gd name="T78" fmla="*/ 112 w 896"/>
                <a:gd name="T79" fmla="*/ 0 h 797"/>
                <a:gd name="T80" fmla="*/ 110 w 896"/>
                <a:gd name="T81" fmla="*/ 32 h 797"/>
                <a:gd name="T82" fmla="*/ 89 w 896"/>
                <a:gd name="T83" fmla="*/ 49 h 797"/>
                <a:gd name="T84" fmla="*/ 72 w 896"/>
                <a:gd name="T85" fmla="*/ 52 h 797"/>
                <a:gd name="T86" fmla="*/ 42 w 896"/>
                <a:gd name="T87" fmla="*/ 71 h 797"/>
                <a:gd name="T88" fmla="*/ 25 w 896"/>
                <a:gd name="T89" fmla="*/ 79 h 797"/>
                <a:gd name="T90" fmla="*/ 0 w 896"/>
                <a:gd name="T91" fmla="*/ 84 h 797"/>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896"/>
                <a:gd name="T139" fmla="*/ 0 h 797"/>
                <a:gd name="T140" fmla="*/ 896 w 896"/>
                <a:gd name="T141" fmla="*/ 797 h 797"/>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896" h="797">
                  <a:moveTo>
                    <a:pt x="0" y="339"/>
                  </a:moveTo>
                  <a:lnTo>
                    <a:pt x="28" y="402"/>
                  </a:lnTo>
                  <a:lnTo>
                    <a:pt x="65" y="463"/>
                  </a:lnTo>
                  <a:lnTo>
                    <a:pt x="120" y="510"/>
                  </a:lnTo>
                  <a:lnTo>
                    <a:pt x="117" y="561"/>
                  </a:lnTo>
                  <a:lnTo>
                    <a:pt x="211" y="648"/>
                  </a:lnTo>
                  <a:lnTo>
                    <a:pt x="302" y="685"/>
                  </a:lnTo>
                  <a:lnTo>
                    <a:pt x="416" y="667"/>
                  </a:lnTo>
                  <a:lnTo>
                    <a:pt x="465" y="687"/>
                  </a:lnTo>
                  <a:lnTo>
                    <a:pt x="532" y="659"/>
                  </a:lnTo>
                  <a:lnTo>
                    <a:pt x="536" y="721"/>
                  </a:lnTo>
                  <a:lnTo>
                    <a:pt x="571" y="764"/>
                  </a:lnTo>
                  <a:lnTo>
                    <a:pt x="624" y="748"/>
                  </a:lnTo>
                  <a:lnTo>
                    <a:pt x="689" y="797"/>
                  </a:lnTo>
                  <a:lnTo>
                    <a:pt x="750" y="776"/>
                  </a:lnTo>
                  <a:lnTo>
                    <a:pt x="772" y="756"/>
                  </a:lnTo>
                  <a:lnTo>
                    <a:pt x="845" y="719"/>
                  </a:lnTo>
                  <a:lnTo>
                    <a:pt x="851" y="654"/>
                  </a:lnTo>
                  <a:lnTo>
                    <a:pt x="831" y="595"/>
                  </a:lnTo>
                  <a:lnTo>
                    <a:pt x="774" y="630"/>
                  </a:lnTo>
                  <a:lnTo>
                    <a:pt x="717" y="567"/>
                  </a:lnTo>
                  <a:lnTo>
                    <a:pt x="678" y="534"/>
                  </a:lnTo>
                  <a:lnTo>
                    <a:pt x="727" y="518"/>
                  </a:lnTo>
                  <a:lnTo>
                    <a:pt x="723" y="465"/>
                  </a:lnTo>
                  <a:lnTo>
                    <a:pt x="760" y="433"/>
                  </a:lnTo>
                  <a:lnTo>
                    <a:pt x="743" y="378"/>
                  </a:lnTo>
                  <a:lnTo>
                    <a:pt x="788" y="349"/>
                  </a:lnTo>
                  <a:lnTo>
                    <a:pt x="841" y="398"/>
                  </a:lnTo>
                  <a:lnTo>
                    <a:pt x="896" y="366"/>
                  </a:lnTo>
                  <a:lnTo>
                    <a:pt x="876" y="303"/>
                  </a:lnTo>
                  <a:lnTo>
                    <a:pt x="823" y="284"/>
                  </a:lnTo>
                  <a:lnTo>
                    <a:pt x="811" y="250"/>
                  </a:lnTo>
                  <a:lnTo>
                    <a:pt x="727" y="266"/>
                  </a:lnTo>
                  <a:lnTo>
                    <a:pt x="676" y="213"/>
                  </a:lnTo>
                  <a:lnTo>
                    <a:pt x="626" y="215"/>
                  </a:lnTo>
                  <a:lnTo>
                    <a:pt x="622" y="165"/>
                  </a:lnTo>
                  <a:lnTo>
                    <a:pt x="691" y="83"/>
                  </a:lnTo>
                  <a:lnTo>
                    <a:pt x="683" y="12"/>
                  </a:lnTo>
                  <a:lnTo>
                    <a:pt x="609" y="26"/>
                  </a:lnTo>
                  <a:lnTo>
                    <a:pt x="445" y="0"/>
                  </a:lnTo>
                  <a:lnTo>
                    <a:pt x="437" y="130"/>
                  </a:lnTo>
                  <a:lnTo>
                    <a:pt x="353" y="197"/>
                  </a:lnTo>
                  <a:lnTo>
                    <a:pt x="288" y="209"/>
                  </a:lnTo>
                  <a:lnTo>
                    <a:pt x="168" y="286"/>
                  </a:lnTo>
                  <a:lnTo>
                    <a:pt x="97" y="317"/>
                  </a:lnTo>
                  <a:lnTo>
                    <a:pt x="0" y="339"/>
                  </a:lnTo>
                </a:path>
              </a:pathLst>
            </a:custGeom>
            <a:grpFill/>
            <a:ln w="635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66" name="Freeform 125"/>
            <p:cNvSpPr>
              <a:spLocks/>
            </p:cNvSpPr>
            <p:nvPr/>
          </p:nvSpPr>
          <p:spPr bwMode="gray">
            <a:xfrm>
              <a:off x="3128" y="2050"/>
              <a:ext cx="251" cy="526"/>
            </a:xfrm>
            <a:custGeom>
              <a:avLst/>
              <a:gdLst>
                <a:gd name="T0" fmla="*/ 7 w 502"/>
                <a:gd name="T1" fmla="*/ 236 h 1051"/>
                <a:gd name="T2" fmla="*/ 6 w 502"/>
                <a:gd name="T3" fmla="*/ 263 h 1051"/>
                <a:gd name="T4" fmla="*/ 30 w 502"/>
                <a:gd name="T5" fmla="*/ 257 h 1051"/>
                <a:gd name="T6" fmla="*/ 48 w 502"/>
                <a:gd name="T7" fmla="*/ 250 h 1051"/>
                <a:gd name="T8" fmla="*/ 78 w 502"/>
                <a:gd name="T9" fmla="*/ 230 h 1051"/>
                <a:gd name="T10" fmla="*/ 94 w 502"/>
                <a:gd name="T11" fmla="*/ 228 h 1051"/>
                <a:gd name="T12" fmla="*/ 115 w 502"/>
                <a:gd name="T13" fmla="*/ 210 h 1051"/>
                <a:gd name="T14" fmla="*/ 117 w 502"/>
                <a:gd name="T15" fmla="*/ 178 h 1051"/>
                <a:gd name="T16" fmla="*/ 108 w 502"/>
                <a:gd name="T17" fmla="*/ 169 h 1051"/>
                <a:gd name="T18" fmla="*/ 109 w 502"/>
                <a:gd name="T19" fmla="*/ 159 h 1051"/>
                <a:gd name="T20" fmla="*/ 115 w 502"/>
                <a:gd name="T21" fmla="*/ 150 h 1051"/>
                <a:gd name="T22" fmla="*/ 114 w 502"/>
                <a:gd name="T23" fmla="*/ 142 h 1051"/>
                <a:gd name="T24" fmla="*/ 121 w 502"/>
                <a:gd name="T25" fmla="*/ 126 h 1051"/>
                <a:gd name="T26" fmla="*/ 118 w 502"/>
                <a:gd name="T27" fmla="*/ 109 h 1051"/>
                <a:gd name="T28" fmla="*/ 99 w 502"/>
                <a:gd name="T29" fmla="*/ 99 h 1051"/>
                <a:gd name="T30" fmla="*/ 100 w 502"/>
                <a:gd name="T31" fmla="*/ 81 h 1051"/>
                <a:gd name="T32" fmla="*/ 108 w 502"/>
                <a:gd name="T33" fmla="*/ 74 h 1051"/>
                <a:gd name="T34" fmla="*/ 109 w 502"/>
                <a:gd name="T35" fmla="*/ 64 h 1051"/>
                <a:gd name="T36" fmla="*/ 119 w 502"/>
                <a:gd name="T37" fmla="*/ 60 h 1051"/>
                <a:gd name="T38" fmla="*/ 126 w 502"/>
                <a:gd name="T39" fmla="*/ 43 h 1051"/>
                <a:gd name="T40" fmla="*/ 119 w 502"/>
                <a:gd name="T41" fmla="*/ 31 h 1051"/>
                <a:gd name="T42" fmla="*/ 110 w 502"/>
                <a:gd name="T43" fmla="*/ 26 h 1051"/>
                <a:gd name="T44" fmla="*/ 111 w 502"/>
                <a:gd name="T45" fmla="*/ 16 h 1051"/>
                <a:gd name="T46" fmla="*/ 121 w 502"/>
                <a:gd name="T47" fmla="*/ 11 h 1051"/>
                <a:gd name="T48" fmla="*/ 114 w 502"/>
                <a:gd name="T49" fmla="*/ 0 h 1051"/>
                <a:gd name="T50" fmla="*/ 87 w 502"/>
                <a:gd name="T51" fmla="*/ 11 h 1051"/>
                <a:gd name="T52" fmla="*/ 72 w 502"/>
                <a:gd name="T53" fmla="*/ 11 h 1051"/>
                <a:gd name="T54" fmla="*/ 50 w 502"/>
                <a:gd name="T55" fmla="*/ 19 h 1051"/>
                <a:gd name="T56" fmla="*/ 38 w 502"/>
                <a:gd name="T57" fmla="*/ 49 h 1051"/>
                <a:gd name="T58" fmla="*/ 19 w 502"/>
                <a:gd name="T59" fmla="*/ 56 h 1051"/>
                <a:gd name="T60" fmla="*/ 19 w 502"/>
                <a:gd name="T61" fmla="*/ 73 h 1051"/>
                <a:gd name="T62" fmla="*/ 12 w 502"/>
                <a:gd name="T63" fmla="*/ 104 h 1051"/>
                <a:gd name="T64" fmla="*/ 0 w 502"/>
                <a:gd name="T65" fmla="*/ 117 h 1051"/>
                <a:gd name="T66" fmla="*/ 13 w 502"/>
                <a:gd name="T67" fmla="*/ 139 h 1051"/>
                <a:gd name="T68" fmla="*/ 4 w 502"/>
                <a:gd name="T69" fmla="*/ 164 h 1051"/>
                <a:gd name="T70" fmla="*/ 9 w 502"/>
                <a:gd name="T71" fmla="*/ 198 h 1051"/>
                <a:gd name="T72" fmla="*/ 15 w 502"/>
                <a:gd name="T73" fmla="*/ 220 h 1051"/>
                <a:gd name="T74" fmla="*/ 7 w 502"/>
                <a:gd name="T75" fmla="*/ 236 h 1051"/>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502"/>
                <a:gd name="T115" fmla="*/ 0 h 1051"/>
                <a:gd name="T116" fmla="*/ 502 w 502"/>
                <a:gd name="T117" fmla="*/ 1051 h 1051"/>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502" h="1051">
                  <a:moveTo>
                    <a:pt x="25" y="942"/>
                  </a:moveTo>
                  <a:lnTo>
                    <a:pt x="23" y="1051"/>
                  </a:lnTo>
                  <a:lnTo>
                    <a:pt x="120" y="1027"/>
                  </a:lnTo>
                  <a:lnTo>
                    <a:pt x="191" y="998"/>
                  </a:lnTo>
                  <a:lnTo>
                    <a:pt x="311" y="919"/>
                  </a:lnTo>
                  <a:lnTo>
                    <a:pt x="376" y="909"/>
                  </a:lnTo>
                  <a:lnTo>
                    <a:pt x="460" y="840"/>
                  </a:lnTo>
                  <a:lnTo>
                    <a:pt x="468" y="712"/>
                  </a:lnTo>
                  <a:lnTo>
                    <a:pt x="429" y="675"/>
                  </a:lnTo>
                  <a:lnTo>
                    <a:pt x="433" y="635"/>
                  </a:lnTo>
                  <a:lnTo>
                    <a:pt x="460" y="600"/>
                  </a:lnTo>
                  <a:lnTo>
                    <a:pt x="454" y="565"/>
                  </a:lnTo>
                  <a:lnTo>
                    <a:pt x="484" y="504"/>
                  </a:lnTo>
                  <a:lnTo>
                    <a:pt x="470" y="433"/>
                  </a:lnTo>
                  <a:lnTo>
                    <a:pt x="395" y="395"/>
                  </a:lnTo>
                  <a:lnTo>
                    <a:pt x="397" y="324"/>
                  </a:lnTo>
                  <a:lnTo>
                    <a:pt x="429" y="293"/>
                  </a:lnTo>
                  <a:lnTo>
                    <a:pt x="435" y="254"/>
                  </a:lnTo>
                  <a:lnTo>
                    <a:pt x="476" y="240"/>
                  </a:lnTo>
                  <a:lnTo>
                    <a:pt x="502" y="169"/>
                  </a:lnTo>
                  <a:lnTo>
                    <a:pt x="476" y="122"/>
                  </a:lnTo>
                  <a:lnTo>
                    <a:pt x="437" y="104"/>
                  </a:lnTo>
                  <a:lnTo>
                    <a:pt x="441" y="61"/>
                  </a:lnTo>
                  <a:lnTo>
                    <a:pt x="484" y="41"/>
                  </a:lnTo>
                  <a:lnTo>
                    <a:pt x="454" y="0"/>
                  </a:lnTo>
                  <a:lnTo>
                    <a:pt x="348" y="43"/>
                  </a:lnTo>
                  <a:lnTo>
                    <a:pt x="285" y="43"/>
                  </a:lnTo>
                  <a:lnTo>
                    <a:pt x="199" y="74"/>
                  </a:lnTo>
                  <a:lnTo>
                    <a:pt x="151" y="193"/>
                  </a:lnTo>
                  <a:lnTo>
                    <a:pt x="73" y="222"/>
                  </a:lnTo>
                  <a:lnTo>
                    <a:pt x="73" y="291"/>
                  </a:lnTo>
                  <a:lnTo>
                    <a:pt x="45" y="415"/>
                  </a:lnTo>
                  <a:lnTo>
                    <a:pt x="0" y="468"/>
                  </a:lnTo>
                  <a:lnTo>
                    <a:pt x="51" y="555"/>
                  </a:lnTo>
                  <a:lnTo>
                    <a:pt x="14" y="655"/>
                  </a:lnTo>
                  <a:lnTo>
                    <a:pt x="33" y="789"/>
                  </a:lnTo>
                  <a:lnTo>
                    <a:pt x="57" y="877"/>
                  </a:lnTo>
                  <a:lnTo>
                    <a:pt x="25" y="942"/>
                  </a:lnTo>
                  <a:close/>
                </a:path>
              </a:pathLst>
            </a:custGeom>
            <a:grpFill/>
            <a:ln w="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67" name="Freeform 126"/>
            <p:cNvSpPr>
              <a:spLocks/>
            </p:cNvSpPr>
            <p:nvPr/>
          </p:nvSpPr>
          <p:spPr bwMode="gray">
            <a:xfrm>
              <a:off x="3128" y="2050"/>
              <a:ext cx="251" cy="526"/>
            </a:xfrm>
            <a:custGeom>
              <a:avLst/>
              <a:gdLst>
                <a:gd name="T0" fmla="*/ 7 w 502"/>
                <a:gd name="T1" fmla="*/ 236 h 1051"/>
                <a:gd name="T2" fmla="*/ 6 w 502"/>
                <a:gd name="T3" fmla="*/ 263 h 1051"/>
                <a:gd name="T4" fmla="*/ 30 w 502"/>
                <a:gd name="T5" fmla="*/ 257 h 1051"/>
                <a:gd name="T6" fmla="*/ 48 w 502"/>
                <a:gd name="T7" fmla="*/ 250 h 1051"/>
                <a:gd name="T8" fmla="*/ 78 w 502"/>
                <a:gd name="T9" fmla="*/ 230 h 1051"/>
                <a:gd name="T10" fmla="*/ 94 w 502"/>
                <a:gd name="T11" fmla="*/ 228 h 1051"/>
                <a:gd name="T12" fmla="*/ 115 w 502"/>
                <a:gd name="T13" fmla="*/ 210 h 1051"/>
                <a:gd name="T14" fmla="*/ 117 w 502"/>
                <a:gd name="T15" fmla="*/ 178 h 1051"/>
                <a:gd name="T16" fmla="*/ 108 w 502"/>
                <a:gd name="T17" fmla="*/ 169 h 1051"/>
                <a:gd name="T18" fmla="*/ 109 w 502"/>
                <a:gd name="T19" fmla="*/ 159 h 1051"/>
                <a:gd name="T20" fmla="*/ 115 w 502"/>
                <a:gd name="T21" fmla="*/ 150 h 1051"/>
                <a:gd name="T22" fmla="*/ 114 w 502"/>
                <a:gd name="T23" fmla="*/ 142 h 1051"/>
                <a:gd name="T24" fmla="*/ 121 w 502"/>
                <a:gd name="T25" fmla="*/ 126 h 1051"/>
                <a:gd name="T26" fmla="*/ 118 w 502"/>
                <a:gd name="T27" fmla="*/ 109 h 1051"/>
                <a:gd name="T28" fmla="*/ 99 w 502"/>
                <a:gd name="T29" fmla="*/ 99 h 1051"/>
                <a:gd name="T30" fmla="*/ 100 w 502"/>
                <a:gd name="T31" fmla="*/ 81 h 1051"/>
                <a:gd name="T32" fmla="*/ 108 w 502"/>
                <a:gd name="T33" fmla="*/ 74 h 1051"/>
                <a:gd name="T34" fmla="*/ 109 w 502"/>
                <a:gd name="T35" fmla="*/ 64 h 1051"/>
                <a:gd name="T36" fmla="*/ 119 w 502"/>
                <a:gd name="T37" fmla="*/ 60 h 1051"/>
                <a:gd name="T38" fmla="*/ 126 w 502"/>
                <a:gd name="T39" fmla="*/ 43 h 1051"/>
                <a:gd name="T40" fmla="*/ 119 w 502"/>
                <a:gd name="T41" fmla="*/ 31 h 1051"/>
                <a:gd name="T42" fmla="*/ 110 w 502"/>
                <a:gd name="T43" fmla="*/ 26 h 1051"/>
                <a:gd name="T44" fmla="*/ 111 w 502"/>
                <a:gd name="T45" fmla="*/ 16 h 1051"/>
                <a:gd name="T46" fmla="*/ 121 w 502"/>
                <a:gd name="T47" fmla="*/ 11 h 1051"/>
                <a:gd name="T48" fmla="*/ 114 w 502"/>
                <a:gd name="T49" fmla="*/ 0 h 1051"/>
                <a:gd name="T50" fmla="*/ 87 w 502"/>
                <a:gd name="T51" fmla="*/ 11 h 1051"/>
                <a:gd name="T52" fmla="*/ 72 w 502"/>
                <a:gd name="T53" fmla="*/ 11 h 1051"/>
                <a:gd name="T54" fmla="*/ 50 w 502"/>
                <a:gd name="T55" fmla="*/ 19 h 1051"/>
                <a:gd name="T56" fmla="*/ 38 w 502"/>
                <a:gd name="T57" fmla="*/ 49 h 1051"/>
                <a:gd name="T58" fmla="*/ 19 w 502"/>
                <a:gd name="T59" fmla="*/ 56 h 1051"/>
                <a:gd name="T60" fmla="*/ 19 w 502"/>
                <a:gd name="T61" fmla="*/ 73 h 1051"/>
                <a:gd name="T62" fmla="*/ 12 w 502"/>
                <a:gd name="T63" fmla="*/ 104 h 1051"/>
                <a:gd name="T64" fmla="*/ 0 w 502"/>
                <a:gd name="T65" fmla="*/ 117 h 1051"/>
                <a:gd name="T66" fmla="*/ 13 w 502"/>
                <a:gd name="T67" fmla="*/ 139 h 1051"/>
                <a:gd name="T68" fmla="*/ 4 w 502"/>
                <a:gd name="T69" fmla="*/ 164 h 1051"/>
                <a:gd name="T70" fmla="*/ 9 w 502"/>
                <a:gd name="T71" fmla="*/ 198 h 1051"/>
                <a:gd name="T72" fmla="*/ 15 w 502"/>
                <a:gd name="T73" fmla="*/ 220 h 1051"/>
                <a:gd name="T74" fmla="*/ 7 w 502"/>
                <a:gd name="T75" fmla="*/ 236 h 1051"/>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502"/>
                <a:gd name="T115" fmla="*/ 0 h 1051"/>
                <a:gd name="T116" fmla="*/ 502 w 502"/>
                <a:gd name="T117" fmla="*/ 1051 h 1051"/>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502" h="1051">
                  <a:moveTo>
                    <a:pt x="25" y="942"/>
                  </a:moveTo>
                  <a:lnTo>
                    <a:pt x="23" y="1051"/>
                  </a:lnTo>
                  <a:lnTo>
                    <a:pt x="120" y="1027"/>
                  </a:lnTo>
                  <a:lnTo>
                    <a:pt x="191" y="998"/>
                  </a:lnTo>
                  <a:lnTo>
                    <a:pt x="311" y="919"/>
                  </a:lnTo>
                  <a:lnTo>
                    <a:pt x="376" y="909"/>
                  </a:lnTo>
                  <a:lnTo>
                    <a:pt x="460" y="840"/>
                  </a:lnTo>
                  <a:lnTo>
                    <a:pt x="468" y="712"/>
                  </a:lnTo>
                  <a:lnTo>
                    <a:pt x="429" y="675"/>
                  </a:lnTo>
                  <a:lnTo>
                    <a:pt x="433" y="635"/>
                  </a:lnTo>
                  <a:lnTo>
                    <a:pt x="460" y="600"/>
                  </a:lnTo>
                  <a:lnTo>
                    <a:pt x="454" y="565"/>
                  </a:lnTo>
                  <a:lnTo>
                    <a:pt x="484" y="504"/>
                  </a:lnTo>
                  <a:lnTo>
                    <a:pt x="470" y="433"/>
                  </a:lnTo>
                  <a:lnTo>
                    <a:pt x="395" y="395"/>
                  </a:lnTo>
                  <a:lnTo>
                    <a:pt x="397" y="324"/>
                  </a:lnTo>
                  <a:lnTo>
                    <a:pt x="429" y="293"/>
                  </a:lnTo>
                  <a:lnTo>
                    <a:pt x="435" y="254"/>
                  </a:lnTo>
                  <a:lnTo>
                    <a:pt x="476" y="240"/>
                  </a:lnTo>
                  <a:lnTo>
                    <a:pt x="502" y="169"/>
                  </a:lnTo>
                  <a:lnTo>
                    <a:pt x="476" y="122"/>
                  </a:lnTo>
                  <a:lnTo>
                    <a:pt x="437" y="104"/>
                  </a:lnTo>
                  <a:lnTo>
                    <a:pt x="441" y="61"/>
                  </a:lnTo>
                  <a:lnTo>
                    <a:pt x="484" y="41"/>
                  </a:lnTo>
                  <a:lnTo>
                    <a:pt x="454" y="0"/>
                  </a:lnTo>
                  <a:lnTo>
                    <a:pt x="348" y="43"/>
                  </a:lnTo>
                  <a:lnTo>
                    <a:pt x="285" y="43"/>
                  </a:lnTo>
                  <a:lnTo>
                    <a:pt x="199" y="74"/>
                  </a:lnTo>
                  <a:lnTo>
                    <a:pt x="151" y="193"/>
                  </a:lnTo>
                  <a:lnTo>
                    <a:pt x="73" y="222"/>
                  </a:lnTo>
                  <a:lnTo>
                    <a:pt x="73" y="291"/>
                  </a:lnTo>
                  <a:lnTo>
                    <a:pt x="45" y="415"/>
                  </a:lnTo>
                  <a:lnTo>
                    <a:pt x="0" y="468"/>
                  </a:lnTo>
                  <a:lnTo>
                    <a:pt x="51" y="555"/>
                  </a:lnTo>
                  <a:lnTo>
                    <a:pt x="14" y="655"/>
                  </a:lnTo>
                  <a:lnTo>
                    <a:pt x="33" y="789"/>
                  </a:lnTo>
                  <a:lnTo>
                    <a:pt x="57" y="877"/>
                  </a:lnTo>
                  <a:lnTo>
                    <a:pt x="25" y="942"/>
                  </a:lnTo>
                </a:path>
              </a:pathLst>
            </a:custGeom>
            <a:grpFill/>
            <a:ln w="635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68" name="Freeform 127"/>
            <p:cNvSpPr>
              <a:spLocks/>
            </p:cNvSpPr>
            <p:nvPr/>
          </p:nvSpPr>
          <p:spPr bwMode="gray">
            <a:xfrm>
              <a:off x="2736" y="2154"/>
              <a:ext cx="464" cy="664"/>
            </a:xfrm>
            <a:custGeom>
              <a:avLst/>
              <a:gdLst>
                <a:gd name="T0" fmla="*/ 2 w 929"/>
                <a:gd name="T1" fmla="*/ 106 h 1329"/>
                <a:gd name="T2" fmla="*/ 21 w 929"/>
                <a:gd name="T3" fmla="*/ 126 h 1329"/>
                <a:gd name="T4" fmla="*/ 31 w 929"/>
                <a:gd name="T5" fmla="*/ 148 h 1329"/>
                <a:gd name="T6" fmla="*/ 26 w 929"/>
                <a:gd name="T7" fmla="*/ 170 h 1329"/>
                <a:gd name="T8" fmla="*/ 43 w 929"/>
                <a:gd name="T9" fmla="*/ 183 h 1329"/>
                <a:gd name="T10" fmla="*/ 68 w 929"/>
                <a:gd name="T11" fmla="*/ 187 h 1329"/>
                <a:gd name="T12" fmla="*/ 79 w 929"/>
                <a:gd name="T13" fmla="*/ 172 h 1329"/>
                <a:gd name="T14" fmla="*/ 78 w 929"/>
                <a:gd name="T15" fmla="*/ 153 h 1329"/>
                <a:gd name="T16" fmla="*/ 72 w 929"/>
                <a:gd name="T17" fmla="*/ 108 h 1329"/>
                <a:gd name="T18" fmla="*/ 92 w 929"/>
                <a:gd name="T19" fmla="*/ 113 h 1329"/>
                <a:gd name="T20" fmla="*/ 109 w 929"/>
                <a:gd name="T21" fmla="*/ 126 h 1329"/>
                <a:gd name="T22" fmla="*/ 143 w 929"/>
                <a:gd name="T23" fmla="*/ 150 h 1329"/>
                <a:gd name="T24" fmla="*/ 140 w 929"/>
                <a:gd name="T25" fmla="*/ 174 h 1329"/>
                <a:gd name="T26" fmla="*/ 112 w 929"/>
                <a:gd name="T27" fmla="*/ 189 h 1329"/>
                <a:gd name="T28" fmla="*/ 99 w 929"/>
                <a:gd name="T29" fmla="*/ 204 h 1329"/>
                <a:gd name="T30" fmla="*/ 71 w 929"/>
                <a:gd name="T31" fmla="*/ 199 h 1329"/>
                <a:gd name="T32" fmla="*/ 65 w 929"/>
                <a:gd name="T33" fmla="*/ 222 h 1329"/>
                <a:gd name="T34" fmla="*/ 70 w 929"/>
                <a:gd name="T35" fmla="*/ 249 h 1329"/>
                <a:gd name="T36" fmla="*/ 48 w 929"/>
                <a:gd name="T37" fmla="*/ 267 h 1329"/>
                <a:gd name="T38" fmla="*/ 53 w 929"/>
                <a:gd name="T39" fmla="*/ 285 h 1329"/>
                <a:gd name="T40" fmla="*/ 63 w 929"/>
                <a:gd name="T41" fmla="*/ 304 h 1329"/>
                <a:gd name="T42" fmla="*/ 110 w 929"/>
                <a:gd name="T43" fmla="*/ 308 h 1329"/>
                <a:gd name="T44" fmla="*/ 142 w 929"/>
                <a:gd name="T45" fmla="*/ 313 h 1329"/>
                <a:gd name="T46" fmla="*/ 172 w 929"/>
                <a:gd name="T47" fmla="*/ 324 h 1329"/>
                <a:gd name="T48" fmla="*/ 188 w 929"/>
                <a:gd name="T49" fmla="*/ 330 h 1329"/>
                <a:gd name="T50" fmla="*/ 181 w 929"/>
                <a:gd name="T51" fmla="*/ 308 h 1329"/>
                <a:gd name="T52" fmla="*/ 202 w 929"/>
                <a:gd name="T53" fmla="*/ 290 h 1329"/>
                <a:gd name="T54" fmla="*/ 178 w 929"/>
                <a:gd name="T55" fmla="*/ 276 h 1329"/>
                <a:gd name="T56" fmla="*/ 200 w 929"/>
                <a:gd name="T57" fmla="*/ 270 h 1329"/>
                <a:gd name="T58" fmla="*/ 231 w 929"/>
                <a:gd name="T59" fmla="*/ 266 h 1329"/>
                <a:gd name="T60" fmla="*/ 218 w 929"/>
                <a:gd name="T61" fmla="*/ 241 h 1329"/>
                <a:gd name="T62" fmla="*/ 202 w 929"/>
                <a:gd name="T63" fmla="*/ 211 h 1329"/>
                <a:gd name="T64" fmla="*/ 210 w 929"/>
                <a:gd name="T65" fmla="*/ 167 h 1329"/>
                <a:gd name="T66" fmla="*/ 200 w 929"/>
                <a:gd name="T67" fmla="*/ 112 h 1329"/>
                <a:gd name="T68" fmla="*/ 196 w 929"/>
                <a:gd name="T69" fmla="*/ 65 h 1329"/>
                <a:gd name="T70" fmla="*/ 214 w 929"/>
                <a:gd name="T71" fmla="*/ 21 h 1329"/>
                <a:gd name="T72" fmla="*/ 206 w 929"/>
                <a:gd name="T73" fmla="*/ 0 h 1329"/>
                <a:gd name="T74" fmla="*/ 182 w 929"/>
                <a:gd name="T75" fmla="*/ 10 h 1329"/>
                <a:gd name="T76" fmla="*/ 164 w 929"/>
                <a:gd name="T77" fmla="*/ 44 h 1329"/>
                <a:gd name="T78" fmla="*/ 129 w 929"/>
                <a:gd name="T79" fmla="*/ 87 h 1329"/>
                <a:gd name="T80" fmla="*/ 99 w 929"/>
                <a:gd name="T81" fmla="*/ 84 h 1329"/>
                <a:gd name="T82" fmla="*/ 74 w 929"/>
                <a:gd name="T83" fmla="*/ 70 h 1329"/>
                <a:gd name="T84" fmla="*/ 72 w 929"/>
                <a:gd name="T85" fmla="*/ 42 h 1329"/>
                <a:gd name="T86" fmla="*/ 68 w 929"/>
                <a:gd name="T87" fmla="*/ 18 h 1329"/>
                <a:gd name="T88" fmla="*/ 43 w 929"/>
                <a:gd name="T89" fmla="*/ 42 h 1329"/>
                <a:gd name="T90" fmla="*/ 26 w 929"/>
                <a:gd name="T91" fmla="*/ 90 h 1329"/>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929"/>
                <a:gd name="T139" fmla="*/ 0 h 1329"/>
                <a:gd name="T140" fmla="*/ 929 w 929"/>
                <a:gd name="T141" fmla="*/ 1329 h 1329"/>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929" h="1329">
                  <a:moveTo>
                    <a:pt x="0" y="406"/>
                  </a:moveTo>
                  <a:lnTo>
                    <a:pt x="8" y="425"/>
                  </a:lnTo>
                  <a:lnTo>
                    <a:pt x="36" y="461"/>
                  </a:lnTo>
                  <a:lnTo>
                    <a:pt x="87" y="504"/>
                  </a:lnTo>
                  <a:lnTo>
                    <a:pt x="85" y="538"/>
                  </a:lnTo>
                  <a:lnTo>
                    <a:pt x="124" y="595"/>
                  </a:lnTo>
                  <a:lnTo>
                    <a:pt x="107" y="636"/>
                  </a:lnTo>
                  <a:lnTo>
                    <a:pt x="107" y="681"/>
                  </a:lnTo>
                  <a:lnTo>
                    <a:pt x="150" y="697"/>
                  </a:lnTo>
                  <a:lnTo>
                    <a:pt x="174" y="732"/>
                  </a:lnTo>
                  <a:lnTo>
                    <a:pt x="239" y="762"/>
                  </a:lnTo>
                  <a:lnTo>
                    <a:pt x="272" y="748"/>
                  </a:lnTo>
                  <a:lnTo>
                    <a:pt x="278" y="705"/>
                  </a:lnTo>
                  <a:lnTo>
                    <a:pt x="317" y="689"/>
                  </a:lnTo>
                  <a:lnTo>
                    <a:pt x="335" y="648"/>
                  </a:lnTo>
                  <a:lnTo>
                    <a:pt x="315" y="612"/>
                  </a:lnTo>
                  <a:lnTo>
                    <a:pt x="264" y="593"/>
                  </a:lnTo>
                  <a:lnTo>
                    <a:pt x="288" y="435"/>
                  </a:lnTo>
                  <a:lnTo>
                    <a:pt x="319" y="451"/>
                  </a:lnTo>
                  <a:lnTo>
                    <a:pt x="370" y="453"/>
                  </a:lnTo>
                  <a:lnTo>
                    <a:pt x="372" y="484"/>
                  </a:lnTo>
                  <a:lnTo>
                    <a:pt x="439" y="504"/>
                  </a:lnTo>
                  <a:lnTo>
                    <a:pt x="563" y="559"/>
                  </a:lnTo>
                  <a:lnTo>
                    <a:pt x="575" y="603"/>
                  </a:lnTo>
                  <a:lnTo>
                    <a:pt x="550" y="646"/>
                  </a:lnTo>
                  <a:lnTo>
                    <a:pt x="561" y="697"/>
                  </a:lnTo>
                  <a:lnTo>
                    <a:pt x="557" y="750"/>
                  </a:lnTo>
                  <a:lnTo>
                    <a:pt x="449" y="758"/>
                  </a:lnTo>
                  <a:lnTo>
                    <a:pt x="449" y="807"/>
                  </a:lnTo>
                  <a:lnTo>
                    <a:pt x="396" y="819"/>
                  </a:lnTo>
                  <a:lnTo>
                    <a:pt x="349" y="793"/>
                  </a:lnTo>
                  <a:lnTo>
                    <a:pt x="286" y="797"/>
                  </a:lnTo>
                  <a:lnTo>
                    <a:pt x="288" y="851"/>
                  </a:lnTo>
                  <a:lnTo>
                    <a:pt x="260" y="890"/>
                  </a:lnTo>
                  <a:lnTo>
                    <a:pt x="305" y="921"/>
                  </a:lnTo>
                  <a:lnTo>
                    <a:pt x="282" y="998"/>
                  </a:lnTo>
                  <a:lnTo>
                    <a:pt x="292" y="1057"/>
                  </a:lnTo>
                  <a:lnTo>
                    <a:pt x="195" y="1071"/>
                  </a:lnTo>
                  <a:lnTo>
                    <a:pt x="211" y="1093"/>
                  </a:lnTo>
                  <a:lnTo>
                    <a:pt x="215" y="1142"/>
                  </a:lnTo>
                  <a:lnTo>
                    <a:pt x="191" y="1156"/>
                  </a:lnTo>
                  <a:lnTo>
                    <a:pt x="252" y="1217"/>
                  </a:lnTo>
                  <a:lnTo>
                    <a:pt x="345" y="1191"/>
                  </a:lnTo>
                  <a:lnTo>
                    <a:pt x="443" y="1232"/>
                  </a:lnTo>
                  <a:lnTo>
                    <a:pt x="506" y="1280"/>
                  </a:lnTo>
                  <a:lnTo>
                    <a:pt x="571" y="1254"/>
                  </a:lnTo>
                  <a:lnTo>
                    <a:pt x="642" y="1299"/>
                  </a:lnTo>
                  <a:lnTo>
                    <a:pt x="689" y="1299"/>
                  </a:lnTo>
                  <a:lnTo>
                    <a:pt x="691" y="1329"/>
                  </a:lnTo>
                  <a:lnTo>
                    <a:pt x="754" y="1323"/>
                  </a:lnTo>
                  <a:lnTo>
                    <a:pt x="756" y="1270"/>
                  </a:lnTo>
                  <a:lnTo>
                    <a:pt x="727" y="1234"/>
                  </a:lnTo>
                  <a:lnTo>
                    <a:pt x="748" y="1205"/>
                  </a:lnTo>
                  <a:lnTo>
                    <a:pt x="811" y="1163"/>
                  </a:lnTo>
                  <a:lnTo>
                    <a:pt x="776" y="1142"/>
                  </a:lnTo>
                  <a:lnTo>
                    <a:pt x="715" y="1104"/>
                  </a:lnTo>
                  <a:lnTo>
                    <a:pt x="733" y="1069"/>
                  </a:lnTo>
                  <a:lnTo>
                    <a:pt x="802" y="1083"/>
                  </a:lnTo>
                  <a:lnTo>
                    <a:pt x="880" y="1089"/>
                  </a:lnTo>
                  <a:lnTo>
                    <a:pt x="926" y="1065"/>
                  </a:lnTo>
                  <a:lnTo>
                    <a:pt x="929" y="1014"/>
                  </a:lnTo>
                  <a:lnTo>
                    <a:pt x="874" y="967"/>
                  </a:lnTo>
                  <a:lnTo>
                    <a:pt x="837" y="906"/>
                  </a:lnTo>
                  <a:lnTo>
                    <a:pt x="809" y="845"/>
                  </a:lnTo>
                  <a:lnTo>
                    <a:pt x="811" y="736"/>
                  </a:lnTo>
                  <a:lnTo>
                    <a:pt x="843" y="671"/>
                  </a:lnTo>
                  <a:lnTo>
                    <a:pt x="819" y="583"/>
                  </a:lnTo>
                  <a:lnTo>
                    <a:pt x="800" y="449"/>
                  </a:lnTo>
                  <a:lnTo>
                    <a:pt x="837" y="351"/>
                  </a:lnTo>
                  <a:lnTo>
                    <a:pt x="786" y="262"/>
                  </a:lnTo>
                  <a:lnTo>
                    <a:pt x="829" y="209"/>
                  </a:lnTo>
                  <a:lnTo>
                    <a:pt x="859" y="85"/>
                  </a:lnTo>
                  <a:lnTo>
                    <a:pt x="859" y="18"/>
                  </a:lnTo>
                  <a:lnTo>
                    <a:pt x="825" y="0"/>
                  </a:lnTo>
                  <a:lnTo>
                    <a:pt x="788" y="59"/>
                  </a:lnTo>
                  <a:lnTo>
                    <a:pt x="731" y="40"/>
                  </a:lnTo>
                  <a:lnTo>
                    <a:pt x="678" y="99"/>
                  </a:lnTo>
                  <a:lnTo>
                    <a:pt x="658" y="179"/>
                  </a:lnTo>
                  <a:lnTo>
                    <a:pt x="561" y="309"/>
                  </a:lnTo>
                  <a:lnTo>
                    <a:pt x="516" y="349"/>
                  </a:lnTo>
                  <a:lnTo>
                    <a:pt x="487" y="321"/>
                  </a:lnTo>
                  <a:lnTo>
                    <a:pt x="396" y="337"/>
                  </a:lnTo>
                  <a:lnTo>
                    <a:pt x="355" y="284"/>
                  </a:lnTo>
                  <a:lnTo>
                    <a:pt x="296" y="282"/>
                  </a:lnTo>
                  <a:lnTo>
                    <a:pt x="254" y="242"/>
                  </a:lnTo>
                  <a:lnTo>
                    <a:pt x="290" y="168"/>
                  </a:lnTo>
                  <a:lnTo>
                    <a:pt x="305" y="122"/>
                  </a:lnTo>
                  <a:lnTo>
                    <a:pt x="272" y="73"/>
                  </a:lnTo>
                  <a:lnTo>
                    <a:pt x="207" y="91"/>
                  </a:lnTo>
                  <a:lnTo>
                    <a:pt x="172" y="170"/>
                  </a:lnTo>
                  <a:lnTo>
                    <a:pt x="158" y="307"/>
                  </a:lnTo>
                  <a:lnTo>
                    <a:pt x="107" y="362"/>
                  </a:lnTo>
                  <a:lnTo>
                    <a:pt x="0" y="406"/>
                  </a:lnTo>
                </a:path>
              </a:pathLst>
            </a:custGeom>
            <a:grpFill/>
            <a:ln w="635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69" name="Freeform 128"/>
            <p:cNvSpPr>
              <a:spLocks/>
            </p:cNvSpPr>
            <p:nvPr/>
          </p:nvSpPr>
          <p:spPr bwMode="gray">
            <a:xfrm>
              <a:off x="3987" y="3238"/>
              <a:ext cx="121" cy="305"/>
            </a:xfrm>
            <a:custGeom>
              <a:avLst/>
              <a:gdLst>
                <a:gd name="T0" fmla="*/ 43 w 242"/>
                <a:gd name="T1" fmla="*/ 1 h 610"/>
                <a:gd name="T2" fmla="*/ 39 w 242"/>
                <a:gd name="T3" fmla="*/ 6 h 610"/>
                <a:gd name="T4" fmla="*/ 33 w 242"/>
                <a:gd name="T5" fmla="*/ 11 h 610"/>
                <a:gd name="T6" fmla="*/ 28 w 242"/>
                <a:gd name="T7" fmla="*/ 16 h 610"/>
                <a:gd name="T8" fmla="*/ 22 w 242"/>
                <a:gd name="T9" fmla="*/ 24 h 610"/>
                <a:gd name="T10" fmla="*/ 19 w 242"/>
                <a:gd name="T11" fmla="*/ 30 h 610"/>
                <a:gd name="T12" fmla="*/ 16 w 242"/>
                <a:gd name="T13" fmla="*/ 37 h 610"/>
                <a:gd name="T14" fmla="*/ 11 w 242"/>
                <a:gd name="T15" fmla="*/ 47 h 610"/>
                <a:gd name="T16" fmla="*/ 5 w 242"/>
                <a:gd name="T17" fmla="*/ 58 h 610"/>
                <a:gd name="T18" fmla="*/ 1 w 242"/>
                <a:gd name="T19" fmla="*/ 67 h 610"/>
                <a:gd name="T20" fmla="*/ 1 w 242"/>
                <a:gd name="T21" fmla="*/ 77 h 610"/>
                <a:gd name="T22" fmla="*/ 4 w 242"/>
                <a:gd name="T23" fmla="*/ 88 h 610"/>
                <a:gd name="T24" fmla="*/ 5 w 242"/>
                <a:gd name="T25" fmla="*/ 99 h 610"/>
                <a:gd name="T26" fmla="*/ 3 w 242"/>
                <a:gd name="T27" fmla="*/ 108 h 610"/>
                <a:gd name="T28" fmla="*/ 6 w 242"/>
                <a:gd name="T29" fmla="*/ 114 h 610"/>
                <a:gd name="T30" fmla="*/ 15 w 242"/>
                <a:gd name="T31" fmla="*/ 119 h 610"/>
                <a:gd name="T32" fmla="*/ 22 w 242"/>
                <a:gd name="T33" fmla="*/ 129 h 610"/>
                <a:gd name="T34" fmla="*/ 28 w 242"/>
                <a:gd name="T35" fmla="*/ 135 h 610"/>
                <a:gd name="T36" fmla="*/ 33 w 242"/>
                <a:gd name="T37" fmla="*/ 139 h 610"/>
                <a:gd name="T38" fmla="*/ 35 w 242"/>
                <a:gd name="T39" fmla="*/ 146 h 610"/>
                <a:gd name="T40" fmla="*/ 37 w 242"/>
                <a:gd name="T41" fmla="*/ 152 h 610"/>
                <a:gd name="T42" fmla="*/ 41 w 242"/>
                <a:gd name="T43" fmla="*/ 152 h 610"/>
                <a:gd name="T44" fmla="*/ 42 w 242"/>
                <a:gd name="T45" fmla="*/ 146 h 610"/>
                <a:gd name="T46" fmla="*/ 42 w 242"/>
                <a:gd name="T47" fmla="*/ 135 h 610"/>
                <a:gd name="T48" fmla="*/ 45 w 242"/>
                <a:gd name="T49" fmla="*/ 123 h 610"/>
                <a:gd name="T50" fmla="*/ 51 w 242"/>
                <a:gd name="T51" fmla="*/ 114 h 610"/>
                <a:gd name="T52" fmla="*/ 55 w 242"/>
                <a:gd name="T53" fmla="*/ 103 h 610"/>
                <a:gd name="T54" fmla="*/ 57 w 242"/>
                <a:gd name="T55" fmla="*/ 86 h 610"/>
                <a:gd name="T56" fmla="*/ 58 w 242"/>
                <a:gd name="T57" fmla="*/ 66 h 610"/>
                <a:gd name="T58" fmla="*/ 58 w 242"/>
                <a:gd name="T59" fmla="*/ 51 h 610"/>
                <a:gd name="T60" fmla="*/ 60 w 242"/>
                <a:gd name="T61" fmla="*/ 39 h 610"/>
                <a:gd name="T62" fmla="*/ 60 w 242"/>
                <a:gd name="T63" fmla="*/ 28 h 610"/>
                <a:gd name="T64" fmla="*/ 56 w 242"/>
                <a:gd name="T65" fmla="*/ 19 h 610"/>
                <a:gd name="T66" fmla="*/ 52 w 242"/>
                <a:gd name="T67" fmla="*/ 10 h 610"/>
                <a:gd name="T68" fmla="*/ 47 w 242"/>
                <a:gd name="T69" fmla="*/ 2 h 610"/>
                <a:gd name="T70" fmla="*/ 44 w 242"/>
                <a:gd name="T71" fmla="*/ 0 h 61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42"/>
                <a:gd name="T109" fmla="*/ 0 h 610"/>
                <a:gd name="T110" fmla="*/ 242 w 242"/>
                <a:gd name="T111" fmla="*/ 610 h 61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42" h="610">
                  <a:moveTo>
                    <a:pt x="173" y="0"/>
                  </a:moveTo>
                  <a:lnTo>
                    <a:pt x="172" y="4"/>
                  </a:lnTo>
                  <a:lnTo>
                    <a:pt x="164" y="12"/>
                  </a:lnTo>
                  <a:lnTo>
                    <a:pt x="154" y="24"/>
                  </a:lnTo>
                  <a:lnTo>
                    <a:pt x="144" y="36"/>
                  </a:lnTo>
                  <a:lnTo>
                    <a:pt x="132" y="44"/>
                  </a:lnTo>
                  <a:lnTo>
                    <a:pt x="122" y="49"/>
                  </a:lnTo>
                  <a:lnTo>
                    <a:pt x="111" y="63"/>
                  </a:lnTo>
                  <a:lnTo>
                    <a:pt x="97" y="79"/>
                  </a:lnTo>
                  <a:lnTo>
                    <a:pt x="87" y="97"/>
                  </a:lnTo>
                  <a:lnTo>
                    <a:pt x="77" y="112"/>
                  </a:lnTo>
                  <a:lnTo>
                    <a:pt x="73" y="122"/>
                  </a:lnTo>
                  <a:lnTo>
                    <a:pt x="71" y="132"/>
                  </a:lnTo>
                  <a:lnTo>
                    <a:pt x="63" y="148"/>
                  </a:lnTo>
                  <a:lnTo>
                    <a:pt x="53" y="168"/>
                  </a:lnTo>
                  <a:lnTo>
                    <a:pt x="44" y="189"/>
                  </a:lnTo>
                  <a:lnTo>
                    <a:pt x="32" y="213"/>
                  </a:lnTo>
                  <a:lnTo>
                    <a:pt x="20" y="234"/>
                  </a:lnTo>
                  <a:lnTo>
                    <a:pt x="10" y="254"/>
                  </a:lnTo>
                  <a:lnTo>
                    <a:pt x="4" y="268"/>
                  </a:lnTo>
                  <a:lnTo>
                    <a:pt x="0" y="288"/>
                  </a:lnTo>
                  <a:lnTo>
                    <a:pt x="2" y="309"/>
                  </a:lnTo>
                  <a:lnTo>
                    <a:pt x="8" y="331"/>
                  </a:lnTo>
                  <a:lnTo>
                    <a:pt x="14" y="354"/>
                  </a:lnTo>
                  <a:lnTo>
                    <a:pt x="18" y="376"/>
                  </a:lnTo>
                  <a:lnTo>
                    <a:pt x="18" y="396"/>
                  </a:lnTo>
                  <a:lnTo>
                    <a:pt x="14" y="414"/>
                  </a:lnTo>
                  <a:lnTo>
                    <a:pt x="12" y="431"/>
                  </a:lnTo>
                  <a:lnTo>
                    <a:pt x="14" y="445"/>
                  </a:lnTo>
                  <a:lnTo>
                    <a:pt x="24" y="455"/>
                  </a:lnTo>
                  <a:lnTo>
                    <a:pt x="42" y="467"/>
                  </a:lnTo>
                  <a:lnTo>
                    <a:pt x="57" y="477"/>
                  </a:lnTo>
                  <a:lnTo>
                    <a:pt x="71" y="492"/>
                  </a:lnTo>
                  <a:lnTo>
                    <a:pt x="85" y="514"/>
                  </a:lnTo>
                  <a:lnTo>
                    <a:pt x="99" y="530"/>
                  </a:lnTo>
                  <a:lnTo>
                    <a:pt x="111" y="540"/>
                  </a:lnTo>
                  <a:lnTo>
                    <a:pt x="122" y="547"/>
                  </a:lnTo>
                  <a:lnTo>
                    <a:pt x="130" y="555"/>
                  </a:lnTo>
                  <a:lnTo>
                    <a:pt x="136" y="569"/>
                  </a:lnTo>
                  <a:lnTo>
                    <a:pt x="140" y="583"/>
                  </a:lnTo>
                  <a:lnTo>
                    <a:pt x="144" y="597"/>
                  </a:lnTo>
                  <a:lnTo>
                    <a:pt x="148" y="606"/>
                  </a:lnTo>
                  <a:lnTo>
                    <a:pt x="154" y="610"/>
                  </a:lnTo>
                  <a:lnTo>
                    <a:pt x="162" y="606"/>
                  </a:lnTo>
                  <a:lnTo>
                    <a:pt x="168" y="597"/>
                  </a:lnTo>
                  <a:lnTo>
                    <a:pt x="168" y="581"/>
                  </a:lnTo>
                  <a:lnTo>
                    <a:pt x="168" y="559"/>
                  </a:lnTo>
                  <a:lnTo>
                    <a:pt x="168" y="538"/>
                  </a:lnTo>
                  <a:lnTo>
                    <a:pt x="172" y="516"/>
                  </a:lnTo>
                  <a:lnTo>
                    <a:pt x="179" y="494"/>
                  </a:lnTo>
                  <a:lnTo>
                    <a:pt x="189" y="475"/>
                  </a:lnTo>
                  <a:lnTo>
                    <a:pt x="201" y="457"/>
                  </a:lnTo>
                  <a:lnTo>
                    <a:pt x="211" y="435"/>
                  </a:lnTo>
                  <a:lnTo>
                    <a:pt x="217" y="412"/>
                  </a:lnTo>
                  <a:lnTo>
                    <a:pt x="221" y="380"/>
                  </a:lnTo>
                  <a:lnTo>
                    <a:pt x="225" y="343"/>
                  </a:lnTo>
                  <a:lnTo>
                    <a:pt x="227" y="303"/>
                  </a:lnTo>
                  <a:lnTo>
                    <a:pt x="229" y="264"/>
                  </a:lnTo>
                  <a:lnTo>
                    <a:pt x="227" y="231"/>
                  </a:lnTo>
                  <a:lnTo>
                    <a:pt x="229" y="203"/>
                  </a:lnTo>
                  <a:lnTo>
                    <a:pt x="233" y="179"/>
                  </a:lnTo>
                  <a:lnTo>
                    <a:pt x="240" y="156"/>
                  </a:lnTo>
                  <a:lnTo>
                    <a:pt x="242" y="134"/>
                  </a:lnTo>
                  <a:lnTo>
                    <a:pt x="238" y="112"/>
                  </a:lnTo>
                  <a:lnTo>
                    <a:pt x="229" y="89"/>
                  </a:lnTo>
                  <a:lnTo>
                    <a:pt x="223" y="73"/>
                  </a:lnTo>
                  <a:lnTo>
                    <a:pt x="215" y="59"/>
                  </a:lnTo>
                  <a:lnTo>
                    <a:pt x="207" y="42"/>
                  </a:lnTo>
                  <a:lnTo>
                    <a:pt x="195" y="22"/>
                  </a:lnTo>
                  <a:lnTo>
                    <a:pt x="185" y="10"/>
                  </a:lnTo>
                  <a:lnTo>
                    <a:pt x="177" y="2"/>
                  </a:lnTo>
                  <a:lnTo>
                    <a:pt x="173" y="0"/>
                  </a:lnTo>
                </a:path>
              </a:pathLst>
            </a:custGeom>
            <a:grpFill/>
            <a:ln w="635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grpSp>
      <p:sp>
        <p:nvSpPr>
          <p:cNvPr id="70" name="Freeform 78"/>
          <p:cNvSpPr>
            <a:spLocks/>
          </p:cNvSpPr>
          <p:nvPr/>
        </p:nvSpPr>
        <p:spPr bwMode="gray">
          <a:xfrm>
            <a:off x="4445981" y="5206259"/>
            <a:ext cx="895467" cy="762000"/>
          </a:xfrm>
          <a:custGeom>
            <a:avLst/>
            <a:gdLst>
              <a:gd name="T0" fmla="*/ 279 w 1128"/>
              <a:gd name="T1" fmla="*/ 62 h 960"/>
              <a:gd name="T2" fmla="*/ 272 w 1128"/>
              <a:gd name="T3" fmla="*/ 67 h 960"/>
              <a:gd name="T4" fmla="*/ 266 w 1128"/>
              <a:gd name="T5" fmla="*/ 77 h 960"/>
              <a:gd name="T6" fmla="*/ 261 w 1128"/>
              <a:gd name="T7" fmla="*/ 87 h 960"/>
              <a:gd name="T8" fmla="*/ 254 w 1128"/>
              <a:gd name="T9" fmla="*/ 97 h 960"/>
              <a:gd name="T10" fmla="*/ 241 w 1128"/>
              <a:gd name="T11" fmla="*/ 103 h 960"/>
              <a:gd name="T12" fmla="*/ 230 w 1128"/>
              <a:gd name="T13" fmla="*/ 104 h 960"/>
              <a:gd name="T14" fmla="*/ 216 w 1128"/>
              <a:gd name="T15" fmla="*/ 103 h 960"/>
              <a:gd name="T16" fmla="*/ 203 w 1128"/>
              <a:gd name="T17" fmla="*/ 110 h 960"/>
              <a:gd name="T18" fmla="*/ 199 w 1128"/>
              <a:gd name="T19" fmla="*/ 115 h 960"/>
              <a:gd name="T20" fmla="*/ 198 w 1128"/>
              <a:gd name="T21" fmla="*/ 118 h 960"/>
              <a:gd name="T22" fmla="*/ 196 w 1128"/>
              <a:gd name="T23" fmla="*/ 119 h 960"/>
              <a:gd name="T24" fmla="*/ 190 w 1128"/>
              <a:gd name="T25" fmla="*/ 114 h 960"/>
              <a:gd name="T26" fmla="*/ 183 w 1128"/>
              <a:gd name="T27" fmla="*/ 118 h 960"/>
              <a:gd name="T28" fmla="*/ 177 w 1128"/>
              <a:gd name="T29" fmla="*/ 127 h 960"/>
              <a:gd name="T30" fmla="*/ 164 w 1128"/>
              <a:gd name="T31" fmla="*/ 127 h 960"/>
              <a:gd name="T32" fmla="*/ 155 w 1128"/>
              <a:gd name="T33" fmla="*/ 120 h 960"/>
              <a:gd name="T34" fmla="*/ 148 w 1128"/>
              <a:gd name="T35" fmla="*/ 111 h 960"/>
              <a:gd name="T36" fmla="*/ 143 w 1128"/>
              <a:gd name="T37" fmla="*/ 113 h 960"/>
              <a:gd name="T38" fmla="*/ 147 w 1128"/>
              <a:gd name="T39" fmla="*/ 122 h 960"/>
              <a:gd name="T40" fmla="*/ 154 w 1128"/>
              <a:gd name="T41" fmla="*/ 130 h 960"/>
              <a:gd name="T42" fmla="*/ 153 w 1128"/>
              <a:gd name="T43" fmla="*/ 140 h 960"/>
              <a:gd name="T44" fmla="*/ 140 w 1128"/>
              <a:gd name="T45" fmla="*/ 149 h 960"/>
              <a:gd name="T46" fmla="*/ 134 w 1128"/>
              <a:gd name="T47" fmla="*/ 149 h 960"/>
              <a:gd name="T48" fmla="*/ 132 w 1128"/>
              <a:gd name="T49" fmla="*/ 148 h 960"/>
              <a:gd name="T50" fmla="*/ 130 w 1128"/>
              <a:gd name="T51" fmla="*/ 148 h 960"/>
              <a:gd name="T52" fmla="*/ 126 w 1128"/>
              <a:gd name="T53" fmla="*/ 154 h 960"/>
              <a:gd name="T54" fmla="*/ 116 w 1128"/>
              <a:gd name="T55" fmla="*/ 163 h 960"/>
              <a:gd name="T56" fmla="*/ 110 w 1128"/>
              <a:gd name="T57" fmla="*/ 167 h 960"/>
              <a:gd name="T58" fmla="*/ 97 w 1128"/>
              <a:gd name="T59" fmla="*/ 168 h 960"/>
              <a:gd name="T60" fmla="*/ 87 w 1128"/>
              <a:gd name="T61" fmla="*/ 171 h 960"/>
              <a:gd name="T62" fmla="*/ 75 w 1128"/>
              <a:gd name="T63" fmla="*/ 179 h 960"/>
              <a:gd name="T64" fmla="*/ 56 w 1128"/>
              <a:gd name="T65" fmla="*/ 185 h 960"/>
              <a:gd name="T66" fmla="*/ 46 w 1128"/>
              <a:gd name="T67" fmla="*/ 186 h 960"/>
              <a:gd name="T68" fmla="*/ 38 w 1128"/>
              <a:gd name="T69" fmla="*/ 194 h 960"/>
              <a:gd name="T70" fmla="*/ 29 w 1128"/>
              <a:gd name="T71" fmla="*/ 199 h 960"/>
              <a:gd name="T72" fmla="*/ 23 w 1128"/>
              <a:gd name="T73" fmla="*/ 207 h 960"/>
              <a:gd name="T74" fmla="*/ 26 w 1128"/>
              <a:gd name="T75" fmla="*/ 214 h 960"/>
              <a:gd name="T76" fmla="*/ 35 w 1128"/>
              <a:gd name="T77" fmla="*/ 227 h 960"/>
              <a:gd name="T78" fmla="*/ 35 w 1128"/>
              <a:gd name="T79" fmla="*/ 235 h 960"/>
              <a:gd name="T80" fmla="*/ 24 w 1128"/>
              <a:gd name="T81" fmla="*/ 240 h 960"/>
              <a:gd name="T82" fmla="*/ 13 w 1128"/>
              <a:gd name="T83" fmla="*/ 235 h 960"/>
              <a:gd name="T84" fmla="*/ 4 w 1128"/>
              <a:gd name="T85" fmla="*/ 222 h 960"/>
              <a:gd name="T86" fmla="*/ 1 w 1128"/>
              <a:gd name="T87" fmla="*/ 210 h 960"/>
              <a:gd name="T88" fmla="*/ 1 w 1128"/>
              <a:gd name="T89" fmla="*/ 200 h 960"/>
              <a:gd name="T90" fmla="*/ 8 w 1128"/>
              <a:gd name="T91" fmla="*/ 189 h 960"/>
              <a:gd name="T92" fmla="*/ 0 w 1128"/>
              <a:gd name="T93" fmla="*/ 184 h 960"/>
              <a:gd name="T94" fmla="*/ 19 w 1128"/>
              <a:gd name="T95" fmla="*/ 160 h 960"/>
              <a:gd name="T96" fmla="*/ 37 w 1128"/>
              <a:gd name="T97" fmla="*/ 139 h 960"/>
              <a:gd name="T98" fmla="*/ 59 w 1128"/>
              <a:gd name="T99" fmla="*/ 101 h 960"/>
              <a:gd name="T100" fmla="*/ 74 w 1128"/>
              <a:gd name="T101" fmla="*/ 62 h 960"/>
              <a:gd name="T102" fmla="*/ 82 w 1128"/>
              <a:gd name="T103" fmla="*/ 36 h 960"/>
              <a:gd name="T104" fmla="*/ 121 w 1128"/>
              <a:gd name="T105" fmla="*/ 3 h 960"/>
              <a:gd name="T106" fmla="*/ 156 w 1128"/>
              <a:gd name="T107" fmla="*/ 8 h 960"/>
              <a:gd name="T108" fmla="*/ 170 w 1128"/>
              <a:gd name="T109" fmla="*/ 24 h 960"/>
              <a:gd name="T110" fmla="*/ 185 w 1128"/>
              <a:gd name="T111" fmla="*/ 32 h 960"/>
              <a:gd name="T112" fmla="*/ 224 w 1128"/>
              <a:gd name="T113" fmla="*/ 15 h 960"/>
              <a:gd name="T114" fmla="*/ 272 w 1128"/>
              <a:gd name="T115" fmla="*/ 41 h 96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128"/>
              <a:gd name="T175" fmla="*/ 0 h 960"/>
              <a:gd name="T176" fmla="*/ 1128 w 1128"/>
              <a:gd name="T177" fmla="*/ 960 h 960"/>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128" h="960">
                <a:moveTo>
                  <a:pt x="1128" y="246"/>
                </a:moveTo>
                <a:lnTo>
                  <a:pt x="1124" y="248"/>
                </a:lnTo>
                <a:lnTo>
                  <a:pt x="1116" y="250"/>
                </a:lnTo>
                <a:lnTo>
                  <a:pt x="1104" y="254"/>
                </a:lnTo>
                <a:lnTo>
                  <a:pt x="1094" y="259"/>
                </a:lnTo>
                <a:lnTo>
                  <a:pt x="1088" y="265"/>
                </a:lnTo>
                <a:lnTo>
                  <a:pt x="1083" y="275"/>
                </a:lnTo>
                <a:lnTo>
                  <a:pt x="1075" y="289"/>
                </a:lnTo>
                <a:lnTo>
                  <a:pt x="1063" y="305"/>
                </a:lnTo>
                <a:lnTo>
                  <a:pt x="1055" y="318"/>
                </a:lnTo>
                <a:lnTo>
                  <a:pt x="1047" y="332"/>
                </a:lnTo>
                <a:lnTo>
                  <a:pt x="1043" y="348"/>
                </a:lnTo>
                <a:lnTo>
                  <a:pt x="1037" y="362"/>
                </a:lnTo>
                <a:lnTo>
                  <a:pt x="1029" y="376"/>
                </a:lnTo>
                <a:lnTo>
                  <a:pt x="1016" y="387"/>
                </a:lnTo>
                <a:lnTo>
                  <a:pt x="1002" y="395"/>
                </a:lnTo>
                <a:lnTo>
                  <a:pt x="984" y="403"/>
                </a:lnTo>
                <a:lnTo>
                  <a:pt x="966" y="411"/>
                </a:lnTo>
                <a:lnTo>
                  <a:pt x="949" y="417"/>
                </a:lnTo>
                <a:lnTo>
                  <a:pt x="937" y="419"/>
                </a:lnTo>
                <a:lnTo>
                  <a:pt x="921" y="415"/>
                </a:lnTo>
                <a:lnTo>
                  <a:pt x="903" y="411"/>
                </a:lnTo>
                <a:lnTo>
                  <a:pt x="884" y="409"/>
                </a:lnTo>
                <a:lnTo>
                  <a:pt x="864" y="411"/>
                </a:lnTo>
                <a:lnTo>
                  <a:pt x="846" y="419"/>
                </a:lnTo>
                <a:lnTo>
                  <a:pt x="829" y="431"/>
                </a:lnTo>
                <a:lnTo>
                  <a:pt x="813" y="440"/>
                </a:lnTo>
                <a:lnTo>
                  <a:pt x="801" y="450"/>
                </a:lnTo>
                <a:lnTo>
                  <a:pt x="799" y="454"/>
                </a:lnTo>
                <a:lnTo>
                  <a:pt x="797" y="458"/>
                </a:lnTo>
                <a:lnTo>
                  <a:pt x="795" y="464"/>
                </a:lnTo>
                <a:lnTo>
                  <a:pt x="793" y="468"/>
                </a:lnTo>
                <a:lnTo>
                  <a:pt x="791" y="472"/>
                </a:lnTo>
                <a:lnTo>
                  <a:pt x="789" y="474"/>
                </a:lnTo>
                <a:lnTo>
                  <a:pt x="787" y="474"/>
                </a:lnTo>
                <a:lnTo>
                  <a:pt x="783" y="474"/>
                </a:lnTo>
                <a:lnTo>
                  <a:pt x="777" y="470"/>
                </a:lnTo>
                <a:lnTo>
                  <a:pt x="770" y="462"/>
                </a:lnTo>
                <a:lnTo>
                  <a:pt x="760" y="456"/>
                </a:lnTo>
                <a:lnTo>
                  <a:pt x="752" y="456"/>
                </a:lnTo>
                <a:lnTo>
                  <a:pt x="742" y="462"/>
                </a:lnTo>
                <a:lnTo>
                  <a:pt x="734" y="472"/>
                </a:lnTo>
                <a:lnTo>
                  <a:pt x="726" y="484"/>
                </a:lnTo>
                <a:lnTo>
                  <a:pt x="718" y="496"/>
                </a:lnTo>
                <a:lnTo>
                  <a:pt x="708" y="507"/>
                </a:lnTo>
                <a:lnTo>
                  <a:pt x="695" y="513"/>
                </a:lnTo>
                <a:lnTo>
                  <a:pt x="679" y="513"/>
                </a:lnTo>
                <a:lnTo>
                  <a:pt x="657" y="509"/>
                </a:lnTo>
                <a:lnTo>
                  <a:pt x="644" y="503"/>
                </a:lnTo>
                <a:lnTo>
                  <a:pt x="634" y="494"/>
                </a:lnTo>
                <a:lnTo>
                  <a:pt x="622" y="482"/>
                </a:lnTo>
                <a:lnTo>
                  <a:pt x="612" y="468"/>
                </a:lnTo>
                <a:lnTo>
                  <a:pt x="602" y="454"/>
                </a:lnTo>
                <a:lnTo>
                  <a:pt x="592" y="442"/>
                </a:lnTo>
                <a:lnTo>
                  <a:pt x="583" y="437"/>
                </a:lnTo>
                <a:lnTo>
                  <a:pt x="575" y="440"/>
                </a:lnTo>
                <a:lnTo>
                  <a:pt x="571" y="452"/>
                </a:lnTo>
                <a:lnTo>
                  <a:pt x="575" y="464"/>
                </a:lnTo>
                <a:lnTo>
                  <a:pt x="581" y="478"/>
                </a:lnTo>
                <a:lnTo>
                  <a:pt x="588" y="490"/>
                </a:lnTo>
                <a:lnTo>
                  <a:pt x="596" y="498"/>
                </a:lnTo>
                <a:lnTo>
                  <a:pt x="608" y="509"/>
                </a:lnTo>
                <a:lnTo>
                  <a:pt x="618" y="519"/>
                </a:lnTo>
                <a:lnTo>
                  <a:pt x="624" y="531"/>
                </a:lnTo>
                <a:lnTo>
                  <a:pt x="624" y="541"/>
                </a:lnTo>
                <a:lnTo>
                  <a:pt x="612" y="557"/>
                </a:lnTo>
                <a:lnTo>
                  <a:pt x="596" y="574"/>
                </a:lnTo>
                <a:lnTo>
                  <a:pt x="577" y="588"/>
                </a:lnTo>
                <a:lnTo>
                  <a:pt x="557" y="596"/>
                </a:lnTo>
                <a:lnTo>
                  <a:pt x="545" y="600"/>
                </a:lnTo>
                <a:lnTo>
                  <a:pt x="535" y="598"/>
                </a:lnTo>
                <a:lnTo>
                  <a:pt x="533" y="596"/>
                </a:lnTo>
                <a:lnTo>
                  <a:pt x="531" y="594"/>
                </a:lnTo>
                <a:lnTo>
                  <a:pt x="527" y="592"/>
                </a:lnTo>
                <a:lnTo>
                  <a:pt x="525" y="590"/>
                </a:lnTo>
                <a:lnTo>
                  <a:pt x="523" y="590"/>
                </a:lnTo>
                <a:lnTo>
                  <a:pt x="521" y="590"/>
                </a:lnTo>
                <a:lnTo>
                  <a:pt x="520" y="592"/>
                </a:lnTo>
                <a:lnTo>
                  <a:pt x="518" y="598"/>
                </a:lnTo>
                <a:lnTo>
                  <a:pt x="514" y="608"/>
                </a:lnTo>
                <a:lnTo>
                  <a:pt x="504" y="614"/>
                </a:lnTo>
                <a:lnTo>
                  <a:pt x="492" y="624"/>
                </a:lnTo>
                <a:lnTo>
                  <a:pt x="478" y="637"/>
                </a:lnTo>
                <a:lnTo>
                  <a:pt x="466" y="651"/>
                </a:lnTo>
                <a:lnTo>
                  <a:pt x="459" y="661"/>
                </a:lnTo>
                <a:lnTo>
                  <a:pt x="451" y="667"/>
                </a:lnTo>
                <a:lnTo>
                  <a:pt x="441" y="667"/>
                </a:lnTo>
                <a:lnTo>
                  <a:pt x="427" y="665"/>
                </a:lnTo>
                <a:lnTo>
                  <a:pt x="411" y="667"/>
                </a:lnTo>
                <a:lnTo>
                  <a:pt x="390" y="669"/>
                </a:lnTo>
                <a:lnTo>
                  <a:pt x="374" y="669"/>
                </a:lnTo>
                <a:lnTo>
                  <a:pt x="360" y="675"/>
                </a:lnTo>
                <a:lnTo>
                  <a:pt x="348" y="683"/>
                </a:lnTo>
                <a:lnTo>
                  <a:pt x="336" y="694"/>
                </a:lnTo>
                <a:lnTo>
                  <a:pt x="323" y="704"/>
                </a:lnTo>
                <a:lnTo>
                  <a:pt x="299" y="714"/>
                </a:lnTo>
                <a:lnTo>
                  <a:pt x="271" y="726"/>
                </a:lnTo>
                <a:lnTo>
                  <a:pt x="246" y="734"/>
                </a:lnTo>
                <a:lnTo>
                  <a:pt x="226" y="740"/>
                </a:lnTo>
                <a:lnTo>
                  <a:pt x="212" y="740"/>
                </a:lnTo>
                <a:lnTo>
                  <a:pt x="199" y="740"/>
                </a:lnTo>
                <a:lnTo>
                  <a:pt x="185" y="742"/>
                </a:lnTo>
                <a:lnTo>
                  <a:pt x="173" y="748"/>
                </a:lnTo>
                <a:lnTo>
                  <a:pt x="163" y="759"/>
                </a:lnTo>
                <a:lnTo>
                  <a:pt x="153" y="773"/>
                </a:lnTo>
                <a:lnTo>
                  <a:pt x="142" y="781"/>
                </a:lnTo>
                <a:lnTo>
                  <a:pt x="128" y="787"/>
                </a:lnTo>
                <a:lnTo>
                  <a:pt x="116" y="793"/>
                </a:lnTo>
                <a:lnTo>
                  <a:pt x="108" y="803"/>
                </a:lnTo>
                <a:lnTo>
                  <a:pt x="100" y="816"/>
                </a:lnTo>
                <a:lnTo>
                  <a:pt x="92" y="826"/>
                </a:lnTo>
                <a:lnTo>
                  <a:pt x="86" y="834"/>
                </a:lnTo>
                <a:lnTo>
                  <a:pt x="90" y="844"/>
                </a:lnTo>
                <a:lnTo>
                  <a:pt x="104" y="856"/>
                </a:lnTo>
                <a:lnTo>
                  <a:pt x="118" y="872"/>
                </a:lnTo>
                <a:lnTo>
                  <a:pt x="130" y="891"/>
                </a:lnTo>
                <a:lnTo>
                  <a:pt x="138" y="905"/>
                </a:lnTo>
                <a:lnTo>
                  <a:pt x="144" y="919"/>
                </a:lnTo>
                <a:lnTo>
                  <a:pt x="146" y="931"/>
                </a:lnTo>
                <a:lnTo>
                  <a:pt x="140" y="940"/>
                </a:lnTo>
                <a:lnTo>
                  <a:pt x="128" y="946"/>
                </a:lnTo>
                <a:lnTo>
                  <a:pt x="114" y="954"/>
                </a:lnTo>
                <a:lnTo>
                  <a:pt x="96" y="960"/>
                </a:lnTo>
                <a:lnTo>
                  <a:pt x="79" y="960"/>
                </a:lnTo>
                <a:lnTo>
                  <a:pt x="67" y="956"/>
                </a:lnTo>
                <a:lnTo>
                  <a:pt x="51" y="938"/>
                </a:lnTo>
                <a:lnTo>
                  <a:pt x="37" y="919"/>
                </a:lnTo>
                <a:lnTo>
                  <a:pt x="25" y="901"/>
                </a:lnTo>
                <a:lnTo>
                  <a:pt x="18" y="887"/>
                </a:lnTo>
                <a:lnTo>
                  <a:pt x="10" y="872"/>
                </a:lnTo>
                <a:lnTo>
                  <a:pt x="4" y="854"/>
                </a:lnTo>
                <a:lnTo>
                  <a:pt x="2" y="840"/>
                </a:lnTo>
                <a:lnTo>
                  <a:pt x="2" y="826"/>
                </a:lnTo>
                <a:lnTo>
                  <a:pt x="2" y="812"/>
                </a:lnTo>
                <a:lnTo>
                  <a:pt x="4" y="797"/>
                </a:lnTo>
                <a:lnTo>
                  <a:pt x="12" y="783"/>
                </a:lnTo>
                <a:lnTo>
                  <a:pt x="25" y="765"/>
                </a:lnTo>
                <a:lnTo>
                  <a:pt x="31" y="753"/>
                </a:lnTo>
                <a:lnTo>
                  <a:pt x="33" y="749"/>
                </a:lnTo>
                <a:lnTo>
                  <a:pt x="4" y="746"/>
                </a:lnTo>
                <a:lnTo>
                  <a:pt x="0" y="734"/>
                </a:lnTo>
                <a:lnTo>
                  <a:pt x="33" y="687"/>
                </a:lnTo>
                <a:lnTo>
                  <a:pt x="71" y="675"/>
                </a:lnTo>
                <a:lnTo>
                  <a:pt x="77" y="637"/>
                </a:lnTo>
                <a:lnTo>
                  <a:pt x="128" y="627"/>
                </a:lnTo>
                <a:lnTo>
                  <a:pt x="147" y="612"/>
                </a:lnTo>
                <a:lnTo>
                  <a:pt x="147" y="553"/>
                </a:lnTo>
                <a:lnTo>
                  <a:pt x="175" y="539"/>
                </a:lnTo>
                <a:lnTo>
                  <a:pt x="244" y="478"/>
                </a:lnTo>
                <a:lnTo>
                  <a:pt x="238" y="403"/>
                </a:lnTo>
                <a:lnTo>
                  <a:pt x="264" y="332"/>
                </a:lnTo>
                <a:lnTo>
                  <a:pt x="301" y="307"/>
                </a:lnTo>
                <a:lnTo>
                  <a:pt x="297" y="250"/>
                </a:lnTo>
                <a:lnTo>
                  <a:pt x="325" y="220"/>
                </a:lnTo>
                <a:lnTo>
                  <a:pt x="303" y="157"/>
                </a:lnTo>
                <a:lnTo>
                  <a:pt x="329" y="143"/>
                </a:lnTo>
                <a:lnTo>
                  <a:pt x="329" y="86"/>
                </a:lnTo>
                <a:lnTo>
                  <a:pt x="384" y="78"/>
                </a:lnTo>
                <a:lnTo>
                  <a:pt x="484" y="9"/>
                </a:lnTo>
                <a:lnTo>
                  <a:pt x="535" y="39"/>
                </a:lnTo>
                <a:lnTo>
                  <a:pt x="592" y="9"/>
                </a:lnTo>
                <a:lnTo>
                  <a:pt x="624" y="29"/>
                </a:lnTo>
                <a:lnTo>
                  <a:pt x="693" y="0"/>
                </a:lnTo>
                <a:lnTo>
                  <a:pt x="720" y="27"/>
                </a:lnTo>
                <a:lnTo>
                  <a:pt x="681" y="94"/>
                </a:lnTo>
                <a:lnTo>
                  <a:pt x="651" y="130"/>
                </a:lnTo>
                <a:lnTo>
                  <a:pt x="679" y="151"/>
                </a:lnTo>
                <a:lnTo>
                  <a:pt x="740" y="128"/>
                </a:lnTo>
                <a:lnTo>
                  <a:pt x="823" y="92"/>
                </a:lnTo>
                <a:lnTo>
                  <a:pt x="878" y="120"/>
                </a:lnTo>
                <a:lnTo>
                  <a:pt x="895" y="59"/>
                </a:lnTo>
                <a:lnTo>
                  <a:pt x="984" y="61"/>
                </a:lnTo>
                <a:lnTo>
                  <a:pt x="1053" y="96"/>
                </a:lnTo>
                <a:lnTo>
                  <a:pt x="1086" y="161"/>
                </a:lnTo>
                <a:lnTo>
                  <a:pt x="1110" y="216"/>
                </a:lnTo>
                <a:lnTo>
                  <a:pt x="1128" y="246"/>
                </a:lnTo>
              </a:path>
            </a:pathLst>
          </a:custGeom>
          <a:solidFill>
            <a:srgbClr val="2FA598"/>
          </a:solidFill>
          <a:ln w="6350">
            <a:solidFill>
              <a:schemeClr val="tx1">
                <a:lumMod val="85000"/>
                <a:lumOff val="15000"/>
              </a:schemeClr>
            </a:solidFill>
            <a:prstDash val="solid"/>
            <a:round/>
            <a:headEnd/>
            <a:tailEnd/>
          </a:ln>
        </p:spPr>
        <p:txBody>
          <a:bodyPr lIns="91460" tIns="45729" rIns="91460" bIns="45729"/>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71" name="Freeform 92"/>
          <p:cNvSpPr>
            <a:spLocks/>
          </p:cNvSpPr>
          <p:nvPr/>
        </p:nvSpPr>
        <p:spPr bwMode="gray">
          <a:xfrm>
            <a:off x="4863550" y="3440961"/>
            <a:ext cx="782740" cy="525463"/>
          </a:xfrm>
          <a:custGeom>
            <a:avLst/>
            <a:gdLst>
              <a:gd name="T0" fmla="*/ 81 w 987"/>
              <a:gd name="T1" fmla="*/ 0 h 663"/>
              <a:gd name="T2" fmla="*/ 88 w 987"/>
              <a:gd name="T3" fmla="*/ 3 h 663"/>
              <a:gd name="T4" fmla="*/ 96 w 987"/>
              <a:gd name="T5" fmla="*/ 5 h 663"/>
              <a:gd name="T6" fmla="*/ 103 w 987"/>
              <a:gd name="T7" fmla="*/ 2 h 663"/>
              <a:gd name="T8" fmla="*/ 111 w 987"/>
              <a:gd name="T9" fmla="*/ 0 h 663"/>
              <a:gd name="T10" fmla="*/ 119 w 987"/>
              <a:gd name="T11" fmla="*/ 5 h 663"/>
              <a:gd name="T12" fmla="*/ 125 w 987"/>
              <a:gd name="T13" fmla="*/ 15 h 663"/>
              <a:gd name="T14" fmla="*/ 126 w 987"/>
              <a:gd name="T15" fmla="*/ 24 h 663"/>
              <a:gd name="T16" fmla="*/ 128 w 987"/>
              <a:gd name="T17" fmla="*/ 32 h 663"/>
              <a:gd name="T18" fmla="*/ 133 w 987"/>
              <a:gd name="T19" fmla="*/ 37 h 663"/>
              <a:gd name="T20" fmla="*/ 141 w 987"/>
              <a:gd name="T21" fmla="*/ 39 h 663"/>
              <a:gd name="T22" fmla="*/ 149 w 987"/>
              <a:gd name="T23" fmla="*/ 38 h 663"/>
              <a:gd name="T24" fmla="*/ 154 w 987"/>
              <a:gd name="T25" fmla="*/ 33 h 663"/>
              <a:gd name="T26" fmla="*/ 160 w 987"/>
              <a:gd name="T27" fmla="*/ 24 h 663"/>
              <a:gd name="T28" fmla="*/ 167 w 987"/>
              <a:gd name="T29" fmla="*/ 15 h 663"/>
              <a:gd name="T30" fmla="*/ 175 w 987"/>
              <a:gd name="T31" fmla="*/ 6 h 663"/>
              <a:gd name="T32" fmla="*/ 184 w 987"/>
              <a:gd name="T33" fmla="*/ 2 h 663"/>
              <a:gd name="T34" fmla="*/ 191 w 987"/>
              <a:gd name="T35" fmla="*/ 4 h 663"/>
              <a:gd name="T36" fmla="*/ 200 w 987"/>
              <a:gd name="T37" fmla="*/ 9 h 663"/>
              <a:gd name="T38" fmla="*/ 212 w 987"/>
              <a:gd name="T39" fmla="*/ 11 h 663"/>
              <a:gd name="T40" fmla="*/ 224 w 987"/>
              <a:gd name="T41" fmla="*/ 9 h 663"/>
              <a:gd name="T42" fmla="*/ 234 w 987"/>
              <a:gd name="T43" fmla="*/ 7 h 663"/>
              <a:gd name="T44" fmla="*/ 241 w 987"/>
              <a:gd name="T45" fmla="*/ 5 h 663"/>
              <a:gd name="T46" fmla="*/ 246 w 987"/>
              <a:gd name="T47" fmla="*/ 5 h 663"/>
              <a:gd name="T48" fmla="*/ 246 w 987"/>
              <a:gd name="T49" fmla="*/ 12 h 663"/>
              <a:gd name="T50" fmla="*/ 245 w 987"/>
              <a:gd name="T51" fmla="*/ 23 h 663"/>
              <a:gd name="T52" fmla="*/ 243 w 987"/>
              <a:gd name="T53" fmla="*/ 31 h 663"/>
              <a:gd name="T54" fmla="*/ 237 w 987"/>
              <a:gd name="T55" fmla="*/ 32 h 663"/>
              <a:gd name="T56" fmla="*/ 231 w 987"/>
              <a:gd name="T57" fmla="*/ 31 h 663"/>
              <a:gd name="T58" fmla="*/ 225 w 987"/>
              <a:gd name="T59" fmla="*/ 32 h 663"/>
              <a:gd name="T60" fmla="*/ 216 w 987"/>
              <a:gd name="T61" fmla="*/ 41 h 663"/>
              <a:gd name="T62" fmla="*/ 205 w 987"/>
              <a:gd name="T63" fmla="*/ 49 h 663"/>
              <a:gd name="T64" fmla="*/ 198 w 987"/>
              <a:gd name="T65" fmla="*/ 51 h 663"/>
              <a:gd name="T66" fmla="*/ 191 w 987"/>
              <a:gd name="T67" fmla="*/ 52 h 663"/>
              <a:gd name="T68" fmla="*/ 189 w 987"/>
              <a:gd name="T69" fmla="*/ 55 h 663"/>
              <a:gd name="T70" fmla="*/ 191 w 987"/>
              <a:gd name="T71" fmla="*/ 63 h 663"/>
              <a:gd name="T72" fmla="*/ 190 w 987"/>
              <a:gd name="T73" fmla="*/ 72 h 663"/>
              <a:gd name="T74" fmla="*/ 185 w 987"/>
              <a:gd name="T75" fmla="*/ 77 h 663"/>
              <a:gd name="T76" fmla="*/ 177 w 987"/>
              <a:gd name="T77" fmla="*/ 79 h 663"/>
              <a:gd name="T78" fmla="*/ 171 w 987"/>
              <a:gd name="T79" fmla="*/ 79 h 663"/>
              <a:gd name="T80" fmla="*/ 170 w 987"/>
              <a:gd name="T81" fmla="*/ 84 h 663"/>
              <a:gd name="T82" fmla="*/ 170 w 987"/>
              <a:gd name="T83" fmla="*/ 93 h 663"/>
              <a:gd name="T84" fmla="*/ 168 w 987"/>
              <a:gd name="T85" fmla="*/ 101 h 663"/>
              <a:gd name="T86" fmla="*/ 163 w 987"/>
              <a:gd name="T87" fmla="*/ 106 h 663"/>
              <a:gd name="T88" fmla="*/ 157 w 987"/>
              <a:gd name="T89" fmla="*/ 111 h 663"/>
              <a:gd name="T90" fmla="*/ 155 w 987"/>
              <a:gd name="T91" fmla="*/ 118 h 663"/>
              <a:gd name="T92" fmla="*/ 152 w 987"/>
              <a:gd name="T93" fmla="*/ 123 h 663"/>
              <a:gd name="T94" fmla="*/ 139 w 987"/>
              <a:gd name="T95" fmla="*/ 127 h 663"/>
              <a:gd name="T96" fmla="*/ 129 w 987"/>
              <a:gd name="T97" fmla="*/ 143 h 663"/>
              <a:gd name="T98" fmla="*/ 106 w 987"/>
              <a:gd name="T99" fmla="*/ 148 h 663"/>
              <a:gd name="T100" fmla="*/ 89 w 987"/>
              <a:gd name="T101" fmla="*/ 156 h 663"/>
              <a:gd name="T102" fmla="*/ 66 w 987"/>
              <a:gd name="T103" fmla="*/ 144 h 663"/>
              <a:gd name="T104" fmla="*/ 52 w 987"/>
              <a:gd name="T105" fmla="*/ 160 h 663"/>
              <a:gd name="T106" fmla="*/ 13 w 987"/>
              <a:gd name="T107" fmla="*/ 152 h 663"/>
              <a:gd name="T108" fmla="*/ 0 w 987"/>
              <a:gd name="T109" fmla="*/ 140 h 663"/>
              <a:gd name="T110" fmla="*/ 14 w 987"/>
              <a:gd name="T111" fmla="*/ 98 h 663"/>
              <a:gd name="T112" fmla="*/ 8 w 987"/>
              <a:gd name="T113" fmla="*/ 78 h 663"/>
              <a:gd name="T114" fmla="*/ 26 w 987"/>
              <a:gd name="T115" fmla="*/ 45 h 663"/>
              <a:gd name="T116" fmla="*/ 50 w 987"/>
              <a:gd name="T117" fmla="*/ 22 h 663"/>
              <a:gd name="T118" fmla="*/ 80 w 987"/>
              <a:gd name="T119" fmla="*/ 0 h 66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987"/>
              <a:gd name="T181" fmla="*/ 0 h 663"/>
              <a:gd name="T182" fmla="*/ 987 w 987"/>
              <a:gd name="T183" fmla="*/ 663 h 663"/>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987" h="663">
                <a:moveTo>
                  <a:pt x="323" y="0"/>
                </a:moveTo>
                <a:lnTo>
                  <a:pt x="327" y="2"/>
                </a:lnTo>
                <a:lnTo>
                  <a:pt x="339" y="7"/>
                </a:lnTo>
                <a:lnTo>
                  <a:pt x="353" y="13"/>
                </a:lnTo>
                <a:lnTo>
                  <a:pt x="369" y="19"/>
                </a:lnTo>
                <a:lnTo>
                  <a:pt x="384" y="21"/>
                </a:lnTo>
                <a:lnTo>
                  <a:pt x="398" y="19"/>
                </a:lnTo>
                <a:lnTo>
                  <a:pt x="414" y="9"/>
                </a:lnTo>
                <a:lnTo>
                  <a:pt x="432" y="2"/>
                </a:lnTo>
                <a:lnTo>
                  <a:pt x="447" y="2"/>
                </a:lnTo>
                <a:lnTo>
                  <a:pt x="463" y="7"/>
                </a:lnTo>
                <a:lnTo>
                  <a:pt x="479" y="23"/>
                </a:lnTo>
                <a:lnTo>
                  <a:pt x="493" y="43"/>
                </a:lnTo>
                <a:lnTo>
                  <a:pt x="500" y="63"/>
                </a:lnTo>
                <a:lnTo>
                  <a:pt x="504" y="82"/>
                </a:lnTo>
                <a:lnTo>
                  <a:pt x="504" y="98"/>
                </a:lnTo>
                <a:lnTo>
                  <a:pt x="508" y="114"/>
                </a:lnTo>
                <a:lnTo>
                  <a:pt x="512" y="129"/>
                </a:lnTo>
                <a:lnTo>
                  <a:pt x="522" y="143"/>
                </a:lnTo>
                <a:lnTo>
                  <a:pt x="534" y="151"/>
                </a:lnTo>
                <a:lnTo>
                  <a:pt x="550" y="155"/>
                </a:lnTo>
                <a:lnTo>
                  <a:pt x="567" y="157"/>
                </a:lnTo>
                <a:lnTo>
                  <a:pt x="585" y="157"/>
                </a:lnTo>
                <a:lnTo>
                  <a:pt x="599" y="153"/>
                </a:lnTo>
                <a:lnTo>
                  <a:pt x="609" y="147"/>
                </a:lnTo>
                <a:lnTo>
                  <a:pt x="617" y="133"/>
                </a:lnTo>
                <a:lnTo>
                  <a:pt x="628" y="116"/>
                </a:lnTo>
                <a:lnTo>
                  <a:pt x="642" y="96"/>
                </a:lnTo>
                <a:lnTo>
                  <a:pt x="656" y="76"/>
                </a:lnTo>
                <a:lnTo>
                  <a:pt x="668" y="61"/>
                </a:lnTo>
                <a:lnTo>
                  <a:pt x="683" y="43"/>
                </a:lnTo>
                <a:lnTo>
                  <a:pt x="703" y="27"/>
                </a:lnTo>
                <a:lnTo>
                  <a:pt x="723" y="15"/>
                </a:lnTo>
                <a:lnTo>
                  <a:pt x="737" y="9"/>
                </a:lnTo>
                <a:lnTo>
                  <a:pt x="748" y="11"/>
                </a:lnTo>
                <a:lnTo>
                  <a:pt x="764" y="19"/>
                </a:lnTo>
                <a:lnTo>
                  <a:pt x="782" y="27"/>
                </a:lnTo>
                <a:lnTo>
                  <a:pt x="802" y="37"/>
                </a:lnTo>
                <a:lnTo>
                  <a:pt x="823" y="45"/>
                </a:lnTo>
                <a:lnTo>
                  <a:pt x="851" y="47"/>
                </a:lnTo>
                <a:lnTo>
                  <a:pt x="874" y="43"/>
                </a:lnTo>
                <a:lnTo>
                  <a:pt x="896" y="37"/>
                </a:lnTo>
                <a:lnTo>
                  <a:pt x="920" y="33"/>
                </a:lnTo>
                <a:lnTo>
                  <a:pt x="937" y="29"/>
                </a:lnTo>
                <a:lnTo>
                  <a:pt x="953" y="25"/>
                </a:lnTo>
                <a:lnTo>
                  <a:pt x="967" y="21"/>
                </a:lnTo>
                <a:lnTo>
                  <a:pt x="979" y="19"/>
                </a:lnTo>
                <a:lnTo>
                  <a:pt x="985" y="21"/>
                </a:lnTo>
                <a:lnTo>
                  <a:pt x="987" y="31"/>
                </a:lnTo>
                <a:lnTo>
                  <a:pt x="987" y="51"/>
                </a:lnTo>
                <a:lnTo>
                  <a:pt x="985" y="70"/>
                </a:lnTo>
                <a:lnTo>
                  <a:pt x="983" y="92"/>
                </a:lnTo>
                <a:lnTo>
                  <a:pt x="979" y="112"/>
                </a:lnTo>
                <a:lnTo>
                  <a:pt x="973" y="124"/>
                </a:lnTo>
                <a:lnTo>
                  <a:pt x="963" y="128"/>
                </a:lnTo>
                <a:lnTo>
                  <a:pt x="951" y="128"/>
                </a:lnTo>
                <a:lnTo>
                  <a:pt x="937" y="126"/>
                </a:lnTo>
                <a:lnTo>
                  <a:pt x="926" y="124"/>
                </a:lnTo>
                <a:lnTo>
                  <a:pt x="912" y="126"/>
                </a:lnTo>
                <a:lnTo>
                  <a:pt x="902" y="131"/>
                </a:lnTo>
                <a:lnTo>
                  <a:pt x="886" y="147"/>
                </a:lnTo>
                <a:lnTo>
                  <a:pt x="865" y="167"/>
                </a:lnTo>
                <a:lnTo>
                  <a:pt x="843" y="185"/>
                </a:lnTo>
                <a:lnTo>
                  <a:pt x="821" y="198"/>
                </a:lnTo>
                <a:lnTo>
                  <a:pt x="807" y="204"/>
                </a:lnTo>
                <a:lnTo>
                  <a:pt x="792" y="206"/>
                </a:lnTo>
                <a:lnTo>
                  <a:pt x="778" y="206"/>
                </a:lnTo>
                <a:lnTo>
                  <a:pt x="766" y="208"/>
                </a:lnTo>
                <a:lnTo>
                  <a:pt x="760" y="212"/>
                </a:lnTo>
                <a:lnTo>
                  <a:pt x="758" y="222"/>
                </a:lnTo>
                <a:lnTo>
                  <a:pt x="762" y="236"/>
                </a:lnTo>
                <a:lnTo>
                  <a:pt x="764" y="253"/>
                </a:lnTo>
                <a:lnTo>
                  <a:pt x="764" y="271"/>
                </a:lnTo>
                <a:lnTo>
                  <a:pt x="760" y="289"/>
                </a:lnTo>
                <a:lnTo>
                  <a:pt x="754" y="303"/>
                </a:lnTo>
                <a:lnTo>
                  <a:pt x="743" y="311"/>
                </a:lnTo>
                <a:lnTo>
                  <a:pt x="725" y="316"/>
                </a:lnTo>
                <a:lnTo>
                  <a:pt x="709" y="316"/>
                </a:lnTo>
                <a:lnTo>
                  <a:pt x="695" y="316"/>
                </a:lnTo>
                <a:lnTo>
                  <a:pt x="685" y="318"/>
                </a:lnTo>
                <a:lnTo>
                  <a:pt x="682" y="326"/>
                </a:lnTo>
                <a:lnTo>
                  <a:pt x="682" y="338"/>
                </a:lnTo>
                <a:lnTo>
                  <a:pt x="682" y="356"/>
                </a:lnTo>
                <a:lnTo>
                  <a:pt x="682" y="374"/>
                </a:lnTo>
                <a:lnTo>
                  <a:pt x="680" y="391"/>
                </a:lnTo>
                <a:lnTo>
                  <a:pt x="674" y="405"/>
                </a:lnTo>
                <a:lnTo>
                  <a:pt x="668" y="415"/>
                </a:lnTo>
                <a:lnTo>
                  <a:pt x="654" y="425"/>
                </a:lnTo>
                <a:lnTo>
                  <a:pt x="640" y="433"/>
                </a:lnTo>
                <a:lnTo>
                  <a:pt x="630" y="444"/>
                </a:lnTo>
                <a:lnTo>
                  <a:pt x="626" y="458"/>
                </a:lnTo>
                <a:lnTo>
                  <a:pt x="622" y="474"/>
                </a:lnTo>
                <a:lnTo>
                  <a:pt x="617" y="486"/>
                </a:lnTo>
                <a:lnTo>
                  <a:pt x="609" y="494"/>
                </a:lnTo>
                <a:lnTo>
                  <a:pt x="605" y="496"/>
                </a:lnTo>
                <a:lnTo>
                  <a:pt x="558" y="511"/>
                </a:lnTo>
                <a:lnTo>
                  <a:pt x="546" y="572"/>
                </a:lnTo>
                <a:lnTo>
                  <a:pt x="518" y="572"/>
                </a:lnTo>
                <a:lnTo>
                  <a:pt x="461" y="598"/>
                </a:lnTo>
                <a:lnTo>
                  <a:pt x="424" y="594"/>
                </a:lnTo>
                <a:lnTo>
                  <a:pt x="412" y="620"/>
                </a:lnTo>
                <a:lnTo>
                  <a:pt x="357" y="627"/>
                </a:lnTo>
                <a:lnTo>
                  <a:pt x="327" y="643"/>
                </a:lnTo>
                <a:lnTo>
                  <a:pt x="266" y="578"/>
                </a:lnTo>
                <a:lnTo>
                  <a:pt x="229" y="596"/>
                </a:lnTo>
                <a:lnTo>
                  <a:pt x="209" y="643"/>
                </a:lnTo>
                <a:lnTo>
                  <a:pt x="105" y="663"/>
                </a:lnTo>
                <a:lnTo>
                  <a:pt x="54" y="610"/>
                </a:lnTo>
                <a:lnTo>
                  <a:pt x="4" y="612"/>
                </a:lnTo>
                <a:lnTo>
                  <a:pt x="0" y="562"/>
                </a:lnTo>
                <a:lnTo>
                  <a:pt x="69" y="482"/>
                </a:lnTo>
                <a:lnTo>
                  <a:pt x="59" y="395"/>
                </a:lnTo>
                <a:lnTo>
                  <a:pt x="28" y="350"/>
                </a:lnTo>
                <a:lnTo>
                  <a:pt x="32" y="313"/>
                </a:lnTo>
                <a:lnTo>
                  <a:pt x="87" y="265"/>
                </a:lnTo>
                <a:lnTo>
                  <a:pt x="107" y="181"/>
                </a:lnTo>
                <a:lnTo>
                  <a:pt x="168" y="143"/>
                </a:lnTo>
                <a:lnTo>
                  <a:pt x="201" y="88"/>
                </a:lnTo>
                <a:lnTo>
                  <a:pt x="266" y="84"/>
                </a:lnTo>
                <a:lnTo>
                  <a:pt x="323" y="0"/>
                </a:lnTo>
              </a:path>
            </a:pathLst>
          </a:custGeom>
          <a:solidFill>
            <a:srgbClr val="2FA598"/>
          </a:solidFill>
          <a:ln w="6350">
            <a:solidFill>
              <a:schemeClr val="tx1">
                <a:lumMod val="85000"/>
                <a:lumOff val="15000"/>
              </a:schemeClr>
            </a:solidFill>
            <a:prstDash val="solid"/>
            <a:round/>
            <a:headEnd/>
            <a:tailEnd/>
          </a:ln>
        </p:spPr>
        <p:txBody>
          <a:bodyPr lIns="91460" tIns="45729" rIns="91460" bIns="45729"/>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72" name="Freeform 100"/>
          <p:cNvSpPr>
            <a:spLocks/>
          </p:cNvSpPr>
          <p:nvPr/>
        </p:nvSpPr>
        <p:spPr bwMode="gray">
          <a:xfrm>
            <a:off x="5168390" y="2634510"/>
            <a:ext cx="682713" cy="681039"/>
          </a:xfrm>
          <a:custGeom>
            <a:avLst/>
            <a:gdLst>
              <a:gd name="T0" fmla="*/ 182 w 860"/>
              <a:gd name="T1" fmla="*/ 145 h 858"/>
              <a:gd name="T2" fmla="*/ 179 w 860"/>
              <a:gd name="T3" fmla="*/ 149 h 858"/>
              <a:gd name="T4" fmla="*/ 174 w 860"/>
              <a:gd name="T5" fmla="*/ 152 h 858"/>
              <a:gd name="T6" fmla="*/ 166 w 860"/>
              <a:gd name="T7" fmla="*/ 154 h 858"/>
              <a:gd name="T8" fmla="*/ 156 w 860"/>
              <a:gd name="T9" fmla="*/ 157 h 858"/>
              <a:gd name="T10" fmla="*/ 149 w 860"/>
              <a:gd name="T11" fmla="*/ 163 h 858"/>
              <a:gd name="T12" fmla="*/ 140 w 860"/>
              <a:gd name="T13" fmla="*/ 170 h 858"/>
              <a:gd name="T14" fmla="*/ 133 w 860"/>
              <a:gd name="T15" fmla="*/ 176 h 858"/>
              <a:gd name="T16" fmla="*/ 129 w 860"/>
              <a:gd name="T17" fmla="*/ 180 h 858"/>
              <a:gd name="T18" fmla="*/ 123 w 860"/>
              <a:gd name="T19" fmla="*/ 186 h 858"/>
              <a:gd name="T20" fmla="*/ 119 w 860"/>
              <a:gd name="T21" fmla="*/ 194 h 858"/>
              <a:gd name="T22" fmla="*/ 113 w 860"/>
              <a:gd name="T23" fmla="*/ 201 h 858"/>
              <a:gd name="T24" fmla="*/ 107 w 860"/>
              <a:gd name="T25" fmla="*/ 204 h 858"/>
              <a:gd name="T26" fmla="*/ 103 w 860"/>
              <a:gd name="T27" fmla="*/ 208 h 858"/>
              <a:gd name="T28" fmla="*/ 95 w 860"/>
              <a:gd name="T29" fmla="*/ 213 h 858"/>
              <a:gd name="T30" fmla="*/ 89 w 860"/>
              <a:gd name="T31" fmla="*/ 215 h 858"/>
              <a:gd name="T32" fmla="*/ 88 w 860"/>
              <a:gd name="T33" fmla="*/ 210 h 858"/>
              <a:gd name="T34" fmla="*/ 92 w 860"/>
              <a:gd name="T35" fmla="*/ 204 h 858"/>
              <a:gd name="T36" fmla="*/ 98 w 860"/>
              <a:gd name="T37" fmla="*/ 198 h 858"/>
              <a:gd name="T38" fmla="*/ 103 w 860"/>
              <a:gd name="T39" fmla="*/ 191 h 858"/>
              <a:gd name="T40" fmla="*/ 101 w 860"/>
              <a:gd name="T41" fmla="*/ 187 h 858"/>
              <a:gd name="T42" fmla="*/ 95 w 860"/>
              <a:gd name="T43" fmla="*/ 184 h 858"/>
              <a:gd name="T44" fmla="*/ 91 w 860"/>
              <a:gd name="T45" fmla="*/ 179 h 858"/>
              <a:gd name="T46" fmla="*/ 93 w 860"/>
              <a:gd name="T47" fmla="*/ 170 h 858"/>
              <a:gd name="T48" fmla="*/ 100 w 860"/>
              <a:gd name="T49" fmla="*/ 159 h 858"/>
              <a:gd name="T50" fmla="*/ 107 w 860"/>
              <a:gd name="T51" fmla="*/ 148 h 858"/>
              <a:gd name="T52" fmla="*/ 110 w 860"/>
              <a:gd name="T53" fmla="*/ 140 h 858"/>
              <a:gd name="T54" fmla="*/ 110 w 860"/>
              <a:gd name="T55" fmla="*/ 135 h 858"/>
              <a:gd name="T56" fmla="*/ 105 w 860"/>
              <a:gd name="T57" fmla="*/ 129 h 858"/>
              <a:gd name="T58" fmla="*/ 99 w 860"/>
              <a:gd name="T59" fmla="*/ 123 h 858"/>
              <a:gd name="T60" fmla="*/ 94 w 860"/>
              <a:gd name="T61" fmla="*/ 122 h 858"/>
              <a:gd name="T62" fmla="*/ 87 w 860"/>
              <a:gd name="T63" fmla="*/ 123 h 858"/>
              <a:gd name="T64" fmla="*/ 78 w 860"/>
              <a:gd name="T65" fmla="*/ 123 h 858"/>
              <a:gd name="T66" fmla="*/ 74 w 860"/>
              <a:gd name="T67" fmla="*/ 124 h 858"/>
              <a:gd name="T68" fmla="*/ 70 w 860"/>
              <a:gd name="T69" fmla="*/ 134 h 858"/>
              <a:gd name="T70" fmla="*/ 66 w 860"/>
              <a:gd name="T71" fmla="*/ 145 h 858"/>
              <a:gd name="T72" fmla="*/ 60 w 860"/>
              <a:gd name="T73" fmla="*/ 152 h 858"/>
              <a:gd name="T74" fmla="*/ 53 w 860"/>
              <a:gd name="T75" fmla="*/ 163 h 858"/>
              <a:gd name="T76" fmla="*/ 46 w 860"/>
              <a:gd name="T77" fmla="*/ 169 h 858"/>
              <a:gd name="T78" fmla="*/ 41 w 860"/>
              <a:gd name="T79" fmla="*/ 172 h 858"/>
              <a:gd name="T80" fmla="*/ 34 w 860"/>
              <a:gd name="T81" fmla="*/ 167 h 858"/>
              <a:gd name="T82" fmla="*/ 14 w 860"/>
              <a:gd name="T83" fmla="*/ 147 h 858"/>
              <a:gd name="T84" fmla="*/ 5 w 860"/>
              <a:gd name="T85" fmla="*/ 127 h 858"/>
              <a:gd name="T86" fmla="*/ 7 w 860"/>
              <a:gd name="T87" fmla="*/ 101 h 858"/>
              <a:gd name="T88" fmla="*/ 3 w 860"/>
              <a:gd name="T89" fmla="*/ 79 h 858"/>
              <a:gd name="T90" fmla="*/ 21 w 860"/>
              <a:gd name="T91" fmla="*/ 80 h 858"/>
              <a:gd name="T92" fmla="*/ 43 w 860"/>
              <a:gd name="T93" fmla="*/ 78 h 858"/>
              <a:gd name="T94" fmla="*/ 69 w 860"/>
              <a:gd name="T95" fmla="*/ 53 h 858"/>
              <a:gd name="T96" fmla="*/ 94 w 860"/>
              <a:gd name="T97" fmla="*/ 44 h 858"/>
              <a:gd name="T98" fmla="*/ 108 w 860"/>
              <a:gd name="T99" fmla="*/ 37 h 858"/>
              <a:gd name="T100" fmla="*/ 131 w 860"/>
              <a:gd name="T101" fmla="*/ 12 h 858"/>
              <a:gd name="T102" fmla="*/ 149 w 860"/>
              <a:gd name="T103" fmla="*/ 6 h 858"/>
              <a:gd name="T104" fmla="*/ 182 w 860"/>
              <a:gd name="T105" fmla="*/ 30 h 858"/>
              <a:gd name="T106" fmla="*/ 194 w 860"/>
              <a:gd name="T107" fmla="*/ 60 h 858"/>
              <a:gd name="T108" fmla="*/ 215 w 860"/>
              <a:gd name="T109" fmla="*/ 101 h 858"/>
              <a:gd name="T110" fmla="*/ 183 w 860"/>
              <a:gd name="T111" fmla="*/ 134 h 85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860"/>
              <a:gd name="T169" fmla="*/ 0 h 858"/>
              <a:gd name="T170" fmla="*/ 860 w 860"/>
              <a:gd name="T171" fmla="*/ 858 h 858"/>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860" h="858">
                <a:moveTo>
                  <a:pt x="725" y="575"/>
                </a:moveTo>
                <a:lnTo>
                  <a:pt x="725" y="579"/>
                </a:lnTo>
                <a:lnTo>
                  <a:pt x="719" y="585"/>
                </a:lnTo>
                <a:lnTo>
                  <a:pt x="713" y="594"/>
                </a:lnTo>
                <a:lnTo>
                  <a:pt x="705" y="604"/>
                </a:lnTo>
                <a:lnTo>
                  <a:pt x="695" y="608"/>
                </a:lnTo>
                <a:lnTo>
                  <a:pt x="681" y="610"/>
                </a:lnTo>
                <a:lnTo>
                  <a:pt x="664" y="614"/>
                </a:lnTo>
                <a:lnTo>
                  <a:pt x="642" y="618"/>
                </a:lnTo>
                <a:lnTo>
                  <a:pt x="622" y="626"/>
                </a:lnTo>
                <a:lnTo>
                  <a:pt x="607" y="638"/>
                </a:lnTo>
                <a:lnTo>
                  <a:pt x="593" y="651"/>
                </a:lnTo>
                <a:lnTo>
                  <a:pt x="577" y="665"/>
                </a:lnTo>
                <a:lnTo>
                  <a:pt x="559" y="679"/>
                </a:lnTo>
                <a:lnTo>
                  <a:pt x="544" y="693"/>
                </a:lnTo>
                <a:lnTo>
                  <a:pt x="530" y="703"/>
                </a:lnTo>
                <a:lnTo>
                  <a:pt x="522" y="711"/>
                </a:lnTo>
                <a:lnTo>
                  <a:pt x="514" y="718"/>
                </a:lnTo>
                <a:lnTo>
                  <a:pt x="502" y="730"/>
                </a:lnTo>
                <a:lnTo>
                  <a:pt x="492" y="744"/>
                </a:lnTo>
                <a:lnTo>
                  <a:pt x="481" y="760"/>
                </a:lnTo>
                <a:lnTo>
                  <a:pt x="475" y="774"/>
                </a:lnTo>
                <a:lnTo>
                  <a:pt x="465" y="789"/>
                </a:lnTo>
                <a:lnTo>
                  <a:pt x="451" y="801"/>
                </a:lnTo>
                <a:lnTo>
                  <a:pt x="437" y="809"/>
                </a:lnTo>
                <a:lnTo>
                  <a:pt x="427" y="815"/>
                </a:lnTo>
                <a:lnTo>
                  <a:pt x="422" y="823"/>
                </a:lnTo>
                <a:lnTo>
                  <a:pt x="410" y="831"/>
                </a:lnTo>
                <a:lnTo>
                  <a:pt x="394" y="840"/>
                </a:lnTo>
                <a:lnTo>
                  <a:pt x="380" y="850"/>
                </a:lnTo>
                <a:lnTo>
                  <a:pt x="364" y="856"/>
                </a:lnTo>
                <a:lnTo>
                  <a:pt x="355" y="858"/>
                </a:lnTo>
                <a:lnTo>
                  <a:pt x="349" y="854"/>
                </a:lnTo>
                <a:lnTo>
                  <a:pt x="349" y="838"/>
                </a:lnTo>
                <a:lnTo>
                  <a:pt x="355" y="827"/>
                </a:lnTo>
                <a:lnTo>
                  <a:pt x="366" y="815"/>
                </a:lnTo>
                <a:lnTo>
                  <a:pt x="380" y="801"/>
                </a:lnTo>
                <a:lnTo>
                  <a:pt x="392" y="789"/>
                </a:lnTo>
                <a:lnTo>
                  <a:pt x="404" y="775"/>
                </a:lnTo>
                <a:lnTo>
                  <a:pt x="410" y="764"/>
                </a:lnTo>
                <a:lnTo>
                  <a:pt x="410" y="754"/>
                </a:lnTo>
                <a:lnTo>
                  <a:pt x="404" y="748"/>
                </a:lnTo>
                <a:lnTo>
                  <a:pt x="392" y="742"/>
                </a:lnTo>
                <a:lnTo>
                  <a:pt x="380" y="734"/>
                </a:lnTo>
                <a:lnTo>
                  <a:pt x="370" y="726"/>
                </a:lnTo>
                <a:lnTo>
                  <a:pt x="364" y="716"/>
                </a:lnTo>
                <a:lnTo>
                  <a:pt x="364" y="699"/>
                </a:lnTo>
                <a:lnTo>
                  <a:pt x="372" y="679"/>
                </a:lnTo>
                <a:lnTo>
                  <a:pt x="382" y="661"/>
                </a:lnTo>
                <a:lnTo>
                  <a:pt x="400" y="636"/>
                </a:lnTo>
                <a:lnTo>
                  <a:pt x="418" y="608"/>
                </a:lnTo>
                <a:lnTo>
                  <a:pt x="425" y="592"/>
                </a:lnTo>
                <a:lnTo>
                  <a:pt x="433" y="575"/>
                </a:lnTo>
                <a:lnTo>
                  <a:pt x="441" y="559"/>
                </a:lnTo>
                <a:lnTo>
                  <a:pt x="443" y="547"/>
                </a:lnTo>
                <a:lnTo>
                  <a:pt x="439" y="537"/>
                </a:lnTo>
                <a:lnTo>
                  <a:pt x="429" y="526"/>
                </a:lnTo>
                <a:lnTo>
                  <a:pt x="418" y="514"/>
                </a:lnTo>
                <a:lnTo>
                  <a:pt x="404" y="502"/>
                </a:lnTo>
                <a:lnTo>
                  <a:pt x="394" y="494"/>
                </a:lnTo>
                <a:lnTo>
                  <a:pt x="384" y="490"/>
                </a:lnTo>
                <a:lnTo>
                  <a:pt x="374" y="490"/>
                </a:lnTo>
                <a:lnTo>
                  <a:pt x="362" y="492"/>
                </a:lnTo>
                <a:lnTo>
                  <a:pt x="345" y="494"/>
                </a:lnTo>
                <a:lnTo>
                  <a:pt x="325" y="494"/>
                </a:lnTo>
                <a:lnTo>
                  <a:pt x="311" y="492"/>
                </a:lnTo>
                <a:lnTo>
                  <a:pt x="301" y="492"/>
                </a:lnTo>
                <a:lnTo>
                  <a:pt x="294" y="498"/>
                </a:lnTo>
                <a:lnTo>
                  <a:pt x="286" y="512"/>
                </a:lnTo>
                <a:lnTo>
                  <a:pt x="280" y="533"/>
                </a:lnTo>
                <a:lnTo>
                  <a:pt x="272" y="557"/>
                </a:lnTo>
                <a:lnTo>
                  <a:pt x="264" y="577"/>
                </a:lnTo>
                <a:lnTo>
                  <a:pt x="254" y="592"/>
                </a:lnTo>
                <a:lnTo>
                  <a:pt x="242" y="608"/>
                </a:lnTo>
                <a:lnTo>
                  <a:pt x="227" y="630"/>
                </a:lnTo>
                <a:lnTo>
                  <a:pt x="211" y="650"/>
                </a:lnTo>
                <a:lnTo>
                  <a:pt x="197" y="663"/>
                </a:lnTo>
                <a:lnTo>
                  <a:pt x="183" y="673"/>
                </a:lnTo>
                <a:lnTo>
                  <a:pt x="172" y="681"/>
                </a:lnTo>
                <a:lnTo>
                  <a:pt x="162" y="687"/>
                </a:lnTo>
                <a:lnTo>
                  <a:pt x="158" y="691"/>
                </a:lnTo>
                <a:lnTo>
                  <a:pt x="134" y="667"/>
                </a:lnTo>
                <a:lnTo>
                  <a:pt x="103" y="620"/>
                </a:lnTo>
                <a:lnTo>
                  <a:pt x="55" y="587"/>
                </a:lnTo>
                <a:lnTo>
                  <a:pt x="0" y="569"/>
                </a:lnTo>
                <a:lnTo>
                  <a:pt x="20" y="510"/>
                </a:lnTo>
                <a:lnTo>
                  <a:pt x="53" y="457"/>
                </a:lnTo>
                <a:lnTo>
                  <a:pt x="30" y="402"/>
                </a:lnTo>
                <a:lnTo>
                  <a:pt x="30" y="337"/>
                </a:lnTo>
                <a:lnTo>
                  <a:pt x="10" y="315"/>
                </a:lnTo>
                <a:lnTo>
                  <a:pt x="40" y="285"/>
                </a:lnTo>
                <a:lnTo>
                  <a:pt x="81" y="317"/>
                </a:lnTo>
                <a:lnTo>
                  <a:pt x="126" y="382"/>
                </a:lnTo>
                <a:lnTo>
                  <a:pt x="170" y="311"/>
                </a:lnTo>
                <a:lnTo>
                  <a:pt x="215" y="274"/>
                </a:lnTo>
                <a:lnTo>
                  <a:pt x="274" y="209"/>
                </a:lnTo>
                <a:lnTo>
                  <a:pt x="349" y="189"/>
                </a:lnTo>
                <a:lnTo>
                  <a:pt x="376" y="173"/>
                </a:lnTo>
                <a:lnTo>
                  <a:pt x="380" y="134"/>
                </a:lnTo>
                <a:lnTo>
                  <a:pt x="431" y="146"/>
                </a:lnTo>
                <a:lnTo>
                  <a:pt x="475" y="108"/>
                </a:lnTo>
                <a:lnTo>
                  <a:pt x="524" y="47"/>
                </a:lnTo>
                <a:lnTo>
                  <a:pt x="524" y="0"/>
                </a:lnTo>
                <a:lnTo>
                  <a:pt x="595" y="22"/>
                </a:lnTo>
                <a:lnTo>
                  <a:pt x="679" y="45"/>
                </a:lnTo>
                <a:lnTo>
                  <a:pt x="725" y="120"/>
                </a:lnTo>
                <a:lnTo>
                  <a:pt x="784" y="187"/>
                </a:lnTo>
                <a:lnTo>
                  <a:pt x="774" y="240"/>
                </a:lnTo>
                <a:lnTo>
                  <a:pt x="860" y="317"/>
                </a:lnTo>
                <a:lnTo>
                  <a:pt x="860" y="402"/>
                </a:lnTo>
                <a:lnTo>
                  <a:pt x="815" y="425"/>
                </a:lnTo>
                <a:lnTo>
                  <a:pt x="731" y="533"/>
                </a:lnTo>
                <a:lnTo>
                  <a:pt x="725" y="575"/>
                </a:lnTo>
              </a:path>
            </a:pathLst>
          </a:custGeom>
          <a:solidFill>
            <a:srgbClr val="2FA598"/>
          </a:solidFill>
          <a:ln w="6350">
            <a:solidFill>
              <a:schemeClr val="tx1">
                <a:lumMod val="85000"/>
                <a:lumOff val="15000"/>
              </a:schemeClr>
            </a:solidFill>
            <a:prstDash val="solid"/>
            <a:round/>
            <a:headEnd/>
            <a:tailEnd/>
          </a:ln>
        </p:spPr>
        <p:txBody>
          <a:bodyPr lIns="91460" tIns="45729" rIns="91460" bIns="45729"/>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73" name="Freeform 82"/>
          <p:cNvSpPr>
            <a:spLocks/>
          </p:cNvSpPr>
          <p:nvPr/>
        </p:nvSpPr>
        <p:spPr bwMode="gray">
          <a:xfrm>
            <a:off x="5335224" y="4345834"/>
            <a:ext cx="449320" cy="504825"/>
          </a:xfrm>
          <a:custGeom>
            <a:avLst/>
            <a:gdLst>
              <a:gd name="T0" fmla="*/ 109 w 565"/>
              <a:gd name="T1" fmla="*/ 11 h 638"/>
              <a:gd name="T2" fmla="*/ 106 w 565"/>
              <a:gd name="T3" fmla="*/ 11 h 638"/>
              <a:gd name="T4" fmla="*/ 103 w 565"/>
              <a:gd name="T5" fmla="*/ 14 h 638"/>
              <a:gd name="T6" fmla="*/ 100 w 565"/>
              <a:gd name="T7" fmla="*/ 21 h 638"/>
              <a:gd name="T8" fmla="*/ 99 w 565"/>
              <a:gd name="T9" fmla="*/ 28 h 638"/>
              <a:gd name="T10" fmla="*/ 96 w 565"/>
              <a:gd name="T11" fmla="*/ 31 h 638"/>
              <a:gd name="T12" fmla="*/ 90 w 565"/>
              <a:gd name="T13" fmla="*/ 29 h 638"/>
              <a:gd name="T14" fmla="*/ 84 w 565"/>
              <a:gd name="T15" fmla="*/ 26 h 638"/>
              <a:gd name="T16" fmla="*/ 80 w 565"/>
              <a:gd name="T17" fmla="*/ 26 h 638"/>
              <a:gd name="T18" fmla="*/ 82 w 565"/>
              <a:gd name="T19" fmla="*/ 32 h 638"/>
              <a:gd name="T20" fmla="*/ 87 w 565"/>
              <a:gd name="T21" fmla="*/ 36 h 638"/>
              <a:gd name="T22" fmla="*/ 93 w 565"/>
              <a:gd name="T23" fmla="*/ 38 h 638"/>
              <a:gd name="T24" fmla="*/ 101 w 565"/>
              <a:gd name="T25" fmla="*/ 35 h 638"/>
              <a:gd name="T26" fmla="*/ 104 w 565"/>
              <a:gd name="T27" fmla="*/ 31 h 638"/>
              <a:gd name="T28" fmla="*/ 106 w 565"/>
              <a:gd name="T29" fmla="*/ 25 h 638"/>
              <a:gd name="T30" fmla="*/ 110 w 565"/>
              <a:gd name="T31" fmla="*/ 24 h 638"/>
              <a:gd name="T32" fmla="*/ 117 w 565"/>
              <a:gd name="T33" fmla="*/ 30 h 638"/>
              <a:gd name="T34" fmla="*/ 126 w 565"/>
              <a:gd name="T35" fmla="*/ 34 h 638"/>
              <a:gd name="T36" fmla="*/ 131 w 565"/>
              <a:gd name="T37" fmla="*/ 36 h 638"/>
              <a:gd name="T38" fmla="*/ 138 w 565"/>
              <a:gd name="T39" fmla="*/ 38 h 638"/>
              <a:gd name="T40" fmla="*/ 142 w 565"/>
              <a:gd name="T41" fmla="*/ 44 h 638"/>
              <a:gd name="T42" fmla="*/ 139 w 565"/>
              <a:gd name="T43" fmla="*/ 51 h 638"/>
              <a:gd name="T44" fmla="*/ 133 w 565"/>
              <a:gd name="T45" fmla="*/ 58 h 638"/>
              <a:gd name="T46" fmla="*/ 130 w 565"/>
              <a:gd name="T47" fmla="*/ 60 h 638"/>
              <a:gd name="T48" fmla="*/ 134 w 565"/>
              <a:gd name="T49" fmla="*/ 60 h 638"/>
              <a:gd name="T50" fmla="*/ 139 w 565"/>
              <a:gd name="T51" fmla="*/ 60 h 638"/>
              <a:gd name="T52" fmla="*/ 141 w 565"/>
              <a:gd name="T53" fmla="*/ 63 h 638"/>
              <a:gd name="T54" fmla="*/ 136 w 565"/>
              <a:gd name="T55" fmla="*/ 67 h 638"/>
              <a:gd name="T56" fmla="*/ 129 w 565"/>
              <a:gd name="T57" fmla="*/ 71 h 638"/>
              <a:gd name="T58" fmla="*/ 126 w 565"/>
              <a:gd name="T59" fmla="*/ 73 h 638"/>
              <a:gd name="T60" fmla="*/ 129 w 565"/>
              <a:gd name="T61" fmla="*/ 73 h 638"/>
              <a:gd name="T62" fmla="*/ 135 w 565"/>
              <a:gd name="T63" fmla="*/ 78 h 638"/>
              <a:gd name="T64" fmla="*/ 136 w 565"/>
              <a:gd name="T65" fmla="*/ 88 h 638"/>
              <a:gd name="T66" fmla="*/ 138 w 565"/>
              <a:gd name="T67" fmla="*/ 98 h 638"/>
              <a:gd name="T68" fmla="*/ 141 w 565"/>
              <a:gd name="T69" fmla="*/ 104 h 638"/>
              <a:gd name="T70" fmla="*/ 141 w 565"/>
              <a:gd name="T71" fmla="*/ 108 h 638"/>
              <a:gd name="T72" fmla="*/ 136 w 565"/>
              <a:gd name="T73" fmla="*/ 112 h 638"/>
              <a:gd name="T74" fmla="*/ 129 w 565"/>
              <a:gd name="T75" fmla="*/ 111 h 638"/>
              <a:gd name="T76" fmla="*/ 123 w 565"/>
              <a:gd name="T77" fmla="*/ 110 h 638"/>
              <a:gd name="T78" fmla="*/ 119 w 565"/>
              <a:gd name="T79" fmla="*/ 116 h 638"/>
              <a:gd name="T80" fmla="*/ 118 w 565"/>
              <a:gd name="T81" fmla="*/ 122 h 638"/>
              <a:gd name="T82" fmla="*/ 116 w 565"/>
              <a:gd name="T83" fmla="*/ 129 h 638"/>
              <a:gd name="T84" fmla="*/ 113 w 565"/>
              <a:gd name="T85" fmla="*/ 136 h 638"/>
              <a:gd name="T86" fmla="*/ 112 w 565"/>
              <a:gd name="T87" fmla="*/ 146 h 638"/>
              <a:gd name="T88" fmla="*/ 112 w 565"/>
              <a:gd name="T89" fmla="*/ 150 h 638"/>
              <a:gd name="T90" fmla="*/ 102 w 565"/>
              <a:gd name="T91" fmla="*/ 158 h 638"/>
              <a:gd name="T92" fmla="*/ 88 w 565"/>
              <a:gd name="T93" fmla="*/ 158 h 638"/>
              <a:gd name="T94" fmla="*/ 69 w 565"/>
              <a:gd name="T95" fmla="*/ 148 h 638"/>
              <a:gd name="T96" fmla="*/ 47 w 565"/>
              <a:gd name="T97" fmla="*/ 155 h 638"/>
              <a:gd name="T98" fmla="*/ 35 w 565"/>
              <a:gd name="T99" fmla="*/ 128 h 638"/>
              <a:gd name="T100" fmla="*/ 20 w 565"/>
              <a:gd name="T101" fmla="*/ 113 h 638"/>
              <a:gd name="T102" fmla="*/ 5 w 565"/>
              <a:gd name="T103" fmla="*/ 83 h 638"/>
              <a:gd name="T104" fmla="*/ 27 w 565"/>
              <a:gd name="T105" fmla="*/ 49 h 638"/>
              <a:gd name="T106" fmla="*/ 42 w 565"/>
              <a:gd name="T107" fmla="*/ 36 h 638"/>
              <a:gd name="T108" fmla="*/ 46 w 565"/>
              <a:gd name="T109" fmla="*/ 12 h 638"/>
              <a:gd name="T110" fmla="*/ 56 w 565"/>
              <a:gd name="T111" fmla="*/ 0 h 638"/>
              <a:gd name="T112" fmla="*/ 76 w 565"/>
              <a:gd name="T113" fmla="*/ 7 h 638"/>
              <a:gd name="T114" fmla="*/ 96 w 565"/>
              <a:gd name="T115" fmla="*/ 1 h 638"/>
              <a:gd name="T116" fmla="*/ 109 w 565"/>
              <a:gd name="T117" fmla="*/ 11 h 63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565"/>
              <a:gd name="T178" fmla="*/ 0 h 638"/>
              <a:gd name="T179" fmla="*/ 565 w 565"/>
              <a:gd name="T180" fmla="*/ 638 h 63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565" h="638">
                <a:moveTo>
                  <a:pt x="433" y="44"/>
                </a:moveTo>
                <a:lnTo>
                  <a:pt x="433" y="44"/>
                </a:lnTo>
                <a:lnTo>
                  <a:pt x="429" y="46"/>
                </a:lnTo>
                <a:lnTo>
                  <a:pt x="423" y="47"/>
                </a:lnTo>
                <a:lnTo>
                  <a:pt x="417" y="53"/>
                </a:lnTo>
                <a:lnTo>
                  <a:pt x="411" y="59"/>
                </a:lnTo>
                <a:lnTo>
                  <a:pt x="403" y="69"/>
                </a:lnTo>
                <a:lnTo>
                  <a:pt x="398" y="85"/>
                </a:lnTo>
                <a:lnTo>
                  <a:pt x="396" y="99"/>
                </a:lnTo>
                <a:lnTo>
                  <a:pt x="394" y="112"/>
                </a:lnTo>
                <a:lnTo>
                  <a:pt x="392" y="122"/>
                </a:lnTo>
                <a:lnTo>
                  <a:pt x="384" y="126"/>
                </a:lnTo>
                <a:lnTo>
                  <a:pt x="372" y="122"/>
                </a:lnTo>
                <a:lnTo>
                  <a:pt x="360" y="118"/>
                </a:lnTo>
                <a:lnTo>
                  <a:pt x="346" y="110"/>
                </a:lnTo>
                <a:lnTo>
                  <a:pt x="335" y="107"/>
                </a:lnTo>
                <a:lnTo>
                  <a:pt x="325" y="105"/>
                </a:lnTo>
                <a:lnTo>
                  <a:pt x="319" y="107"/>
                </a:lnTo>
                <a:lnTo>
                  <a:pt x="317" y="118"/>
                </a:lnTo>
                <a:lnTo>
                  <a:pt x="325" y="128"/>
                </a:lnTo>
                <a:lnTo>
                  <a:pt x="337" y="138"/>
                </a:lnTo>
                <a:lnTo>
                  <a:pt x="346" y="146"/>
                </a:lnTo>
                <a:lnTo>
                  <a:pt x="358" y="152"/>
                </a:lnTo>
                <a:lnTo>
                  <a:pt x="372" y="154"/>
                </a:lnTo>
                <a:lnTo>
                  <a:pt x="388" y="150"/>
                </a:lnTo>
                <a:lnTo>
                  <a:pt x="402" y="142"/>
                </a:lnTo>
                <a:lnTo>
                  <a:pt x="407" y="134"/>
                </a:lnTo>
                <a:lnTo>
                  <a:pt x="413" y="124"/>
                </a:lnTo>
                <a:lnTo>
                  <a:pt x="417" y="112"/>
                </a:lnTo>
                <a:lnTo>
                  <a:pt x="423" y="103"/>
                </a:lnTo>
                <a:lnTo>
                  <a:pt x="429" y="97"/>
                </a:lnTo>
                <a:lnTo>
                  <a:pt x="437" y="97"/>
                </a:lnTo>
                <a:lnTo>
                  <a:pt x="447" y="105"/>
                </a:lnTo>
                <a:lnTo>
                  <a:pt x="468" y="122"/>
                </a:lnTo>
                <a:lnTo>
                  <a:pt x="486" y="132"/>
                </a:lnTo>
                <a:lnTo>
                  <a:pt x="502" y="138"/>
                </a:lnTo>
                <a:lnTo>
                  <a:pt x="514" y="142"/>
                </a:lnTo>
                <a:lnTo>
                  <a:pt x="524" y="144"/>
                </a:lnTo>
                <a:lnTo>
                  <a:pt x="537" y="148"/>
                </a:lnTo>
                <a:lnTo>
                  <a:pt x="549" y="154"/>
                </a:lnTo>
                <a:lnTo>
                  <a:pt x="559" y="164"/>
                </a:lnTo>
                <a:lnTo>
                  <a:pt x="565" y="177"/>
                </a:lnTo>
                <a:lnTo>
                  <a:pt x="561" y="191"/>
                </a:lnTo>
                <a:lnTo>
                  <a:pt x="553" y="207"/>
                </a:lnTo>
                <a:lnTo>
                  <a:pt x="543" y="221"/>
                </a:lnTo>
                <a:lnTo>
                  <a:pt x="531" y="232"/>
                </a:lnTo>
                <a:lnTo>
                  <a:pt x="524" y="240"/>
                </a:lnTo>
                <a:lnTo>
                  <a:pt x="520" y="242"/>
                </a:lnTo>
                <a:lnTo>
                  <a:pt x="524" y="242"/>
                </a:lnTo>
                <a:lnTo>
                  <a:pt x="533" y="242"/>
                </a:lnTo>
                <a:lnTo>
                  <a:pt x="543" y="240"/>
                </a:lnTo>
                <a:lnTo>
                  <a:pt x="555" y="242"/>
                </a:lnTo>
                <a:lnTo>
                  <a:pt x="561" y="246"/>
                </a:lnTo>
                <a:lnTo>
                  <a:pt x="561" y="252"/>
                </a:lnTo>
                <a:lnTo>
                  <a:pt x="555" y="262"/>
                </a:lnTo>
                <a:lnTo>
                  <a:pt x="543" y="270"/>
                </a:lnTo>
                <a:lnTo>
                  <a:pt x="529" y="278"/>
                </a:lnTo>
                <a:lnTo>
                  <a:pt x="516" y="286"/>
                </a:lnTo>
                <a:lnTo>
                  <a:pt x="506" y="290"/>
                </a:lnTo>
                <a:lnTo>
                  <a:pt x="502" y="292"/>
                </a:lnTo>
                <a:lnTo>
                  <a:pt x="506" y="292"/>
                </a:lnTo>
                <a:lnTo>
                  <a:pt x="516" y="295"/>
                </a:lnTo>
                <a:lnTo>
                  <a:pt x="528" y="303"/>
                </a:lnTo>
                <a:lnTo>
                  <a:pt x="537" y="315"/>
                </a:lnTo>
                <a:lnTo>
                  <a:pt x="541" y="329"/>
                </a:lnTo>
                <a:lnTo>
                  <a:pt x="543" y="353"/>
                </a:lnTo>
                <a:lnTo>
                  <a:pt x="543" y="374"/>
                </a:lnTo>
                <a:lnTo>
                  <a:pt x="549" y="396"/>
                </a:lnTo>
                <a:lnTo>
                  <a:pt x="555" y="408"/>
                </a:lnTo>
                <a:lnTo>
                  <a:pt x="561" y="418"/>
                </a:lnTo>
                <a:lnTo>
                  <a:pt x="565" y="425"/>
                </a:lnTo>
                <a:lnTo>
                  <a:pt x="563" y="435"/>
                </a:lnTo>
                <a:lnTo>
                  <a:pt x="553" y="445"/>
                </a:lnTo>
                <a:lnTo>
                  <a:pt x="541" y="451"/>
                </a:lnTo>
                <a:lnTo>
                  <a:pt x="528" y="449"/>
                </a:lnTo>
                <a:lnTo>
                  <a:pt x="514" y="445"/>
                </a:lnTo>
                <a:lnTo>
                  <a:pt x="502" y="441"/>
                </a:lnTo>
                <a:lnTo>
                  <a:pt x="490" y="443"/>
                </a:lnTo>
                <a:lnTo>
                  <a:pt x="482" y="453"/>
                </a:lnTo>
                <a:lnTo>
                  <a:pt x="476" y="465"/>
                </a:lnTo>
                <a:lnTo>
                  <a:pt x="474" y="479"/>
                </a:lnTo>
                <a:lnTo>
                  <a:pt x="472" y="492"/>
                </a:lnTo>
                <a:lnTo>
                  <a:pt x="470" y="506"/>
                </a:lnTo>
                <a:lnTo>
                  <a:pt x="463" y="518"/>
                </a:lnTo>
                <a:lnTo>
                  <a:pt x="457" y="532"/>
                </a:lnTo>
                <a:lnTo>
                  <a:pt x="449" y="545"/>
                </a:lnTo>
                <a:lnTo>
                  <a:pt x="447" y="567"/>
                </a:lnTo>
                <a:lnTo>
                  <a:pt x="445" y="587"/>
                </a:lnTo>
                <a:lnTo>
                  <a:pt x="445" y="599"/>
                </a:lnTo>
                <a:lnTo>
                  <a:pt x="445" y="604"/>
                </a:lnTo>
                <a:lnTo>
                  <a:pt x="445" y="606"/>
                </a:lnTo>
                <a:lnTo>
                  <a:pt x="405" y="634"/>
                </a:lnTo>
                <a:lnTo>
                  <a:pt x="382" y="610"/>
                </a:lnTo>
                <a:lnTo>
                  <a:pt x="350" y="634"/>
                </a:lnTo>
                <a:lnTo>
                  <a:pt x="317" y="638"/>
                </a:lnTo>
                <a:lnTo>
                  <a:pt x="274" y="595"/>
                </a:lnTo>
                <a:lnTo>
                  <a:pt x="234" y="638"/>
                </a:lnTo>
                <a:lnTo>
                  <a:pt x="185" y="622"/>
                </a:lnTo>
                <a:lnTo>
                  <a:pt x="146" y="565"/>
                </a:lnTo>
                <a:lnTo>
                  <a:pt x="140" y="514"/>
                </a:lnTo>
                <a:lnTo>
                  <a:pt x="91" y="514"/>
                </a:lnTo>
                <a:lnTo>
                  <a:pt x="77" y="453"/>
                </a:lnTo>
                <a:lnTo>
                  <a:pt x="0" y="394"/>
                </a:lnTo>
                <a:lnTo>
                  <a:pt x="18" y="333"/>
                </a:lnTo>
                <a:lnTo>
                  <a:pt x="77" y="272"/>
                </a:lnTo>
                <a:lnTo>
                  <a:pt x="106" y="199"/>
                </a:lnTo>
                <a:lnTo>
                  <a:pt x="134" y="156"/>
                </a:lnTo>
                <a:lnTo>
                  <a:pt x="165" y="144"/>
                </a:lnTo>
                <a:lnTo>
                  <a:pt x="144" y="101"/>
                </a:lnTo>
                <a:lnTo>
                  <a:pt x="183" y="51"/>
                </a:lnTo>
                <a:lnTo>
                  <a:pt x="179" y="8"/>
                </a:lnTo>
                <a:lnTo>
                  <a:pt x="224" y="0"/>
                </a:lnTo>
                <a:lnTo>
                  <a:pt x="252" y="34"/>
                </a:lnTo>
                <a:lnTo>
                  <a:pt x="301" y="30"/>
                </a:lnTo>
                <a:lnTo>
                  <a:pt x="344" y="20"/>
                </a:lnTo>
                <a:lnTo>
                  <a:pt x="384" y="4"/>
                </a:lnTo>
                <a:lnTo>
                  <a:pt x="415" y="22"/>
                </a:lnTo>
                <a:lnTo>
                  <a:pt x="433" y="44"/>
                </a:lnTo>
              </a:path>
            </a:pathLst>
          </a:custGeom>
          <a:solidFill>
            <a:srgbClr val="2FA598"/>
          </a:solidFill>
          <a:ln w="6350">
            <a:solidFill>
              <a:schemeClr val="tx1">
                <a:lumMod val="85000"/>
                <a:lumOff val="15000"/>
              </a:schemeClr>
            </a:solidFill>
            <a:prstDash val="solid"/>
            <a:round/>
            <a:headEnd/>
            <a:tailEnd/>
          </a:ln>
        </p:spPr>
        <p:txBody>
          <a:bodyPr lIns="91460" tIns="45729" rIns="91460" bIns="45729"/>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cxnSp>
        <p:nvCxnSpPr>
          <p:cNvPr id="74" name="直接连接符 73"/>
          <p:cNvCxnSpPr/>
          <p:nvPr/>
        </p:nvCxnSpPr>
        <p:spPr>
          <a:xfrm>
            <a:off x="5768882" y="3062343"/>
            <a:ext cx="252445" cy="248444"/>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5" name="直接连接符 74"/>
          <p:cNvCxnSpPr/>
          <p:nvPr/>
        </p:nvCxnSpPr>
        <p:spPr>
          <a:xfrm>
            <a:off x="6021326" y="3310785"/>
            <a:ext cx="2251943"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6" name="直接连接符 75"/>
          <p:cNvCxnSpPr/>
          <p:nvPr/>
        </p:nvCxnSpPr>
        <p:spPr>
          <a:xfrm>
            <a:off x="5555398" y="3571847"/>
            <a:ext cx="252445" cy="248444"/>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7" name="直接连接符 76"/>
          <p:cNvCxnSpPr/>
          <p:nvPr/>
        </p:nvCxnSpPr>
        <p:spPr>
          <a:xfrm>
            <a:off x="5807845" y="3820291"/>
            <a:ext cx="2465425"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8" name="直接连接符 77"/>
          <p:cNvCxnSpPr/>
          <p:nvPr/>
        </p:nvCxnSpPr>
        <p:spPr>
          <a:xfrm flipV="1">
            <a:off x="5705033" y="4483948"/>
            <a:ext cx="316291" cy="204787"/>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9" name="直接连接符 78"/>
          <p:cNvCxnSpPr/>
          <p:nvPr/>
        </p:nvCxnSpPr>
        <p:spPr>
          <a:xfrm>
            <a:off x="6021326" y="4483948"/>
            <a:ext cx="2251943"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80" name="直接连接符 79"/>
          <p:cNvCxnSpPr/>
          <p:nvPr/>
        </p:nvCxnSpPr>
        <p:spPr>
          <a:xfrm>
            <a:off x="5046136" y="5635679"/>
            <a:ext cx="252445" cy="248444"/>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81" name="直接连接符 80"/>
          <p:cNvCxnSpPr/>
          <p:nvPr/>
        </p:nvCxnSpPr>
        <p:spPr>
          <a:xfrm>
            <a:off x="5298581" y="5884123"/>
            <a:ext cx="2861424"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82" name="矩形 81"/>
          <p:cNvSpPr/>
          <p:nvPr/>
        </p:nvSpPr>
        <p:spPr>
          <a:xfrm>
            <a:off x="6703404" y="2830332"/>
            <a:ext cx="1617791" cy="379674"/>
          </a:xfrm>
          <a:prstGeom prst="rect">
            <a:avLst/>
          </a:prstGeom>
        </p:spPr>
        <p:txBody>
          <a:bodyPr wrap="none" lIns="91460" tIns="45729" rIns="91460" bIns="45729">
            <a:spAutoFit/>
          </a:bodyPr>
          <a:lstStyle/>
          <a:p>
            <a:r>
              <a:rPr lang="zh-CN" altLang="en-US" sz="1867" dirty="0">
                <a:solidFill>
                  <a:schemeClr val="bg1"/>
                </a:solidFill>
                <a:latin typeface="Arial" panose="020B0604020202020204" pitchFamily="34" charset="0"/>
                <a:ea typeface="微软雅黑" panose="020B0503020204020204" pitchFamily="34" charset="-122"/>
                <a:cs typeface="华文黑体" pitchFamily="2" charset="-122"/>
                <a:sym typeface="Arial" panose="020B0604020202020204" pitchFamily="34" charset="0"/>
              </a:rPr>
              <a:t>点击添加文本</a:t>
            </a:r>
            <a:endParaRPr lang="zh-CN" altLang="en-US" sz="1867" dirty="0">
              <a:solidFill>
                <a:schemeClr val="bg1"/>
              </a:solidFill>
              <a:latin typeface="Arial" panose="020B0604020202020204" pitchFamily="34" charset="0"/>
              <a:ea typeface="微软雅黑" pitchFamily="34" charset="-122"/>
              <a:sym typeface="Arial" panose="020B0604020202020204" pitchFamily="34" charset="0"/>
            </a:endParaRPr>
          </a:p>
        </p:txBody>
      </p:sp>
      <p:sp>
        <p:nvSpPr>
          <p:cNvPr id="83" name="矩形 82"/>
          <p:cNvSpPr/>
          <p:nvPr/>
        </p:nvSpPr>
        <p:spPr>
          <a:xfrm>
            <a:off x="6703404" y="3406038"/>
            <a:ext cx="1617791" cy="379674"/>
          </a:xfrm>
          <a:prstGeom prst="rect">
            <a:avLst/>
          </a:prstGeom>
        </p:spPr>
        <p:txBody>
          <a:bodyPr wrap="none" lIns="91460" tIns="45729" rIns="91460" bIns="45729">
            <a:spAutoFit/>
          </a:bodyPr>
          <a:lstStyle/>
          <a:p>
            <a:r>
              <a:rPr lang="zh-CN" altLang="en-US" sz="1867" dirty="0">
                <a:solidFill>
                  <a:schemeClr val="bg1"/>
                </a:solidFill>
                <a:latin typeface="Arial" panose="020B0604020202020204" pitchFamily="34" charset="0"/>
                <a:ea typeface="微软雅黑" panose="020B0503020204020204" pitchFamily="34" charset="-122"/>
                <a:cs typeface="华文黑体" pitchFamily="2" charset="-122"/>
                <a:sym typeface="Arial" panose="020B0604020202020204" pitchFamily="34" charset="0"/>
              </a:rPr>
              <a:t>点击添加文本</a:t>
            </a:r>
            <a:endParaRPr lang="zh-CN" altLang="en-US" sz="1867" dirty="0">
              <a:solidFill>
                <a:schemeClr val="bg1"/>
              </a:solidFill>
              <a:latin typeface="Arial" panose="020B0604020202020204" pitchFamily="34" charset="0"/>
              <a:ea typeface="微软雅黑" pitchFamily="34" charset="-122"/>
              <a:sym typeface="Arial" panose="020B0604020202020204" pitchFamily="34" charset="0"/>
            </a:endParaRPr>
          </a:p>
        </p:txBody>
      </p:sp>
      <p:sp>
        <p:nvSpPr>
          <p:cNvPr id="84" name="矩形 83"/>
          <p:cNvSpPr/>
          <p:nvPr/>
        </p:nvSpPr>
        <p:spPr>
          <a:xfrm>
            <a:off x="6703404" y="4071478"/>
            <a:ext cx="1617791" cy="379674"/>
          </a:xfrm>
          <a:prstGeom prst="rect">
            <a:avLst/>
          </a:prstGeom>
        </p:spPr>
        <p:txBody>
          <a:bodyPr wrap="none" lIns="91460" tIns="45729" rIns="91460" bIns="45729">
            <a:spAutoFit/>
          </a:bodyPr>
          <a:lstStyle/>
          <a:p>
            <a:r>
              <a:rPr lang="zh-CN" altLang="en-US" sz="1867" dirty="0">
                <a:solidFill>
                  <a:schemeClr val="bg1"/>
                </a:solidFill>
                <a:latin typeface="Arial" panose="020B0604020202020204" pitchFamily="34" charset="0"/>
                <a:ea typeface="微软雅黑" panose="020B0503020204020204" pitchFamily="34" charset="-122"/>
                <a:cs typeface="华文黑体" pitchFamily="2" charset="-122"/>
                <a:sym typeface="Arial" panose="020B0604020202020204" pitchFamily="34" charset="0"/>
              </a:rPr>
              <a:t>点击添加文本</a:t>
            </a:r>
            <a:endParaRPr lang="zh-CN" altLang="en-US" sz="1867" dirty="0">
              <a:solidFill>
                <a:schemeClr val="bg1"/>
              </a:solidFill>
              <a:latin typeface="Arial" panose="020B0604020202020204" pitchFamily="34" charset="0"/>
              <a:ea typeface="微软雅黑" pitchFamily="34" charset="-122"/>
              <a:sym typeface="Arial" panose="020B0604020202020204" pitchFamily="34" charset="0"/>
            </a:endParaRPr>
          </a:p>
        </p:txBody>
      </p:sp>
      <p:sp>
        <p:nvSpPr>
          <p:cNvPr id="85" name="矩形 84"/>
          <p:cNvSpPr/>
          <p:nvPr/>
        </p:nvSpPr>
        <p:spPr>
          <a:xfrm>
            <a:off x="6658134" y="5401448"/>
            <a:ext cx="1617791" cy="379674"/>
          </a:xfrm>
          <a:prstGeom prst="rect">
            <a:avLst/>
          </a:prstGeom>
        </p:spPr>
        <p:txBody>
          <a:bodyPr wrap="none" lIns="91460" tIns="45729" rIns="91460" bIns="45729">
            <a:spAutoFit/>
          </a:bodyPr>
          <a:lstStyle/>
          <a:p>
            <a:r>
              <a:rPr lang="zh-CN" altLang="en-US" sz="1867" dirty="0">
                <a:solidFill>
                  <a:schemeClr val="bg1"/>
                </a:solidFill>
                <a:latin typeface="Arial" panose="020B0604020202020204" pitchFamily="34" charset="0"/>
                <a:ea typeface="微软雅黑" panose="020B0503020204020204" pitchFamily="34" charset="-122"/>
                <a:cs typeface="华文黑体" pitchFamily="2" charset="-122"/>
                <a:sym typeface="Arial" panose="020B0604020202020204" pitchFamily="34" charset="0"/>
              </a:rPr>
              <a:t>点击添加文本</a:t>
            </a:r>
            <a:endParaRPr lang="zh-CN" altLang="en-US" sz="1867" dirty="0">
              <a:solidFill>
                <a:schemeClr val="bg1"/>
              </a:solidFill>
              <a:latin typeface="Arial" panose="020B0604020202020204" pitchFamily="34" charset="0"/>
              <a:ea typeface="微软雅黑" pitchFamily="34" charset="-122"/>
              <a:sym typeface="Arial" panose="020B0604020202020204" pitchFamily="34" charset="0"/>
            </a:endParaRPr>
          </a:p>
        </p:txBody>
      </p:sp>
      <p:sp>
        <p:nvSpPr>
          <p:cNvPr id="86" name="TextBox 83"/>
          <p:cNvSpPr txBox="1"/>
          <p:nvPr/>
        </p:nvSpPr>
        <p:spPr>
          <a:xfrm>
            <a:off x="8953557" y="2386906"/>
            <a:ext cx="2756145" cy="3613315"/>
          </a:xfrm>
          <a:prstGeom prst="rect">
            <a:avLst/>
          </a:prstGeom>
          <a:noFill/>
        </p:spPr>
        <p:txBody>
          <a:bodyPr wrap="square" lIns="91460" tIns="45729" rIns="91460" bIns="45729" rtlCol="0">
            <a:spAutoFit/>
          </a:bodyPr>
          <a:lstStyle/>
          <a:p>
            <a:pPr>
              <a:lnSpc>
                <a:spcPct val="130000"/>
              </a:lnSpc>
            </a:pPr>
            <a:r>
              <a:rPr lang="zh-CN" altLang="en-US" sz="1600" dirty="0">
                <a:solidFill>
                  <a:schemeClr val="tx1">
                    <a:lumMod val="65000"/>
                    <a:lumOff val="35000"/>
                  </a:schemeClr>
                </a:solidFill>
                <a:latin typeface="Arial" panose="020B0604020202020204" pitchFamily="34" charset="0"/>
                <a:ea typeface="微软雅黑" pitchFamily="34" charset="-122"/>
                <a:sym typeface="Arial" panose="020B0604020202020204" pitchFamily="34" charset="0"/>
              </a:rPr>
              <a:t>您的内容打在这里，或者通过复制您的文本后，在此框中选择粘贴，并选择只保留文字。您的内容打在这里，或者通过复制您的文本后，在此框中选择粘贴，并选择只保留文字。</a:t>
            </a:r>
            <a:endParaRPr lang="en-US" altLang="zh-CN" sz="1600" dirty="0">
              <a:solidFill>
                <a:schemeClr val="tx1">
                  <a:lumMod val="65000"/>
                  <a:lumOff val="35000"/>
                </a:schemeClr>
              </a:solidFill>
              <a:latin typeface="Arial" panose="020B0604020202020204" pitchFamily="34" charset="0"/>
              <a:ea typeface="微软雅黑" pitchFamily="34" charset="-122"/>
              <a:sym typeface="Arial" panose="020B0604020202020204" pitchFamily="34" charset="0"/>
            </a:endParaRPr>
          </a:p>
          <a:p>
            <a:pPr>
              <a:lnSpc>
                <a:spcPct val="130000"/>
              </a:lnSpc>
            </a:pPr>
            <a:r>
              <a:rPr lang="zh-CN" altLang="en-US" sz="1600" dirty="0">
                <a:solidFill>
                  <a:schemeClr val="tx1">
                    <a:lumMod val="65000"/>
                    <a:lumOff val="35000"/>
                  </a:schemeClr>
                </a:solidFill>
                <a:latin typeface="Arial" panose="020B0604020202020204" pitchFamily="34" charset="0"/>
                <a:ea typeface="微软雅黑" pitchFamily="34" charset="-122"/>
                <a:sym typeface="Arial" panose="020B0604020202020204" pitchFamily="34" charset="0"/>
              </a:rPr>
              <a:t>您的内容打在这里，或者通过复制您的文本后，在此框中选择粘贴，并选择只保留文字。</a:t>
            </a:r>
          </a:p>
        </p:txBody>
      </p:sp>
      <p:sp>
        <p:nvSpPr>
          <p:cNvPr id="87" name="椭圆 86"/>
          <p:cNvSpPr/>
          <p:nvPr/>
        </p:nvSpPr>
        <p:spPr>
          <a:xfrm>
            <a:off x="6348959" y="2905821"/>
            <a:ext cx="309175" cy="309175"/>
          </a:xfrm>
          <a:prstGeom prst="ellipse">
            <a:avLst/>
          </a:prstGeom>
          <a:solidFill>
            <a:srgbClr val="2FA598"/>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88" name="椭圆 87"/>
          <p:cNvSpPr/>
          <p:nvPr/>
        </p:nvSpPr>
        <p:spPr>
          <a:xfrm>
            <a:off x="6348959" y="3466747"/>
            <a:ext cx="309175" cy="309175"/>
          </a:xfrm>
          <a:prstGeom prst="ellipse">
            <a:avLst/>
          </a:prstGeom>
          <a:solidFill>
            <a:srgbClr val="2FA598"/>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89" name="椭圆 88"/>
          <p:cNvSpPr/>
          <p:nvPr/>
        </p:nvSpPr>
        <p:spPr>
          <a:xfrm>
            <a:off x="6348959" y="4128347"/>
            <a:ext cx="309175" cy="309175"/>
          </a:xfrm>
          <a:prstGeom prst="ellipse">
            <a:avLst/>
          </a:prstGeom>
          <a:solidFill>
            <a:srgbClr val="2FA598"/>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90" name="椭圆 89"/>
          <p:cNvSpPr/>
          <p:nvPr/>
        </p:nvSpPr>
        <p:spPr>
          <a:xfrm>
            <a:off x="6348959" y="5456299"/>
            <a:ext cx="309175" cy="309175"/>
          </a:xfrm>
          <a:prstGeom prst="ellipse">
            <a:avLst/>
          </a:prstGeom>
          <a:solidFill>
            <a:srgbClr val="2FA598"/>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91" name="文本框 90"/>
          <p:cNvSpPr txBox="1"/>
          <p:nvPr/>
        </p:nvSpPr>
        <p:spPr>
          <a:xfrm>
            <a:off x="13425201" y="7905750"/>
            <a:ext cx="877163" cy="369332"/>
          </a:xfrm>
          <a:prstGeom prst="rect">
            <a:avLst/>
          </a:prstGeom>
          <a:noFill/>
        </p:spPr>
        <p:txBody>
          <a:bodyPr wrap="none" rtlCol="0">
            <a:spAutoFit/>
          </a:bodyPr>
          <a:lstStyle/>
          <a:p>
            <a:r>
              <a:rPr lang="zh-CN" altLang="en-US" dirty="0" smtClean="0"/>
              <a:t>延迟符</a:t>
            </a:r>
            <a:endParaRPr lang="zh-CN" altLang="en-US" dirty="0"/>
          </a:p>
        </p:txBody>
      </p:sp>
      <p:sp>
        <p:nvSpPr>
          <p:cNvPr id="93" name="文本框 92"/>
          <p:cNvSpPr txBox="1"/>
          <p:nvPr/>
        </p:nvSpPr>
        <p:spPr>
          <a:xfrm>
            <a:off x="1158975" y="167204"/>
            <a:ext cx="2236510" cy="400110"/>
          </a:xfrm>
          <a:prstGeom prst="rect">
            <a:avLst/>
          </a:prstGeom>
          <a:noFill/>
        </p:spPr>
        <p:txBody>
          <a:bodyPr wrap="none" rtlCol="0">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a:t>
            </a:r>
            <a:r>
              <a:rPr lang="zh-CN" altLang="en-US" sz="2000" b="1" dirty="0" smtClean="0">
                <a:solidFill>
                  <a:schemeClr val="bg1"/>
                </a:solidFill>
                <a:latin typeface="方正正纤黑简体" panose="02000000000000000000" pitchFamily="2" charset="-122"/>
                <a:ea typeface="方正正纤黑简体" panose="02000000000000000000" pitchFamily="2" charset="-122"/>
              </a:rPr>
              <a:t>文本</a:t>
            </a:r>
            <a:endParaRPr lang="zh-CN" altLang="en-US" sz="2000" b="1" dirty="0">
              <a:solidFill>
                <a:schemeClr val="bg1"/>
              </a:solidFill>
              <a:latin typeface="方正正纤黑简体" panose="02000000000000000000" pitchFamily="2" charset="-122"/>
              <a:ea typeface="方正正纤黑简体" panose="02000000000000000000" pitchFamily="2" charset="-122"/>
            </a:endParaRPr>
          </a:p>
        </p:txBody>
      </p:sp>
      <p:sp>
        <p:nvSpPr>
          <p:cNvPr id="94" name="文本框 93"/>
          <p:cNvSpPr txBox="1"/>
          <p:nvPr/>
        </p:nvSpPr>
        <p:spPr>
          <a:xfrm>
            <a:off x="1098029" y="501753"/>
            <a:ext cx="2358403" cy="400110"/>
          </a:xfrm>
          <a:prstGeom prst="rect">
            <a:avLst/>
          </a:prstGeom>
          <a:noFill/>
        </p:spPr>
        <p:txBody>
          <a:bodyPr wrap="none" rtlCol="0">
            <a:spAutoFit/>
          </a:bodyPr>
          <a:lstStyle/>
          <a:p>
            <a:r>
              <a:rPr lang="en-US" altLang="zh-CN" sz="2000" dirty="0" smtClean="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rPr>
              <a:t>In the add directory</a:t>
            </a:r>
            <a:endParaRPr lang="zh-CN" altLang="en-US" sz="2000" dirty="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endParaRPr>
          </a:p>
        </p:txBody>
      </p:sp>
      <p:grpSp>
        <p:nvGrpSpPr>
          <p:cNvPr id="95" name="组合 94"/>
          <p:cNvGrpSpPr/>
          <p:nvPr/>
        </p:nvGrpSpPr>
        <p:grpSpPr>
          <a:xfrm>
            <a:off x="207780" y="101257"/>
            <a:ext cx="866605" cy="778226"/>
            <a:chOff x="283980" y="301282"/>
            <a:chExt cx="866605" cy="778226"/>
          </a:xfrm>
        </p:grpSpPr>
        <p:grpSp>
          <p:nvGrpSpPr>
            <p:cNvPr id="96" name="组合 95"/>
            <p:cNvGrpSpPr/>
            <p:nvPr/>
          </p:nvGrpSpPr>
          <p:grpSpPr>
            <a:xfrm>
              <a:off x="283980" y="301282"/>
              <a:ext cx="866605" cy="778226"/>
              <a:chOff x="225922" y="165203"/>
              <a:chExt cx="1038215" cy="932335"/>
            </a:xfrm>
          </p:grpSpPr>
          <p:sp>
            <p:nvSpPr>
              <p:cNvPr id="98" name="任意多边形 97"/>
              <p:cNvSpPr/>
              <p:nvPr/>
            </p:nvSpPr>
            <p:spPr>
              <a:xfrm>
                <a:off x="365209" y="290285"/>
                <a:ext cx="759642" cy="68217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9" name="任意多边形 98"/>
              <p:cNvSpPr/>
              <p:nvPr/>
            </p:nvSpPr>
            <p:spPr>
              <a:xfrm>
                <a:off x="225922" y="165203"/>
                <a:ext cx="1038215" cy="932335"/>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97" name="文本框 96"/>
            <p:cNvSpPr txBox="1"/>
            <p:nvPr/>
          </p:nvSpPr>
          <p:spPr>
            <a:xfrm>
              <a:off x="434993" y="367229"/>
              <a:ext cx="580608" cy="646331"/>
            </a:xfrm>
            <a:prstGeom prst="rect">
              <a:avLst/>
            </a:prstGeom>
            <a:noFill/>
          </p:spPr>
          <p:txBody>
            <a:bodyPr wrap="none" rtlCol="0">
              <a:spAutoFit/>
            </a:bodyPr>
            <a:lstStyle/>
            <a:p>
              <a:r>
                <a:rPr lang="en-US" altLang="zh-CN" sz="3600" dirty="0" smtClean="0">
                  <a:solidFill>
                    <a:srgbClr val="2FA598"/>
                  </a:solidFill>
                  <a:latin typeface="Agency FB" panose="020B0503020202020204" pitchFamily="34" charset="0"/>
                </a:rPr>
                <a:t>03</a:t>
              </a:r>
              <a:endParaRPr lang="zh-CN" altLang="en-US" sz="3600" dirty="0">
                <a:solidFill>
                  <a:srgbClr val="2FA598"/>
                </a:solidFill>
                <a:latin typeface="Agency FB" panose="020B0503020202020204" pitchFamily="34" charset="0"/>
              </a:endParaRPr>
            </a:p>
          </p:txBody>
        </p:sp>
      </p:grpSp>
    </p:spTree>
    <p:extLst>
      <p:ext uri="{BB962C8B-B14F-4D97-AF65-F5344CB8AC3E}">
        <p14:creationId xmlns:p14="http://schemas.microsoft.com/office/powerpoint/2010/main" val="266736527"/>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58000" fill="hold" nodeType="afterEffect" p14:presetBounceEnd="58000">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14:bounceEnd="58000">
                                          <p:cBhvr additive="base">
                                            <p:cTn id="7" dur="1000" fill="hold"/>
                                            <p:tgtEl>
                                              <p:spTgt spid="7"/>
                                            </p:tgtEl>
                                            <p:attrNameLst>
                                              <p:attrName>ppt_x</p:attrName>
                                            </p:attrNameLst>
                                          </p:cBhvr>
                                          <p:tavLst>
                                            <p:tav tm="0">
                                              <p:val>
                                                <p:strVal val="0-#ppt_w/2"/>
                                              </p:val>
                                            </p:tav>
                                            <p:tav tm="100000">
                                              <p:val>
                                                <p:strVal val="#ppt_x"/>
                                              </p:val>
                                            </p:tav>
                                          </p:tavLst>
                                        </p:anim>
                                        <p:anim calcmode="lin" valueType="num" p14:bounceEnd="58000">
                                          <p:cBhvr additive="base">
                                            <p:cTn id="8" dur="1000" fill="hold"/>
                                            <p:tgtEl>
                                              <p:spTgt spid="7"/>
                                            </p:tgtEl>
                                            <p:attrNameLst>
                                              <p:attrName>ppt_y</p:attrName>
                                            </p:attrNameLst>
                                          </p:cBhvr>
                                          <p:tavLst>
                                            <p:tav tm="0">
                                              <p:val>
                                                <p:strVal val="#ppt_y"/>
                                              </p:val>
                                            </p:tav>
                                            <p:tav tm="100000">
                                              <p:val>
                                                <p:strVal val="#ppt_y"/>
                                              </p:val>
                                            </p:tav>
                                          </p:tavLst>
                                        </p:anim>
                                      </p:childTnLst>
                                    </p:cTn>
                                  </p:par>
                                  <p:par>
                                    <p:cTn id="9" presetID="10" presetClass="entr" presetSubtype="0" fill="hold" grpId="0" nodeType="withEffect">
                                      <p:stCondLst>
                                        <p:cond delay="1000"/>
                                      </p:stCondLst>
                                      <p:childTnLst>
                                        <p:set>
                                          <p:cBhvr>
                                            <p:cTn id="10" dur="1" fill="hold">
                                              <p:stCondLst>
                                                <p:cond delay="0"/>
                                              </p:stCondLst>
                                            </p:cTn>
                                            <p:tgtEl>
                                              <p:spTgt spid="71"/>
                                            </p:tgtEl>
                                            <p:attrNameLst>
                                              <p:attrName>style.visibility</p:attrName>
                                            </p:attrNameLst>
                                          </p:cBhvr>
                                          <p:to>
                                            <p:strVal val="visible"/>
                                          </p:to>
                                        </p:set>
                                        <p:animEffect transition="in" filter="fade">
                                          <p:cBhvr>
                                            <p:cTn id="11" dur="500"/>
                                            <p:tgtEl>
                                              <p:spTgt spid="71"/>
                                            </p:tgtEl>
                                          </p:cBhvr>
                                        </p:animEffect>
                                      </p:childTnLst>
                                    </p:cTn>
                                  </p:par>
                                  <p:par>
                                    <p:cTn id="12" presetID="10" presetClass="entr" presetSubtype="0" fill="hold" grpId="0" nodeType="withEffect">
                                      <p:stCondLst>
                                        <p:cond delay="1300"/>
                                      </p:stCondLst>
                                      <p:childTnLst>
                                        <p:set>
                                          <p:cBhvr>
                                            <p:cTn id="13" dur="1" fill="hold">
                                              <p:stCondLst>
                                                <p:cond delay="0"/>
                                              </p:stCondLst>
                                            </p:cTn>
                                            <p:tgtEl>
                                              <p:spTgt spid="72"/>
                                            </p:tgtEl>
                                            <p:attrNameLst>
                                              <p:attrName>style.visibility</p:attrName>
                                            </p:attrNameLst>
                                          </p:cBhvr>
                                          <p:to>
                                            <p:strVal val="visible"/>
                                          </p:to>
                                        </p:set>
                                        <p:animEffect transition="in" filter="fade">
                                          <p:cBhvr>
                                            <p:cTn id="14" dur="500"/>
                                            <p:tgtEl>
                                              <p:spTgt spid="72"/>
                                            </p:tgtEl>
                                          </p:cBhvr>
                                        </p:animEffect>
                                      </p:childTnLst>
                                    </p:cTn>
                                  </p:par>
                                  <p:par>
                                    <p:cTn id="15" presetID="10" presetClass="entr" presetSubtype="0" fill="hold" grpId="0" nodeType="withEffect">
                                      <p:stCondLst>
                                        <p:cond delay="1800"/>
                                      </p:stCondLst>
                                      <p:childTnLst>
                                        <p:set>
                                          <p:cBhvr>
                                            <p:cTn id="16" dur="1" fill="hold">
                                              <p:stCondLst>
                                                <p:cond delay="0"/>
                                              </p:stCondLst>
                                            </p:cTn>
                                            <p:tgtEl>
                                              <p:spTgt spid="73"/>
                                            </p:tgtEl>
                                            <p:attrNameLst>
                                              <p:attrName>style.visibility</p:attrName>
                                            </p:attrNameLst>
                                          </p:cBhvr>
                                          <p:to>
                                            <p:strVal val="visible"/>
                                          </p:to>
                                        </p:set>
                                        <p:animEffect transition="in" filter="fade">
                                          <p:cBhvr>
                                            <p:cTn id="17" dur="500"/>
                                            <p:tgtEl>
                                              <p:spTgt spid="73"/>
                                            </p:tgtEl>
                                          </p:cBhvr>
                                        </p:animEffect>
                                      </p:childTnLst>
                                    </p:cTn>
                                  </p:par>
                                  <p:par>
                                    <p:cTn id="18" presetID="10" presetClass="entr" presetSubtype="0" fill="hold" grpId="0" nodeType="withEffect">
                                      <p:stCondLst>
                                        <p:cond delay="1500"/>
                                      </p:stCondLst>
                                      <p:childTnLst>
                                        <p:set>
                                          <p:cBhvr>
                                            <p:cTn id="19" dur="1" fill="hold">
                                              <p:stCondLst>
                                                <p:cond delay="0"/>
                                              </p:stCondLst>
                                            </p:cTn>
                                            <p:tgtEl>
                                              <p:spTgt spid="70"/>
                                            </p:tgtEl>
                                            <p:attrNameLst>
                                              <p:attrName>style.visibility</p:attrName>
                                            </p:attrNameLst>
                                          </p:cBhvr>
                                          <p:to>
                                            <p:strVal val="visible"/>
                                          </p:to>
                                        </p:set>
                                        <p:animEffect transition="in" filter="fade">
                                          <p:cBhvr>
                                            <p:cTn id="20" dur="500"/>
                                            <p:tgtEl>
                                              <p:spTgt spid="70"/>
                                            </p:tgtEl>
                                          </p:cBhvr>
                                        </p:animEffect>
                                      </p:childTnLst>
                                    </p:cTn>
                                  </p:par>
                                </p:childTnLst>
                              </p:cTn>
                            </p:par>
                            <p:par>
                              <p:cTn id="21" fill="hold">
                                <p:stCondLst>
                                  <p:cond delay="2300"/>
                                </p:stCondLst>
                                <p:childTnLst>
                                  <p:par>
                                    <p:cTn id="22" presetID="22" presetClass="entr" presetSubtype="4" fill="hold" grpId="0" nodeType="afterEffect">
                                      <p:stCondLst>
                                        <p:cond delay="0"/>
                                      </p:stCondLst>
                                      <p:childTnLst>
                                        <p:set>
                                          <p:cBhvr>
                                            <p:cTn id="23" dur="1" fill="hold">
                                              <p:stCondLst>
                                                <p:cond delay="0"/>
                                              </p:stCondLst>
                                            </p:cTn>
                                            <p:tgtEl>
                                              <p:spTgt spid="87"/>
                                            </p:tgtEl>
                                            <p:attrNameLst>
                                              <p:attrName>style.visibility</p:attrName>
                                            </p:attrNameLst>
                                          </p:cBhvr>
                                          <p:to>
                                            <p:strVal val="visible"/>
                                          </p:to>
                                        </p:set>
                                        <p:animEffect transition="in" filter="wipe(down)">
                                          <p:cBhvr>
                                            <p:cTn id="24" dur="300"/>
                                            <p:tgtEl>
                                              <p:spTgt spid="87"/>
                                            </p:tgtEl>
                                          </p:cBhvr>
                                        </p:animEffect>
                                      </p:childTnLst>
                                    </p:cTn>
                                  </p:par>
                                </p:childTnLst>
                              </p:cTn>
                            </p:par>
                            <p:par>
                              <p:cTn id="25" fill="hold">
                                <p:stCondLst>
                                  <p:cond delay="2600"/>
                                </p:stCondLst>
                                <p:childTnLst>
                                  <p:par>
                                    <p:cTn id="26" presetID="22" presetClass="entr" presetSubtype="4" fill="hold" grpId="0" nodeType="afterEffect">
                                      <p:stCondLst>
                                        <p:cond delay="0"/>
                                      </p:stCondLst>
                                      <p:childTnLst>
                                        <p:set>
                                          <p:cBhvr>
                                            <p:cTn id="27" dur="1" fill="hold">
                                              <p:stCondLst>
                                                <p:cond delay="0"/>
                                              </p:stCondLst>
                                            </p:cTn>
                                            <p:tgtEl>
                                              <p:spTgt spid="88"/>
                                            </p:tgtEl>
                                            <p:attrNameLst>
                                              <p:attrName>style.visibility</p:attrName>
                                            </p:attrNameLst>
                                          </p:cBhvr>
                                          <p:to>
                                            <p:strVal val="visible"/>
                                          </p:to>
                                        </p:set>
                                        <p:animEffect transition="in" filter="wipe(down)">
                                          <p:cBhvr>
                                            <p:cTn id="28" dur="300"/>
                                            <p:tgtEl>
                                              <p:spTgt spid="88"/>
                                            </p:tgtEl>
                                          </p:cBhvr>
                                        </p:animEffect>
                                      </p:childTnLst>
                                    </p:cTn>
                                  </p:par>
                                </p:childTnLst>
                              </p:cTn>
                            </p:par>
                            <p:par>
                              <p:cTn id="29" fill="hold">
                                <p:stCondLst>
                                  <p:cond delay="2900"/>
                                </p:stCondLst>
                                <p:childTnLst>
                                  <p:par>
                                    <p:cTn id="30" presetID="22" presetClass="entr" presetSubtype="4" fill="hold" grpId="0" nodeType="afterEffect">
                                      <p:stCondLst>
                                        <p:cond delay="0"/>
                                      </p:stCondLst>
                                      <p:childTnLst>
                                        <p:set>
                                          <p:cBhvr>
                                            <p:cTn id="31" dur="1" fill="hold">
                                              <p:stCondLst>
                                                <p:cond delay="0"/>
                                              </p:stCondLst>
                                            </p:cTn>
                                            <p:tgtEl>
                                              <p:spTgt spid="89"/>
                                            </p:tgtEl>
                                            <p:attrNameLst>
                                              <p:attrName>style.visibility</p:attrName>
                                            </p:attrNameLst>
                                          </p:cBhvr>
                                          <p:to>
                                            <p:strVal val="visible"/>
                                          </p:to>
                                        </p:set>
                                        <p:animEffect transition="in" filter="wipe(down)">
                                          <p:cBhvr>
                                            <p:cTn id="32" dur="300"/>
                                            <p:tgtEl>
                                              <p:spTgt spid="89"/>
                                            </p:tgtEl>
                                          </p:cBhvr>
                                        </p:animEffect>
                                      </p:childTnLst>
                                    </p:cTn>
                                  </p:par>
                                </p:childTnLst>
                              </p:cTn>
                            </p:par>
                            <p:par>
                              <p:cTn id="33" fill="hold">
                                <p:stCondLst>
                                  <p:cond delay="3200"/>
                                </p:stCondLst>
                                <p:childTnLst>
                                  <p:par>
                                    <p:cTn id="34" presetID="22" presetClass="entr" presetSubtype="4" fill="hold" grpId="0" nodeType="afterEffect">
                                      <p:stCondLst>
                                        <p:cond delay="0"/>
                                      </p:stCondLst>
                                      <p:childTnLst>
                                        <p:set>
                                          <p:cBhvr>
                                            <p:cTn id="35" dur="1" fill="hold">
                                              <p:stCondLst>
                                                <p:cond delay="0"/>
                                              </p:stCondLst>
                                            </p:cTn>
                                            <p:tgtEl>
                                              <p:spTgt spid="90"/>
                                            </p:tgtEl>
                                            <p:attrNameLst>
                                              <p:attrName>style.visibility</p:attrName>
                                            </p:attrNameLst>
                                          </p:cBhvr>
                                          <p:to>
                                            <p:strVal val="visible"/>
                                          </p:to>
                                        </p:set>
                                        <p:animEffect transition="in" filter="wipe(down)">
                                          <p:cBhvr>
                                            <p:cTn id="36" dur="300"/>
                                            <p:tgtEl>
                                              <p:spTgt spid="90"/>
                                            </p:tgtEl>
                                          </p:cBhvr>
                                        </p:animEffect>
                                      </p:childTnLst>
                                    </p:cTn>
                                  </p:par>
                                </p:childTnLst>
                              </p:cTn>
                            </p:par>
                          </p:childTnLst>
                        </p:cTn>
                      </p:par>
                      <p:par>
                        <p:cTn id="37" fill="hold">
                          <p:stCondLst>
                            <p:cond delay="indefinite"/>
                          </p:stCondLst>
                          <p:childTnLst>
                            <p:par>
                              <p:cTn id="38" fill="hold">
                                <p:stCondLst>
                                  <p:cond delay="0"/>
                                </p:stCondLst>
                                <p:childTnLst>
                                  <p:par>
                                    <p:cTn id="39" presetID="22" presetClass="entr" presetSubtype="8" fill="hold" nodeType="clickEffect">
                                      <p:stCondLst>
                                        <p:cond delay="0"/>
                                      </p:stCondLst>
                                      <p:childTnLst>
                                        <p:set>
                                          <p:cBhvr>
                                            <p:cTn id="40" dur="1" fill="hold">
                                              <p:stCondLst>
                                                <p:cond delay="0"/>
                                              </p:stCondLst>
                                            </p:cTn>
                                            <p:tgtEl>
                                              <p:spTgt spid="74"/>
                                            </p:tgtEl>
                                            <p:attrNameLst>
                                              <p:attrName>style.visibility</p:attrName>
                                            </p:attrNameLst>
                                          </p:cBhvr>
                                          <p:to>
                                            <p:strVal val="visible"/>
                                          </p:to>
                                        </p:set>
                                        <p:animEffect transition="in" filter="wipe(left)">
                                          <p:cBhvr>
                                            <p:cTn id="41" dur="500"/>
                                            <p:tgtEl>
                                              <p:spTgt spid="74"/>
                                            </p:tgtEl>
                                          </p:cBhvr>
                                        </p:animEffect>
                                      </p:childTnLst>
                                    </p:cTn>
                                  </p:par>
                                  <p:par>
                                    <p:cTn id="42" presetID="22" presetClass="entr" presetSubtype="8" fill="hold" nodeType="withEffect">
                                      <p:stCondLst>
                                        <p:cond delay="0"/>
                                      </p:stCondLst>
                                      <p:childTnLst>
                                        <p:set>
                                          <p:cBhvr>
                                            <p:cTn id="43" dur="1" fill="hold">
                                              <p:stCondLst>
                                                <p:cond delay="0"/>
                                              </p:stCondLst>
                                            </p:cTn>
                                            <p:tgtEl>
                                              <p:spTgt spid="75"/>
                                            </p:tgtEl>
                                            <p:attrNameLst>
                                              <p:attrName>style.visibility</p:attrName>
                                            </p:attrNameLst>
                                          </p:cBhvr>
                                          <p:to>
                                            <p:strVal val="visible"/>
                                          </p:to>
                                        </p:set>
                                        <p:animEffect transition="in" filter="wipe(left)">
                                          <p:cBhvr>
                                            <p:cTn id="44" dur="500"/>
                                            <p:tgtEl>
                                              <p:spTgt spid="75"/>
                                            </p:tgtEl>
                                          </p:cBhvr>
                                        </p:animEffect>
                                      </p:childTnLst>
                                    </p:cTn>
                                  </p:par>
                                  <p:par>
                                    <p:cTn id="45" presetID="22" presetClass="entr" presetSubtype="8" fill="hold" nodeType="withEffect">
                                      <p:stCondLst>
                                        <p:cond delay="0"/>
                                      </p:stCondLst>
                                      <p:childTnLst>
                                        <p:set>
                                          <p:cBhvr>
                                            <p:cTn id="46" dur="1" fill="hold">
                                              <p:stCondLst>
                                                <p:cond delay="0"/>
                                              </p:stCondLst>
                                            </p:cTn>
                                            <p:tgtEl>
                                              <p:spTgt spid="76"/>
                                            </p:tgtEl>
                                            <p:attrNameLst>
                                              <p:attrName>style.visibility</p:attrName>
                                            </p:attrNameLst>
                                          </p:cBhvr>
                                          <p:to>
                                            <p:strVal val="visible"/>
                                          </p:to>
                                        </p:set>
                                        <p:animEffect transition="in" filter="wipe(left)">
                                          <p:cBhvr>
                                            <p:cTn id="47" dur="500"/>
                                            <p:tgtEl>
                                              <p:spTgt spid="76"/>
                                            </p:tgtEl>
                                          </p:cBhvr>
                                        </p:animEffect>
                                      </p:childTnLst>
                                    </p:cTn>
                                  </p:par>
                                  <p:par>
                                    <p:cTn id="48" presetID="22" presetClass="entr" presetSubtype="8" fill="hold" nodeType="withEffect">
                                      <p:stCondLst>
                                        <p:cond delay="0"/>
                                      </p:stCondLst>
                                      <p:childTnLst>
                                        <p:set>
                                          <p:cBhvr>
                                            <p:cTn id="49" dur="1" fill="hold">
                                              <p:stCondLst>
                                                <p:cond delay="0"/>
                                              </p:stCondLst>
                                            </p:cTn>
                                            <p:tgtEl>
                                              <p:spTgt spid="77"/>
                                            </p:tgtEl>
                                            <p:attrNameLst>
                                              <p:attrName>style.visibility</p:attrName>
                                            </p:attrNameLst>
                                          </p:cBhvr>
                                          <p:to>
                                            <p:strVal val="visible"/>
                                          </p:to>
                                        </p:set>
                                        <p:animEffect transition="in" filter="wipe(left)">
                                          <p:cBhvr>
                                            <p:cTn id="50" dur="500"/>
                                            <p:tgtEl>
                                              <p:spTgt spid="77"/>
                                            </p:tgtEl>
                                          </p:cBhvr>
                                        </p:animEffect>
                                      </p:childTnLst>
                                    </p:cTn>
                                  </p:par>
                                  <p:par>
                                    <p:cTn id="51" presetID="22" presetClass="entr" presetSubtype="8" fill="hold" nodeType="withEffect">
                                      <p:stCondLst>
                                        <p:cond delay="0"/>
                                      </p:stCondLst>
                                      <p:childTnLst>
                                        <p:set>
                                          <p:cBhvr>
                                            <p:cTn id="52" dur="1" fill="hold">
                                              <p:stCondLst>
                                                <p:cond delay="0"/>
                                              </p:stCondLst>
                                            </p:cTn>
                                            <p:tgtEl>
                                              <p:spTgt spid="78"/>
                                            </p:tgtEl>
                                            <p:attrNameLst>
                                              <p:attrName>style.visibility</p:attrName>
                                            </p:attrNameLst>
                                          </p:cBhvr>
                                          <p:to>
                                            <p:strVal val="visible"/>
                                          </p:to>
                                        </p:set>
                                        <p:animEffect transition="in" filter="wipe(left)">
                                          <p:cBhvr>
                                            <p:cTn id="53" dur="500"/>
                                            <p:tgtEl>
                                              <p:spTgt spid="78"/>
                                            </p:tgtEl>
                                          </p:cBhvr>
                                        </p:animEffect>
                                      </p:childTnLst>
                                    </p:cTn>
                                  </p:par>
                                  <p:par>
                                    <p:cTn id="54" presetID="22" presetClass="entr" presetSubtype="8" fill="hold" nodeType="withEffect">
                                      <p:stCondLst>
                                        <p:cond delay="0"/>
                                      </p:stCondLst>
                                      <p:childTnLst>
                                        <p:set>
                                          <p:cBhvr>
                                            <p:cTn id="55" dur="1" fill="hold">
                                              <p:stCondLst>
                                                <p:cond delay="0"/>
                                              </p:stCondLst>
                                            </p:cTn>
                                            <p:tgtEl>
                                              <p:spTgt spid="79"/>
                                            </p:tgtEl>
                                            <p:attrNameLst>
                                              <p:attrName>style.visibility</p:attrName>
                                            </p:attrNameLst>
                                          </p:cBhvr>
                                          <p:to>
                                            <p:strVal val="visible"/>
                                          </p:to>
                                        </p:set>
                                        <p:animEffect transition="in" filter="wipe(left)">
                                          <p:cBhvr>
                                            <p:cTn id="56" dur="500"/>
                                            <p:tgtEl>
                                              <p:spTgt spid="79"/>
                                            </p:tgtEl>
                                          </p:cBhvr>
                                        </p:animEffect>
                                      </p:childTnLst>
                                    </p:cTn>
                                  </p:par>
                                  <p:par>
                                    <p:cTn id="57" presetID="22" presetClass="entr" presetSubtype="8" fill="hold" nodeType="withEffect">
                                      <p:stCondLst>
                                        <p:cond delay="0"/>
                                      </p:stCondLst>
                                      <p:childTnLst>
                                        <p:set>
                                          <p:cBhvr>
                                            <p:cTn id="58" dur="1" fill="hold">
                                              <p:stCondLst>
                                                <p:cond delay="0"/>
                                              </p:stCondLst>
                                            </p:cTn>
                                            <p:tgtEl>
                                              <p:spTgt spid="80"/>
                                            </p:tgtEl>
                                            <p:attrNameLst>
                                              <p:attrName>style.visibility</p:attrName>
                                            </p:attrNameLst>
                                          </p:cBhvr>
                                          <p:to>
                                            <p:strVal val="visible"/>
                                          </p:to>
                                        </p:set>
                                        <p:animEffect transition="in" filter="wipe(left)">
                                          <p:cBhvr>
                                            <p:cTn id="59" dur="500"/>
                                            <p:tgtEl>
                                              <p:spTgt spid="80"/>
                                            </p:tgtEl>
                                          </p:cBhvr>
                                        </p:animEffect>
                                      </p:childTnLst>
                                    </p:cTn>
                                  </p:par>
                                  <p:par>
                                    <p:cTn id="60" presetID="22" presetClass="entr" presetSubtype="8" fill="hold" nodeType="withEffect">
                                      <p:stCondLst>
                                        <p:cond delay="0"/>
                                      </p:stCondLst>
                                      <p:childTnLst>
                                        <p:set>
                                          <p:cBhvr>
                                            <p:cTn id="61" dur="1" fill="hold">
                                              <p:stCondLst>
                                                <p:cond delay="0"/>
                                              </p:stCondLst>
                                            </p:cTn>
                                            <p:tgtEl>
                                              <p:spTgt spid="81"/>
                                            </p:tgtEl>
                                            <p:attrNameLst>
                                              <p:attrName>style.visibility</p:attrName>
                                            </p:attrNameLst>
                                          </p:cBhvr>
                                          <p:to>
                                            <p:strVal val="visible"/>
                                          </p:to>
                                        </p:set>
                                        <p:animEffect transition="in" filter="wipe(left)">
                                          <p:cBhvr>
                                            <p:cTn id="62" dur="500"/>
                                            <p:tgtEl>
                                              <p:spTgt spid="81"/>
                                            </p:tgtEl>
                                          </p:cBhvr>
                                        </p:animEffect>
                                      </p:childTnLst>
                                    </p:cTn>
                                  </p:par>
                                  <p:par>
                                    <p:cTn id="63" presetID="22" presetClass="entr" presetSubtype="8" fill="hold" grpId="0" nodeType="withEffect">
                                      <p:stCondLst>
                                        <p:cond delay="0"/>
                                      </p:stCondLst>
                                      <p:childTnLst>
                                        <p:set>
                                          <p:cBhvr>
                                            <p:cTn id="64" dur="1" fill="hold">
                                              <p:stCondLst>
                                                <p:cond delay="0"/>
                                              </p:stCondLst>
                                            </p:cTn>
                                            <p:tgtEl>
                                              <p:spTgt spid="85"/>
                                            </p:tgtEl>
                                            <p:attrNameLst>
                                              <p:attrName>style.visibility</p:attrName>
                                            </p:attrNameLst>
                                          </p:cBhvr>
                                          <p:to>
                                            <p:strVal val="visible"/>
                                          </p:to>
                                        </p:set>
                                        <p:animEffect transition="in" filter="wipe(left)">
                                          <p:cBhvr>
                                            <p:cTn id="65" dur="500"/>
                                            <p:tgtEl>
                                              <p:spTgt spid="85"/>
                                            </p:tgtEl>
                                          </p:cBhvr>
                                        </p:animEffect>
                                      </p:childTnLst>
                                    </p:cTn>
                                  </p:par>
                                  <p:par>
                                    <p:cTn id="66" presetID="22" presetClass="entr" presetSubtype="8" fill="hold" grpId="0" nodeType="withEffect">
                                      <p:stCondLst>
                                        <p:cond delay="0"/>
                                      </p:stCondLst>
                                      <p:childTnLst>
                                        <p:set>
                                          <p:cBhvr>
                                            <p:cTn id="67" dur="1" fill="hold">
                                              <p:stCondLst>
                                                <p:cond delay="0"/>
                                              </p:stCondLst>
                                            </p:cTn>
                                            <p:tgtEl>
                                              <p:spTgt spid="84"/>
                                            </p:tgtEl>
                                            <p:attrNameLst>
                                              <p:attrName>style.visibility</p:attrName>
                                            </p:attrNameLst>
                                          </p:cBhvr>
                                          <p:to>
                                            <p:strVal val="visible"/>
                                          </p:to>
                                        </p:set>
                                        <p:animEffect transition="in" filter="wipe(left)">
                                          <p:cBhvr>
                                            <p:cTn id="68" dur="500"/>
                                            <p:tgtEl>
                                              <p:spTgt spid="84"/>
                                            </p:tgtEl>
                                          </p:cBhvr>
                                        </p:animEffect>
                                      </p:childTnLst>
                                    </p:cTn>
                                  </p:par>
                                  <p:par>
                                    <p:cTn id="69" presetID="22" presetClass="entr" presetSubtype="8" fill="hold" grpId="0" nodeType="withEffect">
                                      <p:stCondLst>
                                        <p:cond delay="0"/>
                                      </p:stCondLst>
                                      <p:childTnLst>
                                        <p:set>
                                          <p:cBhvr>
                                            <p:cTn id="70" dur="1" fill="hold">
                                              <p:stCondLst>
                                                <p:cond delay="0"/>
                                              </p:stCondLst>
                                            </p:cTn>
                                            <p:tgtEl>
                                              <p:spTgt spid="83"/>
                                            </p:tgtEl>
                                            <p:attrNameLst>
                                              <p:attrName>style.visibility</p:attrName>
                                            </p:attrNameLst>
                                          </p:cBhvr>
                                          <p:to>
                                            <p:strVal val="visible"/>
                                          </p:to>
                                        </p:set>
                                        <p:animEffect transition="in" filter="wipe(left)">
                                          <p:cBhvr>
                                            <p:cTn id="71" dur="500"/>
                                            <p:tgtEl>
                                              <p:spTgt spid="83"/>
                                            </p:tgtEl>
                                          </p:cBhvr>
                                        </p:animEffect>
                                      </p:childTnLst>
                                    </p:cTn>
                                  </p:par>
                                  <p:par>
                                    <p:cTn id="72" presetID="22" presetClass="entr" presetSubtype="8" fill="hold" grpId="0" nodeType="withEffect">
                                      <p:stCondLst>
                                        <p:cond delay="0"/>
                                      </p:stCondLst>
                                      <p:childTnLst>
                                        <p:set>
                                          <p:cBhvr>
                                            <p:cTn id="73" dur="1" fill="hold">
                                              <p:stCondLst>
                                                <p:cond delay="0"/>
                                              </p:stCondLst>
                                            </p:cTn>
                                            <p:tgtEl>
                                              <p:spTgt spid="82"/>
                                            </p:tgtEl>
                                            <p:attrNameLst>
                                              <p:attrName>style.visibility</p:attrName>
                                            </p:attrNameLst>
                                          </p:cBhvr>
                                          <p:to>
                                            <p:strVal val="visible"/>
                                          </p:to>
                                        </p:set>
                                        <p:animEffect transition="in" filter="wipe(left)">
                                          <p:cBhvr>
                                            <p:cTn id="74" dur="500"/>
                                            <p:tgtEl>
                                              <p:spTgt spid="82"/>
                                            </p:tgtEl>
                                          </p:cBhvr>
                                        </p:animEffect>
                                      </p:childTnLst>
                                    </p:cTn>
                                  </p:par>
                                </p:childTnLst>
                              </p:cTn>
                            </p:par>
                            <p:par>
                              <p:cTn id="75" fill="hold">
                                <p:stCondLst>
                                  <p:cond delay="500"/>
                                </p:stCondLst>
                                <p:childTnLst>
                                  <p:par>
                                    <p:cTn id="76" presetID="22" presetClass="entr" presetSubtype="8" fill="hold" grpId="0" nodeType="afterEffect">
                                      <p:stCondLst>
                                        <p:cond delay="0"/>
                                      </p:stCondLst>
                                      <p:iterate type="lt">
                                        <p:tmPct val="30000"/>
                                      </p:iterate>
                                      <p:childTnLst>
                                        <p:set>
                                          <p:cBhvr>
                                            <p:cTn id="77" dur="1" fill="hold">
                                              <p:stCondLst>
                                                <p:cond delay="0"/>
                                              </p:stCondLst>
                                            </p:cTn>
                                            <p:tgtEl>
                                              <p:spTgt spid="86"/>
                                            </p:tgtEl>
                                            <p:attrNameLst>
                                              <p:attrName>style.visibility</p:attrName>
                                            </p:attrNameLst>
                                          </p:cBhvr>
                                          <p:to>
                                            <p:strVal val="visible"/>
                                          </p:to>
                                        </p:set>
                                        <p:animEffect transition="in" filter="wipe(left)">
                                          <p:cBhvr>
                                            <p:cTn id="78" dur="100"/>
                                            <p:tgtEl>
                                              <p:spTgt spid="86"/>
                                            </p:tgtEl>
                                          </p:cBhvr>
                                        </p:animEffect>
                                      </p:childTnLst>
                                    </p:cTn>
                                  </p:par>
                                  <p:par>
                                    <p:cTn id="79" presetID="36" presetClass="emph" presetSubtype="0" fill="hold" grpId="1" nodeType="withEffect">
                                      <p:stCondLst>
                                        <p:cond delay="0"/>
                                      </p:stCondLst>
                                      <p:iterate type="lt">
                                        <p:tmPct val="30000"/>
                                      </p:iterate>
                                      <p:childTnLst>
                                        <p:animScale>
                                          <p:cBhvr>
                                            <p:cTn id="80" dur="50" autoRev="1" fill="hold">
                                              <p:stCondLst>
                                                <p:cond delay="0"/>
                                              </p:stCondLst>
                                            </p:cTn>
                                            <p:tgtEl>
                                              <p:spTgt spid="86"/>
                                            </p:tgtEl>
                                          </p:cBhvr>
                                          <p:to x="80000" y="100000"/>
                                        </p:animScale>
                                        <p:anim by="(#ppt_w*0.10)" calcmode="lin" valueType="num">
                                          <p:cBhvr>
                                            <p:cTn id="81" dur="50" autoRev="1" fill="hold">
                                              <p:stCondLst>
                                                <p:cond delay="0"/>
                                              </p:stCondLst>
                                            </p:cTn>
                                            <p:tgtEl>
                                              <p:spTgt spid="86"/>
                                            </p:tgtEl>
                                            <p:attrNameLst>
                                              <p:attrName>ppt_x</p:attrName>
                                            </p:attrNameLst>
                                          </p:cBhvr>
                                        </p:anim>
                                        <p:anim by="(-#ppt_w*0.10)" calcmode="lin" valueType="num">
                                          <p:cBhvr>
                                            <p:cTn id="82" dur="50" autoRev="1" fill="hold">
                                              <p:stCondLst>
                                                <p:cond delay="0"/>
                                              </p:stCondLst>
                                            </p:cTn>
                                            <p:tgtEl>
                                              <p:spTgt spid="86"/>
                                            </p:tgtEl>
                                            <p:attrNameLst>
                                              <p:attrName>ppt_y</p:attrName>
                                            </p:attrNameLst>
                                          </p:cBhvr>
                                        </p:anim>
                                        <p:animRot by="-480000">
                                          <p:cBhvr>
                                            <p:cTn id="83" dur="50" autoRev="1" fill="hold">
                                              <p:stCondLst>
                                                <p:cond delay="0"/>
                                              </p:stCondLst>
                                            </p:cTn>
                                            <p:tgtEl>
                                              <p:spTgt spid="86"/>
                                            </p:tgtEl>
                                            <p:attrNameLst>
                                              <p:attrName>r</p:attrName>
                                            </p:attrNameLst>
                                          </p:cBhvr>
                                        </p:animRot>
                                      </p:childTnLst>
                                    </p:cTn>
                                  </p:par>
                                </p:childTnLst>
                              </p:cTn>
                            </p:par>
                          </p:childTnLst>
                        </p:cTn>
                      </p:par>
                      <p:par>
                        <p:cTn id="84" fill="hold">
                          <p:stCondLst>
                            <p:cond delay="indefinite"/>
                          </p:stCondLst>
                          <p:childTnLst>
                            <p:par>
                              <p:cTn id="85" fill="hold">
                                <p:stCondLst>
                                  <p:cond delay="0"/>
                                </p:stCondLst>
                                <p:childTnLst>
                                  <p:par>
                                    <p:cTn id="86" presetID="22" presetClass="entr" presetSubtype="4" fill="hold" grpId="0" nodeType="clickEffect">
                                      <p:stCondLst>
                                        <p:cond delay="0"/>
                                      </p:stCondLst>
                                      <p:childTnLst>
                                        <p:set>
                                          <p:cBhvr>
                                            <p:cTn id="87" dur="1" fill="hold">
                                              <p:stCondLst>
                                                <p:cond delay="0"/>
                                              </p:stCondLst>
                                            </p:cTn>
                                            <p:tgtEl>
                                              <p:spTgt spid="91"/>
                                            </p:tgtEl>
                                            <p:attrNameLst>
                                              <p:attrName>style.visibility</p:attrName>
                                            </p:attrNameLst>
                                          </p:cBhvr>
                                          <p:to>
                                            <p:strVal val="visible"/>
                                          </p:to>
                                        </p:set>
                                        <p:animEffect transition="in" filter="wipe(down)">
                                          <p:cBhvr>
                                            <p:cTn id="88" dur="750"/>
                                            <p:tgtEl>
                                              <p:spTgt spid="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 grpId="0" animBg="1"/>
          <p:bldP spid="71" grpId="0" animBg="1"/>
          <p:bldP spid="72" grpId="0" animBg="1"/>
          <p:bldP spid="73" grpId="0" animBg="1"/>
          <p:bldP spid="82" grpId="0"/>
          <p:bldP spid="83" grpId="0"/>
          <p:bldP spid="84" grpId="0"/>
          <p:bldP spid="85" grpId="0"/>
          <p:bldP spid="86" grpId="0"/>
          <p:bldP spid="86" grpId="1"/>
          <p:bldP spid="87" grpId="0" animBg="1"/>
          <p:bldP spid="88" grpId="0" animBg="1"/>
          <p:bldP spid="89" grpId="0" animBg="1"/>
          <p:bldP spid="90" grpId="0" animBg="1"/>
          <p:bldP spid="91"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5800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1000" fill="hold"/>
                                            <p:tgtEl>
                                              <p:spTgt spid="7"/>
                                            </p:tgtEl>
                                            <p:attrNameLst>
                                              <p:attrName>ppt_x</p:attrName>
                                            </p:attrNameLst>
                                          </p:cBhvr>
                                          <p:tavLst>
                                            <p:tav tm="0">
                                              <p:val>
                                                <p:strVal val="0-#ppt_w/2"/>
                                              </p:val>
                                            </p:tav>
                                            <p:tav tm="100000">
                                              <p:val>
                                                <p:strVal val="#ppt_x"/>
                                              </p:val>
                                            </p:tav>
                                          </p:tavLst>
                                        </p:anim>
                                        <p:anim calcmode="lin" valueType="num">
                                          <p:cBhvr additive="base">
                                            <p:cTn id="8" dur="1000" fill="hold"/>
                                            <p:tgtEl>
                                              <p:spTgt spid="7"/>
                                            </p:tgtEl>
                                            <p:attrNameLst>
                                              <p:attrName>ppt_y</p:attrName>
                                            </p:attrNameLst>
                                          </p:cBhvr>
                                          <p:tavLst>
                                            <p:tav tm="0">
                                              <p:val>
                                                <p:strVal val="#ppt_y"/>
                                              </p:val>
                                            </p:tav>
                                            <p:tav tm="100000">
                                              <p:val>
                                                <p:strVal val="#ppt_y"/>
                                              </p:val>
                                            </p:tav>
                                          </p:tavLst>
                                        </p:anim>
                                      </p:childTnLst>
                                    </p:cTn>
                                  </p:par>
                                  <p:par>
                                    <p:cTn id="9" presetID="10" presetClass="entr" presetSubtype="0" fill="hold" grpId="0" nodeType="withEffect">
                                      <p:stCondLst>
                                        <p:cond delay="1000"/>
                                      </p:stCondLst>
                                      <p:childTnLst>
                                        <p:set>
                                          <p:cBhvr>
                                            <p:cTn id="10" dur="1" fill="hold">
                                              <p:stCondLst>
                                                <p:cond delay="0"/>
                                              </p:stCondLst>
                                            </p:cTn>
                                            <p:tgtEl>
                                              <p:spTgt spid="71"/>
                                            </p:tgtEl>
                                            <p:attrNameLst>
                                              <p:attrName>style.visibility</p:attrName>
                                            </p:attrNameLst>
                                          </p:cBhvr>
                                          <p:to>
                                            <p:strVal val="visible"/>
                                          </p:to>
                                        </p:set>
                                        <p:animEffect transition="in" filter="fade">
                                          <p:cBhvr>
                                            <p:cTn id="11" dur="500"/>
                                            <p:tgtEl>
                                              <p:spTgt spid="71"/>
                                            </p:tgtEl>
                                          </p:cBhvr>
                                        </p:animEffect>
                                      </p:childTnLst>
                                    </p:cTn>
                                  </p:par>
                                  <p:par>
                                    <p:cTn id="12" presetID="10" presetClass="entr" presetSubtype="0" fill="hold" grpId="0" nodeType="withEffect">
                                      <p:stCondLst>
                                        <p:cond delay="1300"/>
                                      </p:stCondLst>
                                      <p:childTnLst>
                                        <p:set>
                                          <p:cBhvr>
                                            <p:cTn id="13" dur="1" fill="hold">
                                              <p:stCondLst>
                                                <p:cond delay="0"/>
                                              </p:stCondLst>
                                            </p:cTn>
                                            <p:tgtEl>
                                              <p:spTgt spid="72"/>
                                            </p:tgtEl>
                                            <p:attrNameLst>
                                              <p:attrName>style.visibility</p:attrName>
                                            </p:attrNameLst>
                                          </p:cBhvr>
                                          <p:to>
                                            <p:strVal val="visible"/>
                                          </p:to>
                                        </p:set>
                                        <p:animEffect transition="in" filter="fade">
                                          <p:cBhvr>
                                            <p:cTn id="14" dur="500"/>
                                            <p:tgtEl>
                                              <p:spTgt spid="72"/>
                                            </p:tgtEl>
                                          </p:cBhvr>
                                        </p:animEffect>
                                      </p:childTnLst>
                                    </p:cTn>
                                  </p:par>
                                  <p:par>
                                    <p:cTn id="15" presetID="10" presetClass="entr" presetSubtype="0" fill="hold" grpId="0" nodeType="withEffect">
                                      <p:stCondLst>
                                        <p:cond delay="1800"/>
                                      </p:stCondLst>
                                      <p:childTnLst>
                                        <p:set>
                                          <p:cBhvr>
                                            <p:cTn id="16" dur="1" fill="hold">
                                              <p:stCondLst>
                                                <p:cond delay="0"/>
                                              </p:stCondLst>
                                            </p:cTn>
                                            <p:tgtEl>
                                              <p:spTgt spid="73"/>
                                            </p:tgtEl>
                                            <p:attrNameLst>
                                              <p:attrName>style.visibility</p:attrName>
                                            </p:attrNameLst>
                                          </p:cBhvr>
                                          <p:to>
                                            <p:strVal val="visible"/>
                                          </p:to>
                                        </p:set>
                                        <p:animEffect transition="in" filter="fade">
                                          <p:cBhvr>
                                            <p:cTn id="17" dur="500"/>
                                            <p:tgtEl>
                                              <p:spTgt spid="73"/>
                                            </p:tgtEl>
                                          </p:cBhvr>
                                        </p:animEffect>
                                      </p:childTnLst>
                                    </p:cTn>
                                  </p:par>
                                  <p:par>
                                    <p:cTn id="18" presetID="10" presetClass="entr" presetSubtype="0" fill="hold" grpId="0" nodeType="withEffect">
                                      <p:stCondLst>
                                        <p:cond delay="1500"/>
                                      </p:stCondLst>
                                      <p:childTnLst>
                                        <p:set>
                                          <p:cBhvr>
                                            <p:cTn id="19" dur="1" fill="hold">
                                              <p:stCondLst>
                                                <p:cond delay="0"/>
                                              </p:stCondLst>
                                            </p:cTn>
                                            <p:tgtEl>
                                              <p:spTgt spid="70"/>
                                            </p:tgtEl>
                                            <p:attrNameLst>
                                              <p:attrName>style.visibility</p:attrName>
                                            </p:attrNameLst>
                                          </p:cBhvr>
                                          <p:to>
                                            <p:strVal val="visible"/>
                                          </p:to>
                                        </p:set>
                                        <p:animEffect transition="in" filter="fade">
                                          <p:cBhvr>
                                            <p:cTn id="20" dur="500"/>
                                            <p:tgtEl>
                                              <p:spTgt spid="70"/>
                                            </p:tgtEl>
                                          </p:cBhvr>
                                        </p:animEffect>
                                      </p:childTnLst>
                                    </p:cTn>
                                  </p:par>
                                </p:childTnLst>
                              </p:cTn>
                            </p:par>
                            <p:par>
                              <p:cTn id="21" fill="hold">
                                <p:stCondLst>
                                  <p:cond delay="2300"/>
                                </p:stCondLst>
                                <p:childTnLst>
                                  <p:par>
                                    <p:cTn id="22" presetID="22" presetClass="entr" presetSubtype="4" fill="hold" grpId="0" nodeType="afterEffect">
                                      <p:stCondLst>
                                        <p:cond delay="0"/>
                                      </p:stCondLst>
                                      <p:childTnLst>
                                        <p:set>
                                          <p:cBhvr>
                                            <p:cTn id="23" dur="1" fill="hold">
                                              <p:stCondLst>
                                                <p:cond delay="0"/>
                                              </p:stCondLst>
                                            </p:cTn>
                                            <p:tgtEl>
                                              <p:spTgt spid="87"/>
                                            </p:tgtEl>
                                            <p:attrNameLst>
                                              <p:attrName>style.visibility</p:attrName>
                                            </p:attrNameLst>
                                          </p:cBhvr>
                                          <p:to>
                                            <p:strVal val="visible"/>
                                          </p:to>
                                        </p:set>
                                        <p:animEffect transition="in" filter="wipe(down)">
                                          <p:cBhvr>
                                            <p:cTn id="24" dur="300"/>
                                            <p:tgtEl>
                                              <p:spTgt spid="87"/>
                                            </p:tgtEl>
                                          </p:cBhvr>
                                        </p:animEffect>
                                      </p:childTnLst>
                                    </p:cTn>
                                  </p:par>
                                </p:childTnLst>
                              </p:cTn>
                            </p:par>
                            <p:par>
                              <p:cTn id="25" fill="hold">
                                <p:stCondLst>
                                  <p:cond delay="2600"/>
                                </p:stCondLst>
                                <p:childTnLst>
                                  <p:par>
                                    <p:cTn id="26" presetID="22" presetClass="entr" presetSubtype="4" fill="hold" grpId="0" nodeType="afterEffect">
                                      <p:stCondLst>
                                        <p:cond delay="0"/>
                                      </p:stCondLst>
                                      <p:childTnLst>
                                        <p:set>
                                          <p:cBhvr>
                                            <p:cTn id="27" dur="1" fill="hold">
                                              <p:stCondLst>
                                                <p:cond delay="0"/>
                                              </p:stCondLst>
                                            </p:cTn>
                                            <p:tgtEl>
                                              <p:spTgt spid="88"/>
                                            </p:tgtEl>
                                            <p:attrNameLst>
                                              <p:attrName>style.visibility</p:attrName>
                                            </p:attrNameLst>
                                          </p:cBhvr>
                                          <p:to>
                                            <p:strVal val="visible"/>
                                          </p:to>
                                        </p:set>
                                        <p:animEffect transition="in" filter="wipe(down)">
                                          <p:cBhvr>
                                            <p:cTn id="28" dur="300"/>
                                            <p:tgtEl>
                                              <p:spTgt spid="88"/>
                                            </p:tgtEl>
                                          </p:cBhvr>
                                        </p:animEffect>
                                      </p:childTnLst>
                                    </p:cTn>
                                  </p:par>
                                </p:childTnLst>
                              </p:cTn>
                            </p:par>
                            <p:par>
                              <p:cTn id="29" fill="hold">
                                <p:stCondLst>
                                  <p:cond delay="2900"/>
                                </p:stCondLst>
                                <p:childTnLst>
                                  <p:par>
                                    <p:cTn id="30" presetID="22" presetClass="entr" presetSubtype="4" fill="hold" grpId="0" nodeType="afterEffect">
                                      <p:stCondLst>
                                        <p:cond delay="0"/>
                                      </p:stCondLst>
                                      <p:childTnLst>
                                        <p:set>
                                          <p:cBhvr>
                                            <p:cTn id="31" dur="1" fill="hold">
                                              <p:stCondLst>
                                                <p:cond delay="0"/>
                                              </p:stCondLst>
                                            </p:cTn>
                                            <p:tgtEl>
                                              <p:spTgt spid="89"/>
                                            </p:tgtEl>
                                            <p:attrNameLst>
                                              <p:attrName>style.visibility</p:attrName>
                                            </p:attrNameLst>
                                          </p:cBhvr>
                                          <p:to>
                                            <p:strVal val="visible"/>
                                          </p:to>
                                        </p:set>
                                        <p:animEffect transition="in" filter="wipe(down)">
                                          <p:cBhvr>
                                            <p:cTn id="32" dur="300"/>
                                            <p:tgtEl>
                                              <p:spTgt spid="89"/>
                                            </p:tgtEl>
                                          </p:cBhvr>
                                        </p:animEffect>
                                      </p:childTnLst>
                                    </p:cTn>
                                  </p:par>
                                </p:childTnLst>
                              </p:cTn>
                            </p:par>
                            <p:par>
                              <p:cTn id="33" fill="hold">
                                <p:stCondLst>
                                  <p:cond delay="3200"/>
                                </p:stCondLst>
                                <p:childTnLst>
                                  <p:par>
                                    <p:cTn id="34" presetID="22" presetClass="entr" presetSubtype="4" fill="hold" grpId="0" nodeType="afterEffect">
                                      <p:stCondLst>
                                        <p:cond delay="0"/>
                                      </p:stCondLst>
                                      <p:childTnLst>
                                        <p:set>
                                          <p:cBhvr>
                                            <p:cTn id="35" dur="1" fill="hold">
                                              <p:stCondLst>
                                                <p:cond delay="0"/>
                                              </p:stCondLst>
                                            </p:cTn>
                                            <p:tgtEl>
                                              <p:spTgt spid="90"/>
                                            </p:tgtEl>
                                            <p:attrNameLst>
                                              <p:attrName>style.visibility</p:attrName>
                                            </p:attrNameLst>
                                          </p:cBhvr>
                                          <p:to>
                                            <p:strVal val="visible"/>
                                          </p:to>
                                        </p:set>
                                        <p:animEffect transition="in" filter="wipe(down)">
                                          <p:cBhvr>
                                            <p:cTn id="36" dur="300"/>
                                            <p:tgtEl>
                                              <p:spTgt spid="90"/>
                                            </p:tgtEl>
                                          </p:cBhvr>
                                        </p:animEffect>
                                      </p:childTnLst>
                                    </p:cTn>
                                  </p:par>
                                </p:childTnLst>
                              </p:cTn>
                            </p:par>
                          </p:childTnLst>
                        </p:cTn>
                      </p:par>
                      <p:par>
                        <p:cTn id="37" fill="hold">
                          <p:stCondLst>
                            <p:cond delay="indefinite"/>
                          </p:stCondLst>
                          <p:childTnLst>
                            <p:par>
                              <p:cTn id="38" fill="hold">
                                <p:stCondLst>
                                  <p:cond delay="0"/>
                                </p:stCondLst>
                                <p:childTnLst>
                                  <p:par>
                                    <p:cTn id="39" presetID="22" presetClass="entr" presetSubtype="8" fill="hold" nodeType="clickEffect">
                                      <p:stCondLst>
                                        <p:cond delay="0"/>
                                      </p:stCondLst>
                                      <p:childTnLst>
                                        <p:set>
                                          <p:cBhvr>
                                            <p:cTn id="40" dur="1" fill="hold">
                                              <p:stCondLst>
                                                <p:cond delay="0"/>
                                              </p:stCondLst>
                                            </p:cTn>
                                            <p:tgtEl>
                                              <p:spTgt spid="74"/>
                                            </p:tgtEl>
                                            <p:attrNameLst>
                                              <p:attrName>style.visibility</p:attrName>
                                            </p:attrNameLst>
                                          </p:cBhvr>
                                          <p:to>
                                            <p:strVal val="visible"/>
                                          </p:to>
                                        </p:set>
                                        <p:animEffect transition="in" filter="wipe(left)">
                                          <p:cBhvr>
                                            <p:cTn id="41" dur="500"/>
                                            <p:tgtEl>
                                              <p:spTgt spid="74"/>
                                            </p:tgtEl>
                                          </p:cBhvr>
                                        </p:animEffect>
                                      </p:childTnLst>
                                    </p:cTn>
                                  </p:par>
                                  <p:par>
                                    <p:cTn id="42" presetID="22" presetClass="entr" presetSubtype="8" fill="hold" nodeType="withEffect">
                                      <p:stCondLst>
                                        <p:cond delay="0"/>
                                      </p:stCondLst>
                                      <p:childTnLst>
                                        <p:set>
                                          <p:cBhvr>
                                            <p:cTn id="43" dur="1" fill="hold">
                                              <p:stCondLst>
                                                <p:cond delay="0"/>
                                              </p:stCondLst>
                                            </p:cTn>
                                            <p:tgtEl>
                                              <p:spTgt spid="75"/>
                                            </p:tgtEl>
                                            <p:attrNameLst>
                                              <p:attrName>style.visibility</p:attrName>
                                            </p:attrNameLst>
                                          </p:cBhvr>
                                          <p:to>
                                            <p:strVal val="visible"/>
                                          </p:to>
                                        </p:set>
                                        <p:animEffect transition="in" filter="wipe(left)">
                                          <p:cBhvr>
                                            <p:cTn id="44" dur="500"/>
                                            <p:tgtEl>
                                              <p:spTgt spid="75"/>
                                            </p:tgtEl>
                                          </p:cBhvr>
                                        </p:animEffect>
                                      </p:childTnLst>
                                    </p:cTn>
                                  </p:par>
                                  <p:par>
                                    <p:cTn id="45" presetID="22" presetClass="entr" presetSubtype="8" fill="hold" nodeType="withEffect">
                                      <p:stCondLst>
                                        <p:cond delay="0"/>
                                      </p:stCondLst>
                                      <p:childTnLst>
                                        <p:set>
                                          <p:cBhvr>
                                            <p:cTn id="46" dur="1" fill="hold">
                                              <p:stCondLst>
                                                <p:cond delay="0"/>
                                              </p:stCondLst>
                                            </p:cTn>
                                            <p:tgtEl>
                                              <p:spTgt spid="76"/>
                                            </p:tgtEl>
                                            <p:attrNameLst>
                                              <p:attrName>style.visibility</p:attrName>
                                            </p:attrNameLst>
                                          </p:cBhvr>
                                          <p:to>
                                            <p:strVal val="visible"/>
                                          </p:to>
                                        </p:set>
                                        <p:animEffect transition="in" filter="wipe(left)">
                                          <p:cBhvr>
                                            <p:cTn id="47" dur="500"/>
                                            <p:tgtEl>
                                              <p:spTgt spid="76"/>
                                            </p:tgtEl>
                                          </p:cBhvr>
                                        </p:animEffect>
                                      </p:childTnLst>
                                    </p:cTn>
                                  </p:par>
                                  <p:par>
                                    <p:cTn id="48" presetID="22" presetClass="entr" presetSubtype="8" fill="hold" nodeType="withEffect">
                                      <p:stCondLst>
                                        <p:cond delay="0"/>
                                      </p:stCondLst>
                                      <p:childTnLst>
                                        <p:set>
                                          <p:cBhvr>
                                            <p:cTn id="49" dur="1" fill="hold">
                                              <p:stCondLst>
                                                <p:cond delay="0"/>
                                              </p:stCondLst>
                                            </p:cTn>
                                            <p:tgtEl>
                                              <p:spTgt spid="77"/>
                                            </p:tgtEl>
                                            <p:attrNameLst>
                                              <p:attrName>style.visibility</p:attrName>
                                            </p:attrNameLst>
                                          </p:cBhvr>
                                          <p:to>
                                            <p:strVal val="visible"/>
                                          </p:to>
                                        </p:set>
                                        <p:animEffect transition="in" filter="wipe(left)">
                                          <p:cBhvr>
                                            <p:cTn id="50" dur="500"/>
                                            <p:tgtEl>
                                              <p:spTgt spid="77"/>
                                            </p:tgtEl>
                                          </p:cBhvr>
                                        </p:animEffect>
                                      </p:childTnLst>
                                    </p:cTn>
                                  </p:par>
                                  <p:par>
                                    <p:cTn id="51" presetID="22" presetClass="entr" presetSubtype="8" fill="hold" nodeType="withEffect">
                                      <p:stCondLst>
                                        <p:cond delay="0"/>
                                      </p:stCondLst>
                                      <p:childTnLst>
                                        <p:set>
                                          <p:cBhvr>
                                            <p:cTn id="52" dur="1" fill="hold">
                                              <p:stCondLst>
                                                <p:cond delay="0"/>
                                              </p:stCondLst>
                                            </p:cTn>
                                            <p:tgtEl>
                                              <p:spTgt spid="78"/>
                                            </p:tgtEl>
                                            <p:attrNameLst>
                                              <p:attrName>style.visibility</p:attrName>
                                            </p:attrNameLst>
                                          </p:cBhvr>
                                          <p:to>
                                            <p:strVal val="visible"/>
                                          </p:to>
                                        </p:set>
                                        <p:animEffect transition="in" filter="wipe(left)">
                                          <p:cBhvr>
                                            <p:cTn id="53" dur="500"/>
                                            <p:tgtEl>
                                              <p:spTgt spid="78"/>
                                            </p:tgtEl>
                                          </p:cBhvr>
                                        </p:animEffect>
                                      </p:childTnLst>
                                    </p:cTn>
                                  </p:par>
                                  <p:par>
                                    <p:cTn id="54" presetID="22" presetClass="entr" presetSubtype="8" fill="hold" nodeType="withEffect">
                                      <p:stCondLst>
                                        <p:cond delay="0"/>
                                      </p:stCondLst>
                                      <p:childTnLst>
                                        <p:set>
                                          <p:cBhvr>
                                            <p:cTn id="55" dur="1" fill="hold">
                                              <p:stCondLst>
                                                <p:cond delay="0"/>
                                              </p:stCondLst>
                                            </p:cTn>
                                            <p:tgtEl>
                                              <p:spTgt spid="79"/>
                                            </p:tgtEl>
                                            <p:attrNameLst>
                                              <p:attrName>style.visibility</p:attrName>
                                            </p:attrNameLst>
                                          </p:cBhvr>
                                          <p:to>
                                            <p:strVal val="visible"/>
                                          </p:to>
                                        </p:set>
                                        <p:animEffect transition="in" filter="wipe(left)">
                                          <p:cBhvr>
                                            <p:cTn id="56" dur="500"/>
                                            <p:tgtEl>
                                              <p:spTgt spid="79"/>
                                            </p:tgtEl>
                                          </p:cBhvr>
                                        </p:animEffect>
                                      </p:childTnLst>
                                    </p:cTn>
                                  </p:par>
                                  <p:par>
                                    <p:cTn id="57" presetID="22" presetClass="entr" presetSubtype="8" fill="hold" nodeType="withEffect">
                                      <p:stCondLst>
                                        <p:cond delay="0"/>
                                      </p:stCondLst>
                                      <p:childTnLst>
                                        <p:set>
                                          <p:cBhvr>
                                            <p:cTn id="58" dur="1" fill="hold">
                                              <p:stCondLst>
                                                <p:cond delay="0"/>
                                              </p:stCondLst>
                                            </p:cTn>
                                            <p:tgtEl>
                                              <p:spTgt spid="80"/>
                                            </p:tgtEl>
                                            <p:attrNameLst>
                                              <p:attrName>style.visibility</p:attrName>
                                            </p:attrNameLst>
                                          </p:cBhvr>
                                          <p:to>
                                            <p:strVal val="visible"/>
                                          </p:to>
                                        </p:set>
                                        <p:animEffect transition="in" filter="wipe(left)">
                                          <p:cBhvr>
                                            <p:cTn id="59" dur="500"/>
                                            <p:tgtEl>
                                              <p:spTgt spid="80"/>
                                            </p:tgtEl>
                                          </p:cBhvr>
                                        </p:animEffect>
                                      </p:childTnLst>
                                    </p:cTn>
                                  </p:par>
                                  <p:par>
                                    <p:cTn id="60" presetID="22" presetClass="entr" presetSubtype="8" fill="hold" nodeType="withEffect">
                                      <p:stCondLst>
                                        <p:cond delay="0"/>
                                      </p:stCondLst>
                                      <p:childTnLst>
                                        <p:set>
                                          <p:cBhvr>
                                            <p:cTn id="61" dur="1" fill="hold">
                                              <p:stCondLst>
                                                <p:cond delay="0"/>
                                              </p:stCondLst>
                                            </p:cTn>
                                            <p:tgtEl>
                                              <p:spTgt spid="81"/>
                                            </p:tgtEl>
                                            <p:attrNameLst>
                                              <p:attrName>style.visibility</p:attrName>
                                            </p:attrNameLst>
                                          </p:cBhvr>
                                          <p:to>
                                            <p:strVal val="visible"/>
                                          </p:to>
                                        </p:set>
                                        <p:animEffect transition="in" filter="wipe(left)">
                                          <p:cBhvr>
                                            <p:cTn id="62" dur="500"/>
                                            <p:tgtEl>
                                              <p:spTgt spid="81"/>
                                            </p:tgtEl>
                                          </p:cBhvr>
                                        </p:animEffect>
                                      </p:childTnLst>
                                    </p:cTn>
                                  </p:par>
                                  <p:par>
                                    <p:cTn id="63" presetID="22" presetClass="entr" presetSubtype="8" fill="hold" grpId="0" nodeType="withEffect">
                                      <p:stCondLst>
                                        <p:cond delay="0"/>
                                      </p:stCondLst>
                                      <p:childTnLst>
                                        <p:set>
                                          <p:cBhvr>
                                            <p:cTn id="64" dur="1" fill="hold">
                                              <p:stCondLst>
                                                <p:cond delay="0"/>
                                              </p:stCondLst>
                                            </p:cTn>
                                            <p:tgtEl>
                                              <p:spTgt spid="85"/>
                                            </p:tgtEl>
                                            <p:attrNameLst>
                                              <p:attrName>style.visibility</p:attrName>
                                            </p:attrNameLst>
                                          </p:cBhvr>
                                          <p:to>
                                            <p:strVal val="visible"/>
                                          </p:to>
                                        </p:set>
                                        <p:animEffect transition="in" filter="wipe(left)">
                                          <p:cBhvr>
                                            <p:cTn id="65" dur="500"/>
                                            <p:tgtEl>
                                              <p:spTgt spid="85"/>
                                            </p:tgtEl>
                                          </p:cBhvr>
                                        </p:animEffect>
                                      </p:childTnLst>
                                    </p:cTn>
                                  </p:par>
                                  <p:par>
                                    <p:cTn id="66" presetID="22" presetClass="entr" presetSubtype="8" fill="hold" grpId="0" nodeType="withEffect">
                                      <p:stCondLst>
                                        <p:cond delay="0"/>
                                      </p:stCondLst>
                                      <p:childTnLst>
                                        <p:set>
                                          <p:cBhvr>
                                            <p:cTn id="67" dur="1" fill="hold">
                                              <p:stCondLst>
                                                <p:cond delay="0"/>
                                              </p:stCondLst>
                                            </p:cTn>
                                            <p:tgtEl>
                                              <p:spTgt spid="84"/>
                                            </p:tgtEl>
                                            <p:attrNameLst>
                                              <p:attrName>style.visibility</p:attrName>
                                            </p:attrNameLst>
                                          </p:cBhvr>
                                          <p:to>
                                            <p:strVal val="visible"/>
                                          </p:to>
                                        </p:set>
                                        <p:animEffect transition="in" filter="wipe(left)">
                                          <p:cBhvr>
                                            <p:cTn id="68" dur="500"/>
                                            <p:tgtEl>
                                              <p:spTgt spid="84"/>
                                            </p:tgtEl>
                                          </p:cBhvr>
                                        </p:animEffect>
                                      </p:childTnLst>
                                    </p:cTn>
                                  </p:par>
                                  <p:par>
                                    <p:cTn id="69" presetID="22" presetClass="entr" presetSubtype="8" fill="hold" grpId="0" nodeType="withEffect">
                                      <p:stCondLst>
                                        <p:cond delay="0"/>
                                      </p:stCondLst>
                                      <p:childTnLst>
                                        <p:set>
                                          <p:cBhvr>
                                            <p:cTn id="70" dur="1" fill="hold">
                                              <p:stCondLst>
                                                <p:cond delay="0"/>
                                              </p:stCondLst>
                                            </p:cTn>
                                            <p:tgtEl>
                                              <p:spTgt spid="83"/>
                                            </p:tgtEl>
                                            <p:attrNameLst>
                                              <p:attrName>style.visibility</p:attrName>
                                            </p:attrNameLst>
                                          </p:cBhvr>
                                          <p:to>
                                            <p:strVal val="visible"/>
                                          </p:to>
                                        </p:set>
                                        <p:animEffect transition="in" filter="wipe(left)">
                                          <p:cBhvr>
                                            <p:cTn id="71" dur="500"/>
                                            <p:tgtEl>
                                              <p:spTgt spid="83"/>
                                            </p:tgtEl>
                                          </p:cBhvr>
                                        </p:animEffect>
                                      </p:childTnLst>
                                    </p:cTn>
                                  </p:par>
                                  <p:par>
                                    <p:cTn id="72" presetID="22" presetClass="entr" presetSubtype="8" fill="hold" grpId="0" nodeType="withEffect">
                                      <p:stCondLst>
                                        <p:cond delay="0"/>
                                      </p:stCondLst>
                                      <p:childTnLst>
                                        <p:set>
                                          <p:cBhvr>
                                            <p:cTn id="73" dur="1" fill="hold">
                                              <p:stCondLst>
                                                <p:cond delay="0"/>
                                              </p:stCondLst>
                                            </p:cTn>
                                            <p:tgtEl>
                                              <p:spTgt spid="82"/>
                                            </p:tgtEl>
                                            <p:attrNameLst>
                                              <p:attrName>style.visibility</p:attrName>
                                            </p:attrNameLst>
                                          </p:cBhvr>
                                          <p:to>
                                            <p:strVal val="visible"/>
                                          </p:to>
                                        </p:set>
                                        <p:animEffect transition="in" filter="wipe(left)">
                                          <p:cBhvr>
                                            <p:cTn id="74" dur="500"/>
                                            <p:tgtEl>
                                              <p:spTgt spid="82"/>
                                            </p:tgtEl>
                                          </p:cBhvr>
                                        </p:animEffect>
                                      </p:childTnLst>
                                    </p:cTn>
                                  </p:par>
                                </p:childTnLst>
                              </p:cTn>
                            </p:par>
                            <p:par>
                              <p:cTn id="75" fill="hold">
                                <p:stCondLst>
                                  <p:cond delay="500"/>
                                </p:stCondLst>
                                <p:childTnLst>
                                  <p:par>
                                    <p:cTn id="76" presetID="22" presetClass="entr" presetSubtype="8" fill="hold" grpId="0" nodeType="afterEffect">
                                      <p:stCondLst>
                                        <p:cond delay="0"/>
                                      </p:stCondLst>
                                      <p:iterate type="lt">
                                        <p:tmPct val="30000"/>
                                      </p:iterate>
                                      <p:childTnLst>
                                        <p:set>
                                          <p:cBhvr>
                                            <p:cTn id="77" dur="1" fill="hold">
                                              <p:stCondLst>
                                                <p:cond delay="0"/>
                                              </p:stCondLst>
                                            </p:cTn>
                                            <p:tgtEl>
                                              <p:spTgt spid="86"/>
                                            </p:tgtEl>
                                            <p:attrNameLst>
                                              <p:attrName>style.visibility</p:attrName>
                                            </p:attrNameLst>
                                          </p:cBhvr>
                                          <p:to>
                                            <p:strVal val="visible"/>
                                          </p:to>
                                        </p:set>
                                        <p:animEffect transition="in" filter="wipe(left)">
                                          <p:cBhvr>
                                            <p:cTn id="78" dur="100"/>
                                            <p:tgtEl>
                                              <p:spTgt spid="86"/>
                                            </p:tgtEl>
                                          </p:cBhvr>
                                        </p:animEffect>
                                      </p:childTnLst>
                                    </p:cTn>
                                  </p:par>
                                  <p:par>
                                    <p:cTn id="79" presetID="36" presetClass="emph" presetSubtype="0" fill="hold" grpId="1" nodeType="withEffect">
                                      <p:stCondLst>
                                        <p:cond delay="0"/>
                                      </p:stCondLst>
                                      <p:iterate type="lt">
                                        <p:tmPct val="30000"/>
                                      </p:iterate>
                                      <p:childTnLst>
                                        <p:animScale>
                                          <p:cBhvr>
                                            <p:cTn id="80" dur="50" autoRev="1" fill="hold">
                                              <p:stCondLst>
                                                <p:cond delay="0"/>
                                              </p:stCondLst>
                                            </p:cTn>
                                            <p:tgtEl>
                                              <p:spTgt spid="86"/>
                                            </p:tgtEl>
                                          </p:cBhvr>
                                          <p:to x="80000" y="100000"/>
                                        </p:animScale>
                                        <p:anim by="(#ppt_w*0.10)" calcmode="lin" valueType="num">
                                          <p:cBhvr>
                                            <p:cTn id="81" dur="50" autoRev="1" fill="hold">
                                              <p:stCondLst>
                                                <p:cond delay="0"/>
                                              </p:stCondLst>
                                            </p:cTn>
                                            <p:tgtEl>
                                              <p:spTgt spid="86"/>
                                            </p:tgtEl>
                                            <p:attrNameLst>
                                              <p:attrName>ppt_x</p:attrName>
                                            </p:attrNameLst>
                                          </p:cBhvr>
                                        </p:anim>
                                        <p:anim by="(-#ppt_w*0.10)" calcmode="lin" valueType="num">
                                          <p:cBhvr>
                                            <p:cTn id="82" dur="50" autoRev="1" fill="hold">
                                              <p:stCondLst>
                                                <p:cond delay="0"/>
                                              </p:stCondLst>
                                            </p:cTn>
                                            <p:tgtEl>
                                              <p:spTgt spid="86"/>
                                            </p:tgtEl>
                                            <p:attrNameLst>
                                              <p:attrName>ppt_y</p:attrName>
                                            </p:attrNameLst>
                                          </p:cBhvr>
                                        </p:anim>
                                        <p:animRot by="-480000">
                                          <p:cBhvr>
                                            <p:cTn id="83" dur="50" autoRev="1" fill="hold">
                                              <p:stCondLst>
                                                <p:cond delay="0"/>
                                              </p:stCondLst>
                                            </p:cTn>
                                            <p:tgtEl>
                                              <p:spTgt spid="86"/>
                                            </p:tgtEl>
                                            <p:attrNameLst>
                                              <p:attrName>r</p:attrName>
                                            </p:attrNameLst>
                                          </p:cBhvr>
                                        </p:animRot>
                                      </p:childTnLst>
                                    </p:cTn>
                                  </p:par>
                                </p:childTnLst>
                              </p:cTn>
                            </p:par>
                          </p:childTnLst>
                        </p:cTn>
                      </p:par>
                      <p:par>
                        <p:cTn id="84" fill="hold">
                          <p:stCondLst>
                            <p:cond delay="indefinite"/>
                          </p:stCondLst>
                          <p:childTnLst>
                            <p:par>
                              <p:cTn id="85" fill="hold">
                                <p:stCondLst>
                                  <p:cond delay="0"/>
                                </p:stCondLst>
                                <p:childTnLst>
                                  <p:par>
                                    <p:cTn id="86" presetID="22" presetClass="entr" presetSubtype="4" fill="hold" grpId="0" nodeType="clickEffect">
                                      <p:stCondLst>
                                        <p:cond delay="0"/>
                                      </p:stCondLst>
                                      <p:childTnLst>
                                        <p:set>
                                          <p:cBhvr>
                                            <p:cTn id="87" dur="1" fill="hold">
                                              <p:stCondLst>
                                                <p:cond delay="0"/>
                                              </p:stCondLst>
                                            </p:cTn>
                                            <p:tgtEl>
                                              <p:spTgt spid="91"/>
                                            </p:tgtEl>
                                            <p:attrNameLst>
                                              <p:attrName>style.visibility</p:attrName>
                                            </p:attrNameLst>
                                          </p:cBhvr>
                                          <p:to>
                                            <p:strVal val="visible"/>
                                          </p:to>
                                        </p:set>
                                        <p:animEffect transition="in" filter="wipe(down)">
                                          <p:cBhvr>
                                            <p:cTn id="88" dur="750"/>
                                            <p:tgtEl>
                                              <p:spTgt spid="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 grpId="0" animBg="1"/>
          <p:bldP spid="71" grpId="0" animBg="1"/>
          <p:bldP spid="72" grpId="0" animBg="1"/>
          <p:bldP spid="73" grpId="0" animBg="1"/>
          <p:bldP spid="82" grpId="0"/>
          <p:bldP spid="83" grpId="0"/>
          <p:bldP spid="84" grpId="0"/>
          <p:bldP spid="85" grpId="0"/>
          <p:bldP spid="86" grpId="0"/>
          <p:bldP spid="86" grpId="1"/>
          <p:bldP spid="87" grpId="0" animBg="1"/>
          <p:bldP spid="88" grpId="0" animBg="1"/>
          <p:bldP spid="89" grpId="0" animBg="1"/>
          <p:bldP spid="90" grpId="0" animBg="1"/>
          <p:bldP spid="91" grpId="0"/>
        </p:bldLst>
      </p:timing>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1158975" y="167204"/>
            <a:ext cx="2236510" cy="400110"/>
          </a:xfrm>
          <a:prstGeom prst="rect">
            <a:avLst/>
          </a:prstGeom>
          <a:noFill/>
        </p:spPr>
        <p:txBody>
          <a:bodyPr wrap="none" rtlCol="0">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a:t>
            </a:r>
            <a:r>
              <a:rPr lang="zh-CN" altLang="en-US" sz="2000" b="1" dirty="0" smtClean="0">
                <a:solidFill>
                  <a:schemeClr val="bg1"/>
                </a:solidFill>
                <a:latin typeface="方正正纤黑简体" panose="02000000000000000000" pitchFamily="2" charset="-122"/>
                <a:ea typeface="方正正纤黑简体" panose="02000000000000000000" pitchFamily="2" charset="-122"/>
              </a:rPr>
              <a:t>文本</a:t>
            </a:r>
            <a:endParaRPr lang="zh-CN" altLang="en-US" sz="2000" b="1" dirty="0">
              <a:solidFill>
                <a:schemeClr val="bg1"/>
              </a:solidFill>
              <a:latin typeface="方正正纤黑简体" panose="02000000000000000000" pitchFamily="2" charset="-122"/>
              <a:ea typeface="方正正纤黑简体" panose="02000000000000000000" pitchFamily="2" charset="-122"/>
            </a:endParaRPr>
          </a:p>
        </p:txBody>
      </p:sp>
      <p:sp>
        <p:nvSpPr>
          <p:cNvPr id="4" name="文本框 3"/>
          <p:cNvSpPr txBox="1"/>
          <p:nvPr/>
        </p:nvSpPr>
        <p:spPr>
          <a:xfrm>
            <a:off x="1098029" y="501753"/>
            <a:ext cx="2358403" cy="400110"/>
          </a:xfrm>
          <a:prstGeom prst="rect">
            <a:avLst/>
          </a:prstGeom>
          <a:noFill/>
        </p:spPr>
        <p:txBody>
          <a:bodyPr wrap="none" rtlCol="0">
            <a:spAutoFit/>
          </a:bodyPr>
          <a:lstStyle/>
          <a:p>
            <a:r>
              <a:rPr lang="en-US" altLang="zh-CN" sz="2000" dirty="0" smtClean="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rPr>
              <a:t>In the add directory</a:t>
            </a:r>
            <a:endParaRPr lang="zh-CN" altLang="en-US" sz="2000" dirty="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endParaRPr>
          </a:p>
        </p:txBody>
      </p:sp>
      <p:grpSp>
        <p:nvGrpSpPr>
          <p:cNvPr id="5" name="组合 4"/>
          <p:cNvGrpSpPr/>
          <p:nvPr/>
        </p:nvGrpSpPr>
        <p:grpSpPr>
          <a:xfrm>
            <a:off x="207780" y="101257"/>
            <a:ext cx="866605" cy="778226"/>
            <a:chOff x="283980" y="301282"/>
            <a:chExt cx="866605" cy="778226"/>
          </a:xfrm>
        </p:grpSpPr>
        <p:grpSp>
          <p:nvGrpSpPr>
            <p:cNvPr id="6" name="组合 5"/>
            <p:cNvGrpSpPr/>
            <p:nvPr/>
          </p:nvGrpSpPr>
          <p:grpSpPr>
            <a:xfrm>
              <a:off x="283980" y="301282"/>
              <a:ext cx="866605" cy="778226"/>
              <a:chOff x="225922" y="165203"/>
              <a:chExt cx="1038215" cy="932335"/>
            </a:xfrm>
          </p:grpSpPr>
          <p:sp>
            <p:nvSpPr>
              <p:cNvPr id="8" name="任意多边形 7"/>
              <p:cNvSpPr/>
              <p:nvPr/>
            </p:nvSpPr>
            <p:spPr>
              <a:xfrm>
                <a:off x="365209" y="290285"/>
                <a:ext cx="759642" cy="68217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任意多边形 8"/>
              <p:cNvSpPr/>
              <p:nvPr/>
            </p:nvSpPr>
            <p:spPr>
              <a:xfrm>
                <a:off x="225922" y="165203"/>
                <a:ext cx="1038215" cy="932335"/>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 name="文本框 6"/>
            <p:cNvSpPr txBox="1"/>
            <p:nvPr/>
          </p:nvSpPr>
          <p:spPr>
            <a:xfrm>
              <a:off x="434993" y="367229"/>
              <a:ext cx="580608" cy="646331"/>
            </a:xfrm>
            <a:prstGeom prst="rect">
              <a:avLst/>
            </a:prstGeom>
            <a:noFill/>
          </p:spPr>
          <p:txBody>
            <a:bodyPr wrap="none" rtlCol="0">
              <a:spAutoFit/>
            </a:bodyPr>
            <a:lstStyle/>
            <a:p>
              <a:r>
                <a:rPr lang="en-US" altLang="zh-CN" sz="3600" dirty="0" smtClean="0">
                  <a:solidFill>
                    <a:srgbClr val="2FA598"/>
                  </a:solidFill>
                  <a:latin typeface="Agency FB" panose="020B0503020202020204" pitchFamily="34" charset="0"/>
                </a:rPr>
                <a:t>03</a:t>
              </a:r>
              <a:endParaRPr lang="zh-CN" altLang="en-US" sz="3600" dirty="0">
                <a:solidFill>
                  <a:srgbClr val="2FA598"/>
                </a:solidFill>
                <a:latin typeface="Agency FB" panose="020B0503020202020204" pitchFamily="34" charset="0"/>
              </a:endParaRPr>
            </a:p>
          </p:txBody>
        </p:sp>
      </p:grpSp>
      <p:sp>
        <p:nvSpPr>
          <p:cNvPr id="55" name="任意多边形 54"/>
          <p:cNvSpPr/>
          <p:nvPr/>
        </p:nvSpPr>
        <p:spPr>
          <a:xfrm rot="6916869">
            <a:off x="1177189" y="3205053"/>
            <a:ext cx="1422030" cy="1277006"/>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solidFill>
            <a:srgbClr val="2FA598"/>
          </a:solidFill>
          <a:ln w="25400">
            <a:noFill/>
          </a:ln>
          <a:effectLst>
            <a:innerShdw blurRad="1524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2" name="组合 11"/>
          <p:cNvGrpSpPr/>
          <p:nvPr/>
        </p:nvGrpSpPr>
        <p:grpSpPr>
          <a:xfrm>
            <a:off x="1155433" y="2812030"/>
            <a:ext cx="1277006" cy="1422030"/>
            <a:chOff x="1155433" y="2812030"/>
            <a:chExt cx="1277006" cy="1422030"/>
          </a:xfrm>
        </p:grpSpPr>
        <p:sp>
          <p:nvSpPr>
            <p:cNvPr id="54" name="任意多边形 53"/>
            <p:cNvSpPr/>
            <p:nvPr/>
          </p:nvSpPr>
          <p:spPr>
            <a:xfrm rot="5400000">
              <a:off x="1082921" y="2884542"/>
              <a:ext cx="1422030" cy="1277006"/>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8" name="Freeform 803"/>
            <p:cNvSpPr>
              <a:spLocks/>
            </p:cNvSpPr>
            <p:nvPr/>
          </p:nvSpPr>
          <p:spPr bwMode="auto">
            <a:xfrm>
              <a:off x="1471313" y="3216084"/>
              <a:ext cx="645246" cy="613922"/>
            </a:xfrm>
            <a:custGeom>
              <a:avLst/>
              <a:gdLst>
                <a:gd name="T0" fmla="*/ 174 w 174"/>
                <a:gd name="T1" fmla="*/ 139 h 166"/>
                <a:gd name="T2" fmla="*/ 153 w 174"/>
                <a:gd name="T3" fmla="*/ 126 h 166"/>
                <a:gd name="T4" fmla="*/ 126 w 174"/>
                <a:gd name="T5" fmla="*/ 115 h 166"/>
                <a:gd name="T6" fmla="*/ 118 w 174"/>
                <a:gd name="T7" fmla="*/ 112 h 166"/>
                <a:gd name="T8" fmla="*/ 111 w 174"/>
                <a:gd name="T9" fmla="*/ 100 h 166"/>
                <a:gd name="T10" fmla="*/ 106 w 174"/>
                <a:gd name="T11" fmla="*/ 100 h 166"/>
                <a:gd name="T12" fmla="*/ 111 w 174"/>
                <a:gd name="T13" fmla="*/ 90 h 166"/>
                <a:gd name="T14" fmla="*/ 113 w 174"/>
                <a:gd name="T15" fmla="*/ 79 h 166"/>
                <a:gd name="T16" fmla="*/ 118 w 174"/>
                <a:gd name="T17" fmla="*/ 74 h 166"/>
                <a:gd name="T18" fmla="*/ 121 w 174"/>
                <a:gd name="T19" fmla="*/ 67 h 166"/>
                <a:gd name="T20" fmla="*/ 120 w 174"/>
                <a:gd name="T21" fmla="*/ 54 h 166"/>
                <a:gd name="T22" fmla="*/ 118 w 174"/>
                <a:gd name="T23" fmla="*/ 49 h 166"/>
                <a:gd name="T24" fmla="*/ 119 w 174"/>
                <a:gd name="T25" fmla="*/ 32 h 166"/>
                <a:gd name="T26" fmla="*/ 118 w 174"/>
                <a:gd name="T27" fmla="*/ 20 h 166"/>
                <a:gd name="T28" fmla="*/ 113 w 174"/>
                <a:gd name="T29" fmla="*/ 13 h 166"/>
                <a:gd name="T30" fmla="*/ 108 w 174"/>
                <a:gd name="T31" fmla="*/ 12 h 166"/>
                <a:gd name="T32" fmla="*/ 104 w 174"/>
                <a:gd name="T33" fmla="*/ 9 h 166"/>
                <a:gd name="T34" fmla="*/ 67 w 174"/>
                <a:gd name="T35" fmla="*/ 9 h 166"/>
                <a:gd name="T36" fmla="*/ 54 w 174"/>
                <a:gd name="T37" fmla="*/ 48 h 166"/>
                <a:gd name="T38" fmla="*/ 52 w 174"/>
                <a:gd name="T39" fmla="*/ 57 h 166"/>
                <a:gd name="T40" fmla="*/ 57 w 174"/>
                <a:gd name="T41" fmla="*/ 76 h 166"/>
                <a:gd name="T42" fmla="*/ 60 w 174"/>
                <a:gd name="T43" fmla="*/ 77 h 166"/>
                <a:gd name="T44" fmla="*/ 62 w 174"/>
                <a:gd name="T45" fmla="*/ 91 h 166"/>
                <a:gd name="T46" fmla="*/ 67 w 174"/>
                <a:gd name="T47" fmla="*/ 99 h 166"/>
                <a:gd name="T48" fmla="*/ 63 w 174"/>
                <a:gd name="T49" fmla="*/ 100 h 166"/>
                <a:gd name="T50" fmla="*/ 56 w 174"/>
                <a:gd name="T51" fmla="*/ 112 h 166"/>
                <a:gd name="T52" fmla="*/ 48 w 174"/>
                <a:gd name="T53" fmla="*/ 115 h 166"/>
                <a:gd name="T54" fmla="*/ 21 w 174"/>
                <a:gd name="T55" fmla="*/ 126 h 166"/>
                <a:gd name="T56" fmla="*/ 0 w 174"/>
                <a:gd name="T57" fmla="*/ 139 h 166"/>
                <a:gd name="T58" fmla="*/ 0 w 174"/>
                <a:gd name="T59" fmla="*/ 166 h 166"/>
                <a:gd name="T60" fmla="*/ 76 w 174"/>
                <a:gd name="T61" fmla="*/ 166 h 166"/>
                <a:gd name="T62" fmla="*/ 82 w 174"/>
                <a:gd name="T63" fmla="*/ 127 h 166"/>
                <a:gd name="T64" fmla="*/ 77 w 174"/>
                <a:gd name="T65" fmla="*/ 117 h 166"/>
                <a:gd name="T66" fmla="*/ 88 w 174"/>
                <a:gd name="T67" fmla="*/ 112 h 166"/>
                <a:gd name="T68" fmla="*/ 97 w 174"/>
                <a:gd name="T69" fmla="*/ 117 h 166"/>
                <a:gd name="T70" fmla="*/ 92 w 174"/>
                <a:gd name="T71" fmla="*/ 128 h 166"/>
                <a:gd name="T72" fmla="*/ 101 w 174"/>
                <a:gd name="T73" fmla="*/ 166 h 166"/>
                <a:gd name="T74" fmla="*/ 174 w 174"/>
                <a:gd name="T75" fmla="*/ 166 h 166"/>
                <a:gd name="T76" fmla="*/ 174 w 174"/>
                <a:gd name="T77" fmla="*/ 139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74" h="166">
                  <a:moveTo>
                    <a:pt x="174" y="139"/>
                  </a:moveTo>
                  <a:cubicBezTo>
                    <a:pt x="171" y="131"/>
                    <a:pt x="161" y="129"/>
                    <a:pt x="153" y="126"/>
                  </a:cubicBezTo>
                  <a:cubicBezTo>
                    <a:pt x="144" y="122"/>
                    <a:pt x="135" y="118"/>
                    <a:pt x="126" y="115"/>
                  </a:cubicBezTo>
                  <a:cubicBezTo>
                    <a:pt x="123" y="114"/>
                    <a:pt x="121" y="113"/>
                    <a:pt x="118" y="112"/>
                  </a:cubicBezTo>
                  <a:cubicBezTo>
                    <a:pt x="115" y="110"/>
                    <a:pt x="113" y="104"/>
                    <a:pt x="111" y="100"/>
                  </a:cubicBezTo>
                  <a:cubicBezTo>
                    <a:pt x="109" y="100"/>
                    <a:pt x="108" y="100"/>
                    <a:pt x="106" y="100"/>
                  </a:cubicBezTo>
                  <a:cubicBezTo>
                    <a:pt x="106" y="94"/>
                    <a:pt x="110" y="94"/>
                    <a:pt x="111" y="90"/>
                  </a:cubicBezTo>
                  <a:cubicBezTo>
                    <a:pt x="112" y="86"/>
                    <a:pt x="111" y="82"/>
                    <a:pt x="113" y="79"/>
                  </a:cubicBezTo>
                  <a:cubicBezTo>
                    <a:pt x="114" y="76"/>
                    <a:pt x="117" y="76"/>
                    <a:pt x="118" y="74"/>
                  </a:cubicBezTo>
                  <a:cubicBezTo>
                    <a:pt x="120" y="73"/>
                    <a:pt x="120" y="69"/>
                    <a:pt x="121" y="67"/>
                  </a:cubicBezTo>
                  <a:cubicBezTo>
                    <a:pt x="122" y="63"/>
                    <a:pt x="122" y="58"/>
                    <a:pt x="120" y="54"/>
                  </a:cubicBezTo>
                  <a:cubicBezTo>
                    <a:pt x="119" y="52"/>
                    <a:pt x="119" y="51"/>
                    <a:pt x="118" y="49"/>
                  </a:cubicBezTo>
                  <a:cubicBezTo>
                    <a:pt x="118" y="45"/>
                    <a:pt x="119" y="35"/>
                    <a:pt x="119" y="32"/>
                  </a:cubicBezTo>
                  <a:cubicBezTo>
                    <a:pt x="119" y="26"/>
                    <a:pt x="119" y="26"/>
                    <a:pt x="118" y="20"/>
                  </a:cubicBezTo>
                  <a:cubicBezTo>
                    <a:pt x="118" y="20"/>
                    <a:pt x="116" y="14"/>
                    <a:pt x="113" y="13"/>
                  </a:cubicBezTo>
                  <a:cubicBezTo>
                    <a:pt x="108" y="12"/>
                    <a:pt x="108" y="12"/>
                    <a:pt x="108" y="12"/>
                  </a:cubicBezTo>
                  <a:cubicBezTo>
                    <a:pt x="104" y="9"/>
                    <a:pt x="104" y="9"/>
                    <a:pt x="104" y="9"/>
                  </a:cubicBezTo>
                  <a:cubicBezTo>
                    <a:pt x="90" y="0"/>
                    <a:pt x="75" y="6"/>
                    <a:pt x="67" y="9"/>
                  </a:cubicBezTo>
                  <a:cubicBezTo>
                    <a:pt x="56" y="13"/>
                    <a:pt x="49" y="24"/>
                    <a:pt x="54" y="48"/>
                  </a:cubicBezTo>
                  <a:cubicBezTo>
                    <a:pt x="55" y="52"/>
                    <a:pt x="51" y="54"/>
                    <a:pt x="52" y="57"/>
                  </a:cubicBezTo>
                  <a:cubicBezTo>
                    <a:pt x="52" y="61"/>
                    <a:pt x="52" y="73"/>
                    <a:pt x="57" y="76"/>
                  </a:cubicBezTo>
                  <a:cubicBezTo>
                    <a:pt x="57" y="76"/>
                    <a:pt x="61" y="77"/>
                    <a:pt x="60" y="77"/>
                  </a:cubicBezTo>
                  <a:cubicBezTo>
                    <a:pt x="61" y="82"/>
                    <a:pt x="61" y="87"/>
                    <a:pt x="62" y="91"/>
                  </a:cubicBezTo>
                  <a:cubicBezTo>
                    <a:pt x="63" y="94"/>
                    <a:pt x="66" y="95"/>
                    <a:pt x="67" y="99"/>
                  </a:cubicBezTo>
                  <a:cubicBezTo>
                    <a:pt x="63" y="100"/>
                    <a:pt x="63" y="100"/>
                    <a:pt x="63" y="100"/>
                  </a:cubicBezTo>
                  <a:cubicBezTo>
                    <a:pt x="61" y="104"/>
                    <a:pt x="59" y="110"/>
                    <a:pt x="56" y="112"/>
                  </a:cubicBezTo>
                  <a:cubicBezTo>
                    <a:pt x="53" y="113"/>
                    <a:pt x="51" y="114"/>
                    <a:pt x="48" y="115"/>
                  </a:cubicBezTo>
                  <a:cubicBezTo>
                    <a:pt x="39" y="118"/>
                    <a:pt x="30" y="122"/>
                    <a:pt x="21" y="126"/>
                  </a:cubicBezTo>
                  <a:cubicBezTo>
                    <a:pt x="13" y="129"/>
                    <a:pt x="3" y="131"/>
                    <a:pt x="0" y="139"/>
                  </a:cubicBezTo>
                  <a:cubicBezTo>
                    <a:pt x="0" y="145"/>
                    <a:pt x="0" y="158"/>
                    <a:pt x="0" y="166"/>
                  </a:cubicBezTo>
                  <a:cubicBezTo>
                    <a:pt x="76" y="166"/>
                    <a:pt x="76" y="166"/>
                    <a:pt x="76" y="166"/>
                  </a:cubicBezTo>
                  <a:cubicBezTo>
                    <a:pt x="82" y="127"/>
                    <a:pt x="82" y="127"/>
                    <a:pt x="82" y="127"/>
                  </a:cubicBezTo>
                  <a:cubicBezTo>
                    <a:pt x="77" y="117"/>
                    <a:pt x="77" y="117"/>
                    <a:pt x="77" y="117"/>
                  </a:cubicBezTo>
                  <a:cubicBezTo>
                    <a:pt x="88" y="112"/>
                    <a:pt x="88" y="112"/>
                    <a:pt x="88" y="112"/>
                  </a:cubicBezTo>
                  <a:cubicBezTo>
                    <a:pt x="97" y="117"/>
                    <a:pt x="97" y="117"/>
                    <a:pt x="97" y="117"/>
                  </a:cubicBezTo>
                  <a:cubicBezTo>
                    <a:pt x="92" y="128"/>
                    <a:pt x="92" y="128"/>
                    <a:pt x="92" y="128"/>
                  </a:cubicBezTo>
                  <a:cubicBezTo>
                    <a:pt x="101" y="166"/>
                    <a:pt x="101" y="166"/>
                    <a:pt x="101" y="166"/>
                  </a:cubicBezTo>
                  <a:cubicBezTo>
                    <a:pt x="174" y="166"/>
                    <a:pt x="174" y="166"/>
                    <a:pt x="174" y="166"/>
                  </a:cubicBezTo>
                  <a:cubicBezTo>
                    <a:pt x="174" y="158"/>
                    <a:pt x="174" y="145"/>
                    <a:pt x="174" y="139"/>
                  </a:cubicBezTo>
                  <a:close/>
                </a:path>
              </a:pathLst>
            </a:custGeom>
            <a:solidFill>
              <a:srgbClr val="2FA598"/>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sp>
        <p:nvSpPr>
          <p:cNvPr id="58" name="任意多边形 57"/>
          <p:cNvSpPr/>
          <p:nvPr/>
        </p:nvSpPr>
        <p:spPr>
          <a:xfrm rot="14683131" flipV="1">
            <a:off x="4006490" y="2884542"/>
            <a:ext cx="1422030" cy="1277006"/>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solidFill>
            <a:srgbClr val="2FA598"/>
          </a:solidFill>
          <a:ln w="25400">
            <a:noFill/>
          </a:ln>
          <a:effectLst>
            <a:innerShdw blurRad="1524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1" name="组合 10"/>
          <p:cNvGrpSpPr/>
          <p:nvPr/>
        </p:nvGrpSpPr>
        <p:grpSpPr>
          <a:xfrm>
            <a:off x="3984734" y="3132541"/>
            <a:ext cx="1277006" cy="1422030"/>
            <a:chOff x="3984734" y="3132541"/>
            <a:chExt cx="1277006" cy="1422030"/>
          </a:xfrm>
        </p:grpSpPr>
        <p:sp>
          <p:nvSpPr>
            <p:cNvPr id="59" name="任意多边形 58"/>
            <p:cNvSpPr/>
            <p:nvPr/>
          </p:nvSpPr>
          <p:spPr>
            <a:xfrm rot="16200000" flipV="1">
              <a:off x="3912222" y="3205053"/>
              <a:ext cx="1422030" cy="1277006"/>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5" name="组合 84"/>
            <p:cNvGrpSpPr/>
            <p:nvPr/>
          </p:nvGrpSpPr>
          <p:grpSpPr>
            <a:xfrm>
              <a:off x="4246205" y="3536373"/>
              <a:ext cx="754063" cy="614364"/>
              <a:chOff x="8323263" y="-182563"/>
              <a:chExt cx="754063" cy="614364"/>
            </a:xfrm>
            <a:solidFill>
              <a:srgbClr val="2FA598"/>
            </a:solidFill>
          </p:grpSpPr>
          <p:sp>
            <p:nvSpPr>
              <p:cNvPr id="79" name="Freeform 786"/>
              <p:cNvSpPr>
                <a:spLocks noEditPoints="1"/>
              </p:cNvSpPr>
              <p:nvPr/>
            </p:nvSpPr>
            <p:spPr bwMode="auto">
              <a:xfrm>
                <a:off x="8650288" y="255588"/>
                <a:ext cx="427038" cy="168275"/>
              </a:xfrm>
              <a:custGeom>
                <a:avLst/>
                <a:gdLst>
                  <a:gd name="T0" fmla="*/ 105 w 114"/>
                  <a:gd name="T1" fmla="*/ 4 h 45"/>
                  <a:gd name="T2" fmla="*/ 85 w 114"/>
                  <a:gd name="T3" fmla="*/ 4 h 45"/>
                  <a:gd name="T4" fmla="*/ 69 w 114"/>
                  <a:gd name="T5" fmla="*/ 11 h 45"/>
                  <a:gd name="T6" fmla="*/ 64 w 114"/>
                  <a:gd name="T7" fmla="*/ 12 h 45"/>
                  <a:gd name="T8" fmla="*/ 69 w 114"/>
                  <a:gd name="T9" fmla="*/ 20 h 45"/>
                  <a:gd name="T10" fmla="*/ 65 w 114"/>
                  <a:gd name="T11" fmla="*/ 27 h 45"/>
                  <a:gd name="T12" fmla="*/ 58 w 114"/>
                  <a:gd name="T13" fmla="*/ 8 h 45"/>
                  <a:gd name="T14" fmla="*/ 63 w 114"/>
                  <a:gd name="T15" fmla="*/ 15 h 45"/>
                  <a:gd name="T16" fmla="*/ 58 w 114"/>
                  <a:gd name="T17" fmla="*/ 16 h 45"/>
                  <a:gd name="T18" fmla="*/ 63 w 114"/>
                  <a:gd name="T19" fmla="*/ 24 h 45"/>
                  <a:gd name="T20" fmla="*/ 58 w 114"/>
                  <a:gd name="T21" fmla="*/ 30 h 45"/>
                  <a:gd name="T22" fmla="*/ 52 w 114"/>
                  <a:gd name="T23" fmla="*/ 12 h 45"/>
                  <a:gd name="T24" fmla="*/ 56 w 114"/>
                  <a:gd name="T25" fmla="*/ 19 h 45"/>
                  <a:gd name="T26" fmla="*/ 52 w 114"/>
                  <a:gd name="T27" fmla="*/ 20 h 45"/>
                  <a:gd name="T28" fmla="*/ 56 w 114"/>
                  <a:gd name="T29" fmla="*/ 28 h 45"/>
                  <a:gd name="T30" fmla="*/ 46 w 114"/>
                  <a:gd name="T31" fmla="*/ 11 h 45"/>
                  <a:gd name="T32" fmla="*/ 45 w 114"/>
                  <a:gd name="T33" fmla="*/ 16 h 45"/>
                  <a:gd name="T34" fmla="*/ 50 w 114"/>
                  <a:gd name="T35" fmla="*/ 23 h 45"/>
                  <a:gd name="T36" fmla="*/ 45 w 114"/>
                  <a:gd name="T37" fmla="*/ 24 h 45"/>
                  <a:gd name="T38" fmla="*/ 17 w 114"/>
                  <a:gd name="T39" fmla="*/ 30 h 45"/>
                  <a:gd name="T40" fmla="*/ 23 w 114"/>
                  <a:gd name="T41" fmla="*/ 24 h 45"/>
                  <a:gd name="T42" fmla="*/ 24 w 114"/>
                  <a:gd name="T43" fmla="*/ 19 h 45"/>
                  <a:gd name="T44" fmla="*/ 21 w 114"/>
                  <a:gd name="T45" fmla="*/ 12 h 45"/>
                  <a:gd name="T46" fmla="*/ 25 w 114"/>
                  <a:gd name="T47" fmla="*/ 11 h 45"/>
                  <a:gd name="T48" fmla="*/ 25 w 114"/>
                  <a:gd name="T49" fmla="*/ 26 h 45"/>
                  <a:gd name="T50" fmla="*/ 30 w 114"/>
                  <a:gd name="T51" fmla="*/ 20 h 45"/>
                  <a:gd name="T52" fmla="*/ 31 w 114"/>
                  <a:gd name="T53" fmla="*/ 15 h 45"/>
                  <a:gd name="T54" fmla="*/ 28 w 114"/>
                  <a:gd name="T55" fmla="*/ 8 h 45"/>
                  <a:gd name="T56" fmla="*/ 36 w 114"/>
                  <a:gd name="T57" fmla="*/ 30 h 45"/>
                  <a:gd name="T58" fmla="*/ 32 w 114"/>
                  <a:gd name="T59" fmla="*/ 22 h 45"/>
                  <a:gd name="T60" fmla="*/ 37 w 114"/>
                  <a:gd name="T61" fmla="*/ 16 h 45"/>
                  <a:gd name="T62" fmla="*/ 38 w 114"/>
                  <a:gd name="T63" fmla="*/ 11 h 45"/>
                  <a:gd name="T64" fmla="*/ 38 w 114"/>
                  <a:gd name="T65" fmla="*/ 28 h 45"/>
                  <a:gd name="T66" fmla="*/ 43 w 114"/>
                  <a:gd name="T67" fmla="*/ 26 h 45"/>
                  <a:gd name="T68" fmla="*/ 39 w 114"/>
                  <a:gd name="T69" fmla="*/ 19 h 45"/>
                  <a:gd name="T70" fmla="*/ 44 w 114"/>
                  <a:gd name="T71" fmla="*/ 12 h 45"/>
                  <a:gd name="T72" fmla="*/ 71 w 114"/>
                  <a:gd name="T73" fmla="*/ 43 h 45"/>
                  <a:gd name="T74" fmla="*/ 71 w 114"/>
                  <a:gd name="T75" fmla="*/ 33 h 45"/>
                  <a:gd name="T76" fmla="*/ 76 w 114"/>
                  <a:gd name="T77" fmla="*/ 27 h 45"/>
                  <a:gd name="T78" fmla="*/ 71 w 114"/>
                  <a:gd name="T79" fmla="*/ 20 h 45"/>
                  <a:gd name="T80" fmla="*/ 76 w 114"/>
                  <a:gd name="T81" fmla="*/ 19 h 45"/>
                  <a:gd name="T82" fmla="*/ 71 w 114"/>
                  <a:gd name="T83" fmla="*/ 11 h 45"/>
                  <a:gd name="T84" fmla="*/ 71 w 114"/>
                  <a:gd name="T85" fmla="*/ 3 h 45"/>
                  <a:gd name="T86" fmla="*/ 79 w 114"/>
                  <a:gd name="T87" fmla="*/ 31 h 45"/>
                  <a:gd name="T88" fmla="*/ 83 w 114"/>
                  <a:gd name="T89" fmla="*/ 24 h 45"/>
                  <a:gd name="T90" fmla="*/ 82 w 114"/>
                  <a:gd name="T91" fmla="*/ 19 h 45"/>
                  <a:gd name="T92" fmla="*/ 77 w 114"/>
                  <a:gd name="T93" fmla="*/ 12 h 45"/>
                  <a:gd name="T94" fmla="*/ 81 w 114"/>
                  <a:gd name="T95" fmla="*/ 11 h 45"/>
                  <a:gd name="T96" fmla="*/ 85 w 114"/>
                  <a:gd name="T97" fmla="*/ 27 h 45"/>
                  <a:gd name="T98" fmla="*/ 89 w 114"/>
                  <a:gd name="T99" fmla="*/ 20 h 45"/>
                  <a:gd name="T100" fmla="*/ 88 w 114"/>
                  <a:gd name="T101" fmla="*/ 15 h 45"/>
                  <a:gd name="T102" fmla="*/ 83 w 114"/>
                  <a:gd name="T103" fmla="*/ 8 h 45"/>
                  <a:gd name="T104" fmla="*/ 97 w 114"/>
                  <a:gd name="T105" fmla="*/ 31 h 45"/>
                  <a:gd name="T106" fmla="*/ 91 w 114"/>
                  <a:gd name="T107" fmla="*/ 23 h 45"/>
                  <a:gd name="T108" fmla="*/ 95 w 114"/>
                  <a:gd name="T109" fmla="*/ 16 h 45"/>
                  <a:gd name="T110" fmla="*/ 94 w 114"/>
                  <a:gd name="T111" fmla="*/ 11 h 45"/>
                  <a:gd name="T112" fmla="*/ 89 w 114"/>
                  <a:gd name="T113" fmla="*/ 5 h 45"/>
                  <a:gd name="T114" fmla="*/ 101 w 114"/>
                  <a:gd name="T115" fmla="*/ 4 h 45"/>
                  <a:gd name="T116" fmla="*/ 101 w 114"/>
                  <a:gd name="T117" fmla="*/ 3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14" h="45">
                    <a:moveTo>
                      <a:pt x="16" y="0"/>
                    </a:moveTo>
                    <a:cubicBezTo>
                      <a:pt x="13" y="0"/>
                      <a:pt x="11" y="2"/>
                      <a:pt x="10" y="4"/>
                    </a:cubicBezTo>
                    <a:cubicBezTo>
                      <a:pt x="1" y="41"/>
                      <a:pt x="1" y="41"/>
                      <a:pt x="1" y="41"/>
                    </a:cubicBezTo>
                    <a:cubicBezTo>
                      <a:pt x="0" y="43"/>
                      <a:pt x="3" y="45"/>
                      <a:pt x="6" y="45"/>
                    </a:cubicBezTo>
                    <a:cubicBezTo>
                      <a:pt x="108" y="45"/>
                      <a:pt x="108" y="45"/>
                      <a:pt x="108" y="45"/>
                    </a:cubicBezTo>
                    <a:cubicBezTo>
                      <a:pt x="112" y="45"/>
                      <a:pt x="114" y="43"/>
                      <a:pt x="113" y="41"/>
                    </a:cubicBezTo>
                    <a:cubicBezTo>
                      <a:pt x="105" y="4"/>
                      <a:pt x="105" y="4"/>
                      <a:pt x="105" y="4"/>
                    </a:cubicBezTo>
                    <a:cubicBezTo>
                      <a:pt x="104" y="2"/>
                      <a:pt x="101" y="0"/>
                      <a:pt x="99" y="0"/>
                    </a:cubicBezTo>
                    <a:lnTo>
                      <a:pt x="16" y="0"/>
                    </a:lnTo>
                    <a:close/>
                    <a:moveTo>
                      <a:pt x="79" y="3"/>
                    </a:moveTo>
                    <a:cubicBezTo>
                      <a:pt x="79" y="3"/>
                      <a:pt x="79" y="2"/>
                      <a:pt x="80" y="2"/>
                    </a:cubicBezTo>
                    <a:cubicBezTo>
                      <a:pt x="83" y="2"/>
                      <a:pt x="83" y="2"/>
                      <a:pt x="83" y="2"/>
                    </a:cubicBezTo>
                    <a:cubicBezTo>
                      <a:pt x="84" y="2"/>
                      <a:pt x="84" y="3"/>
                      <a:pt x="85" y="3"/>
                    </a:cubicBezTo>
                    <a:cubicBezTo>
                      <a:pt x="85" y="4"/>
                      <a:pt x="85" y="4"/>
                      <a:pt x="85" y="4"/>
                    </a:cubicBezTo>
                    <a:cubicBezTo>
                      <a:pt x="85" y="5"/>
                      <a:pt x="84" y="5"/>
                      <a:pt x="83" y="5"/>
                    </a:cubicBezTo>
                    <a:cubicBezTo>
                      <a:pt x="81" y="5"/>
                      <a:pt x="81" y="5"/>
                      <a:pt x="81" y="5"/>
                    </a:cubicBezTo>
                    <a:cubicBezTo>
                      <a:pt x="80" y="5"/>
                      <a:pt x="79" y="5"/>
                      <a:pt x="79" y="4"/>
                    </a:cubicBezTo>
                    <a:lnTo>
                      <a:pt x="79" y="3"/>
                    </a:lnTo>
                    <a:close/>
                    <a:moveTo>
                      <a:pt x="64" y="8"/>
                    </a:moveTo>
                    <a:cubicBezTo>
                      <a:pt x="69" y="8"/>
                      <a:pt x="69" y="8"/>
                      <a:pt x="69" y="8"/>
                    </a:cubicBezTo>
                    <a:cubicBezTo>
                      <a:pt x="69" y="11"/>
                      <a:pt x="69" y="11"/>
                      <a:pt x="69" y="11"/>
                    </a:cubicBezTo>
                    <a:cubicBezTo>
                      <a:pt x="64" y="11"/>
                      <a:pt x="64" y="11"/>
                      <a:pt x="64" y="11"/>
                    </a:cubicBezTo>
                    <a:lnTo>
                      <a:pt x="64" y="8"/>
                    </a:lnTo>
                    <a:close/>
                    <a:moveTo>
                      <a:pt x="64" y="12"/>
                    </a:moveTo>
                    <a:cubicBezTo>
                      <a:pt x="69" y="12"/>
                      <a:pt x="69" y="12"/>
                      <a:pt x="69" y="12"/>
                    </a:cubicBezTo>
                    <a:cubicBezTo>
                      <a:pt x="69" y="15"/>
                      <a:pt x="69" y="15"/>
                      <a:pt x="69" y="15"/>
                    </a:cubicBezTo>
                    <a:cubicBezTo>
                      <a:pt x="65" y="15"/>
                      <a:pt x="65" y="15"/>
                      <a:pt x="65" y="15"/>
                    </a:cubicBezTo>
                    <a:lnTo>
                      <a:pt x="64" y="12"/>
                    </a:lnTo>
                    <a:close/>
                    <a:moveTo>
                      <a:pt x="65" y="16"/>
                    </a:moveTo>
                    <a:cubicBezTo>
                      <a:pt x="69" y="16"/>
                      <a:pt x="69" y="16"/>
                      <a:pt x="69" y="16"/>
                    </a:cubicBezTo>
                    <a:cubicBezTo>
                      <a:pt x="69" y="19"/>
                      <a:pt x="69" y="19"/>
                      <a:pt x="69" y="19"/>
                    </a:cubicBezTo>
                    <a:cubicBezTo>
                      <a:pt x="65" y="19"/>
                      <a:pt x="65" y="19"/>
                      <a:pt x="65" y="19"/>
                    </a:cubicBezTo>
                    <a:lnTo>
                      <a:pt x="65" y="16"/>
                    </a:lnTo>
                    <a:close/>
                    <a:moveTo>
                      <a:pt x="65" y="20"/>
                    </a:moveTo>
                    <a:cubicBezTo>
                      <a:pt x="69" y="20"/>
                      <a:pt x="69" y="20"/>
                      <a:pt x="69" y="20"/>
                    </a:cubicBezTo>
                    <a:cubicBezTo>
                      <a:pt x="70" y="23"/>
                      <a:pt x="70" y="23"/>
                      <a:pt x="70" y="23"/>
                    </a:cubicBezTo>
                    <a:cubicBezTo>
                      <a:pt x="65" y="23"/>
                      <a:pt x="65" y="23"/>
                      <a:pt x="65" y="23"/>
                    </a:cubicBezTo>
                    <a:lnTo>
                      <a:pt x="65" y="20"/>
                    </a:lnTo>
                    <a:close/>
                    <a:moveTo>
                      <a:pt x="65" y="24"/>
                    </a:moveTo>
                    <a:cubicBezTo>
                      <a:pt x="70" y="24"/>
                      <a:pt x="70" y="24"/>
                      <a:pt x="70" y="24"/>
                    </a:cubicBezTo>
                    <a:cubicBezTo>
                      <a:pt x="70" y="27"/>
                      <a:pt x="70" y="27"/>
                      <a:pt x="70" y="27"/>
                    </a:cubicBezTo>
                    <a:cubicBezTo>
                      <a:pt x="65" y="27"/>
                      <a:pt x="65" y="27"/>
                      <a:pt x="65" y="27"/>
                    </a:cubicBezTo>
                    <a:lnTo>
                      <a:pt x="65" y="24"/>
                    </a:lnTo>
                    <a:close/>
                    <a:moveTo>
                      <a:pt x="65" y="28"/>
                    </a:moveTo>
                    <a:cubicBezTo>
                      <a:pt x="70" y="28"/>
                      <a:pt x="70" y="28"/>
                      <a:pt x="70" y="28"/>
                    </a:cubicBezTo>
                    <a:cubicBezTo>
                      <a:pt x="70" y="31"/>
                      <a:pt x="70" y="31"/>
                      <a:pt x="70" y="31"/>
                    </a:cubicBezTo>
                    <a:cubicBezTo>
                      <a:pt x="65" y="31"/>
                      <a:pt x="65" y="31"/>
                      <a:pt x="65" y="31"/>
                    </a:cubicBezTo>
                    <a:lnTo>
                      <a:pt x="65" y="28"/>
                    </a:lnTo>
                    <a:close/>
                    <a:moveTo>
                      <a:pt x="58" y="8"/>
                    </a:moveTo>
                    <a:cubicBezTo>
                      <a:pt x="63" y="8"/>
                      <a:pt x="63" y="8"/>
                      <a:pt x="63" y="8"/>
                    </a:cubicBezTo>
                    <a:cubicBezTo>
                      <a:pt x="63" y="11"/>
                      <a:pt x="63" y="11"/>
                      <a:pt x="63" y="11"/>
                    </a:cubicBezTo>
                    <a:cubicBezTo>
                      <a:pt x="58" y="11"/>
                      <a:pt x="58" y="11"/>
                      <a:pt x="58" y="11"/>
                    </a:cubicBezTo>
                    <a:lnTo>
                      <a:pt x="58" y="8"/>
                    </a:lnTo>
                    <a:close/>
                    <a:moveTo>
                      <a:pt x="58" y="12"/>
                    </a:moveTo>
                    <a:cubicBezTo>
                      <a:pt x="63" y="12"/>
                      <a:pt x="63" y="12"/>
                      <a:pt x="63" y="12"/>
                    </a:cubicBezTo>
                    <a:cubicBezTo>
                      <a:pt x="63" y="15"/>
                      <a:pt x="63" y="15"/>
                      <a:pt x="63" y="15"/>
                    </a:cubicBezTo>
                    <a:cubicBezTo>
                      <a:pt x="58" y="15"/>
                      <a:pt x="58" y="15"/>
                      <a:pt x="58" y="15"/>
                    </a:cubicBezTo>
                    <a:lnTo>
                      <a:pt x="58" y="12"/>
                    </a:lnTo>
                    <a:close/>
                    <a:moveTo>
                      <a:pt x="58" y="16"/>
                    </a:moveTo>
                    <a:cubicBezTo>
                      <a:pt x="63" y="16"/>
                      <a:pt x="63" y="16"/>
                      <a:pt x="63" y="16"/>
                    </a:cubicBezTo>
                    <a:cubicBezTo>
                      <a:pt x="63" y="19"/>
                      <a:pt x="63" y="19"/>
                      <a:pt x="63" y="19"/>
                    </a:cubicBezTo>
                    <a:cubicBezTo>
                      <a:pt x="58" y="19"/>
                      <a:pt x="58" y="19"/>
                      <a:pt x="58" y="19"/>
                    </a:cubicBezTo>
                    <a:lnTo>
                      <a:pt x="58" y="16"/>
                    </a:lnTo>
                    <a:close/>
                    <a:moveTo>
                      <a:pt x="58" y="20"/>
                    </a:moveTo>
                    <a:cubicBezTo>
                      <a:pt x="63" y="20"/>
                      <a:pt x="63" y="20"/>
                      <a:pt x="63" y="20"/>
                    </a:cubicBezTo>
                    <a:cubicBezTo>
                      <a:pt x="63" y="23"/>
                      <a:pt x="63" y="23"/>
                      <a:pt x="63" y="23"/>
                    </a:cubicBezTo>
                    <a:cubicBezTo>
                      <a:pt x="58" y="23"/>
                      <a:pt x="58" y="23"/>
                      <a:pt x="58" y="23"/>
                    </a:cubicBezTo>
                    <a:lnTo>
                      <a:pt x="58" y="20"/>
                    </a:lnTo>
                    <a:close/>
                    <a:moveTo>
                      <a:pt x="58" y="24"/>
                    </a:moveTo>
                    <a:cubicBezTo>
                      <a:pt x="63" y="24"/>
                      <a:pt x="63" y="24"/>
                      <a:pt x="63" y="24"/>
                    </a:cubicBezTo>
                    <a:cubicBezTo>
                      <a:pt x="63" y="27"/>
                      <a:pt x="63" y="27"/>
                      <a:pt x="63" y="27"/>
                    </a:cubicBezTo>
                    <a:cubicBezTo>
                      <a:pt x="58" y="27"/>
                      <a:pt x="58" y="27"/>
                      <a:pt x="58" y="27"/>
                    </a:cubicBezTo>
                    <a:lnTo>
                      <a:pt x="58" y="24"/>
                    </a:lnTo>
                    <a:close/>
                    <a:moveTo>
                      <a:pt x="58" y="28"/>
                    </a:moveTo>
                    <a:cubicBezTo>
                      <a:pt x="63" y="28"/>
                      <a:pt x="63" y="28"/>
                      <a:pt x="63" y="28"/>
                    </a:cubicBezTo>
                    <a:cubicBezTo>
                      <a:pt x="63" y="31"/>
                      <a:pt x="63" y="31"/>
                      <a:pt x="63" y="31"/>
                    </a:cubicBezTo>
                    <a:cubicBezTo>
                      <a:pt x="58" y="30"/>
                      <a:pt x="58" y="30"/>
                      <a:pt x="58" y="30"/>
                    </a:cubicBezTo>
                    <a:lnTo>
                      <a:pt x="58" y="28"/>
                    </a:lnTo>
                    <a:close/>
                    <a:moveTo>
                      <a:pt x="52" y="8"/>
                    </a:moveTo>
                    <a:cubicBezTo>
                      <a:pt x="57" y="8"/>
                      <a:pt x="57" y="8"/>
                      <a:pt x="57" y="8"/>
                    </a:cubicBezTo>
                    <a:cubicBezTo>
                      <a:pt x="57" y="11"/>
                      <a:pt x="57" y="11"/>
                      <a:pt x="57" y="11"/>
                    </a:cubicBezTo>
                    <a:cubicBezTo>
                      <a:pt x="52" y="11"/>
                      <a:pt x="52" y="11"/>
                      <a:pt x="52" y="11"/>
                    </a:cubicBezTo>
                    <a:lnTo>
                      <a:pt x="52" y="8"/>
                    </a:lnTo>
                    <a:close/>
                    <a:moveTo>
                      <a:pt x="52" y="12"/>
                    </a:moveTo>
                    <a:cubicBezTo>
                      <a:pt x="56" y="12"/>
                      <a:pt x="56" y="12"/>
                      <a:pt x="56" y="12"/>
                    </a:cubicBezTo>
                    <a:cubicBezTo>
                      <a:pt x="56" y="15"/>
                      <a:pt x="56" y="15"/>
                      <a:pt x="56" y="15"/>
                    </a:cubicBezTo>
                    <a:cubicBezTo>
                      <a:pt x="52" y="15"/>
                      <a:pt x="52" y="15"/>
                      <a:pt x="52" y="15"/>
                    </a:cubicBezTo>
                    <a:lnTo>
                      <a:pt x="52" y="12"/>
                    </a:lnTo>
                    <a:close/>
                    <a:moveTo>
                      <a:pt x="52" y="16"/>
                    </a:moveTo>
                    <a:cubicBezTo>
                      <a:pt x="56" y="16"/>
                      <a:pt x="56" y="16"/>
                      <a:pt x="56" y="16"/>
                    </a:cubicBezTo>
                    <a:cubicBezTo>
                      <a:pt x="56" y="19"/>
                      <a:pt x="56" y="19"/>
                      <a:pt x="56" y="19"/>
                    </a:cubicBezTo>
                    <a:cubicBezTo>
                      <a:pt x="52" y="19"/>
                      <a:pt x="52" y="19"/>
                      <a:pt x="52" y="19"/>
                    </a:cubicBezTo>
                    <a:lnTo>
                      <a:pt x="52" y="16"/>
                    </a:lnTo>
                    <a:close/>
                    <a:moveTo>
                      <a:pt x="52" y="20"/>
                    </a:moveTo>
                    <a:cubicBezTo>
                      <a:pt x="56" y="20"/>
                      <a:pt x="56" y="20"/>
                      <a:pt x="56" y="20"/>
                    </a:cubicBezTo>
                    <a:cubicBezTo>
                      <a:pt x="56" y="23"/>
                      <a:pt x="56" y="23"/>
                      <a:pt x="56" y="23"/>
                    </a:cubicBezTo>
                    <a:cubicBezTo>
                      <a:pt x="52" y="23"/>
                      <a:pt x="52" y="23"/>
                      <a:pt x="52" y="23"/>
                    </a:cubicBezTo>
                    <a:lnTo>
                      <a:pt x="52" y="20"/>
                    </a:lnTo>
                    <a:close/>
                    <a:moveTo>
                      <a:pt x="52" y="24"/>
                    </a:moveTo>
                    <a:cubicBezTo>
                      <a:pt x="56" y="24"/>
                      <a:pt x="56" y="24"/>
                      <a:pt x="56" y="24"/>
                    </a:cubicBezTo>
                    <a:cubicBezTo>
                      <a:pt x="56" y="27"/>
                      <a:pt x="56" y="27"/>
                      <a:pt x="56" y="27"/>
                    </a:cubicBezTo>
                    <a:cubicBezTo>
                      <a:pt x="51" y="26"/>
                      <a:pt x="51" y="26"/>
                      <a:pt x="51" y="26"/>
                    </a:cubicBezTo>
                    <a:lnTo>
                      <a:pt x="52" y="24"/>
                    </a:lnTo>
                    <a:close/>
                    <a:moveTo>
                      <a:pt x="51" y="28"/>
                    </a:moveTo>
                    <a:cubicBezTo>
                      <a:pt x="56" y="28"/>
                      <a:pt x="56" y="28"/>
                      <a:pt x="56" y="28"/>
                    </a:cubicBezTo>
                    <a:cubicBezTo>
                      <a:pt x="56" y="30"/>
                      <a:pt x="56" y="30"/>
                      <a:pt x="56" y="30"/>
                    </a:cubicBezTo>
                    <a:cubicBezTo>
                      <a:pt x="51" y="30"/>
                      <a:pt x="51" y="30"/>
                      <a:pt x="51" y="30"/>
                    </a:cubicBezTo>
                    <a:lnTo>
                      <a:pt x="51" y="28"/>
                    </a:lnTo>
                    <a:close/>
                    <a:moveTo>
                      <a:pt x="46" y="8"/>
                    </a:moveTo>
                    <a:cubicBezTo>
                      <a:pt x="50" y="8"/>
                      <a:pt x="50" y="8"/>
                      <a:pt x="50" y="8"/>
                    </a:cubicBezTo>
                    <a:cubicBezTo>
                      <a:pt x="50" y="11"/>
                      <a:pt x="50" y="11"/>
                      <a:pt x="50" y="11"/>
                    </a:cubicBezTo>
                    <a:cubicBezTo>
                      <a:pt x="46" y="11"/>
                      <a:pt x="46" y="11"/>
                      <a:pt x="46" y="11"/>
                    </a:cubicBezTo>
                    <a:lnTo>
                      <a:pt x="46" y="8"/>
                    </a:lnTo>
                    <a:close/>
                    <a:moveTo>
                      <a:pt x="46" y="12"/>
                    </a:moveTo>
                    <a:cubicBezTo>
                      <a:pt x="50" y="12"/>
                      <a:pt x="50" y="12"/>
                      <a:pt x="50" y="12"/>
                    </a:cubicBezTo>
                    <a:cubicBezTo>
                      <a:pt x="50" y="15"/>
                      <a:pt x="50" y="15"/>
                      <a:pt x="50" y="15"/>
                    </a:cubicBezTo>
                    <a:cubicBezTo>
                      <a:pt x="46" y="15"/>
                      <a:pt x="46" y="15"/>
                      <a:pt x="46" y="15"/>
                    </a:cubicBezTo>
                    <a:lnTo>
                      <a:pt x="46" y="12"/>
                    </a:lnTo>
                    <a:close/>
                    <a:moveTo>
                      <a:pt x="45" y="16"/>
                    </a:moveTo>
                    <a:cubicBezTo>
                      <a:pt x="50" y="16"/>
                      <a:pt x="50" y="16"/>
                      <a:pt x="50" y="16"/>
                    </a:cubicBezTo>
                    <a:cubicBezTo>
                      <a:pt x="50" y="19"/>
                      <a:pt x="50" y="19"/>
                      <a:pt x="50" y="19"/>
                    </a:cubicBezTo>
                    <a:cubicBezTo>
                      <a:pt x="45" y="19"/>
                      <a:pt x="45" y="19"/>
                      <a:pt x="45" y="19"/>
                    </a:cubicBezTo>
                    <a:lnTo>
                      <a:pt x="45" y="16"/>
                    </a:lnTo>
                    <a:close/>
                    <a:moveTo>
                      <a:pt x="45" y="20"/>
                    </a:moveTo>
                    <a:cubicBezTo>
                      <a:pt x="50" y="20"/>
                      <a:pt x="50" y="20"/>
                      <a:pt x="50" y="20"/>
                    </a:cubicBezTo>
                    <a:cubicBezTo>
                      <a:pt x="50" y="23"/>
                      <a:pt x="50" y="23"/>
                      <a:pt x="50" y="23"/>
                    </a:cubicBezTo>
                    <a:cubicBezTo>
                      <a:pt x="45" y="23"/>
                      <a:pt x="45" y="23"/>
                      <a:pt x="45" y="23"/>
                    </a:cubicBezTo>
                    <a:lnTo>
                      <a:pt x="45" y="20"/>
                    </a:lnTo>
                    <a:close/>
                    <a:moveTo>
                      <a:pt x="45" y="24"/>
                    </a:moveTo>
                    <a:cubicBezTo>
                      <a:pt x="50" y="24"/>
                      <a:pt x="50" y="24"/>
                      <a:pt x="50" y="24"/>
                    </a:cubicBezTo>
                    <a:cubicBezTo>
                      <a:pt x="50" y="26"/>
                      <a:pt x="50" y="26"/>
                      <a:pt x="50" y="26"/>
                    </a:cubicBezTo>
                    <a:cubicBezTo>
                      <a:pt x="45" y="26"/>
                      <a:pt x="45" y="26"/>
                      <a:pt x="45" y="26"/>
                    </a:cubicBezTo>
                    <a:lnTo>
                      <a:pt x="45" y="24"/>
                    </a:lnTo>
                    <a:close/>
                    <a:moveTo>
                      <a:pt x="45" y="28"/>
                    </a:moveTo>
                    <a:cubicBezTo>
                      <a:pt x="50" y="28"/>
                      <a:pt x="50" y="28"/>
                      <a:pt x="50" y="28"/>
                    </a:cubicBezTo>
                    <a:cubicBezTo>
                      <a:pt x="49" y="30"/>
                      <a:pt x="49" y="30"/>
                      <a:pt x="49" y="30"/>
                    </a:cubicBezTo>
                    <a:cubicBezTo>
                      <a:pt x="44" y="30"/>
                      <a:pt x="44" y="30"/>
                      <a:pt x="44" y="30"/>
                    </a:cubicBezTo>
                    <a:lnTo>
                      <a:pt x="45" y="28"/>
                    </a:lnTo>
                    <a:close/>
                    <a:moveTo>
                      <a:pt x="22" y="30"/>
                    </a:moveTo>
                    <a:cubicBezTo>
                      <a:pt x="17" y="30"/>
                      <a:pt x="17" y="30"/>
                      <a:pt x="17" y="30"/>
                    </a:cubicBezTo>
                    <a:cubicBezTo>
                      <a:pt x="18" y="27"/>
                      <a:pt x="18" y="27"/>
                      <a:pt x="18" y="27"/>
                    </a:cubicBezTo>
                    <a:cubicBezTo>
                      <a:pt x="23" y="27"/>
                      <a:pt x="23" y="27"/>
                      <a:pt x="23" y="27"/>
                    </a:cubicBezTo>
                    <a:lnTo>
                      <a:pt x="22" y="30"/>
                    </a:lnTo>
                    <a:close/>
                    <a:moveTo>
                      <a:pt x="23" y="26"/>
                    </a:moveTo>
                    <a:cubicBezTo>
                      <a:pt x="18" y="26"/>
                      <a:pt x="18" y="26"/>
                      <a:pt x="18" y="26"/>
                    </a:cubicBezTo>
                    <a:cubicBezTo>
                      <a:pt x="18" y="24"/>
                      <a:pt x="18" y="24"/>
                      <a:pt x="18" y="24"/>
                    </a:cubicBezTo>
                    <a:cubicBezTo>
                      <a:pt x="23" y="24"/>
                      <a:pt x="23" y="24"/>
                      <a:pt x="23" y="24"/>
                    </a:cubicBezTo>
                    <a:lnTo>
                      <a:pt x="23" y="26"/>
                    </a:lnTo>
                    <a:close/>
                    <a:moveTo>
                      <a:pt x="23" y="22"/>
                    </a:moveTo>
                    <a:cubicBezTo>
                      <a:pt x="19" y="22"/>
                      <a:pt x="19" y="22"/>
                      <a:pt x="19" y="22"/>
                    </a:cubicBezTo>
                    <a:cubicBezTo>
                      <a:pt x="19" y="20"/>
                      <a:pt x="19" y="20"/>
                      <a:pt x="19" y="20"/>
                    </a:cubicBezTo>
                    <a:cubicBezTo>
                      <a:pt x="24" y="20"/>
                      <a:pt x="24" y="20"/>
                      <a:pt x="24" y="20"/>
                    </a:cubicBezTo>
                    <a:lnTo>
                      <a:pt x="23" y="22"/>
                    </a:lnTo>
                    <a:close/>
                    <a:moveTo>
                      <a:pt x="24" y="19"/>
                    </a:moveTo>
                    <a:cubicBezTo>
                      <a:pt x="19" y="18"/>
                      <a:pt x="19" y="18"/>
                      <a:pt x="19" y="18"/>
                    </a:cubicBezTo>
                    <a:cubicBezTo>
                      <a:pt x="20" y="16"/>
                      <a:pt x="20" y="16"/>
                      <a:pt x="20" y="16"/>
                    </a:cubicBezTo>
                    <a:cubicBezTo>
                      <a:pt x="25" y="16"/>
                      <a:pt x="25" y="16"/>
                      <a:pt x="25" y="16"/>
                    </a:cubicBezTo>
                    <a:lnTo>
                      <a:pt x="24" y="19"/>
                    </a:lnTo>
                    <a:close/>
                    <a:moveTo>
                      <a:pt x="25" y="15"/>
                    </a:moveTo>
                    <a:cubicBezTo>
                      <a:pt x="20" y="15"/>
                      <a:pt x="20" y="15"/>
                      <a:pt x="20" y="15"/>
                    </a:cubicBezTo>
                    <a:cubicBezTo>
                      <a:pt x="21" y="12"/>
                      <a:pt x="21" y="12"/>
                      <a:pt x="21" y="12"/>
                    </a:cubicBezTo>
                    <a:cubicBezTo>
                      <a:pt x="25" y="12"/>
                      <a:pt x="25" y="12"/>
                      <a:pt x="25" y="12"/>
                    </a:cubicBezTo>
                    <a:lnTo>
                      <a:pt x="25" y="15"/>
                    </a:lnTo>
                    <a:close/>
                    <a:moveTo>
                      <a:pt x="25" y="11"/>
                    </a:moveTo>
                    <a:cubicBezTo>
                      <a:pt x="21" y="11"/>
                      <a:pt x="21" y="11"/>
                      <a:pt x="21" y="11"/>
                    </a:cubicBezTo>
                    <a:cubicBezTo>
                      <a:pt x="21" y="8"/>
                      <a:pt x="21" y="8"/>
                      <a:pt x="21" y="8"/>
                    </a:cubicBezTo>
                    <a:cubicBezTo>
                      <a:pt x="26" y="8"/>
                      <a:pt x="26" y="8"/>
                      <a:pt x="26" y="8"/>
                    </a:cubicBezTo>
                    <a:lnTo>
                      <a:pt x="25" y="11"/>
                    </a:lnTo>
                    <a:close/>
                    <a:moveTo>
                      <a:pt x="29" y="30"/>
                    </a:moveTo>
                    <a:cubicBezTo>
                      <a:pt x="24" y="30"/>
                      <a:pt x="24" y="30"/>
                      <a:pt x="24" y="30"/>
                    </a:cubicBezTo>
                    <a:cubicBezTo>
                      <a:pt x="24" y="27"/>
                      <a:pt x="24" y="27"/>
                      <a:pt x="24" y="27"/>
                    </a:cubicBezTo>
                    <a:cubicBezTo>
                      <a:pt x="29" y="28"/>
                      <a:pt x="29" y="28"/>
                      <a:pt x="29" y="28"/>
                    </a:cubicBezTo>
                    <a:lnTo>
                      <a:pt x="29" y="30"/>
                    </a:lnTo>
                    <a:close/>
                    <a:moveTo>
                      <a:pt x="29" y="26"/>
                    </a:moveTo>
                    <a:cubicBezTo>
                      <a:pt x="25" y="26"/>
                      <a:pt x="25" y="26"/>
                      <a:pt x="25" y="26"/>
                    </a:cubicBezTo>
                    <a:cubicBezTo>
                      <a:pt x="25" y="24"/>
                      <a:pt x="25" y="24"/>
                      <a:pt x="25" y="24"/>
                    </a:cubicBezTo>
                    <a:cubicBezTo>
                      <a:pt x="30" y="24"/>
                      <a:pt x="30" y="24"/>
                      <a:pt x="30" y="24"/>
                    </a:cubicBezTo>
                    <a:lnTo>
                      <a:pt x="29" y="26"/>
                    </a:lnTo>
                    <a:close/>
                    <a:moveTo>
                      <a:pt x="30" y="22"/>
                    </a:moveTo>
                    <a:cubicBezTo>
                      <a:pt x="25" y="22"/>
                      <a:pt x="25" y="22"/>
                      <a:pt x="25" y="22"/>
                    </a:cubicBezTo>
                    <a:cubicBezTo>
                      <a:pt x="26" y="20"/>
                      <a:pt x="26" y="20"/>
                      <a:pt x="26" y="20"/>
                    </a:cubicBezTo>
                    <a:cubicBezTo>
                      <a:pt x="30" y="20"/>
                      <a:pt x="30" y="20"/>
                      <a:pt x="30" y="20"/>
                    </a:cubicBezTo>
                    <a:lnTo>
                      <a:pt x="30" y="22"/>
                    </a:lnTo>
                    <a:close/>
                    <a:moveTo>
                      <a:pt x="31" y="19"/>
                    </a:moveTo>
                    <a:cubicBezTo>
                      <a:pt x="26" y="19"/>
                      <a:pt x="26" y="19"/>
                      <a:pt x="26" y="19"/>
                    </a:cubicBezTo>
                    <a:cubicBezTo>
                      <a:pt x="26" y="16"/>
                      <a:pt x="26" y="16"/>
                      <a:pt x="26" y="16"/>
                    </a:cubicBezTo>
                    <a:cubicBezTo>
                      <a:pt x="31" y="16"/>
                      <a:pt x="31" y="16"/>
                      <a:pt x="31" y="16"/>
                    </a:cubicBezTo>
                    <a:lnTo>
                      <a:pt x="31" y="19"/>
                    </a:lnTo>
                    <a:close/>
                    <a:moveTo>
                      <a:pt x="31" y="15"/>
                    </a:moveTo>
                    <a:cubicBezTo>
                      <a:pt x="26" y="15"/>
                      <a:pt x="26" y="15"/>
                      <a:pt x="26" y="15"/>
                    </a:cubicBezTo>
                    <a:cubicBezTo>
                      <a:pt x="27" y="12"/>
                      <a:pt x="27" y="12"/>
                      <a:pt x="27" y="12"/>
                    </a:cubicBezTo>
                    <a:cubicBezTo>
                      <a:pt x="31" y="12"/>
                      <a:pt x="31" y="12"/>
                      <a:pt x="31" y="12"/>
                    </a:cubicBezTo>
                    <a:lnTo>
                      <a:pt x="31" y="15"/>
                    </a:lnTo>
                    <a:close/>
                    <a:moveTo>
                      <a:pt x="32" y="11"/>
                    </a:moveTo>
                    <a:cubicBezTo>
                      <a:pt x="27" y="11"/>
                      <a:pt x="27" y="11"/>
                      <a:pt x="27" y="11"/>
                    </a:cubicBezTo>
                    <a:cubicBezTo>
                      <a:pt x="28" y="8"/>
                      <a:pt x="28" y="8"/>
                      <a:pt x="28" y="8"/>
                    </a:cubicBezTo>
                    <a:cubicBezTo>
                      <a:pt x="32" y="8"/>
                      <a:pt x="32" y="8"/>
                      <a:pt x="32" y="8"/>
                    </a:cubicBezTo>
                    <a:lnTo>
                      <a:pt x="32" y="11"/>
                    </a:lnTo>
                    <a:close/>
                    <a:moveTo>
                      <a:pt x="36" y="30"/>
                    </a:moveTo>
                    <a:cubicBezTo>
                      <a:pt x="31" y="30"/>
                      <a:pt x="31" y="30"/>
                      <a:pt x="31" y="30"/>
                    </a:cubicBezTo>
                    <a:cubicBezTo>
                      <a:pt x="31" y="28"/>
                      <a:pt x="31" y="28"/>
                      <a:pt x="31" y="28"/>
                    </a:cubicBezTo>
                    <a:cubicBezTo>
                      <a:pt x="36" y="28"/>
                      <a:pt x="36" y="28"/>
                      <a:pt x="36" y="28"/>
                    </a:cubicBezTo>
                    <a:lnTo>
                      <a:pt x="36" y="30"/>
                    </a:lnTo>
                    <a:close/>
                    <a:moveTo>
                      <a:pt x="36" y="26"/>
                    </a:moveTo>
                    <a:cubicBezTo>
                      <a:pt x="31" y="26"/>
                      <a:pt x="31" y="26"/>
                      <a:pt x="31" y="26"/>
                    </a:cubicBezTo>
                    <a:cubicBezTo>
                      <a:pt x="32" y="24"/>
                      <a:pt x="32" y="24"/>
                      <a:pt x="32" y="24"/>
                    </a:cubicBezTo>
                    <a:cubicBezTo>
                      <a:pt x="36" y="24"/>
                      <a:pt x="36" y="24"/>
                      <a:pt x="36" y="24"/>
                    </a:cubicBezTo>
                    <a:lnTo>
                      <a:pt x="36" y="26"/>
                    </a:lnTo>
                    <a:close/>
                    <a:moveTo>
                      <a:pt x="37" y="22"/>
                    </a:moveTo>
                    <a:cubicBezTo>
                      <a:pt x="32" y="22"/>
                      <a:pt x="32" y="22"/>
                      <a:pt x="32" y="22"/>
                    </a:cubicBezTo>
                    <a:cubicBezTo>
                      <a:pt x="32" y="20"/>
                      <a:pt x="32" y="20"/>
                      <a:pt x="32" y="20"/>
                    </a:cubicBezTo>
                    <a:cubicBezTo>
                      <a:pt x="37" y="20"/>
                      <a:pt x="37" y="20"/>
                      <a:pt x="37" y="20"/>
                    </a:cubicBezTo>
                    <a:lnTo>
                      <a:pt x="37" y="22"/>
                    </a:lnTo>
                    <a:close/>
                    <a:moveTo>
                      <a:pt x="37" y="19"/>
                    </a:moveTo>
                    <a:cubicBezTo>
                      <a:pt x="32" y="19"/>
                      <a:pt x="32" y="19"/>
                      <a:pt x="32" y="19"/>
                    </a:cubicBezTo>
                    <a:cubicBezTo>
                      <a:pt x="33" y="16"/>
                      <a:pt x="33" y="16"/>
                      <a:pt x="33" y="16"/>
                    </a:cubicBezTo>
                    <a:cubicBezTo>
                      <a:pt x="37" y="16"/>
                      <a:pt x="37" y="16"/>
                      <a:pt x="37" y="16"/>
                    </a:cubicBezTo>
                    <a:lnTo>
                      <a:pt x="37" y="19"/>
                    </a:lnTo>
                    <a:close/>
                    <a:moveTo>
                      <a:pt x="37" y="15"/>
                    </a:moveTo>
                    <a:cubicBezTo>
                      <a:pt x="33" y="15"/>
                      <a:pt x="33" y="15"/>
                      <a:pt x="33" y="15"/>
                    </a:cubicBezTo>
                    <a:cubicBezTo>
                      <a:pt x="33" y="12"/>
                      <a:pt x="33" y="12"/>
                      <a:pt x="33" y="12"/>
                    </a:cubicBezTo>
                    <a:cubicBezTo>
                      <a:pt x="38" y="12"/>
                      <a:pt x="38" y="12"/>
                      <a:pt x="38" y="12"/>
                    </a:cubicBezTo>
                    <a:lnTo>
                      <a:pt x="37" y="15"/>
                    </a:lnTo>
                    <a:close/>
                    <a:moveTo>
                      <a:pt x="38" y="11"/>
                    </a:moveTo>
                    <a:cubicBezTo>
                      <a:pt x="33" y="11"/>
                      <a:pt x="33" y="11"/>
                      <a:pt x="33" y="11"/>
                    </a:cubicBezTo>
                    <a:cubicBezTo>
                      <a:pt x="34" y="8"/>
                      <a:pt x="34" y="8"/>
                      <a:pt x="34" y="8"/>
                    </a:cubicBezTo>
                    <a:cubicBezTo>
                      <a:pt x="38" y="8"/>
                      <a:pt x="38" y="8"/>
                      <a:pt x="38" y="8"/>
                    </a:cubicBezTo>
                    <a:lnTo>
                      <a:pt x="38" y="11"/>
                    </a:lnTo>
                    <a:close/>
                    <a:moveTo>
                      <a:pt x="43" y="30"/>
                    </a:moveTo>
                    <a:cubicBezTo>
                      <a:pt x="38" y="30"/>
                      <a:pt x="38" y="30"/>
                      <a:pt x="38" y="30"/>
                    </a:cubicBezTo>
                    <a:cubicBezTo>
                      <a:pt x="38" y="28"/>
                      <a:pt x="38" y="28"/>
                      <a:pt x="38" y="28"/>
                    </a:cubicBezTo>
                    <a:cubicBezTo>
                      <a:pt x="43" y="28"/>
                      <a:pt x="43" y="28"/>
                      <a:pt x="43" y="28"/>
                    </a:cubicBezTo>
                    <a:lnTo>
                      <a:pt x="43" y="30"/>
                    </a:lnTo>
                    <a:close/>
                    <a:moveTo>
                      <a:pt x="43" y="26"/>
                    </a:moveTo>
                    <a:cubicBezTo>
                      <a:pt x="38" y="26"/>
                      <a:pt x="38" y="26"/>
                      <a:pt x="38" y="26"/>
                    </a:cubicBezTo>
                    <a:cubicBezTo>
                      <a:pt x="38" y="24"/>
                      <a:pt x="38" y="24"/>
                      <a:pt x="38" y="24"/>
                    </a:cubicBezTo>
                    <a:cubicBezTo>
                      <a:pt x="43" y="24"/>
                      <a:pt x="43" y="24"/>
                      <a:pt x="43" y="24"/>
                    </a:cubicBezTo>
                    <a:lnTo>
                      <a:pt x="43" y="26"/>
                    </a:lnTo>
                    <a:close/>
                    <a:moveTo>
                      <a:pt x="43" y="23"/>
                    </a:moveTo>
                    <a:cubicBezTo>
                      <a:pt x="38" y="22"/>
                      <a:pt x="38" y="22"/>
                      <a:pt x="38" y="22"/>
                    </a:cubicBezTo>
                    <a:cubicBezTo>
                      <a:pt x="39" y="20"/>
                      <a:pt x="39" y="20"/>
                      <a:pt x="39" y="20"/>
                    </a:cubicBezTo>
                    <a:cubicBezTo>
                      <a:pt x="43" y="20"/>
                      <a:pt x="43" y="20"/>
                      <a:pt x="43" y="20"/>
                    </a:cubicBezTo>
                    <a:lnTo>
                      <a:pt x="43" y="23"/>
                    </a:lnTo>
                    <a:close/>
                    <a:moveTo>
                      <a:pt x="43" y="19"/>
                    </a:moveTo>
                    <a:cubicBezTo>
                      <a:pt x="39" y="19"/>
                      <a:pt x="39" y="19"/>
                      <a:pt x="39" y="19"/>
                    </a:cubicBezTo>
                    <a:cubicBezTo>
                      <a:pt x="39" y="16"/>
                      <a:pt x="39" y="16"/>
                      <a:pt x="39" y="16"/>
                    </a:cubicBezTo>
                    <a:cubicBezTo>
                      <a:pt x="44" y="16"/>
                      <a:pt x="44" y="16"/>
                      <a:pt x="44" y="16"/>
                    </a:cubicBezTo>
                    <a:lnTo>
                      <a:pt x="43" y="19"/>
                    </a:lnTo>
                    <a:close/>
                    <a:moveTo>
                      <a:pt x="44" y="15"/>
                    </a:moveTo>
                    <a:cubicBezTo>
                      <a:pt x="39" y="15"/>
                      <a:pt x="39" y="15"/>
                      <a:pt x="39" y="15"/>
                    </a:cubicBezTo>
                    <a:cubicBezTo>
                      <a:pt x="39" y="12"/>
                      <a:pt x="39" y="12"/>
                      <a:pt x="39" y="12"/>
                    </a:cubicBezTo>
                    <a:cubicBezTo>
                      <a:pt x="44" y="12"/>
                      <a:pt x="44" y="12"/>
                      <a:pt x="44" y="12"/>
                    </a:cubicBezTo>
                    <a:lnTo>
                      <a:pt x="44" y="15"/>
                    </a:lnTo>
                    <a:close/>
                    <a:moveTo>
                      <a:pt x="44" y="11"/>
                    </a:moveTo>
                    <a:cubicBezTo>
                      <a:pt x="40" y="11"/>
                      <a:pt x="40" y="11"/>
                      <a:pt x="40" y="11"/>
                    </a:cubicBezTo>
                    <a:cubicBezTo>
                      <a:pt x="40" y="8"/>
                      <a:pt x="40" y="8"/>
                      <a:pt x="40" y="8"/>
                    </a:cubicBezTo>
                    <a:cubicBezTo>
                      <a:pt x="44" y="8"/>
                      <a:pt x="44" y="8"/>
                      <a:pt x="44" y="8"/>
                    </a:cubicBezTo>
                    <a:lnTo>
                      <a:pt x="44" y="11"/>
                    </a:lnTo>
                    <a:close/>
                    <a:moveTo>
                      <a:pt x="71" y="43"/>
                    </a:moveTo>
                    <a:cubicBezTo>
                      <a:pt x="71" y="44"/>
                      <a:pt x="71" y="44"/>
                      <a:pt x="70" y="44"/>
                    </a:cubicBezTo>
                    <a:cubicBezTo>
                      <a:pt x="45" y="44"/>
                      <a:pt x="45" y="44"/>
                      <a:pt x="45" y="44"/>
                    </a:cubicBezTo>
                    <a:cubicBezTo>
                      <a:pt x="44" y="44"/>
                      <a:pt x="43" y="44"/>
                      <a:pt x="43" y="43"/>
                    </a:cubicBezTo>
                    <a:cubicBezTo>
                      <a:pt x="44" y="33"/>
                      <a:pt x="44" y="33"/>
                      <a:pt x="44" y="33"/>
                    </a:cubicBezTo>
                    <a:cubicBezTo>
                      <a:pt x="44" y="32"/>
                      <a:pt x="44" y="32"/>
                      <a:pt x="45" y="32"/>
                    </a:cubicBezTo>
                    <a:cubicBezTo>
                      <a:pt x="69" y="32"/>
                      <a:pt x="69" y="32"/>
                      <a:pt x="69" y="32"/>
                    </a:cubicBezTo>
                    <a:cubicBezTo>
                      <a:pt x="70" y="32"/>
                      <a:pt x="71" y="32"/>
                      <a:pt x="71" y="33"/>
                    </a:cubicBezTo>
                    <a:lnTo>
                      <a:pt x="71" y="43"/>
                    </a:lnTo>
                    <a:close/>
                    <a:moveTo>
                      <a:pt x="77" y="31"/>
                    </a:moveTo>
                    <a:cubicBezTo>
                      <a:pt x="72" y="31"/>
                      <a:pt x="72" y="31"/>
                      <a:pt x="72" y="31"/>
                    </a:cubicBezTo>
                    <a:cubicBezTo>
                      <a:pt x="72" y="28"/>
                      <a:pt x="72" y="28"/>
                      <a:pt x="72" y="28"/>
                    </a:cubicBezTo>
                    <a:cubicBezTo>
                      <a:pt x="77" y="28"/>
                      <a:pt x="77" y="28"/>
                      <a:pt x="77" y="28"/>
                    </a:cubicBezTo>
                    <a:lnTo>
                      <a:pt x="77" y="31"/>
                    </a:lnTo>
                    <a:close/>
                    <a:moveTo>
                      <a:pt x="76" y="27"/>
                    </a:moveTo>
                    <a:cubicBezTo>
                      <a:pt x="72" y="27"/>
                      <a:pt x="72" y="27"/>
                      <a:pt x="72" y="27"/>
                    </a:cubicBezTo>
                    <a:cubicBezTo>
                      <a:pt x="71" y="24"/>
                      <a:pt x="71" y="24"/>
                      <a:pt x="71" y="24"/>
                    </a:cubicBezTo>
                    <a:cubicBezTo>
                      <a:pt x="76" y="24"/>
                      <a:pt x="76" y="24"/>
                      <a:pt x="76" y="24"/>
                    </a:cubicBezTo>
                    <a:lnTo>
                      <a:pt x="76" y="27"/>
                    </a:lnTo>
                    <a:close/>
                    <a:moveTo>
                      <a:pt x="76" y="23"/>
                    </a:moveTo>
                    <a:cubicBezTo>
                      <a:pt x="71" y="23"/>
                      <a:pt x="71" y="23"/>
                      <a:pt x="71" y="23"/>
                    </a:cubicBezTo>
                    <a:cubicBezTo>
                      <a:pt x="71" y="20"/>
                      <a:pt x="71" y="20"/>
                      <a:pt x="71" y="20"/>
                    </a:cubicBezTo>
                    <a:cubicBezTo>
                      <a:pt x="76" y="20"/>
                      <a:pt x="76" y="20"/>
                      <a:pt x="76" y="20"/>
                    </a:cubicBezTo>
                    <a:lnTo>
                      <a:pt x="76" y="23"/>
                    </a:lnTo>
                    <a:close/>
                    <a:moveTo>
                      <a:pt x="76" y="19"/>
                    </a:moveTo>
                    <a:cubicBezTo>
                      <a:pt x="71" y="19"/>
                      <a:pt x="71" y="19"/>
                      <a:pt x="71" y="19"/>
                    </a:cubicBezTo>
                    <a:cubicBezTo>
                      <a:pt x="71" y="16"/>
                      <a:pt x="71" y="16"/>
                      <a:pt x="71" y="16"/>
                    </a:cubicBezTo>
                    <a:cubicBezTo>
                      <a:pt x="76" y="16"/>
                      <a:pt x="76" y="16"/>
                      <a:pt x="76" y="16"/>
                    </a:cubicBezTo>
                    <a:lnTo>
                      <a:pt x="76" y="19"/>
                    </a:lnTo>
                    <a:close/>
                    <a:moveTo>
                      <a:pt x="75" y="15"/>
                    </a:moveTo>
                    <a:cubicBezTo>
                      <a:pt x="71" y="15"/>
                      <a:pt x="71" y="15"/>
                      <a:pt x="71" y="15"/>
                    </a:cubicBezTo>
                    <a:cubicBezTo>
                      <a:pt x="71" y="12"/>
                      <a:pt x="71" y="12"/>
                      <a:pt x="71" y="12"/>
                    </a:cubicBezTo>
                    <a:cubicBezTo>
                      <a:pt x="75" y="12"/>
                      <a:pt x="75" y="12"/>
                      <a:pt x="75" y="12"/>
                    </a:cubicBezTo>
                    <a:lnTo>
                      <a:pt x="75" y="15"/>
                    </a:lnTo>
                    <a:close/>
                    <a:moveTo>
                      <a:pt x="75" y="11"/>
                    </a:moveTo>
                    <a:cubicBezTo>
                      <a:pt x="71" y="11"/>
                      <a:pt x="71" y="11"/>
                      <a:pt x="71" y="11"/>
                    </a:cubicBezTo>
                    <a:cubicBezTo>
                      <a:pt x="70" y="8"/>
                      <a:pt x="70" y="8"/>
                      <a:pt x="70" y="8"/>
                    </a:cubicBezTo>
                    <a:cubicBezTo>
                      <a:pt x="75" y="8"/>
                      <a:pt x="75" y="8"/>
                      <a:pt x="75" y="8"/>
                    </a:cubicBezTo>
                    <a:lnTo>
                      <a:pt x="75" y="11"/>
                    </a:lnTo>
                    <a:close/>
                    <a:moveTo>
                      <a:pt x="75" y="5"/>
                    </a:moveTo>
                    <a:cubicBezTo>
                      <a:pt x="72" y="5"/>
                      <a:pt x="72" y="5"/>
                      <a:pt x="72" y="5"/>
                    </a:cubicBezTo>
                    <a:cubicBezTo>
                      <a:pt x="72" y="5"/>
                      <a:pt x="71" y="5"/>
                      <a:pt x="71" y="4"/>
                    </a:cubicBezTo>
                    <a:cubicBezTo>
                      <a:pt x="71" y="3"/>
                      <a:pt x="71" y="3"/>
                      <a:pt x="71" y="3"/>
                    </a:cubicBezTo>
                    <a:cubicBezTo>
                      <a:pt x="71" y="3"/>
                      <a:pt x="71" y="2"/>
                      <a:pt x="72" y="2"/>
                    </a:cubicBezTo>
                    <a:cubicBezTo>
                      <a:pt x="75" y="2"/>
                      <a:pt x="75" y="2"/>
                      <a:pt x="75" y="2"/>
                    </a:cubicBezTo>
                    <a:cubicBezTo>
                      <a:pt x="76" y="2"/>
                      <a:pt x="76" y="3"/>
                      <a:pt x="76" y="3"/>
                    </a:cubicBezTo>
                    <a:cubicBezTo>
                      <a:pt x="77" y="4"/>
                      <a:pt x="77" y="4"/>
                      <a:pt x="77" y="4"/>
                    </a:cubicBezTo>
                    <a:cubicBezTo>
                      <a:pt x="77" y="5"/>
                      <a:pt x="76" y="5"/>
                      <a:pt x="75" y="5"/>
                    </a:cubicBezTo>
                    <a:close/>
                    <a:moveTo>
                      <a:pt x="84" y="31"/>
                    </a:moveTo>
                    <a:cubicBezTo>
                      <a:pt x="79" y="31"/>
                      <a:pt x="79" y="31"/>
                      <a:pt x="79" y="31"/>
                    </a:cubicBezTo>
                    <a:cubicBezTo>
                      <a:pt x="78" y="28"/>
                      <a:pt x="78" y="28"/>
                      <a:pt x="78" y="28"/>
                    </a:cubicBezTo>
                    <a:cubicBezTo>
                      <a:pt x="83" y="28"/>
                      <a:pt x="83" y="28"/>
                      <a:pt x="83" y="28"/>
                    </a:cubicBezTo>
                    <a:lnTo>
                      <a:pt x="84" y="31"/>
                    </a:lnTo>
                    <a:close/>
                    <a:moveTo>
                      <a:pt x="83" y="27"/>
                    </a:moveTo>
                    <a:cubicBezTo>
                      <a:pt x="78" y="27"/>
                      <a:pt x="78" y="27"/>
                      <a:pt x="78" y="27"/>
                    </a:cubicBezTo>
                    <a:cubicBezTo>
                      <a:pt x="78" y="24"/>
                      <a:pt x="78" y="24"/>
                      <a:pt x="78" y="24"/>
                    </a:cubicBezTo>
                    <a:cubicBezTo>
                      <a:pt x="83" y="24"/>
                      <a:pt x="83" y="24"/>
                      <a:pt x="83" y="24"/>
                    </a:cubicBezTo>
                    <a:lnTo>
                      <a:pt x="83" y="27"/>
                    </a:lnTo>
                    <a:close/>
                    <a:moveTo>
                      <a:pt x="83" y="23"/>
                    </a:moveTo>
                    <a:cubicBezTo>
                      <a:pt x="78" y="23"/>
                      <a:pt x="78" y="23"/>
                      <a:pt x="78" y="23"/>
                    </a:cubicBezTo>
                    <a:cubicBezTo>
                      <a:pt x="78" y="20"/>
                      <a:pt x="78" y="20"/>
                      <a:pt x="78" y="20"/>
                    </a:cubicBezTo>
                    <a:cubicBezTo>
                      <a:pt x="82" y="20"/>
                      <a:pt x="82" y="20"/>
                      <a:pt x="82" y="20"/>
                    </a:cubicBezTo>
                    <a:lnTo>
                      <a:pt x="83" y="23"/>
                    </a:lnTo>
                    <a:close/>
                    <a:moveTo>
                      <a:pt x="82" y="19"/>
                    </a:moveTo>
                    <a:cubicBezTo>
                      <a:pt x="78" y="19"/>
                      <a:pt x="78" y="19"/>
                      <a:pt x="78" y="19"/>
                    </a:cubicBezTo>
                    <a:cubicBezTo>
                      <a:pt x="77" y="16"/>
                      <a:pt x="77" y="16"/>
                      <a:pt x="77" y="16"/>
                    </a:cubicBezTo>
                    <a:cubicBezTo>
                      <a:pt x="82" y="16"/>
                      <a:pt x="82" y="16"/>
                      <a:pt x="82" y="16"/>
                    </a:cubicBezTo>
                    <a:lnTo>
                      <a:pt x="82" y="19"/>
                    </a:lnTo>
                    <a:close/>
                    <a:moveTo>
                      <a:pt x="82" y="15"/>
                    </a:moveTo>
                    <a:cubicBezTo>
                      <a:pt x="77" y="15"/>
                      <a:pt x="77" y="15"/>
                      <a:pt x="77" y="15"/>
                    </a:cubicBezTo>
                    <a:cubicBezTo>
                      <a:pt x="77" y="12"/>
                      <a:pt x="77" y="12"/>
                      <a:pt x="77" y="12"/>
                    </a:cubicBezTo>
                    <a:cubicBezTo>
                      <a:pt x="81" y="12"/>
                      <a:pt x="81" y="12"/>
                      <a:pt x="81" y="12"/>
                    </a:cubicBezTo>
                    <a:lnTo>
                      <a:pt x="82" y="15"/>
                    </a:lnTo>
                    <a:close/>
                    <a:moveTo>
                      <a:pt x="81" y="11"/>
                    </a:moveTo>
                    <a:cubicBezTo>
                      <a:pt x="77" y="11"/>
                      <a:pt x="77" y="11"/>
                      <a:pt x="77" y="11"/>
                    </a:cubicBezTo>
                    <a:cubicBezTo>
                      <a:pt x="77" y="8"/>
                      <a:pt x="77" y="8"/>
                      <a:pt x="77" y="8"/>
                    </a:cubicBezTo>
                    <a:cubicBezTo>
                      <a:pt x="81" y="8"/>
                      <a:pt x="81" y="8"/>
                      <a:pt x="81" y="8"/>
                    </a:cubicBezTo>
                    <a:lnTo>
                      <a:pt x="81" y="11"/>
                    </a:lnTo>
                    <a:close/>
                    <a:moveTo>
                      <a:pt x="90" y="31"/>
                    </a:moveTo>
                    <a:cubicBezTo>
                      <a:pt x="85" y="31"/>
                      <a:pt x="85" y="31"/>
                      <a:pt x="85" y="31"/>
                    </a:cubicBezTo>
                    <a:cubicBezTo>
                      <a:pt x="85" y="28"/>
                      <a:pt x="85" y="28"/>
                      <a:pt x="85" y="28"/>
                    </a:cubicBezTo>
                    <a:cubicBezTo>
                      <a:pt x="90" y="28"/>
                      <a:pt x="90" y="28"/>
                      <a:pt x="90" y="28"/>
                    </a:cubicBezTo>
                    <a:lnTo>
                      <a:pt x="90" y="31"/>
                    </a:lnTo>
                    <a:close/>
                    <a:moveTo>
                      <a:pt x="90" y="27"/>
                    </a:moveTo>
                    <a:cubicBezTo>
                      <a:pt x="85" y="27"/>
                      <a:pt x="85" y="27"/>
                      <a:pt x="85" y="27"/>
                    </a:cubicBezTo>
                    <a:cubicBezTo>
                      <a:pt x="85" y="24"/>
                      <a:pt x="85" y="24"/>
                      <a:pt x="85" y="24"/>
                    </a:cubicBezTo>
                    <a:cubicBezTo>
                      <a:pt x="89" y="24"/>
                      <a:pt x="89" y="24"/>
                      <a:pt x="89" y="24"/>
                    </a:cubicBezTo>
                    <a:lnTo>
                      <a:pt x="90" y="27"/>
                    </a:lnTo>
                    <a:close/>
                    <a:moveTo>
                      <a:pt x="89" y="23"/>
                    </a:moveTo>
                    <a:cubicBezTo>
                      <a:pt x="84" y="23"/>
                      <a:pt x="84" y="23"/>
                      <a:pt x="84" y="23"/>
                    </a:cubicBezTo>
                    <a:cubicBezTo>
                      <a:pt x="84" y="20"/>
                      <a:pt x="84" y="20"/>
                      <a:pt x="84" y="20"/>
                    </a:cubicBezTo>
                    <a:cubicBezTo>
                      <a:pt x="89" y="20"/>
                      <a:pt x="89" y="20"/>
                      <a:pt x="89" y="20"/>
                    </a:cubicBezTo>
                    <a:lnTo>
                      <a:pt x="89" y="23"/>
                    </a:lnTo>
                    <a:close/>
                    <a:moveTo>
                      <a:pt x="89" y="19"/>
                    </a:moveTo>
                    <a:cubicBezTo>
                      <a:pt x="84" y="19"/>
                      <a:pt x="84" y="19"/>
                      <a:pt x="84" y="19"/>
                    </a:cubicBezTo>
                    <a:cubicBezTo>
                      <a:pt x="84" y="16"/>
                      <a:pt x="84" y="16"/>
                      <a:pt x="84" y="16"/>
                    </a:cubicBezTo>
                    <a:cubicBezTo>
                      <a:pt x="88" y="16"/>
                      <a:pt x="88" y="16"/>
                      <a:pt x="88" y="16"/>
                    </a:cubicBezTo>
                    <a:lnTo>
                      <a:pt x="89" y="19"/>
                    </a:lnTo>
                    <a:close/>
                    <a:moveTo>
                      <a:pt x="88" y="15"/>
                    </a:moveTo>
                    <a:cubicBezTo>
                      <a:pt x="84" y="15"/>
                      <a:pt x="84" y="15"/>
                      <a:pt x="84" y="15"/>
                    </a:cubicBezTo>
                    <a:cubicBezTo>
                      <a:pt x="83" y="12"/>
                      <a:pt x="83" y="12"/>
                      <a:pt x="83" y="12"/>
                    </a:cubicBezTo>
                    <a:cubicBezTo>
                      <a:pt x="88" y="12"/>
                      <a:pt x="88" y="12"/>
                      <a:pt x="88" y="12"/>
                    </a:cubicBezTo>
                    <a:lnTo>
                      <a:pt x="88" y="15"/>
                    </a:lnTo>
                    <a:close/>
                    <a:moveTo>
                      <a:pt x="88" y="11"/>
                    </a:moveTo>
                    <a:cubicBezTo>
                      <a:pt x="83" y="11"/>
                      <a:pt x="83" y="11"/>
                      <a:pt x="83" y="11"/>
                    </a:cubicBezTo>
                    <a:cubicBezTo>
                      <a:pt x="83" y="8"/>
                      <a:pt x="83" y="8"/>
                      <a:pt x="83" y="8"/>
                    </a:cubicBezTo>
                    <a:cubicBezTo>
                      <a:pt x="87" y="8"/>
                      <a:pt x="87" y="8"/>
                      <a:pt x="87" y="8"/>
                    </a:cubicBezTo>
                    <a:lnTo>
                      <a:pt x="88" y="11"/>
                    </a:lnTo>
                    <a:close/>
                    <a:moveTo>
                      <a:pt x="97" y="31"/>
                    </a:moveTo>
                    <a:cubicBezTo>
                      <a:pt x="92" y="31"/>
                      <a:pt x="92" y="31"/>
                      <a:pt x="92" y="31"/>
                    </a:cubicBezTo>
                    <a:cubicBezTo>
                      <a:pt x="92" y="28"/>
                      <a:pt x="92" y="28"/>
                      <a:pt x="92" y="28"/>
                    </a:cubicBezTo>
                    <a:cubicBezTo>
                      <a:pt x="97" y="28"/>
                      <a:pt x="97" y="28"/>
                      <a:pt x="97" y="28"/>
                    </a:cubicBezTo>
                    <a:lnTo>
                      <a:pt x="97" y="31"/>
                    </a:lnTo>
                    <a:close/>
                    <a:moveTo>
                      <a:pt x="97" y="27"/>
                    </a:moveTo>
                    <a:cubicBezTo>
                      <a:pt x="92" y="27"/>
                      <a:pt x="92" y="27"/>
                      <a:pt x="92" y="27"/>
                    </a:cubicBezTo>
                    <a:cubicBezTo>
                      <a:pt x="91" y="24"/>
                      <a:pt x="91" y="24"/>
                      <a:pt x="91" y="24"/>
                    </a:cubicBezTo>
                    <a:cubicBezTo>
                      <a:pt x="96" y="24"/>
                      <a:pt x="96" y="24"/>
                      <a:pt x="96" y="24"/>
                    </a:cubicBezTo>
                    <a:lnTo>
                      <a:pt x="97" y="27"/>
                    </a:lnTo>
                    <a:close/>
                    <a:moveTo>
                      <a:pt x="96" y="23"/>
                    </a:moveTo>
                    <a:cubicBezTo>
                      <a:pt x="91" y="23"/>
                      <a:pt x="91" y="23"/>
                      <a:pt x="91" y="23"/>
                    </a:cubicBezTo>
                    <a:cubicBezTo>
                      <a:pt x="91" y="20"/>
                      <a:pt x="91" y="20"/>
                      <a:pt x="91" y="20"/>
                    </a:cubicBezTo>
                    <a:cubicBezTo>
                      <a:pt x="95" y="20"/>
                      <a:pt x="95" y="20"/>
                      <a:pt x="95" y="20"/>
                    </a:cubicBezTo>
                    <a:lnTo>
                      <a:pt x="96" y="23"/>
                    </a:lnTo>
                    <a:close/>
                    <a:moveTo>
                      <a:pt x="95" y="19"/>
                    </a:moveTo>
                    <a:cubicBezTo>
                      <a:pt x="90" y="19"/>
                      <a:pt x="90" y="19"/>
                      <a:pt x="90" y="19"/>
                    </a:cubicBezTo>
                    <a:cubicBezTo>
                      <a:pt x="90" y="16"/>
                      <a:pt x="90" y="16"/>
                      <a:pt x="90" y="16"/>
                    </a:cubicBezTo>
                    <a:cubicBezTo>
                      <a:pt x="95" y="16"/>
                      <a:pt x="95" y="16"/>
                      <a:pt x="95" y="16"/>
                    </a:cubicBezTo>
                    <a:lnTo>
                      <a:pt x="95" y="19"/>
                    </a:lnTo>
                    <a:close/>
                    <a:moveTo>
                      <a:pt x="94" y="15"/>
                    </a:moveTo>
                    <a:cubicBezTo>
                      <a:pt x="90" y="15"/>
                      <a:pt x="90" y="15"/>
                      <a:pt x="90" y="15"/>
                    </a:cubicBezTo>
                    <a:cubicBezTo>
                      <a:pt x="89" y="12"/>
                      <a:pt x="89" y="12"/>
                      <a:pt x="89" y="12"/>
                    </a:cubicBezTo>
                    <a:cubicBezTo>
                      <a:pt x="94" y="12"/>
                      <a:pt x="94" y="12"/>
                      <a:pt x="94" y="12"/>
                    </a:cubicBezTo>
                    <a:lnTo>
                      <a:pt x="94" y="15"/>
                    </a:lnTo>
                    <a:close/>
                    <a:moveTo>
                      <a:pt x="94" y="11"/>
                    </a:moveTo>
                    <a:cubicBezTo>
                      <a:pt x="89" y="11"/>
                      <a:pt x="89" y="11"/>
                      <a:pt x="89" y="11"/>
                    </a:cubicBezTo>
                    <a:cubicBezTo>
                      <a:pt x="89" y="8"/>
                      <a:pt x="89" y="8"/>
                      <a:pt x="89" y="8"/>
                    </a:cubicBezTo>
                    <a:cubicBezTo>
                      <a:pt x="93" y="8"/>
                      <a:pt x="93" y="8"/>
                      <a:pt x="93" y="8"/>
                    </a:cubicBezTo>
                    <a:lnTo>
                      <a:pt x="94" y="11"/>
                    </a:lnTo>
                    <a:close/>
                    <a:moveTo>
                      <a:pt x="93" y="4"/>
                    </a:moveTo>
                    <a:cubicBezTo>
                      <a:pt x="93" y="5"/>
                      <a:pt x="92" y="5"/>
                      <a:pt x="91" y="5"/>
                    </a:cubicBezTo>
                    <a:cubicBezTo>
                      <a:pt x="89" y="5"/>
                      <a:pt x="89" y="5"/>
                      <a:pt x="89" y="5"/>
                    </a:cubicBezTo>
                    <a:cubicBezTo>
                      <a:pt x="88" y="5"/>
                      <a:pt x="87" y="5"/>
                      <a:pt x="87" y="4"/>
                    </a:cubicBezTo>
                    <a:cubicBezTo>
                      <a:pt x="87" y="3"/>
                      <a:pt x="87" y="3"/>
                      <a:pt x="87" y="3"/>
                    </a:cubicBezTo>
                    <a:cubicBezTo>
                      <a:pt x="87" y="3"/>
                      <a:pt x="87" y="2"/>
                      <a:pt x="88" y="2"/>
                    </a:cubicBezTo>
                    <a:cubicBezTo>
                      <a:pt x="91" y="2"/>
                      <a:pt x="91" y="2"/>
                      <a:pt x="91" y="2"/>
                    </a:cubicBezTo>
                    <a:cubicBezTo>
                      <a:pt x="92" y="2"/>
                      <a:pt x="92" y="3"/>
                      <a:pt x="92" y="3"/>
                    </a:cubicBezTo>
                    <a:lnTo>
                      <a:pt x="93" y="4"/>
                    </a:lnTo>
                    <a:close/>
                    <a:moveTo>
                      <a:pt x="101" y="4"/>
                    </a:moveTo>
                    <a:cubicBezTo>
                      <a:pt x="101" y="5"/>
                      <a:pt x="100" y="5"/>
                      <a:pt x="100" y="5"/>
                    </a:cubicBezTo>
                    <a:cubicBezTo>
                      <a:pt x="97" y="5"/>
                      <a:pt x="97" y="5"/>
                      <a:pt x="97" y="5"/>
                    </a:cubicBezTo>
                    <a:cubicBezTo>
                      <a:pt x="96" y="5"/>
                      <a:pt x="95" y="5"/>
                      <a:pt x="95" y="4"/>
                    </a:cubicBezTo>
                    <a:cubicBezTo>
                      <a:pt x="95" y="3"/>
                      <a:pt x="95" y="3"/>
                      <a:pt x="95" y="3"/>
                    </a:cubicBezTo>
                    <a:cubicBezTo>
                      <a:pt x="95" y="3"/>
                      <a:pt x="95" y="2"/>
                      <a:pt x="96" y="2"/>
                    </a:cubicBezTo>
                    <a:cubicBezTo>
                      <a:pt x="99" y="2"/>
                      <a:pt x="99" y="2"/>
                      <a:pt x="99" y="2"/>
                    </a:cubicBezTo>
                    <a:cubicBezTo>
                      <a:pt x="100" y="2"/>
                      <a:pt x="100" y="3"/>
                      <a:pt x="101" y="3"/>
                    </a:cubicBezTo>
                    <a:lnTo>
                      <a:pt x="101"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0" name="Freeform 787"/>
              <p:cNvSpPr>
                <a:spLocks noEditPoints="1"/>
              </p:cNvSpPr>
              <p:nvPr/>
            </p:nvSpPr>
            <p:spPr bwMode="auto">
              <a:xfrm>
                <a:off x="8694738" y="4763"/>
                <a:ext cx="341313" cy="242888"/>
              </a:xfrm>
              <a:custGeom>
                <a:avLst/>
                <a:gdLst>
                  <a:gd name="T0" fmla="*/ 89 w 91"/>
                  <a:gd name="T1" fmla="*/ 0 h 65"/>
                  <a:gd name="T2" fmla="*/ 2 w 91"/>
                  <a:gd name="T3" fmla="*/ 0 h 65"/>
                  <a:gd name="T4" fmla="*/ 0 w 91"/>
                  <a:gd name="T5" fmla="*/ 2 h 65"/>
                  <a:gd name="T6" fmla="*/ 0 w 91"/>
                  <a:gd name="T7" fmla="*/ 63 h 65"/>
                  <a:gd name="T8" fmla="*/ 2 w 91"/>
                  <a:gd name="T9" fmla="*/ 65 h 65"/>
                  <a:gd name="T10" fmla="*/ 89 w 91"/>
                  <a:gd name="T11" fmla="*/ 65 h 65"/>
                  <a:gd name="T12" fmla="*/ 91 w 91"/>
                  <a:gd name="T13" fmla="*/ 63 h 65"/>
                  <a:gd name="T14" fmla="*/ 91 w 91"/>
                  <a:gd name="T15" fmla="*/ 2 h 65"/>
                  <a:gd name="T16" fmla="*/ 89 w 91"/>
                  <a:gd name="T17" fmla="*/ 0 h 65"/>
                  <a:gd name="T18" fmla="*/ 87 w 91"/>
                  <a:gd name="T19" fmla="*/ 59 h 65"/>
                  <a:gd name="T20" fmla="*/ 85 w 91"/>
                  <a:gd name="T21" fmla="*/ 61 h 65"/>
                  <a:gd name="T22" fmla="*/ 6 w 91"/>
                  <a:gd name="T23" fmla="*/ 61 h 65"/>
                  <a:gd name="T24" fmla="*/ 4 w 91"/>
                  <a:gd name="T25" fmla="*/ 59 h 65"/>
                  <a:gd name="T26" fmla="*/ 4 w 91"/>
                  <a:gd name="T27" fmla="*/ 6 h 65"/>
                  <a:gd name="T28" fmla="*/ 6 w 91"/>
                  <a:gd name="T29" fmla="*/ 4 h 65"/>
                  <a:gd name="T30" fmla="*/ 85 w 91"/>
                  <a:gd name="T31" fmla="*/ 4 h 65"/>
                  <a:gd name="T32" fmla="*/ 87 w 91"/>
                  <a:gd name="T33" fmla="*/ 6 h 65"/>
                  <a:gd name="T34" fmla="*/ 87 w 91"/>
                  <a:gd name="T35" fmla="*/ 59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1" h="65">
                    <a:moveTo>
                      <a:pt x="89" y="0"/>
                    </a:moveTo>
                    <a:cubicBezTo>
                      <a:pt x="2" y="0"/>
                      <a:pt x="2" y="0"/>
                      <a:pt x="2" y="0"/>
                    </a:cubicBezTo>
                    <a:cubicBezTo>
                      <a:pt x="1" y="0"/>
                      <a:pt x="0" y="1"/>
                      <a:pt x="0" y="2"/>
                    </a:cubicBezTo>
                    <a:cubicBezTo>
                      <a:pt x="0" y="63"/>
                      <a:pt x="0" y="63"/>
                      <a:pt x="0" y="63"/>
                    </a:cubicBezTo>
                    <a:cubicBezTo>
                      <a:pt x="0" y="64"/>
                      <a:pt x="1" y="65"/>
                      <a:pt x="2" y="65"/>
                    </a:cubicBezTo>
                    <a:cubicBezTo>
                      <a:pt x="89" y="65"/>
                      <a:pt x="89" y="65"/>
                      <a:pt x="89" y="65"/>
                    </a:cubicBezTo>
                    <a:cubicBezTo>
                      <a:pt x="90" y="65"/>
                      <a:pt x="91" y="64"/>
                      <a:pt x="91" y="63"/>
                    </a:cubicBezTo>
                    <a:cubicBezTo>
                      <a:pt x="91" y="2"/>
                      <a:pt x="91" y="2"/>
                      <a:pt x="91" y="2"/>
                    </a:cubicBezTo>
                    <a:cubicBezTo>
                      <a:pt x="91" y="1"/>
                      <a:pt x="90" y="0"/>
                      <a:pt x="89" y="0"/>
                    </a:cubicBezTo>
                    <a:close/>
                    <a:moveTo>
                      <a:pt x="87" y="59"/>
                    </a:moveTo>
                    <a:cubicBezTo>
                      <a:pt x="87" y="60"/>
                      <a:pt x="86" y="61"/>
                      <a:pt x="85" y="61"/>
                    </a:cubicBezTo>
                    <a:cubicBezTo>
                      <a:pt x="6" y="61"/>
                      <a:pt x="6" y="61"/>
                      <a:pt x="6" y="61"/>
                    </a:cubicBezTo>
                    <a:cubicBezTo>
                      <a:pt x="5" y="61"/>
                      <a:pt x="4" y="60"/>
                      <a:pt x="4" y="59"/>
                    </a:cubicBezTo>
                    <a:cubicBezTo>
                      <a:pt x="4" y="6"/>
                      <a:pt x="4" y="6"/>
                      <a:pt x="4" y="6"/>
                    </a:cubicBezTo>
                    <a:cubicBezTo>
                      <a:pt x="4" y="5"/>
                      <a:pt x="5" y="4"/>
                      <a:pt x="6" y="4"/>
                    </a:cubicBezTo>
                    <a:cubicBezTo>
                      <a:pt x="85" y="4"/>
                      <a:pt x="85" y="4"/>
                      <a:pt x="85" y="4"/>
                    </a:cubicBezTo>
                    <a:cubicBezTo>
                      <a:pt x="86" y="4"/>
                      <a:pt x="87" y="5"/>
                      <a:pt x="87" y="6"/>
                    </a:cubicBezTo>
                    <a:lnTo>
                      <a:pt x="87" y="5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1" name="Freeform 788"/>
              <p:cNvSpPr>
                <a:spLocks/>
              </p:cNvSpPr>
              <p:nvPr/>
            </p:nvSpPr>
            <p:spPr bwMode="auto">
              <a:xfrm>
                <a:off x="8661400" y="423863"/>
                <a:ext cx="401638" cy="7938"/>
              </a:xfrm>
              <a:custGeom>
                <a:avLst/>
                <a:gdLst>
                  <a:gd name="T0" fmla="*/ 107 w 107"/>
                  <a:gd name="T1" fmla="*/ 2 h 2"/>
                  <a:gd name="T2" fmla="*/ 106 w 107"/>
                  <a:gd name="T3" fmla="*/ 2 h 2"/>
                  <a:gd name="T4" fmla="*/ 2 w 107"/>
                  <a:gd name="T5" fmla="*/ 2 h 2"/>
                  <a:gd name="T6" fmla="*/ 0 w 107"/>
                  <a:gd name="T7" fmla="*/ 2 h 2"/>
                  <a:gd name="T8" fmla="*/ 0 w 107"/>
                  <a:gd name="T9" fmla="*/ 1 h 2"/>
                  <a:gd name="T10" fmla="*/ 2 w 107"/>
                  <a:gd name="T11" fmla="*/ 0 h 2"/>
                  <a:gd name="T12" fmla="*/ 106 w 107"/>
                  <a:gd name="T13" fmla="*/ 0 h 2"/>
                  <a:gd name="T14" fmla="*/ 107 w 107"/>
                  <a:gd name="T15" fmla="*/ 1 h 2"/>
                  <a:gd name="T16" fmla="*/ 107 w 107"/>
                  <a:gd name="T17"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7" h="2">
                    <a:moveTo>
                      <a:pt x="107" y="2"/>
                    </a:moveTo>
                    <a:cubicBezTo>
                      <a:pt x="107" y="2"/>
                      <a:pt x="107" y="2"/>
                      <a:pt x="106" y="2"/>
                    </a:cubicBezTo>
                    <a:cubicBezTo>
                      <a:pt x="2" y="2"/>
                      <a:pt x="2" y="2"/>
                      <a:pt x="2" y="2"/>
                    </a:cubicBezTo>
                    <a:cubicBezTo>
                      <a:pt x="1" y="2"/>
                      <a:pt x="0" y="2"/>
                      <a:pt x="0" y="2"/>
                    </a:cubicBezTo>
                    <a:cubicBezTo>
                      <a:pt x="0" y="1"/>
                      <a:pt x="0" y="1"/>
                      <a:pt x="0" y="1"/>
                    </a:cubicBezTo>
                    <a:cubicBezTo>
                      <a:pt x="0" y="1"/>
                      <a:pt x="1" y="0"/>
                      <a:pt x="2" y="0"/>
                    </a:cubicBezTo>
                    <a:cubicBezTo>
                      <a:pt x="106" y="0"/>
                      <a:pt x="106" y="0"/>
                      <a:pt x="106" y="0"/>
                    </a:cubicBezTo>
                    <a:cubicBezTo>
                      <a:pt x="107" y="0"/>
                      <a:pt x="107" y="1"/>
                      <a:pt x="107" y="1"/>
                    </a:cubicBezTo>
                    <a:lnTo>
                      <a:pt x="107"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2" name="Freeform 789"/>
              <p:cNvSpPr>
                <a:spLocks/>
              </p:cNvSpPr>
              <p:nvPr/>
            </p:nvSpPr>
            <p:spPr bwMode="auto">
              <a:xfrm>
                <a:off x="8724900" y="30163"/>
                <a:ext cx="134938" cy="120650"/>
              </a:xfrm>
              <a:custGeom>
                <a:avLst/>
                <a:gdLst>
                  <a:gd name="T0" fmla="*/ 0 w 36"/>
                  <a:gd name="T1" fmla="*/ 32 h 32"/>
                  <a:gd name="T2" fmla="*/ 0 w 36"/>
                  <a:gd name="T3" fmla="*/ 1 h 32"/>
                  <a:gd name="T4" fmla="*/ 36 w 36"/>
                  <a:gd name="T5" fmla="*/ 2 h 32"/>
                  <a:gd name="T6" fmla="*/ 3 w 36"/>
                  <a:gd name="T7" fmla="*/ 5 h 32"/>
                  <a:gd name="T8" fmla="*/ 0 w 36"/>
                  <a:gd name="T9" fmla="*/ 32 h 32"/>
                </a:gdLst>
                <a:ahLst/>
                <a:cxnLst>
                  <a:cxn ang="0">
                    <a:pos x="T0" y="T1"/>
                  </a:cxn>
                  <a:cxn ang="0">
                    <a:pos x="T2" y="T3"/>
                  </a:cxn>
                  <a:cxn ang="0">
                    <a:pos x="T4" y="T5"/>
                  </a:cxn>
                  <a:cxn ang="0">
                    <a:pos x="T6" y="T7"/>
                  </a:cxn>
                  <a:cxn ang="0">
                    <a:pos x="T8" y="T9"/>
                  </a:cxn>
                </a:cxnLst>
                <a:rect l="0" t="0" r="r" b="b"/>
                <a:pathLst>
                  <a:path w="36" h="32">
                    <a:moveTo>
                      <a:pt x="0" y="32"/>
                    </a:moveTo>
                    <a:cubicBezTo>
                      <a:pt x="0" y="32"/>
                      <a:pt x="0" y="3"/>
                      <a:pt x="0" y="1"/>
                    </a:cubicBezTo>
                    <a:cubicBezTo>
                      <a:pt x="1" y="0"/>
                      <a:pt x="36" y="2"/>
                      <a:pt x="36" y="2"/>
                    </a:cubicBezTo>
                    <a:cubicBezTo>
                      <a:pt x="36" y="2"/>
                      <a:pt x="4" y="3"/>
                      <a:pt x="3" y="5"/>
                    </a:cubicBezTo>
                    <a:cubicBezTo>
                      <a:pt x="2" y="7"/>
                      <a:pt x="0" y="32"/>
                      <a:pt x="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3" name="Freeform 790"/>
              <p:cNvSpPr>
                <a:spLocks/>
              </p:cNvSpPr>
              <p:nvPr/>
            </p:nvSpPr>
            <p:spPr bwMode="auto">
              <a:xfrm>
                <a:off x="8870950" y="101600"/>
                <a:ext cx="139700" cy="120650"/>
              </a:xfrm>
              <a:custGeom>
                <a:avLst/>
                <a:gdLst>
                  <a:gd name="T0" fmla="*/ 37 w 37"/>
                  <a:gd name="T1" fmla="*/ 0 h 32"/>
                  <a:gd name="T2" fmla="*/ 36 w 37"/>
                  <a:gd name="T3" fmla="*/ 30 h 32"/>
                  <a:gd name="T4" fmla="*/ 0 w 37"/>
                  <a:gd name="T5" fmla="*/ 30 h 32"/>
                  <a:gd name="T6" fmla="*/ 33 w 37"/>
                  <a:gd name="T7" fmla="*/ 27 h 32"/>
                  <a:gd name="T8" fmla="*/ 37 w 37"/>
                  <a:gd name="T9" fmla="*/ 0 h 32"/>
                </a:gdLst>
                <a:ahLst/>
                <a:cxnLst>
                  <a:cxn ang="0">
                    <a:pos x="T0" y="T1"/>
                  </a:cxn>
                  <a:cxn ang="0">
                    <a:pos x="T2" y="T3"/>
                  </a:cxn>
                  <a:cxn ang="0">
                    <a:pos x="T4" y="T5"/>
                  </a:cxn>
                  <a:cxn ang="0">
                    <a:pos x="T6" y="T7"/>
                  </a:cxn>
                  <a:cxn ang="0">
                    <a:pos x="T8" y="T9"/>
                  </a:cxn>
                </a:cxnLst>
                <a:rect l="0" t="0" r="r" b="b"/>
                <a:pathLst>
                  <a:path w="37" h="32">
                    <a:moveTo>
                      <a:pt x="37" y="0"/>
                    </a:moveTo>
                    <a:cubicBezTo>
                      <a:pt x="37" y="0"/>
                      <a:pt x="37" y="29"/>
                      <a:pt x="36" y="30"/>
                    </a:cubicBezTo>
                    <a:cubicBezTo>
                      <a:pt x="36" y="32"/>
                      <a:pt x="0" y="30"/>
                      <a:pt x="0" y="30"/>
                    </a:cubicBezTo>
                    <a:cubicBezTo>
                      <a:pt x="0" y="30"/>
                      <a:pt x="32" y="29"/>
                      <a:pt x="33" y="27"/>
                    </a:cubicBezTo>
                    <a:cubicBezTo>
                      <a:pt x="34" y="25"/>
                      <a:pt x="37" y="0"/>
                      <a:pt x="3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4" name="Freeform 791"/>
              <p:cNvSpPr>
                <a:spLocks noEditPoints="1"/>
              </p:cNvSpPr>
              <p:nvPr/>
            </p:nvSpPr>
            <p:spPr bwMode="auto">
              <a:xfrm>
                <a:off x="8323263" y="-182563"/>
                <a:ext cx="577850" cy="606425"/>
              </a:xfrm>
              <a:custGeom>
                <a:avLst/>
                <a:gdLst>
                  <a:gd name="T0" fmla="*/ 84 w 154"/>
                  <a:gd name="T1" fmla="*/ 137 h 162"/>
                  <a:gd name="T2" fmla="*/ 84 w 154"/>
                  <a:gd name="T3" fmla="*/ 130 h 162"/>
                  <a:gd name="T4" fmla="*/ 93 w 154"/>
                  <a:gd name="T5" fmla="*/ 102 h 162"/>
                  <a:gd name="T6" fmla="*/ 93 w 154"/>
                  <a:gd name="T7" fmla="*/ 84 h 162"/>
                  <a:gd name="T8" fmla="*/ 84 w 154"/>
                  <a:gd name="T9" fmla="*/ 61 h 162"/>
                  <a:gd name="T10" fmla="*/ 84 w 154"/>
                  <a:gd name="T11" fmla="*/ 54 h 162"/>
                  <a:gd name="T12" fmla="*/ 104 w 154"/>
                  <a:gd name="T13" fmla="*/ 38 h 162"/>
                  <a:gd name="T14" fmla="*/ 108 w 154"/>
                  <a:gd name="T15" fmla="*/ 30 h 162"/>
                  <a:gd name="T16" fmla="*/ 134 w 154"/>
                  <a:gd name="T17" fmla="*/ 45 h 162"/>
                  <a:gd name="T18" fmla="*/ 134 w 154"/>
                  <a:gd name="T19" fmla="*/ 28 h 162"/>
                  <a:gd name="T20" fmla="*/ 154 w 154"/>
                  <a:gd name="T21" fmla="*/ 45 h 162"/>
                  <a:gd name="T22" fmla="*/ 137 w 154"/>
                  <a:gd name="T23" fmla="*/ 22 h 162"/>
                  <a:gd name="T24" fmla="*/ 30 w 154"/>
                  <a:gd name="T25" fmla="*/ 18 h 162"/>
                  <a:gd name="T26" fmla="*/ 9 w 154"/>
                  <a:gd name="T27" fmla="*/ 43 h 162"/>
                  <a:gd name="T28" fmla="*/ 12 w 154"/>
                  <a:gd name="T29" fmla="*/ 125 h 162"/>
                  <a:gd name="T30" fmla="*/ 81 w 154"/>
                  <a:gd name="T31" fmla="*/ 162 h 162"/>
                  <a:gd name="T32" fmla="*/ 124 w 154"/>
                  <a:gd name="T33" fmla="*/ 20 h 162"/>
                  <a:gd name="T34" fmla="*/ 125 w 154"/>
                  <a:gd name="T35" fmla="*/ 20 h 162"/>
                  <a:gd name="T36" fmla="*/ 98 w 154"/>
                  <a:gd name="T37" fmla="*/ 10 h 162"/>
                  <a:gd name="T38" fmla="*/ 91 w 154"/>
                  <a:gd name="T39" fmla="*/ 11 h 162"/>
                  <a:gd name="T40" fmla="*/ 84 w 154"/>
                  <a:gd name="T41" fmla="*/ 6 h 162"/>
                  <a:gd name="T42" fmla="*/ 48 w 154"/>
                  <a:gd name="T43" fmla="*/ 22 h 162"/>
                  <a:gd name="T44" fmla="*/ 48 w 154"/>
                  <a:gd name="T45" fmla="*/ 104 h 162"/>
                  <a:gd name="T46" fmla="*/ 47 w 154"/>
                  <a:gd name="T47" fmla="*/ 84 h 162"/>
                  <a:gd name="T48" fmla="*/ 36 w 154"/>
                  <a:gd name="T49" fmla="*/ 55 h 162"/>
                  <a:gd name="T50" fmla="*/ 29 w 154"/>
                  <a:gd name="T51" fmla="*/ 78 h 162"/>
                  <a:gd name="T52" fmla="*/ 54 w 154"/>
                  <a:gd name="T53" fmla="*/ 132 h 162"/>
                  <a:gd name="T54" fmla="*/ 38 w 154"/>
                  <a:gd name="T55" fmla="*/ 113 h 162"/>
                  <a:gd name="T56" fmla="*/ 44 w 154"/>
                  <a:gd name="T57" fmla="*/ 28 h 162"/>
                  <a:gd name="T58" fmla="*/ 49 w 154"/>
                  <a:gd name="T59" fmla="*/ 52 h 162"/>
                  <a:gd name="T60" fmla="*/ 37 w 154"/>
                  <a:gd name="T61" fmla="*/ 20 h 162"/>
                  <a:gd name="T62" fmla="*/ 31 w 154"/>
                  <a:gd name="T63" fmla="*/ 25 h 162"/>
                  <a:gd name="T64" fmla="*/ 28 w 154"/>
                  <a:gd name="T65" fmla="*/ 46 h 162"/>
                  <a:gd name="T66" fmla="*/ 28 w 154"/>
                  <a:gd name="T67" fmla="*/ 28 h 162"/>
                  <a:gd name="T68" fmla="*/ 22 w 154"/>
                  <a:gd name="T69" fmla="*/ 78 h 162"/>
                  <a:gd name="T70" fmla="*/ 6 w 154"/>
                  <a:gd name="T71" fmla="*/ 84 h 162"/>
                  <a:gd name="T72" fmla="*/ 25 w 154"/>
                  <a:gd name="T73" fmla="*/ 111 h 162"/>
                  <a:gd name="T74" fmla="*/ 28 w 154"/>
                  <a:gd name="T75" fmla="*/ 134 h 162"/>
                  <a:gd name="T76" fmla="*/ 37 w 154"/>
                  <a:gd name="T77" fmla="*/ 135 h 162"/>
                  <a:gd name="T78" fmla="*/ 37 w 154"/>
                  <a:gd name="T79" fmla="*/ 142 h 162"/>
                  <a:gd name="T80" fmla="*/ 48 w 154"/>
                  <a:gd name="T81" fmla="*/ 149 h 162"/>
                  <a:gd name="T82" fmla="*/ 56 w 154"/>
                  <a:gd name="T83" fmla="*/ 138 h 162"/>
                  <a:gd name="T84" fmla="*/ 78 w 154"/>
                  <a:gd name="T85" fmla="*/ 156 h 162"/>
                  <a:gd name="T86" fmla="*/ 78 w 154"/>
                  <a:gd name="T87" fmla="*/ 137 h 162"/>
                  <a:gd name="T88" fmla="*/ 61 w 154"/>
                  <a:gd name="T89" fmla="*/ 131 h 162"/>
                  <a:gd name="T90" fmla="*/ 78 w 154"/>
                  <a:gd name="T91" fmla="*/ 108 h 162"/>
                  <a:gd name="T92" fmla="*/ 54 w 154"/>
                  <a:gd name="T93" fmla="*/ 103 h 162"/>
                  <a:gd name="T94" fmla="*/ 78 w 154"/>
                  <a:gd name="T95" fmla="*/ 101 h 162"/>
                  <a:gd name="T96" fmla="*/ 54 w 154"/>
                  <a:gd name="T97" fmla="*/ 59 h 162"/>
                  <a:gd name="T98" fmla="*/ 78 w 154"/>
                  <a:gd name="T99" fmla="*/ 54 h 162"/>
                  <a:gd name="T100" fmla="*/ 78 w 154"/>
                  <a:gd name="T101" fmla="*/ 32 h 162"/>
                  <a:gd name="T102" fmla="*/ 71 w 154"/>
                  <a:gd name="T103" fmla="*/ 11 h 162"/>
                  <a:gd name="T104" fmla="*/ 63 w 154"/>
                  <a:gd name="T105" fmla="*/ 25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54" h="162">
                    <a:moveTo>
                      <a:pt x="81" y="162"/>
                    </a:moveTo>
                    <a:cubicBezTo>
                      <a:pt x="84" y="150"/>
                      <a:pt x="84" y="150"/>
                      <a:pt x="84" y="150"/>
                    </a:cubicBezTo>
                    <a:cubicBezTo>
                      <a:pt x="84" y="137"/>
                      <a:pt x="84" y="137"/>
                      <a:pt x="84" y="137"/>
                    </a:cubicBezTo>
                    <a:cubicBezTo>
                      <a:pt x="85" y="137"/>
                      <a:pt x="86" y="137"/>
                      <a:pt x="87" y="137"/>
                    </a:cubicBezTo>
                    <a:cubicBezTo>
                      <a:pt x="89" y="130"/>
                      <a:pt x="89" y="130"/>
                      <a:pt x="89" y="130"/>
                    </a:cubicBezTo>
                    <a:cubicBezTo>
                      <a:pt x="87" y="130"/>
                      <a:pt x="86" y="130"/>
                      <a:pt x="84" y="130"/>
                    </a:cubicBezTo>
                    <a:cubicBezTo>
                      <a:pt x="84" y="108"/>
                      <a:pt x="84" y="108"/>
                      <a:pt x="84" y="108"/>
                    </a:cubicBezTo>
                    <a:cubicBezTo>
                      <a:pt x="87" y="108"/>
                      <a:pt x="90" y="108"/>
                      <a:pt x="93" y="108"/>
                    </a:cubicBezTo>
                    <a:cubicBezTo>
                      <a:pt x="93" y="102"/>
                      <a:pt x="93" y="102"/>
                      <a:pt x="93" y="102"/>
                    </a:cubicBezTo>
                    <a:cubicBezTo>
                      <a:pt x="90" y="102"/>
                      <a:pt x="87" y="101"/>
                      <a:pt x="84" y="101"/>
                    </a:cubicBezTo>
                    <a:cubicBezTo>
                      <a:pt x="84" y="84"/>
                      <a:pt x="84" y="84"/>
                      <a:pt x="84" y="84"/>
                    </a:cubicBezTo>
                    <a:cubicBezTo>
                      <a:pt x="93" y="84"/>
                      <a:pt x="93" y="84"/>
                      <a:pt x="93" y="84"/>
                    </a:cubicBezTo>
                    <a:cubicBezTo>
                      <a:pt x="93" y="78"/>
                      <a:pt x="93" y="78"/>
                      <a:pt x="93" y="78"/>
                    </a:cubicBezTo>
                    <a:cubicBezTo>
                      <a:pt x="84" y="78"/>
                      <a:pt x="84" y="78"/>
                      <a:pt x="84" y="78"/>
                    </a:cubicBezTo>
                    <a:cubicBezTo>
                      <a:pt x="84" y="61"/>
                      <a:pt x="84" y="61"/>
                      <a:pt x="84" y="61"/>
                    </a:cubicBezTo>
                    <a:cubicBezTo>
                      <a:pt x="87" y="60"/>
                      <a:pt x="90" y="60"/>
                      <a:pt x="93" y="60"/>
                    </a:cubicBezTo>
                    <a:cubicBezTo>
                      <a:pt x="93" y="54"/>
                      <a:pt x="93" y="54"/>
                      <a:pt x="93" y="54"/>
                    </a:cubicBezTo>
                    <a:cubicBezTo>
                      <a:pt x="90" y="54"/>
                      <a:pt x="87" y="54"/>
                      <a:pt x="84" y="54"/>
                    </a:cubicBezTo>
                    <a:cubicBezTo>
                      <a:pt x="84" y="32"/>
                      <a:pt x="84" y="32"/>
                      <a:pt x="84" y="32"/>
                    </a:cubicBezTo>
                    <a:cubicBezTo>
                      <a:pt x="90" y="32"/>
                      <a:pt x="96" y="31"/>
                      <a:pt x="101" y="31"/>
                    </a:cubicBezTo>
                    <a:cubicBezTo>
                      <a:pt x="102" y="33"/>
                      <a:pt x="103" y="35"/>
                      <a:pt x="104" y="38"/>
                    </a:cubicBezTo>
                    <a:cubicBezTo>
                      <a:pt x="104" y="40"/>
                      <a:pt x="105" y="42"/>
                      <a:pt x="105" y="45"/>
                    </a:cubicBezTo>
                    <a:cubicBezTo>
                      <a:pt x="112" y="45"/>
                      <a:pt x="112" y="45"/>
                      <a:pt x="112" y="45"/>
                    </a:cubicBezTo>
                    <a:cubicBezTo>
                      <a:pt x="111" y="39"/>
                      <a:pt x="109" y="34"/>
                      <a:pt x="108" y="30"/>
                    </a:cubicBezTo>
                    <a:cubicBezTo>
                      <a:pt x="111" y="29"/>
                      <a:pt x="115" y="29"/>
                      <a:pt x="118" y="28"/>
                    </a:cubicBezTo>
                    <a:cubicBezTo>
                      <a:pt x="122" y="33"/>
                      <a:pt x="125" y="39"/>
                      <a:pt x="127" y="45"/>
                    </a:cubicBezTo>
                    <a:cubicBezTo>
                      <a:pt x="134" y="45"/>
                      <a:pt x="134" y="45"/>
                      <a:pt x="134" y="45"/>
                    </a:cubicBezTo>
                    <a:cubicBezTo>
                      <a:pt x="131" y="38"/>
                      <a:pt x="128" y="32"/>
                      <a:pt x="125" y="26"/>
                    </a:cubicBezTo>
                    <a:cubicBezTo>
                      <a:pt x="127" y="26"/>
                      <a:pt x="129" y="25"/>
                      <a:pt x="131" y="25"/>
                    </a:cubicBezTo>
                    <a:cubicBezTo>
                      <a:pt x="132" y="26"/>
                      <a:pt x="133" y="27"/>
                      <a:pt x="134" y="28"/>
                    </a:cubicBezTo>
                    <a:cubicBezTo>
                      <a:pt x="138" y="32"/>
                      <a:pt x="142" y="36"/>
                      <a:pt x="145" y="41"/>
                    </a:cubicBezTo>
                    <a:cubicBezTo>
                      <a:pt x="142" y="42"/>
                      <a:pt x="140" y="44"/>
                      <a:pt x="137" y="45"/>
                    </a:cubicBezTo>
                    <a:cubicBezTo>
                      <a:pt x="154" y="45"/>
                      <a:pt x="154" y="45"/>
                      <a:pt x="154" y="45"/>
                    </a:cubicBezTo>
                    <a:cubicBezTo>
                      <a:pt x="154" y="44"/>
                      <a:pt x="153" y="43"/>
                      <a:pt x="153" y="43"/>
                    </a:cubicBezTo>
                    <a:cubicBezTo>
                      <a:pt x="152" y="41"/>
                      <a:pt x="151" y="39"/>
                      <a:pt x="150" y="37"/>
                    </a:cubicBezTo>
                    <a:cubicBezTo>
                      <a:pt x="146" y="32"/>
                      <a:pt x="142" y="27"/>
                      <a:pt x="137" y="22"/>
                    </a:cubicBezTo>
                    <a:cubicBezTo>
                      <a:pt x="136" y="21"/>
                      <a:pt x="134" y="19"/>
                      <a:pt x="132" y="18"/>
                    </a:cubicBezTo>
                    <a:cubicBezTo>
                      <a:pt x="118" y="6"/>
                      <a:pt x="100" y="0"/>
                      <a:pt x="81" y="0"/>
                    </a:cubicBezTo>
                    <a:cubicBezTo>
                      <a:pt x="62" y="0"/>
                      <a:pt x="44" y="6"/>
                      <a:pt x="30" y="18"/>
                    </a:cubicBezTo>
                    <a:cubicBezTo>
                      <a:pt x="28" y="19"/>
                      <a:pt x="26" y="21"/>
                      <a:pt x="25" y="22"/>
                    </a:cubicBezTo>
                    <a:cubicBezTo>
                      <a:pt x="20" y="27"/>
                      <a:pt x="16" y="32"/>
                      <a:pt x="12" y="37"/>
                    </a:cubicBezTo>
                    <a:cubicBezTo>
                      <a:pt x="11" y="39"/>
                      <a:pt x="10" y="41"/>
                      <a:pt x="9" y="43"/>
                    </a:cubicBezTo>
                    <a:cubicBezTo>
                      <a:pt x="3" y="54"/>
                      <a:pt x="0" y="67"/>
                      <a:pt x="0" y="81"/>
                    </a:cubicBezTo>
                    <a:cubicBezTo>
                      <a:pt x="0" y="95"/>
                      <a:pt x="3" y="108"/>
                      <a:pt x="9" y="119"/>
                    </a:cubicBezTo>
                    <a:cubicBezTo>
                      <a:pt x="10" y="121"/>
                      <a:pt x="11" y="123"/>
                      <a:pt x="12" y="125"/>
                    </a:cubicBezTo>
                    <a:cubicBezTo>
                      <a:pt x="16" y="130"/>
                      <a:pt x="20" y="135"/>
                      <a:pt x="25" y="140"/>
                    </a:cubicBezTo>
                    <a:cubicBezTo>
                      <a:pt x="26" y="141"/>
                      <a:pt x="28" y="143"/>
                      <a:pt x="30" y="144"/>
                    </a:cubicBezTo>
                    <a:cubicBezTo>
                      <a:pt x="44" y="156"/>
                      <a:pt x="62" y="162"/>
                      <a:pt x="81" y="162"/>
                    </a:cubicBezTo>
                    <a:cubicBezTo>
                      <a:pt x="81" y="162"/>
                      <a:pt x="81" y="162"/>
                      <a:pt x="81" y="162"/>
                    </a:cubicBezTo>
                    <a:close/>
                    <a:moveTo>
                      <a:pt x="125" y="20"/>
                    </a:moveTo>
                    <a:cubicBezTo>
                      <a:pt x="125" y="20"/>
                      <a:pt x="124" y="20"/>
                      <a:pt x="124" y="20"/>
                    </a:cubicBezTo>
                    <a:cubicBezTo>
                      <a:pt x="123" y="21"/>
                      <a:pt x="122" y="21"/>
                      <a:pt x="121" y="21"/>
                    </a:cubicBezTo>
                    <a:cubicBezTo>
                      <a:pt x="119" y="18"/>
                      <a:pt x="116" y="16"/>
                      <a:pt x="114" y="13"/>
                    </a:cubicBezTo>
                    <a:cubicBezTo>
                      <a:pt x="118" y="15"/>
                      <a:pt x="121" y="17"/>
                      <a:pt x="125" y="20"/>
                    </a:cubicBezTo>
                    <a:close/>
                    <a:moveTo>
                      <a:pt x="114" y="22"/>
                    </a:moveTo>
                    <a:cubicBezTo>
                      <a:pt x="111" y="23"/>
                      <a:pt x="108" y="23"/>
                      <a:pt x="106" y="24"/>
                    </a:cubicBezTo>
                    <a:cubicBezTo>
                      <a:pt x="103" y="18"/>
                      <a:pt x="101" y="14"/>
                      <a:pt x="98" y="10"/>
                    </a:cubicBezTo>
                    <a:cubicBezTo>
                      <a:pt x="104" y="13"/>
                      <a:pt x="109" y="17"/>
                      <a:pt x="114" y="22"/>
                    </a:cubicBezTo>
                    <a:close/>
                    <a:moveTo>
                      <a:pt x="84" y="6"/>
                    </a:moveTo>
                    <a:cubicBezTo>
                      <a:pt x="86" y="7"/>
                      <a:pt x="89" y="9"/>
                      <a:pt x="91" y="11"/>
                    </a:cubicBezTo>
                    <a:cubicBezTo>
                      <a:pt x="94" y="14"/>
                      <a:pt x="97" y="19"/>
                      <a:pt x="99" y="25"/>
                    </a:cubicBezTo>
                    <a:cubicBezTo>
                      <a:pt x="94" y="25"/>
                      <a:pt x="89" y="25"/>
                      <a:pt x="84" y="25"/>
                    </a:cubicBezTo>
                    <a:lnTo>
                      <a:pt x="84" y="6"/>
                    </a:lnTo>
                    <a:close/>
                    <a:moveTo>
                      <a:pt x="64" y="10"/>
                    </a:moveTo>
                    <a:cubicBezTo>
                      <a:pt x="61" y="14"/>
                      <a:pt x="59" y="18"/>
                      <a:pt x="56" y="24"/>
                    </a:cubicBezTo>
                    <a:cubicBezTo>
                      <a:pt x="54" y="23"/>
                      <a:pt x="51" y="23"/>
                      <a:pt x="48" y="22"/>
                    </a:cubicBezTo>
                    <a:cubicBezTo>
                      <a:pt x="53" y="17"/>
                      <a:pt x="58" y="13"/>
                      <a:pt x="64" y="10"/>
                    </a:cubicBezTo>
                    <a:close/>
                    <a:moveTo>
                      <a:pt x="47" y="84"/>
                    </a:moveTo>
                    <a:cubicBezTo>
                      <a:pt x="47" y="91"/>
                      <a:pt x="48" y="98"/>
                      <a:pt x="48" y="104"/>
                    </a:cubicBezTo>
                    <a:cubicBezTo>
                      <a:pt x="42" y="105"/>
                      <a:pt x="37" y="107"/>
                      <a:pt x="32" y="108"/>
                    </a:cubicBezTo>
                    <a:cubicBezTo>
                      <a:pt x="30" y="101"/>
                      <a:pt x="29" y="92"/>
                      <a:pt x="29" y="84"/>
                    </a:cubicBezTo>
                    <a:lnTo>
                      <a:pt x="47" y="84"/>
                    </a:lnTo>
                    <a:close/>
                    <a:moveTo>
                      <a:pt x="29" y="78"/>
                    </a:moveTo>
                    <a:cubicBezTo>
                      <a:pt x="29" y="69"/>
                      <a:pt x="30" y="61"/>
                      <a:pt x="32" y="54"/>
                    </a:cubicBezTo>
                    <a:cubicBezTo>
                      <a:pt x="33" y="54"/>
                      <a:pt x="35" y="55"/>
                      <a:pt x="36" y="55"/>
                    </a:cubicBezTo>
                    <a:cubicBezTo>
                      <a:pt x="40" y="56"/>
                      <a:pt x="44" y="57"/>
                      <a:pt x="48" y="58"/>
                    </a:cubicBezTo>
                    <a:cubicBezTo>
                      <a:pt x="48" y="64"/>
                      <a:pt x="47" y="71"/>
                      <a:pt x="47" y="78"/>
                    </a:cubicBezTo>
                    <a:lnTo>
                      <a:pt x="29" y="78"/>
                    </a:lnTo>
                    <a:close/>
                    <a:moveTo>
                      <a:pt x="38" y="113"/>
                    </a:moveTo>
                    <a:cubicBezTo>
                      <a:pt x="42" y="112"/>
                      <a:pt x="45" y="111"/>
                      <a:pt x="49" y="110"/>
                    </a:cubicBezTo>
                    <a:cubicBezTo>
                      <a:pt x="50" y="118"/>
                      <a:pt x="52" y="126"/>
                      <a:pt x="54" y="132"/>
                    </a:cubicBezTo>
                    <a:cubicBezTo>
                      <a:pt x="51" y="133"/>
                      <a:pt x="47" y="133"/>
                      <a:pt x="44" y="134"/>
                    </a:cubicBezTo>
                    <a:cubicBezTo>
                      <a:pt x="40" y="128"/>
                      <a:pt x="36" y="121"/>
                      <a:pt x="34" y="114"/>
                    </a:cubicBezTo>
                    <a:cubicBezTo>
                      <a:pt x="35" y="114"/>
                      <a:pt x="37" y="113"/>
                      <a:pt x="38" y="113"/>
                    </a:cubicBezTo>
                    <a:close/>
                    <a:moveTo>
                      <a:pt x="49" y="52"/>
                    </a:moveTo>
                    <a:cubicBezTo>
                      <a:pt x="44" y="51"/>
                      <a:pt x="38" y="49"/>
                      <a:pt x="34" y="48"/>
                    </a:cubicBezTo>
                    <a:cubicBezTo>
                      <a:pt x="36" y="40"/>
                      <a:pt x="40" y="34"/>
                      <a:pt x="44" y="28"/>
                    </a:cubicBezTo>
                    <a:cubicBezTo>
                      <a:pt x="47" y="29"/>
                      <a:pt x="51" y="29"/>
                      <a:pt x="54" y="30"/>
                    </a:cubicBezTo>
                    <a:cubicBezTo>
                      <a:pt x="54" y="32"/>
                      <a:pt x="53" y="34"/>
                      <a:pt x="52" y="36"/>
                    </a:cubicBezTo>
                    <a:cubicBezTo>
                      <a:pt x="51" y="41"/>
                      <a:pt x="50" y="46"/>
                      <a:pt x="49" y="52"/>
                    </a:cubicBezTo>
                    <a:close/>
                    <a:moveTo>
                      <a:pt x="48" y="13"/>
                    </a:moveTo>
                    <a:cubicBezTo>
                      <a:pt x="46" y="16"/>
                      <a:pt x="43" y="18"/>
                      <a:pt x="41" y="21"/>
                    </a:cubicBezTo>
                    <a:cubicBezTo>
                      <a:pt x="40" y="21"/>
                      <a:pt x="38" y="20"/>
                      <a:pt x="37" y="20"/>
                    </a:cubicBezTo>
                    <a:cubicBezTo>
                      <a:pt x="41" y="17"/>
                      <a:pt x="44" y="15"/>
                      <a:pt x="48" y="13"/>
                    </a:cubicBezTo>
                    <a:close/>
                    <a:moveTo>
                      <a:pt x="28" y="28"/>
                    </a:moveTo>
                    <a:cubicBezTo>
                      <a:pt x="29" y="27"/>
                      <a:pt x="30" y="26"/>
                      <a:pt x="31" y="25"/>
                    </a:cubicBezTo>
                    <a:cubicBezTo>
                      <a:pt x="33" y="25"/>
                      <a:pt x="35" y="26"/>
                      <a:pt x="36" y="26"/>
                    </a:cubicBezTo>
                    <a:cubicBezTo>
                      <a:pt x="37" y="26"/>
                      <a:pt x="37" y="26"/>
                      <a:pt x="37" y="26"/>
                    </a:cubicBezTo>
                    <a:cubicBezTo>
                      <a:pt x="34" y="32"/>
                      <a:pt x="30" y="39"/>
                      <a:pt x="28" y="46"/>
                    </a:cubicBezTo>
                    <a:cubicBezTo>
                      <a:pt x="28" y="46"/>
                      <a:pt x="27" y="46"/>
                      <a:pt x="27" y="46"/>
                    </a:cubicBezTo>
                    <a:cubicBezTo>
                      <a:pt x="23" y="44"/>
                      <a:pt x="20" y="43"/>
                      <a:pt x="17" y="41"/>
                    </a:cubicBezTo>
                    <a:cubicBezTo>
                      <a:pt x="20" y="36"/>
                      <a:pt x="24" y="32"/>
                      <a:pt x="28" y="28"/>
                    </a:cubicBezTo>
                    <a:close/>
                    <a:moveTo>
                      <a:pt x="14" y="46"/>
                    </a:moveTo>
                    <a:cubicBezTo>
                      <a:pt x="18" y="48"/>
                      <a:pt x="22" y="50"/>
                      <a:pt x="26" y="52"/>
                    </a:cubicBezTo>
                    <a:cubicBezTo>
                      <a:pt x="24" y="60"/>
                      <a:pt x="23" y="69"/>
                      <a:pt x="22" y="78"/>
                    </a:cubicBezTo>
                    <a:cubicBezTo>
                      <a:pt x="6" y="78"/>
                      <a:pt x="6" y="78"/>
                      <a:pt x="6" y="78"/>
                    </a:cubicBezTo>
                    <a:cubicBezTo>
                      <a:pt x="6" y="67"/>
                      <a:pt x="9" y="56"/>
                      <a:pt x="14" y="46"/>
                    </a:cubicBezTo>
                    <a:close/>
                    <a:moveTo>
                      <a:pt x="6" y="84"/>
                    </a:moveTo>
                    <a:cubicBezTo>
                      <a:pt x="22" y="84"/>
                      <a:pt x="22" y="84"/>
                      <a:pt x="22" y="84"/>
                    </a:cubicBezTo>
                    <a:cubicBezTo>
                      <a:pt x="23" y="93"/>
                      <a:pt x="24" y="102"/>
                      <a:pt x="26" y="110"/>
                    </a:cubicBezTo>
                    <a:cubicBezTo>
                      <a:pt x="26" y="110"/>
                      <a:pt x="25" y="110"/>
                      <a:pt x="25" y="111"/>
                    </a:cubicBezTo>
                    <a:cubicBezTo>
                      <a:pt x="21" y="112"/>
                      <a:pt x="17" y="114"/>
                      <a:pt x="14" y="116"/>
                    </a:cubicBezTo>
                    <a:cubicBezTo>
                      <a:pt x="9" y="106"/>
                      <a:pt x="6" y="95"/>
                      <a:pt x="6" y="84"/>
                    </a:cubicBezTo>
                    <a:close/>
                    <a:moveTo>
                      <a:pt x="28" y="134"/>
                    </a:moveTo>
                    <a:cubicBezTo>
                      <a:pt x="24" y="130"/>
                      <a:pt x="20" y="126"/>
                      <a:pt x="17" y="121"/>
                    </a:cubicBezTo>
                    <a:cubicBezTo>
                      <a:pt x="20" y="119"/>
                      <a:pt x="24" y="118"/>
                      <a:pt x="28" y="116"/>
                    </a:cubicBezTo>
                    <a:cubicBezTo>
                      <a:pt x="30" y="123"/>
                      <a:pt x="34" y="130"/>
                      <a:pt x="37" y="135"/>
                    </a:cubicBezTo>
                    <a:cubicBezTo>
                      <a:pt x="35" y="136"/>
                      <a:pt x="33" y="137"/>
                      <a:pt x="31" y="137"/>
                    </a:cubicBezTo>
                    <a:cubicBezTo>
                      <a:pt x="30" y="136"/>
                      <a:pt x="29" y="135"/>
                      <a:pt x="28" y="134"/>
                    </a:cubicBezTo>
                    <a:close/>
                    <a:moveTo>
                      <a:pt x="37" y="142"/>
                    </a:moveTo>
                    <a:cubicBezTo>
                      <a:pt x="37" y="142"/>
                      <a:pt x="38" y="142"/>
                      <a:pt x="38" y="142"/>
                    </a:cubicBezTo>
                    <a:cubicBezTo>
                      <a:pt x="39" y="141"/>
                      <a:pt x="40" y="141"/>
                      <a:pt x="41" y="141"/>
                    </a:cubicBezTo>
                    <a:cubicBezTo>
                      <a:pt x="43" y="144"/>
                      <a:pt x="46" y="146"/>
                      <a:pt x="48" y="149"/>
                    </a:cubicBezTo>
                    <a:cubicBezTo>
                      <a:pt x="44" y="147"/>
                      <a:pt x="41" y="145"/>
                      <a:pt x="37" y="142"/>
                    </a:cubicBezTo>
                    <a:close/>
                    <a:moveTo>
                      <a:pt x="48" y="139"/>
                    </a:moveTo>
                    <a:cubicBezTo>
                      <a:pt x="51" y="139"/>
                      <a:pt x="54" y="138"/>
                      <a:pt x="56" y="138"/>
                    </a:cubicBezTo>
                    <a:cubicBezTo>
                      <a:pt x="59" y="144"/>
                      <a:pt x="61" y="148"/>
                      <a:pt x="64" y="152"/>
                    </a:cubicBezTo>
                    <a:cubicBezTo>
                      <a:pt x="58" y="149"/>
                      <a:pt x="53" y="145"/>
                      <a:pt x="48" y="139"/>
                    </a:cubicBezTo>
                    <a:close/>
                    <a:moveTo>
                      <a:pt x="78" y="156"/>
                    </a:moveTo>
                    <a:cubicBezTo>
                      <a:pt x="76" y="155"/>
                      <a:pt x="73" y="153"/>
                      <a:pt x="71" y="151"/>
                    </a:cubicBezTo>
                    <a:cubicBezTo>
                      <a:pt x="68" y="148"/>
                      <a:pt x="65" y="143"/>
                      <a:pt x="63" y="137"/>
                    </a:cubicBezTo>
                    <a:cubicBezTo>
                      <a:pt x="68" y="137"/>
                      <a:pt x="73" y="137"/>
                      <a:pt x="78" y="137"/>
                    </a:cubicBezTo>
                    <a:lnTo>
                      <a:pt x="78" y="156"/>
                    </a:lnTo>
                    <a:close/>
                    <a:moveTo>
                      <a:pt x="78" y="130"/>
                    </a:moveTo>
                    <a:cubicBezTo>
                      <a:pt x="72" y="130"/>
                      <a:pt x="66" y="131"/>
                      <a:pt x="61" y="131"/>
                    </a:cubicBezTo>
                    <a:cubicBezTo>
                      <a:pt x="60" y="129"/>
                      <a:pt x="59" y="127"/>
                      <a:pt x="58" y="124"/>
                    </a:cubicBezTo>
                    <a:cubicBezTo>
                      <a:pt x="57" y="119"/>
                      <a:pt x="56" y="114"/>
                      <a:pt x="55" y="109"/>
                    </a:cubicBezTo>
                    <a:cubicBezTo>
                      <a:pt x="62" y="108"/>
                      <a:pt x="70" y="108"/>
                      <a:pt x="78" y="108"/>
                    </a:cubicBezTo>
                    <a:lnTo>
                      <a:pt x="78" y="130"/>
                    </a:lnTo>
                    <a:close/>
                    <a:moveTo>
                      <a:pt x="78" y="101"/>
                    </a:moveTo>
                    <a:cubicBezTo>
                      <a:pt x="70" y="102"/>
                      <a:pt x="62" y="102"/>
                      <a:pt x="54" y="103"/>
                    </a:cubicBezTo>
                    <a:cubicBezTo>
                      <a:pt x="54" y="97"/>
                      <a:pt x="53" y="91"/>
                      <a:pt x="53" y="84"/>
                    </a:cubicBezTo>
                    <a:cubicBezTo>
                      <a:pt x="78" y="84"/>
                      <a:pt x="78" y="84"/>
                      <a:pt x="78" y="84"/>
                    </a:cubicBezTo>
                    <a:lnTo>
                      <a:pt x="78" y="101"/>
                    </a:lnTo>
                    <a:close/>
                    <a:moveTo>
                      <a:pt x="78" y="78"/>
                    </a:moveTo>
                    <a:cubicBezTo>
                      <a:pt x="53" y="78"/>
                      <a:pt x="53" y="78"/>
                      <a:pt x="53" y="78"/>
                    </a:cubicBezTo>
                    <a:cubicBezTo>
                      <a:pt x="53" y="71"/>
                      <a:pt x="54" y="65"/>
                      <a:pt x="54" y="59"/>
                    </a:cubicBezTo>
                    <a:cubicBezTo>
                      <a:pt x="62" y="60"/>
                      <a:pt x="70" y="60"/>
                      <a:pt x="78" y="61"/>
                    </a:cubicBezTo>
                    <a:lnTo>
                      <a:pt x="78" y="78"/>
                    </a:lnTo>
                    <a:close/>
                    <a:moveTo>
                      <a:pt x="78" y="54"/>
                    </a:moveTo>
                    <a:cubicBezTo>
                      <a:pt x="70" y="54"/>
                      <a:pt x="62" y="54"/>
                      <a:pt x="55" y="53"/>
                    </a:cubicBezTo>
                    <a:cubicBezTo>
                      <a:pt x="57" y="44"/>
                      <a:pt x="58" y="37"/>
                      <a:pt x="61" y="31"/>
                    </a:cubicBezTo>
                    <a:cubicBezTo>
                      <a:pt x="66" y="31"/>
                      <a:pt x="72" y="32"/>
                      <a:pt x="78" y="32"/>
                    </a:cubicBezTo>
                    <a:lnTo>
                      <a:pt x="78" y="54"/>
                    </a:lnTo>
                    <a:close/>
                    <a:moveTo>
                      <a:pt x="63" y="25"/>
                    </a:moveTo>
                    <a:cubicBezTo>
                      <a:pt x="65" y="19"/>
                      <a:pt x="68" y="14"/>
                      <a:pt x="71" y="11"/>
                    </a:cubicBezTo>
                    <a:cubicBezTo>
                      <a:pt x="73" y="9"/>
                      <a:pt x="76" y="7"/>
                      <a:pt x="78" y="6"/>
                    </a:cubicBezTo>
                    <a:cubicBezTo>
                      <a:pt x="78" y="25"/>
                      <a:pt x="78" y="25"/>
                      <a:pt x="78" y="25"/>
                    </a:cubicBezTo>
                    <a:cubicBezTo>
                      <a:pt x="73" y="25"/>
                      <a:pt x="68" y="25"/>
                      <a:pt x="63" y="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sp>
        <p:nvSpPr>
          <p:cNvPr id="70" name="任意多边形 69"/>
          <p:cNvSpPr/>
          <p:nvPr/>
        </p:nvSpPr>
        <p:spPr>
          <a:xfrm rot="6916869">
            <a:off x="6932964" y="3205053"/>
            <a:ext cx="1422030" cy="1277006"/>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solidFill>
            <a:srgbClr val="2FA598"/>
          </a:solidFill>
          <a:ln w="25400">
            <a:noFill/>
          </a:ln>
          <a:effectLst>
            <a:innerShdw blurRad="1524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0" name="组合 9"/>
          <p:cNvGrpSpPr/>
          <p:nvPr/>
        </p:nvGrpSpPr>
        <p:grpSpPr>
          <a:xfrm>
            <a:off x="6911208" y="2812030"/>
            <a:ext cx="1277006" cy="1422030"/>
            <a:chOff x="6911208" y="2812030"/>
            <a:chExt cx="1277006" cy="1422030"/>
          </a:xfrm>
        </p:grpSpPr>
        <p:sp>
          <p:nvSpPr>
            <p:cNvPr id="71" name="任意多边形 70"/>
            <p:cNvSpPr/>
            <p:nvPr/>
          </p:nvSpPr>
          <p:spPr>
            <a:xfrm rot="5400000">
              <a:off x="6838696" y="2884542"/>
              <a:ext cx="1422030" cy="1277006"/>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0" name="组合 89"/>
            <p:cNvGrpSpPr/>
            <p:nvPr/>
          </p:nvGrpSpPr>
          <p:grpSpPr>
            <a:xfrm>
              <a:off x="7230623" y="3209347"/>
              <a:ext cx="638175" cy="630238"/>
              <a:chOff x="2089150" y="2809876"/>
              <a:chExt cx="638175" cy="630238"/>
            </a:xfrm>
            <a:solidFill>
              <a:srgbClr val="2FA598"/>
            </a:solidFill>
          </p:grpSpPr>
          <p:sp>
            <p:nvSpPr>
              <p:cNvPr id="86" name="Freeform 828"/>
              <p:cNvSpPr>
                <a:spLocks noEditPoints="1"/>
              </p:cNvSpPr>
              <p:nvPr/>
            </p:nvSpPr>
            <p:spPr bwMode="auto">
              <a:xfrm>
                <a:off x="2089150" y="2809876"/>
                <a:ext cx="552450" cy="630238"/>
              </a:xfrm>
              <a:custGeom>
                <a:avLst/>
                <a:gdLst>
                  <a:gd name="T0" fmla="*/ 0 w 147"/>
                  <a:gd name="T1" fmla="*/ 10 h 168"/>
                  <a:gd name="T2" fmla="*/ 0 w 147"/>
                  <a:gd name="T3" fmla="*/ 158 h 168"/>
                  <a:gd name="T4" fmla="*/ 10 w 147"/>
                  <a:gd name="T5" fmla="*/ 168 h 168"/>
                  <a:gd name="T6" fmla="*/ 22 w 147"/>
                  <a:gd name="T7" fmla="*/ 168 h 168"/>
                  <a:gd name="T8" fmla="*/ 22 w 147"/>
                  <a:gd name="T9" fmla="*/ 0 h 168"/>
                  <a:gd name="T10" fmla="*/ 10 w 147"/>
                  <a:gd name="T11" fmla="*/ 0 h 168"/>
                  <a:gd name="T12" fmla="*/ 0 w 147"/>
                  <a:gd name="T13" fmla="*/ 10 h 168"/>
                  <a:gd name="T14" fmla="*/ 34 w 147"/>
                  <a:gd name="T15" fmla="*/ 0 h 168"/>
                  <a:gd name="T16" fmla="*/ 34 w 147"/>
                  <a:gd name="T17" fmla="*/ 168 h 168"/>
                  <a:gd name="T18" fmla="*/ 147 w 147"/>
                  <a:gd name="T19" fmla="*/ 168 h 168"/>
                  <a:gd name="T20" fmla="*/ 147 w 147"/>
                  <a:gd name="T21" fmla="*/ 0 h 168"/>
                  <a:gd name="T22" fmla="*/ 34 w 147"/>
                  <a:gd name="T23" fmla="*/ 0 h 168"/>
                  <a:gd name="T24" fmla="*/ 134 w 147"/>
                  <a:gd name="T25" fmla="*/ 124 h 168"/>
                  <a:gd name="T26" fmla="*/ 47 w 147"/>
                  <a:gd name="T27" fmla="*/ 124 h 168"/>
                  <a:gd name="T28" fmla="*/ 47 w 147"/>
                  <a:gd name="T29" fmla="*/ 111 h 168"/>
                  <a:gd name="T30" fmla="*/ 58 w 147"/>
                  <a:gd name="T31" fmla="*/ 104 h 168"/>
                  <a:gd name="T32" fmla="*/ 71 w 147"/>
                  <a:gd name="T33" fmla="*/ 99 h 168"/>
                  <a:gd name="T34" fmla="*/ 75 w 147"/>
                  <a:gd name="T35" fmla="*/ 98 h 168"/>
                  <a:gd name="T36" fmla="*/ 79 w 147"/>
                  <a:gd name="T37" fmla="*/ 92 h 168"/>
                  <a:gd name="T38" fmla="*/ 80 w 147"/>
                  <a:gd name="T39" fmla="*/ 91 h 168"/>
                  <a:gd name="T40" fmla="*/ 78 w 147"/>
                  <a:gd name="T41" fmla="*/ 87 h 168"/>
                  <a:gd name="T42" fmla="*/ 77 w 147"/>
                  <a:gd name="T43" fmla="*/ 80 h 168"/>
                  <a:gd name="T44" fmla="*/ 76 w 147"/>
                  <a:gd name="T45" fmla="*/ 80 h 168"/>
                  <a:gd name="T46" fmla="*/ 73 w 147"/>
                  <a:gd name="T47" fmla="*/ 70 h 168"/>
                  <a:gd name="T48" fmla="*/ 74 w 147"/>
                  <a:gd name="T49" fmla="*/ 66 h 168"/>
                  <a:gd name="T50" fmla="*/ 81 w 147"/>
                  <a:gd name="T51" fmla="*/ 46 h 168"/>
                  <a:gd name="T52" fmla="*/ 99 w 147"/>
                  <a:gd name="T53" fmla="*/ 46 h 168"/>
                  <a:gd name="T54" fmla="*/ 101 w 147"/>
                  <a:gd name="T55" fmla="*/ 48 h 168"/>
                  <a:gd name="T56" fmla="*/ 104 w 147"/>
                  <a:gd name="T57" fmla="*/ 48 h 168"/>
                  <a:gd name="T58" fmla="*/ 106 w 147"/>
                  <a:gd name="T59" fmla="*/ 52 h 168"/>
                  <a:gd name="T60" fmla="*/ 107 w 147"/>
                  <a:gd name="T61" fmla="*/ 58 h 168"/>
                  <a:gd name="T62" fmla="*/ 106 w 147"/>
                  <a:gd name="T63" fmla="*/ 66 h 168"/>
                  <a:gd name="T64" fmla="*/ 107 w 147"/>
                  <a:gd name="T65" fmla="*/ 69 h 168"/>
                  <a:gd name="T66" fmla="*/ 107 w 147"/>
                  <a:gd name="T67" fmla="*/ 75 h 168"/>
                  <a:gd name="T68" fmla="*/ 106 w 147"/>
                  <a:gd name="T69" fmla="*/ 79 h 168"/>
                  <a:gd name="T70" fmla="*/ 103 w 147"/>
                  <a:gd name="T71" fmla="*/ 81 h 168"/>
                  <a:gd name="T72" fmla="*/ 103 w 147"/>
                  <a:gd name="T73" fmla="*/ 86 h 168"/>
                  <a:gd name="T74" fmla="*/ 100 w 147"/>
                  <a:gd name="T75" fmla="*/ 91 h 168"/>
                  <a:gd name="T76" fmla="*/ 103 w 147"/>
                  <a:gd name="T77" fmla="*/ 92 h 168"/>
                  <a:gd name="T78" fmla="*/ 106 w 147"/>
                  <a:gd name="T79" fmla="*/ 98 h 168"/>
                  <a:gd name="T80" fmla="*/ 110 w 147"/>
                  <a:gd name="T81" fmla="*/ 99 h 168"/>
                  <a:gd name="T82" fmla="*/ 124 w 147"/>
                  <a:gd name="T83" fmla="*/ 104 h 168"/>
                  <a:gd name="T84" fmla="*/ 134 w 147"/>
                  <a:gd name="T85" fmla="*/ 111 h 168"/>
                  <a:gd name="T86" fmla="*/ 134 w 147"/>
                  <a:gd name="T87" fmla="*/ 124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47" h="168">
                    <a:moveTo>
                      <a:pt x="0" y="10"/>
                    </a:moveTo>
                    <a:cubicBezTo>
                      <a:pt x="0" y="158"/>
                      <a:pt x="0" y="158"/>
                      <a:pt x="0" y="158"/>
                    </a:cubicBezTo>
                    <a:cubicBezTo>
                      <a:pt x="0" y="164"/>
                      <a:pt x="4" y="168"/>
                      <a:pt x="10" y="168"/>
                    </a:cubicBezTo>
                    <a:cubicBezTo>
                      <a:pt x="22" y="168"/>
                      <a:pt x="22" y="168"/>
                      <a:pt x="22" y="168"/>
                    </a:cubicBezTo>
                    <a:cubicBezTo>
                      <a:pt x="22" y="0"/>
                      <a:pt x="22" y="0"/>
                      <a:pt x="22" y="0"/>
                    </a:cubicBezTo>
                    <a:cubicBezTo>
                      <a:pt x="10" y="0"/>
                      <a:pt x="10" y="0"/>
                      <a:pt x="10" y="0"/>
                    </a:cubicBezTo>
                    <a:cubicBezTo>
                      <a:pt x="4" y="0"/>
                      <a:pt x="0" y="4"/>
                      <a:pt x="0" y="10"/>
                    </a:cubicBezTo>
                    <a:close/>
                    <a:moveTo>
                      <a:pt x="34" y="0"/>
                    </a:moveTo>
                    <a:cubicBezTo>
                      <a:pt x="34" y="168"/>
                      <a:pt x="34" y="168"/>
                      <a:pt x="34" y="168"/>
                    </a:cubicBezTo>
                    <a:cubicBezTo>
                      <a:pt x="147" y="168"/>
                      <a:pt x="147" y="168"/>
                      <a:pt x="147" y="168"/>
                    </a:cubicBezTo>
                    <a:cubicBezTo>
                      <a:pt x="147" y="0"/>
                      <a:pt x="147" y="0"/>
                      <a:pt x="147" y="0"/>
                    </a:cubicBezTo>
                    <a:lnTo>
                      <a:pt x="34" y="0"/>
                    </a:lnTo>
                    <a:close/>
                    <a:moveTo>
                      <a:pt x="134" y="124"/>
                    </a:moveTo>
                    <a:cubicBezTo>
                      <a:pt x="47" y="124"/>
                      <a:pt x="47" y="124"/>
                      <a:pt x="47" y="124"/>
                    </a:cubicBezTo>
                    <a:cubicBezTo>
                      <a:pt x="47" y="120"/>
                      <a:pt x="47" y="114"/>
                      <a:pt x="47" y="111"/>
                    </a:cubicBezTo>
                    <a:cubicBezTo>
                      <a:pt x="49" y="107"/>
                      <a:pt x="54" y="106"/>
                      <a:pt x="58" y="104"/>
                    </a:cubicBezTo>
                    <a:cubicBezTo>
                      <a:pt x="62" y="103"/>
                      <a:pt x="67" y="100"/>
                      <a:pt x="71" y="99"/>
                    </a:cubicBezTo>
                    <a:cubicBezTo>
                      <a:pt x="72" y="98"/>
                      <a:pt x="74" y="98"/>
                      <a:pt x="75" y="98"/>
                    </a:cubicBezTo>
                    <a:cubicBezTo>
                      <a:pt x="76" y="97"/>
                      <a:pt x="78" y="93"/>
                      <a:pt x="79" y="92"/>
                    </a:cubicBezTo>
                    <a:cubicBezTo>
                      <a:pt x="80" y="91"/>
                      <a:pt x="80" y="91"/>
                      <a:pt x="80" y="91"/>
                    </a:cubicBezTo>
                    <a:cubicBezTo>
                      <a:pt x="80" y="89"/>
                      <a:pt x="79" y="89"/>
                      <a:pt x="78" y="87"/>
                    </a:cubicBezTo>
                    <a:cubicBezTo>
                      <a:pt x="78" y="85"/>
                      <a:pt x="78" y="82"/>
                      <a:pt x="77" y="80"/>
                    </a:cubicBezTo>
                    <a:cubicBezTo>
                      <a:pt x="77" y="80"/>
                      <a:pt x="76" y="80"/>
                      <a:pt x="76" y="80"/>
                    </a:cubicBezTo>
                    <a:cubicBezTo>
                      <a:pt x="73" y="78"/>
                      <a:pt x="73" y="72"/>
                      <a:pt x="73" y="70"/>
                    </a:cubicBezTo>
                    <a:cubicBezTo>
                      <a:pt x="73" y="69"/>
                      <a:pt x="74" y="68"/>
                      <a:pt x="74" y="66"/>
                    </a:cubicBezTo>
                    <a:cubicBezTo>
                      <a:pt x="71" y="54"/>
                      <a:pt x="75" y="48"/>
                      <a:pt x="81" y="46"/>
                    </a:cubicBezTo>
                    <a:cubicBezTo>
                      <a:pt x="85" y="45"/>
                      <a:pt x="92" y="42"/>
                      <a:pt x="99" y="46"/>
                    </a:cubicBezTo>
                    <a:cubicBezTo>
                      <a:pt x="101" y="48"/>
                      <a:pt x="101" y="48"/>
                      <a:pt x="101" y="48"/>
                    </a:cubicBezTo>
                    <a:cubicBezTo>
                      <a:pt x="104" y="48"/>
                      <a:pt x="104" y="48"/>
                      <a:pt x="104" y="48"/>
                    </a:cubicBezTo>
                    <a:cubicBezTo>
                      <a:pt x="105" y="49"/>
                      <a:pt x="106" y="52"/>
                      <a:pt x="106" y="52"/>
                    </a:cubicBezTo>
                    <a:cubicBezTo>
                      <a:pt x="107" y="54"/>
                      <a:pt x="107" y="55"/>
                      <a:pt x="107" y="58"/>
                    </a:cubicBezTo>
                    <a:cubicBezTo>
                      <a:pt x="107" y="59"/>
                      <a:pt x="106" y="64"/>
                      <a:pt x="106" y="66"/>
                    </a:cubicBezTo>
                    <a:cubicBezTo>
                      <a:pt x="106" y="67"/>
                      <a:pt x="107" y="67"/>
                      <a:pt x="107" y="69"/>
                    </a:cubicBezTo>
                    <a:cubicBezTo>
                      <a:pt x="108" y="71"/>
                      <a:pt x="108" y="73"/>
                      <a:pt x="107" y="75"/>
                    </a:cubicBezTo>
                    <a:cubicBezTo>
                      <a:pt x="107" y="76"/>
                      <a:pt x="107" y="78"/>
                      <a:pt x="106" y="79"/>
                    </a:cubicBezTo>
                    <a:cubicBezTo>
                      <a:pt x="105" y="80"/>
                      <a:pt x="104" y="80"/>
                      <a:pt x="103" y="81"/>
                    </a:cubicBezTo>
                    <a:cubicBezTo>
                      <a:pt x="103" y="82"/>
                      <a:pt x="103" y="85"/>
                      <a:pt x="103" y="86"/>
                    </a:cubicBezTo>
                    <a:cubicBezTo>
                      <a:pt x="102" y="88"/>
                      <a:pt x="100" y="89"/>
                      <a:pt x="100" y="91"/>
                    </a:cubicBezTo>
                    <a:cubicBezTo>
                      <a:pt x="101" y="91"/>
                      <a:pt x="102" y="91"/>
                      <a:pt x="103" y="92"/>
                    </a:cubicBezTo>
                    <a:cubicBezTo>
                      <a:pt x="103" y="93"/>
                      <a:pt x="105" y="97"/>
                      <a:pt x="106" y="98"/>
                    </a:cubicBezTo>
                    <a:cubicBezTo>
                      <a:pt x="108" y="98"/>
                      <a:pt x="109" y="98"/>
                      <a:pt x="110" y="99"/>
                    </a:cubicBezTo>
                    <a:cubicBezTo>
                      <a:pt x="114" y="100"/>
                      <a:pt x="119" y="103"/>
                      <a:pt x="124" y="104"/>
                    </a:cubicBezTo>
                    <a:cubicBezTo>
                      <a:pt x="128" y="106"/>
                      <a:pt x="132" y="107"/>
                      <a:pt x="134" y="111"/>
                    </a:cubicBezTo>
                    <a:cubicBezTo>
                      <a:pt x="134" y="114"/>
                      <a:pt x="134" y="120"/>
                      <a:pt x="134" y="12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7" name="Rectangle 829"/>
              <p:cNvSpPr>
                <a:spLocks noChangeArrowheads="1"/>
              </p:cNvSpPr>
              <p:nvPr/>
            </p:nvSpPr>
            <p:spPr bwMode="auto">
              <a:xfrm>
                <a:off x="2671762" y="2809876"/>
                <a:ext cx="55563" cy="1428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8" name="Rectangle 830"/>
              <p:cNvSpPr>
                <a:spLocks noChangeArrowheads="1"/>
              </p:cNvSpPr>
              <p:nvPr/>
            </p:nvSpPr>
            <p:spPr bwMode="auto">
              <a:xfrm>
                <a:off x="2671762" y="2990851"/>
                <a:ext cx="55563" cy="1460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9" name="Rectangle 831"/>
              <p:cNvSpPr>
                <a:spLocks noChangeArrowheads="1"/>
              </p:cNvSpPr>
              <p:nvPr/>
            </p:nvSpPr>
            <p:spPr bwMode="auto">
              <a:xfrm>
                <a:off x="2671762" y="3173413"/>
                <a:ext cx="55563" cy="1460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sp>
        <p:nvSpPr>
          <p:cNvPr id="73" name="任意多边形 72"/>
          <p:cNvSpPr/>
          <p:nvPr/>
        </p:nvSpPr>
        <p:spPr>
          <a:xfrm rot="14683131" flipV="1">
            <a:off x="9687050" y="2884542"/>
            <a:ext cx="1422030" cy="1277006"/>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solidFill>
            <a:srgbClr val="2FA598"/>
          </a:solidFill>
          <a:ln w="25400">
            <a:noFill/>
          </a:ln>
          <a:effectLst>
            <a:innerShdw blurRad="1524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9665294" y="3132541"/>
            <a:ext cx="1277006" cy="1422030"/>
            <a:chOff x="9665294" y="3132541"/>
            <a:chExt cx="1277006" cy="1422030"/>
          </a:xfrm>
        </p:grpSpPr>
        <p:sp>
          <p:nvSpPr>
            <p:cNvPr id="74" name="任意多边形 73"/>
            <p:cNvSpPr/>
            <p:nvPr/>
          </p:nvSpPr>
          <p:spPr>
            <a:xfrm rot="16200000" flipV="1">
              <a:off x="9592782" y="3205053"/>
              <a:ext cx="1422030" cy="1277006"/>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5" name="Freeform 817"/>
            <p:cNvSpPr>
              <a:spLocks noEditPoints="1"/>
            </p:cNvSpPr>
            <p:nvPr/>
          </p:nvSpPr>
          <p:spPr bwMode="auto">
            <a:xfrm>
              <a:off x="9976772" y="3554629"/>
              <a:ext cx="654050" cy="652463"/>
            </a:xfrm>
            <a:custGeom>
              <a:avLst/>
              <a:gdLst>
                <a:gd name="T0" fmla="*/ 85 w 174"/>
                <a:gd name="T1" fmla="*/ 72 h 174"/>
                <a:gd name="T2" fmla="*/ 119 w 174"/>
                <a:gd name="T3" fmla="*/ 109 h 174"/>
                <a:gd name="T4" fmla="*/ 87 w 174"/>
                <a:gd name="T5" fmla="*/ 0 h 174"/>
                <a:gd name="T6" fmla="*/ 87 w 174"/>
                <a:gd name="T7" fmla="*/ 0 h 174"/>
                <a:gd name="T8" fmla="*/ 129 w 174"/>
                <a:gd name="T9" fmla="*/ 38 h 174"/>
                <a:gd name="T10" fmla="*/ 111 w 174"/>
                <a:gd name="T11" fmla="*/ 36 h 174"/>
                <a:gd name="T12" fmla="*/ 113 w 174"/>
                <a:gd name="T13" fmla="*/ 28 h 174"/>
                <a:gd name="T14" fmla="*/ 103 w 174"/>
                <a:gd name="T15" fmla="*/ 27 h 174"/>
                <a:gd name="T16" fmla="*/ 100 w 174"/>
                <a:gd name="T17" fmla="*/ 30 h 174"/>
                <a:gd name="T18" fmla="*/ 93 w 174"/>
                <a:gd name="T19" fmla="*/ 27 h 174"/>
                <a:gd name="T20" fmla="*/ 82 w 174"/>
                <a:gd name="T21" fmla="*/ 25 h 174"/>
                <a:gd name="T22" fmla="*/ 79 w 174"/>
                <a:gd name="T23" fmla="*/ 25 h 174"/>
                <a:gd name="T24" fmla="*/ 78 w 174"/>
                <a:gd name="T25" fmla="*/ 41 h 174"/>
                <a:gd name="T26" fmla="*/ 87 w 174"/>
                <a:gd name="T27" fmla="*/ 44 h 174"/>
                <a:gd name="T28" fmla="*/ 96 w 174"/>
                <a:gd name="T29" fmla="*/ 32 h 174"/>
                <a:gd name="T30" fmla="*/ 107 w 174"/>
                <a:gd name="T31" fmla="*/ 38 h 174"/>
                <a:gd name="T32" fmla="*/ 98 w 174"/>
                <a:gd name="T33" fmla="*/ 52 h 174"/>
                <a:gd name="T34" fmla="*/ 108 w 174"/>
                <a:gd name="T35" fmla="*/ 54 h 174"/>
                <a:gd name="T36" fmla="*/ 117 w 174"/>
                <a:gd name="T37" fmla="*/ 53 h 174"/>
                <a:gd name="T38" fmla="*/ 104 w 174"/>
                <a:gd name="T39" fmla="*/ 55 h 174"/>
                <a:gd name="T40" fmla="*/ 93 w 174"/>
                <a:gd name="T41" fmla="*/ 64 h 174"/>
                <a:gd name="T42" fmla="*/ 88 w 174"/>
                <a:gd name="T43" fmla="*/ 70 h 174"/>
                <a:gd name="T44" fmla="*/ 72 w 174"/>
                <a:gd name="T45" fmla="*/ 75 h 174"/>
                <a:gd name="T46" fmla="*/ 77 w 174"/>
                <a:gd name="T47" fmla="*/ 89 h 174"/>
                <a:gd name="T48" fmla="*/ 84 w 174"/>
                <a:gd name="T49" fmla="*/ 97 h 174"/>
                <a:gd name="T50" fmla="*/ 100 w 174"/>
                <a:gd name="T51" fmla="*/ 95 h 174"/>
                <a:gd name="T52" fmla="*/ 116 w 174"/>
                <a:gd name="T53" fmla="*/ 102 h 174"/>
                <a:gd name="T54" fmla="*/ 121 w 174"/>
                <a:gd name="T55" fmla="*/ 109 h 174"/>
                <a:gd name="T56" fmla="*/ 137 w 174"/>
                <a:gd name="T57" fmla="*/ 114 h 174"/>
                <a:gd name="T58" fmla="*/ 130 w 174"/>
                <a:gd name="T59" fmla="*/ 132 h 174"/>
                <a:gd name="T60" fmla="*/ 122 w 174"/>
                <a:gd name="T61" fmla="*/ 139 h 174"/>
                <a:gd name="T62" fmla="*/ 113 w 174"/>
                <a:gd name="T63" fmla="*/ 148 h 174"/>
                <a:gd name="T64" fmla="*/ 101 w 174"/>
                <a:gd name="T65" fmla="*/ 161 h 174"/>
                <a:gd name="T66" fmla="*/ 94 w 174"/>
                <a:gd name="T67" fmla="*/ 159 h 174"/>
                <a:gd name="T68" fmla="*/ 97 w 174"/>
                <a:gd name="T69" fmla="*/ 136 h 174"/>
                <a:gd name="T70" fmla="*/ 86 w 174"/>
                <a:gd name="T71" fmla="*/ 114 h 174"/>
                <a:gd name="T72" fmla="*/ 88 w 174"/>
                <a:gd name="T73" fmla="*/ 99 h 174"/>
                <a:gd name="T74" fmla="*/ 75 w 174"/>
                <a:gd name="T75" fmla="*/ 93 h 174"/>
                <a:gd name="T76" fmla="*/ 56 w 174"/>
                <a:gd name="T77" fmla="*/ 82 h 174"/>
                <a:gd name="T78" fmla="*/ 52 w 174"/>
                <a:gd name="T79" fmla="*/ 79 h 174"/>
                <a:gd name="T80" fmla="*/ 40 w 174"/>
                <a:gd name="T81" fmla="*/ 67 h 174"/>
                <a:gd name="T82" fmla="*/ 34 w 174"/>
                <a:gd name="T83" fmla="*/ 46 h 174"/>
                <a:gd name="T84" fmla="*/ 59 w 174"/>
                <a:gd name="T85" fmla="*/ 17 h 174"/>
                <a:gd name="T86" fmla="*/ 55 w 174"/>
                <a:gd name="T87" fmla="*/ 22 h 174"/>
                <a:gd name="T88" fmla="*/ 65 w 174"/>
                <a:gd name="T89" fmla="*/ 21 h 174"/>
                <a:gd name="T90" fmla="*/ 73 w 174"/>
                <a:gd name="T91" fmla="*/ 19 h 174"/>
                <a:gd name="T92" fmla="*/ 76 w 174"/>
                <a:gd name="T93" fmla="*/ 14 h 174"/>
                <a:gd name="T94" fmla="*/ 71 w 174"/>
                <a:gd name="T95" fmla="*/ 11 h 174"/>
                <a:gd name="T96" fmla="*/ 96 w 174"/>
                <a:gd name="T97" fmla="*/ 12 h 174"/>
                <a:gd name="T98" fmla="*/ 102 w 174"/>
                <a:gd name="T99" fmla="*/ 11 h 174"/>
                <a:gd name="T100" fmla="*/ 158 w 174"/>
                <a:gd name="T101" fmla="*/ 64 h 174"/>
                <a:gd name="T102" fmla="*/ 163 w 174"/>
                <a:gd name="T103" fmla="*/ 72 h 174"/>
                <a:gd name="T104" fmla="*/ 157 w 174"/>
                <a:gd name="T105" fmla="*/ 69 h 174"/>
                <a:gd name="T106" fmla="*/ 154 w 174"/>
                <a:gd name="T107" fmla="*/ 100 h 174"/>
                <a:gd name="T108" fmla="*/ 156 w 174"/>
                <a:gd name="T109" fmla="*/ 84 h 174"/>
                <a:gd name="T110" fmla="*/ 164 w 174"/>
                <a:gd name="T111" fmla="*/ 87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74" h="174">
                  <a:moveTo>
                    <a:pt x="85" y="72"/>
                  </a:moveTo>
                  <a:cubicBezTo>
                    <a:pt x="85" y="72"/>
                    <a:pt x="85" y="72"/>
                    <a:pt x="85" y="72"/>
                  </a:cubicBezTo>
                  <a:cubicBezTo>
                    <a:pt x="85" y="72"/>
                    <a:pt x="85" y="72"/>
                    <a:pt x="85" y="72"/>
                  </a:cubicBezTo>
                  <a:cubicBezTo>
                    <a:pt x="85" y="72"/>
                    <a:pt x="85" y="72"/>
                    <a:pt x="85" y="72"/>
                  </a:cubicBezTo>
                  <a:close/>
                  <a:moveTo>
                    <a:pt x="119" y="109"/>
                  </a:moveTo>
                  <a:cubicBezTo>
                    <a:pt x="119" y="109"/>
                    <a:pt x="119" y="109"/>
                    <a:pt x="119" y="109"/>
                  </a:cubicBezTo>
                  <a:cubicBezTo>
                    <a:pt x="119" y="109"/>
                    <a:pt x="119" y="109"/>
                    <a:pt x="119" y="109"/>
                  </a:cubicBezTo>
                  <a:cubicBezTo>
                    <a:pt x="119" y="109"/>
                    <a:pt x="119" y="109"/>
                    <a:pt x="119" y="109"/>
                  </a:cubicBezTo>
                  <a:close/>
                  <a:moveTo>
                    <a:pt x="120" y="109"/>
                  </a:moveTo>
                  <a:cubicBezTo>
                    <a:pt x="119" y="109"/>
                    <a:pt x="119" y="109"/>
                    <a:pt x="119" y="109"/>
                  </a:cubicBezTo>
                  <a:cubicBezTo>
                    <a:pt x="119" y="109"/>
                    <a:pt x="119" y="109"/>
                    <a:pt x="120" y="109"/>
                  </a:cubicBezTo>
                  <a:close/>
                  <a:moveTo>
                    <a:pt x="87" y="0"/>
                  </a:moveTo>
                  <a:cubicBezTo>
                    <a:pt x="39" y="0"/>
                    <a:pt x="0" y="39"/>
                    <a:pt x="0" y="87"/>
                  </a:cubicBezTo>
                  <a:cubicBezTo>
                    <a:pt x="0" y="135"/>
                    <a:pt x="39" y="174"/>
                    <a:pt x="87" y="174"/>
                  </a:cubicBezTo>
                  <a:cubicBezTo>
                    <a:pt x="135" y="174"/>
                    <a:pt x="174" y="135"/>
                    <a:pt x="174" y="87"/>
                  </a:cubicBezTo>
                  <a:cubicBezTo>
                    <a:pt x="174" y="39"/>
                    <a:pt x="135" y="0"/>
                    <a:pt x="87" y="0"/>
                  </a:cubicBezTo>
                  <a:close/>
                  <a:moveTo>
                    <a:pt x="143" y="34"/>
                  </a:moveTo>
                  <a:cubicBezTo>
                    <a:pt x="140" y="34"/>
                    <a:pt x="138" y="34"/>
                    <a:pt x="135" y="36"/>
                  </a:cubicBezTo>
                  <a:cubicBezTo>
                    <a:pt x="134" y="36"/>
                    <a:pt x="134" y="37"/>
                    <a:pt x="132" y="37"/>
                  </a:cubicBezTo>
                  <a:cubicBezTo>
                    <a:pt x="131" y="38"/>
                    <a:pt x="130" y="37"/>
                    <a:pt x="129" y="38"/>
                  </a:cubicBezTo>
                  <a:cubicBezTo>
                    <a:pt x="125" y="39"/>
                    <a:pt x="126" y="48"/>
                    <a:pt x="120" y="46"/>
                  </a:cubicBezTo>
                  <a:cubicBezTo>
                    <a:pt x="118" y="46"/>
                    <a:pt x="116" y="43"/>
                    <a:pt x="115" y="41"/>
                  </a:cubicBezTo>
                  <a:cubicBezTo>
                    <a:pt x="114" y="39"/>
                    <a:pt x="112" y="38"/>
                    <a:pt x="113" y="36"/>
                  </a:cubicBezTo>
                  <a:cubicBezTo>
                    <a:pt x="113" y="36"/>
                    <a:pt x="112" y="36"/>
                    <a:pt x="111" y="36"/>
                  </a:cubicBezTo>
                  <a:cubicBezTo>
                    <a:pt x="112" y="34"/>
                    <a:pt x="115" y="34"/>
                    <a:pt x="116" y="33"/>
                  </a:cubicBezTo>
                  <a:cubicBezTo>
                    <a:pt x="117" y="31"/>
                    <a:pt x="112" y="31"/>
                    <a:pt x="111" y="30"/>
                  </a:cubicBezTo>
                  <a:cubicBezTo>
                    <a:pt x="113" y="29"/>
                    <a:pt x="113" y="31"/>
                    <a:pt x="115" y="31"/>
                  </a:cubicBezTo>
                  <a:cubicBezTo>
                    <a:pt x="116" y="30"/>
                    <a:pt x="114" y="28"/>
                    <a:pt x="113" y="28"/>
                  </a:cubicBezTo>
                  <a:cubicBezTo>
                    <a:pt x="113" y="28"/>
                    <a:pt x="108" y="30"/>
                    <a:pt x="111" y="27"/>
                  </a:cubicBezTo>
                  <a:cubicBezTo>
                    <a:pt x="107" y="25"/>
                    <a:pt x="104" y="22"/>
                    <a:pt x="100" y="20"/>
                  </a:cubicBezTo>
                  <a:cubicBezTo>
                    <a:pt x="100" y="23"/>
                    <a:pt x="105" y="24"/>
                    <a:pt x="107" y="25"/>
                  </a:cubicBezTo>
                  <a:cubicBezTo>
                    <a:pt x="106" y="26"/>
                    <a:pt x="105" y="28"/>
                    <a:pt x="103" y="27"/>
                  </a:cubicBezTo>
                  <a:cubicBezTo>
                    <a:pt x="102" y="27"/>
                    <a:pt x="103" y="25"/>
                    <a:pt x="101" y="25"/>
                  </a:cubicBezTo>
                  <a:cubicBezTo>
                    <a:pt x="100" y="28"/>
                    <a:pt x="104" y="27"/>
                    <a:pt x="104" y="29"/>
                  </a:cubicBezTo>
                  <a:cubicBezTo>
                    <a:pt x="104" y="31"/>
                    <a:pt x="103" y="30"/>
                    <a:pt x="102" y="30"/>
                  </a:cubicBezTo>
                  <a:cubicBezTo>
                    <a:pt x="102" y="30"/>
                    <a:pt x="100" y="29"/>
                    <a:pt x="100" y="30"/>
                  </a:cubicBezTo>
                  <a:cubicBezTo>
                    <a:pt x="100" y="31"/>
                    <a:pt x="102" y="30"/>
                    <a:pt x="103" y="32"/>
                  </a:cubicBezTo>
                  <a:cubicBezTo>
                    <a:pt x="100" y="32"/>
                    <a:pt x="99" y="31"/>
                    <a:pt x="96" y="29"/>
                  </a:cubicBezTo>
                  <a:cubicBezTo>
                    <a:pt x="94" y="28"/>
                    <a:pt x="93" y="28"/>
                    <a:pt x="90" y="28"/>
                  </a:cubicBezTo>
                  <a:cubicBezTo>
                    <a:pt x="90" y="28"/>
                    <a:pt x="92" y="27"/>
                    <a:pt x="93" y="27"/>
                  </a:cubicBezTo>
                  <a:cubicBezTo>
                    <a:pt x="93" y="26"/>
                    <a:pt x="95" y="25"/>
                    <a:pt x="95" y="24"/>
                  </a:cubicBezTo>
                  <a:cubicBezTo>
                    <a:pt x="95" y="23"/>
                    <a:pt x="95" y="23"/>
                    <a:pt x="93" y="22"/>
                  </a:cubicBezTo>
                  <a:cubicBezTo>
                    <a:pt x="92" y="21"/>
                    <a:pt x="90" y="19"/>
                    <a:pt x="89" y="19"/>
                  </a:cubicBezTo>
                  <a:cubicBezTo>
                    <a:pt x="83" y="18"/>
                    <a:pt x="87" y="24"/>
                    <a:pt x="82" y="25"/>
                  </a:cubicBezTo>
                  <a:cubicBezTo>
                    <a:pt x="82" y="25"/>
                    <a:pt x="83" y="25"/>
                    <a:pt x="83" y="25"/>
                  </a:cubicBezTo>
                  <a:cubicBezTo>
                    <a:pt x="82" y="25"/>
                    <a:pt x="82" y="25"/>
                    <a:pt x="82" y="25"/>
                  </a:cubicBezTo>
                  <a:cubicBezTo>
                    <a:pt x="82" y="25"/>
                    <a:pt x="82" y="25"/>
                    <a:pt x="82" y="25"/>
                  </a:cubicBezTo>
                  <a:cubicBezTo>
                    <a:pt x="81" y="25"/>
                    <a:pt x="79" y="25"/>
                    <a:pt x="79" y="25"/>
                  </a:cubicBezTo>
                  <a:cubicBezTo>
                    <a:pt x="78" y="26"/>
                    <a:pt x="78" y="27"/>
                    <a:pt x="78" y="28"/>
                  </a:cubicBezTo>
                  <a:cubicBezTo>
                    <a:pt x="77" y="29"/>
                    <a:pt x="75" y="29"/>
                    <a:pt x="74" y="30"/>
                  </a:cubicBezTo>
                  <a:cubicBezTo>
                    <a:pt x="73" y="31"/>
                    <a:pt x="71" y="32"/>
                    <a:pt x="70" y="34"/>
                  </a:cubicBezTo>
                  <a:cubicBezTo>
                    <a:pt x="68" y="38"/>
                    <a:pt x="75" y="39"/>
                    <a:pt x="78" y="41"/>
                  </a:cubicBezTo>
                  <a:cubicBezTo>
                    <a:pt x="80" y="41"/>
                    <a:pt x="84" y="42"/>
                    <a:pt x="84" y="43"/>
                  </a:cubicBezTo>
                  <a:cubicBezTo>
                    <a:pt x="85" y="44"/>
                    <a:pt x="83" y="46"/>
                    <a:pt x="85" y="47"/>
                  </a:cubicBezTo>
                  <a:cubicBezTo>
                    <a:pt x="86" y="47"/>
                    <a:pt x="87" y="47"/>
                    <a:pt x="88" y="46"/>
                  </a:cubicBezTo>
                  <a:cubicBezTo>
                    <a:pt x="89" y="45"/>
                    <a:pt x="88" y="45"/>
                    <a:pt x="87" y="44"/>
                  </a:cubicBezTo>
                  <a:cubicBezTo>
                    <a:pt x="87" y="42"/>
                    <a:pt x="88" y="43"/>
                    <a:pt x="89" y="42"/>
                  </a:cubicBezTo>
                  <a:cubicBezTo>
                    <a:pt x="91" y="40"/>
                    <a:pt x="90" y="40"/>
                    <a:pt x="90" y="37"/>
                  </a:cubicBezTo>
                  <a:cubicBezTo>
                    <a:pt x="89" y="36"/>
                    <a:pt x="88" y="33"/>
                    <a:pt x="89" y="32"/>
                  </a:cubicBezTo>
                  <a:cubicBezTo>
                    <a:pt x="91" y="30"/>
                    <a:pt x="94" y="32"/>
                    <a:pt x="96" y="32"/>
                  </a:cubicBezTo>
                  <a:cubicBezTo>
                    <a:pt x="97" y="33"/>
                    <a:pt x="98" y="35"/>
                    <a:pt x="99" y="36"/>
                  </a:cubicBezTo>
                  <a:cubicBezTo>
                    <a:pt x="99" y="36"/>
                    <a:pt x="100" y="37"/>
                    <a:pt x="101" y="37"/>
                  </a:cubicBezTo>
                  <a:cubicBezTo>
                    <a:pt x="103" y="37"/>
                    <a:pt x="102" y="36"/>
                    <a:pt x="103" y="35"/>
                  </a:cubicBezTo>
                  <a:cubicBezTo>
                    <a:pt x="105" y="33"/>
                    <a:pt x="106" y="36"/>
                    <a:pt x="107" y="38"/>
                  </a:cubicBezTo>
                  <a:cubicBezTo>
                    <a:pt x="108" y="40"/>
                    <a:pt x="108" y="41"/>
                    <a:pt x="110" y="42"/>
                  </a:cubicBezTo>
                  <a:cubicBezTo>
                    <a:pt x="111" y="42"/>
                    <a:pt x="114" y="45"/>
                    <a:pt x="113" y="46"/>
                  </a:cubicBezTo>
                  <a:cubicBezTo>
                    <a:pt x="113" y="47"/>
                    <a:pt x="110" y="48"/>
                    <a:pt x="109" y="49"/>
                  </a:cubicBezTo>
                  <a:cubicBezTo>
                    <a:pt x="105" y="50"/>
                    <a:pt x="99" y="47"/>
                    <a:pt x="98" y="52"/>
                  </a:cubicBezTo>
                  <a:cubicBezTo>
                    <a:pt x="99" y="52"/>
                    <a:pt x="103" y="49"/>
                    <a:pt x="104" y="50"/>
                  </a:cubicBezTo>
                  <a:cubicBezTo>
                    <a:pt x="105" y="51"/>
                    <a:pt x="104" y="52"/>
                    <a:pt x="104" y="53"/>
                  </a:cubicBezTo>
                  <a:cubicBezTo>
                    <a:pt x="105" y="55"/>
                    <a:pt x="106" y="54"/>
                    <a:pt x="108" y="53"/>
                  </a:cubicBezTo>
                  <a:cubicBezTo>
                    <a:pt x="108" y="54"/>
                    <a:pt x="108" y="54"/>
                    <a:pt x="108" y="54"/>
                  </a:cubicBezTo>
                  <a:cubicBezTo>
                    <a:pt x="110" y="53"/>
                    <a:pt x="110" y="53"/>
                    <a:pt x="111" y="51"/>
                  </a:cubicBezTo>
                  <a:cubicBezTo>
                    <a:pt x="111" y="50"/>
                    <a:pt x="112" y="49"/>
                    <a:pt x="112" y="48"/>
                  </a:cubicBezTo>
                  <a:cubicBezTo>
                    <a:pt x="114" y="47"/>
                    <a:pt x="114" y="48"/>
                    <a:pt x="115" y="49"/>
                  </a:cubicBezTo>
                  <a:cubicBezTo>
                    <a:pt x="115" y="49"/>
                    <a:pt x="118" y="53"/>
                    <a:pt x="117" y="53"/>
                  </a:cubicBezTo>
                  <a:cubicBezTo>
                    <a:pt x="114" y="52"/>
                    <a:pt x="111" y="52"/>
                    <a:pt x="109" y="54"/>
                  </a:cubicBezTo>
                  <a:cubicBezTo>
                    <a:pt x="107" y="55"/>
                    <a:pt x="106" y="56"/>
                    <a:pt x="104" y="57"/>
                  </a:cubicBezTo>
                  <a:cubicBezTo>
                    <a:pt x="104" y="57"/>
                    <a:pt x="101" y="57"/>
                    <a:pt x="101" y="57"/>
                  </a:cubicBezTo>
                  <a:cubicBezTo>
                    <a:pt x="102" y="56"/>
                    <a:pt x="104" y="55"/>
                    <a:pt x="104" y="55"/>
                  </a:cubicBezTo>
                  <a:cubicBezTo>
                    <a:pt x="102" y="54"/>
                    <a:pt x="101" y="55"/>
                    <a:pt x="99" y="57"/>
                  </a:cubicBezTo>
                  <a:cubicBezTo>
                    <a:pt x="98" y="57"/>
                    <a:pt x="97" y="59"/>
                    <a:pt x="96" y="60"/>
                  </a:cubicBezTo>
                  <a:cubicBezTo>
                    <a:pt x="95" y="60"/>
                    <a:pt x="94" y="61"/>
                    <a:pt x="94" y="61"/>
                  </a:cubicBezTo>
                  <a:cubicBezTo>
                    <a:pt x="93" y="62"/>
                    <a:pt x="93" y="63"/>
                    <a:pt x="93" y="64"/>
                  </a:cubicBezTo>
                  <a:cubicBezTo>
                    <a:pt x="92" y="64"/>
                    <a:pt x="91" y="64"/>
                    <a:pt x="91" y="64"/>
                  </a:cubicBezTo>
                  <a:cubicBezTo>
                    <a:pt x="90" y="65"/>
                    <a:pt x="91" y="66"/>
                    <a:pt x="91" y="67"/>
                  </a:cubicBezTo>
                  <a:cubicBezTo>
                    <a:pt x="91" y="68"/>
                    <a:pt x="88" y="69"/>
                    <a:pt x="88" y="70"/>
                  </a:cubicBezTo>
                  <a:cubicBezTo>
                    <a:pt x="88" y="70"/>
                    <a:pt x="88" y="70"/>
                    <a:pt x="88" y="70"/>
                  </a:cubicBezTo>
                  <a:cubicBezTo>
                    <a:pt x="87" y="70"/>
                    <a:pt x="86" y="71"/>
                    <a:pt x="85" y="72"/>
                  </a:cubicBezTo>
                  <a:cubicBezTo>
                    <a:pt x="86" y="74"/>
                    <a:pt x="87" y="77"/>
                    <a:pt x="86" y="78"/>
                  </a:cubicBezTo>
                  <a:cubicBezTo>
                    <a:pt x="85" y="81"/>
                    <a:pt x="84" y="76"/>
                    <a:pt x="83" y="75"/>
                  </a:cubicBezTo>
                  <a:cubicBezTo>
                    <a:pt x="81" y="72"/>
                    <a:pt x="76" y="74"/>
                    <a:pt x="72" y="75"/>
                  </a:cubicBezTo>
                  <a:cubicBezTo>
                    <a:pt x="68" y="75"/>
                    <a:pt x="64" y="80"/>
                    <a:pt x="67" y="85"/>
                  </a:cubicBezTo>
                  <a:cubicBezTo>
                    <a:pt x="68" y="87"/>
                    <a:pt x="70" y="88"/>
                    <a:pt x="72" y="87"/>
                  </a:cubicBezTo>
                  <a:cubicBezTo>
                    <a:pt x="75" y="87"/>
                    <a:pt x="75" y="84"/>
                    <a:pt x="77" y="84"/>
                  </a:cubicBezTo>
                  <a:cubicBezTo>
                    <a:pt x="81" y="84"/>
                    <a:pt x="77" y="87"/>
                    <a:pt x="77" y="89"/>
                  </a:cubicBezTo>
                  <a:cubicBezTo>
                    <a:pt x="77" y="90"/>
                    <a:pt x="77" y="90"/>
                    <a:pt x="79" y="90"/>
                  </a:cubicBezTo>
                  <a:cubicBezTo>
                    <a:pt x="80" y="91"/>
                    <a:pt x="81" y="90"/>
                    <a:pt x="82" y="91"/>
                  </a:cubicBezTo>
                  <a:cubicBezTo>
                    <a:pt x="82" y="91"/>
                    <a:pt x="82" y="93"/>
                    <a:pt x="83" y="92"/>
                  </a:cubicBezTo>
                  <a:cubicBezTo>
                    <a:pt x="82" y="93"/>
                    <a:pt x="82" y="96"/>
                    <a:pt x="84" y="97"/>
                  </a:cubicBezTo>
                  <a:cubicBezTo>
                    <a:pt x="85" y="98"/>
                    <a:pt x="87" y="97"/>
                    <a:pt x="89" y="98"/>
                  </a:cubicBezTo>
                  <a:cubicBezTo>
                    <a:pt x="92" y="99"/>
                    <a:pt x="90" y="98"/>
                    <a:pt x="93" y="96"/>
                  </a:cubicBezTo>
                  <a:cubicBezTo>
                    <a:pt x="95" y="95"/>
                    <a:pt x="95" y="96"/>
                    <a:pt x="97" y="96"/>
                  </a:cubicBezTo>
                  <a:cubicBezTo>
                    <a:pt x="98" y="96"/>
                    <a:pt x="98" y="95"/>
                    <a:pt x="100" y="95"/>
                  </a:cubicBezTo>
                  <a:cubicBezTo>
                    <a:pt x="101" y="95"/>
                    <a:pt x="101" y="96"/>
                    <a:pt x="103" y="97"/>
                  </a:cubicBezTo>
                  <a:cubicBezTo>
                    <a:pt x="103" y="97"/>
                    <a:pt x="104" y="96"/>
                    <a:pt x="105" y="96"/>
                  </a:cubicBezTo>
                  <a:cubicBezTo>
                    <a:pt x="107" y="97"/>
                    <a:pt x="109" y="98"/>
                    <a:pt x="111" y="100"/>
                  </a:cubicBezTo>
                  <a:cubicBezTo>
                    <a:pt x="113" y="101"/>
                    <a:pt x="114" y="101"/>
                    <a:pt x="116" y="102"/>
                  </a:cubicBezTo>
                  <a:cubicBezTo>
                    <a:pt x="118" y="102"/>
                    <a:pt x="120" y="104"/>
                    <a:pt x="120" y="106"/>
                  </a:cubicBezTo>
                  <a:cubicBezTo>
                    <a:pt x="120" y="106"/>
                    <a:pt x="119" y="108"/>
                    <a:pt x="119" y="109"/>
                  </a:cubicBezTo>
                  <a:cubicBezTo>
                    <a:pt x="119" y="109"/>
                    <a:pt x="122" y="108"/>
                    <a:pt x="123" y="108"/>
                  </a:cubicBezTo>
                  <a:cubicBezTo>
                    <a:pt x="122" y="109"/>
                    <a:pt x="121" y="110"/>
                    <a:pt x="121" y="109"/>
                  </a:cubicBezTo>
                  <a:cubicBezTo>
                    <a:pt x="121" y="110"/>
                    <a:pt x="122" y="110"/>
                    <a:pt x="122" y="111"/>
                  </a:cubicBezTo>
                  <a:cubicBezTo>
                    <a:pt x="123" y="108"/>
                    <a:pt x="125" y="109"/>
                    <a:pt x="126" y="110"/>
                  </a:cubicBezTo>
                  <a:cubicBezTo>
                    <a:pt x="128" y="111"/>
                    <a:pt x="130" y="111"/>
                    <a:pt x="132" y="111"/>
                  </a:cubicBezTo>
                  <a:cubicBezTo>
                    <a:pt x="133" y="112"/>
                    <a:pt x="136" y="113"/>
                    <a:pt x="137" y="114"/>
                  </a:cubicBezTo>
                  <a:cubicBezTo>
                    <a:pt x="138" y="115"/>
                    <a:pt x="138" y="117"/>
                    <a:pt x="137" y="119"/>
                  </a:cubicBezTo>
                  <a:cubicBezTo>
                    <a:pt x="135" y="121"/>
                    <a:pt x="134" y="121"/>
                    <a:pt x="133" y="123"/>
                  </a:cubicBezTo>
                  <a:cubicBezTo>
                    <a:pt x="132" y="125"/>
                    <a:pt x="133" y="127"/>
                    <a:pt x="132" y="129"/>
                  </a:cubicBezTo>
                  <a:cubicBezTo>
                    <a:pt x="132" y="131"/>
                    <a:pt x="131" y="130"/>
                    <a:pt x="130" y="132"/>
                  </a:cubicBezTo>
                  <a:cubicBezTo>
                    <a:pt x="128" y="133"/>
                    <a:pt x="130" y="133"/>
                    <a:pt x="128" y="134"/>
                  </a:cubicBezTo>
                  <a:cubicBezTo>
                    <a:pt x="126" y="135"/>
                    <a:pt x="124" y="134"/>
                    <a:pt x="123" y="137"/>
                  </a:cubicBezTo>
                  <a:cubicBezTo>
                    <a:pt x="123" y="136"/>
                    <a:pt x="123" y="136"/>
                    <a:pt x="123" y="136"/>
                  </a:cubicBezTo>
                  <a:cubicBezTo>
                    <a:pt x="123" y="137"/>
                    <a:pt x="122" y="138"/>
                    <a:pt x="122" y="139"/>
                  </a:cubicBezTo>
                  <a:cubicBezTo>
                    <a:pt x="121" y="140"/>
                    <a:pt x="121" y="141"/>
                    <a:pt x="120" y="142"/>
                  </a:cubicBezTo>
                  <a:cubicBezTo>
                    <a:pt x="119" y="143"/>
                    <a:pt x="115" y="148"/>
                    <a:pt x="115" y="147"/>
                  </a:cubicBezTo>
                  <a:cubicBezTo>
                    <a:pt x="115" y="147"/>
                    <a:pt x="112" y="148"/>
                    <a:pt x="112" y="147"/>
                  </a:cubicBezTo>
                  <a:cubicBezTo>
                    <a:pt x="112" y="148"/>
                    <a:pt x="112" y="148"/>
                    <a:pt x="113" y="148"/>
                  </a:cubicBezTo>
                  <a:cubicBezTo>
                    <a:pt x="112" y="152"/>
                    <a:pt x="110" y="153"/>
                    <a:pt x="106" y="153"/>
                  </a:cubicBezTo>
                  <a:cubicBezTo>
                    <a:pt x="107" y="155"/>
                    <a:pt x="105" y="154"/>
                    <a:pt x="104" y="155"/>
                  </a:cubicBezTo>
                  <a:cubicBezTo>
                    <a:pt x="103" y="156"/>
                    <a:pt x="103" y="158"/>
                    <a:pt x="103" y="158"/>
                  </a:cubicBezTo>
                  <a:cubicBezTo>
                    <a:pt x="103" y="159"/>
                    <a:pt x="101" y="161"/>
                    <a:pt x="101" y="161"/>
                  </a:cubicBezTo>
                  <a:cubicBezTo>
                    <a:pt x="101" y="162"/>
                    <a:pt x="102" y="162"/>
                    <a:pt x="102" y="163"/>
                  </a:cubicBezTo>
                  <a:cubicBezTo>
                    <a:pt x="99" y="163"/>
                    <a:pt x="96" y="164"/>
                    <a:pt x="93" y="164"/>
                  </a:cubicBezTo>
                  <a:cubicBezTo>
                    <a:pt x="94" y="163"/>
                    <a:pt x="94" y="163"/>
                    <a:pt x="92" y="163"/>
                  </a:cubicBezTo>
                  <a:cubicBezTo>
                    <a:pt x="93" y="161"/>
                    <a:pt x="94" y="161"/>
                    <a:pt x="94" y="159"/>
                  </a:cubicBezTo>
                  <a:cubicBezTo>
                    <a:pt x="94" y="159"/>
                    <a:pt x="94" y="159"/>
                    <a:pt x="94" y="158"/>
                  </a:cubicBezTo>
                  <a:cubicBezTo>
                    <a:pt x="95" y="156"/>
                    <a:pt x="95" y="157"/>
                    <a:pt x="94" y="155"/>
                  </a:cubicBezTo>
                  <a:cubicBezTo>
                    <a:pt x="94" y="152"/>
                    <a:pt x="95" y="151"/>
                    <a:pt x="96" y="147"/>
                  </a:cubicBezTo>
                  <a:cubicBezTo>
                    <a:pt x="97" y="144"/>
                    <a:pt x="97" y="139"/>
                    <a:pt x="97" y="136"/>
                  </a:cubicBezTo>
                  <a:cubicBezTo>
                    <a:pt x="98" y="134"/>
                    <a:pt x="98" y="130"/>
                    <a:pt x="98" y="129"/>
                  </a:cubicBezTo>
                  <a:cubicBezTo>
                    <a:pt x="97" y="127"/>
                    <a:pt x="94" y="125"/>
                    <a:pt x="92" y="124"/>
                  </a:cubicBezTo>
                  <a:cubicBezTo>
                    <a:pt x="90" y="122"/>
                    <a:pt x="89" y="120"/>
                    <a:pt x="88" y="118"/>
                  </a:cubicBezTo>
                  <a:cubicBezTo>
                    <a:pt x="87" y="117"/>
                    <a:pt x="86" y="116"/>
                    <a:pt x="86" y="114"/>
                  </a:cubicBezTo>
                  <a:cubicBezTo>
                    <a:pt x="85" y="112"/>
                    <a:pt x="86" y="113"/>
                    <a:pt x="86" y="112"/>
                  </a:cubicBezTo>
                  <a:cubicBezTo>
                    <a:pt x="86" y="110"/>
                    <a:pt x="86" y="109"/>
                    <a:pt x="86" y="107"/>
                  </a:cubicBezTo>
                  <a:cubicBezTo>
                    <a:pt x="87" y="106"/>
                    <a:pt x="89" y="105"/>
                    <a:pt x="89" y="103"/>
                  </a:cubicBezTo>
                  <a:cubicBezTo>
                    <a:pt x="90" y="101"/>
                    <a:pt x="89" y="99"/>
                    <a:pt x="88" y="99"/>
                  </a:cubicBezTo>
                  <a:cubicBezTo>
                    <a:pt x="87" y="99"/>
                    <a:pt x="86" y="99"/>
                    <a:pt x="85" y="99"/>
                  </a:cubicBezTo>
                  <a:cubicBezTo>
                    <a:pt x="84" y="99"/>
                    <a:pt x="82" y="98"/>
                    <a:pt x="81" y="97"/>
                  </a:cubicBezTo>
                  <a:cubicBezTo>
                    <a:pt x="80" y="96"/>
                    <a:pt x="79" y="94"/>
                    <a:pt x="78" y="93"/>
                  </a:cubicBezTo>
                  <a:cubicBezTo>
                    <a:pt x="77" y="93"/>
                    <a:pt x="76" y="93"/>
                    <a:pt x="75" y="93"/>
                  </a:cubicBezTo>
                  <a:cubicBezTo>
                    <a:pt x="73" y="92"/>
                    <a:pt x="72" y="91"/>
                    <a:pt x="71" y="90"/>
                  </a:cubicBezTo>
                  <a:cubicBezTo>
                    <a:pt x="70" y="89"/>
                    <a:pt x="69" y="90"/>
                    <a:pt x="67" y="90"/>
                  </a:cubicBezTo>
                  <a:cubicBezTo>
                    <a:pt x="65" y="90"/>
                    <a:pt x="63" y="88"/>
                    <a:pt x="62" y="88"/>
                  </a:cubicBezTo>
                  <a:cubicBezTo>
                    <a:pt x="59" y="87"/>
                    <a:pt x="57" y="85"/>
                    <a:pt x="56" y="82"/>
                  </a:cubicBezTo>
                  <a:cubicBezTo>
                    <a:pt x="55" y="80"/>
                    <a:pt x="54" y="79"/>
                    <a:pt x="52" y="77"/>
                  </a:cubicBezTo>
                  <a:cubicBezTo>
                    <a:pt x="51" y="75"/>
                    <a:pt x="50" y="73"/>
                    <a:pt x="47" y="72"/>
                  </a:cubicBezTo>
                  <a:cubicBezTo>
                    <a:pt x="47" y="72"/>
                    <a:pt x="48" y="74"/>
                    <a:pt x="48" y="75"/>
                  </a:cubicBezTo>
                  <a:cubicBezTo>
                    <a:pt x="49" y="76"/>
                    <a:pt x="50" y="78"/>
                    <a:pt x="52" y="79"/>
                  </a:cubicBezTo>
                  <a:cubicBezTo>
                    <a:pt x="53" y="82"/>
                    <a:pt x="52" y="82"/>
                    <a:pt x="51" y="80"/>
                  </a:cubicBezTo>
                  <a:cubicBezTo>
                    <a:pt x="49" y="77"/>
                    <a:pt x="47" y="75"/>
                    <a:pt x="45" y="72"/>
                  </a:cubicBezTo>
                  <a:cubicBezTo>
                    <a:pt x="44" y="71"/>
                    <a:pt x="45" y="70"/>
                    <a:pt x="44" y="69"/>
                  </a:cubicBezTo>
                  <a:cubicBezTo>
                    <a:pt x="43" y="68"/>
                    <a:pt x="41" y="68"/>
                    <a:pt x="40" y="67"/>
                  </a:cubicBezTo>
                  <a:cubicBezTo>
                    <a:pt x="37" y="64"/>
                    <a:pt x="36" y="59"/>
                    <a:pt x="36" y="55"/>
                  </a:cubicBezTo>
                  <a:cubicBezTo>
                    <a:pt x="36" y="53"/>
                    <a:pt x="37" y="52"/>
                    <a:pt x="37" y="51"/>
                  </a:cubicBezTo>
                  <a:cubicBezTo>
                    <a:pt x="37" y="49"/>
                    <a:pt x="36" y="48"/>
                    <a:pt x="35" y="48"/>
                  </a:cubicBezTo>
                  <a:cubicBezTo>
                    <a:pt x="35" y="47"/>
                    <a:pt x="34" y="46"/>
                    <a:pt x="34" y="46"/>
                  </a:cubicBezTo>
                  <a:cubicBezTo>
                    <a:pt x="33" y="45"/>
                    <a:pt x="32" y="43"/>
                    <a:pt x="31" y="42"/>
                  </a:cubicBezTo>
                  <a:cubicBezTo>
                    <a:pt x="30" y="41"/>
                    <a:pt x="28" y="40"/>
                    <a:pt x="27" y="39"/>
                  </a:cubicBezTo>
                  <a:cubicBezTo>
                    <a:pt x="35" y="29"/>
                    <a:pt x="46" y="20"/>
                    <a:pt x="58" y="15"/>
                  </a:cubicBezTo>
                  <a:cubicBezTo>
                    <a:pt x="58" y="16"/>
                    <a:pt x="58" y="17"/>
                    <a:pt x="59" y="17"/>
                  </a:cubicBezTo>
                  <a:cubicBezTo>
                    <a:pt x="60" y="19"/>
                    <a:pt x="61" y="19"/>
                    <a:pt x="63" y="19"/>
                  </a:cubicBezTo>
                  <a:cubicBezTo>
                    <a:pt x="62" y="21"/>
                    <a:pt x="60" y="21"/>
                    <a:pt x="58" y="21"/>
                  </a:cubicBezTo>
                  <a:cubicBezTo>
                    <a:pt x="56" y="21"/>
                    <a:pt x="53" y="20"/>
                    <a:pt x="52" y="22"/>
                  </a:cubicBezTo>
                  <a:cubicBezTo>
                    <a:pt x="53" y="23"/>
                    <a:pt x="55" y="25"/>
                    <a:pt x="55" y="22"/>
                  </a:cubicBezTo>
                  <a:cubicBezTo>
                    <a:pt x="57" y="22"/>
                    <a:pt x="59" y="22"/>
                    <a:pt x="61" y="23"/>
                  </a:cubicBezTo>
                  <a:cubicBezTo>
                    <a:pt x="62" y="23"/>
                    <a:pt x="65" y="24"/>
                    <a:pt x="65" y="23"/>
                  </a:cubicBezTo>
                  <a:cubicBezTo>
                    <a:pt x="66" y="23"/>
                    <a:pt x="66" y="21"/>
                    <a:pt x="66" y="21"/>
                  </a:cubicBezTo>
                  <a:cubicBezTo>
                    <a:pt x="66" y="21"/>
                    <a:pt x="65" y="21"/>
                    <a:pt x="65" y="21"/>
                  </a:cubicBezTo>
                  <a:cubicBezTo>
                    <a:pt x="66" y="19"/>
                    <a:pt x="67" y="20"/>
                    <a:pt x="69" y="21"/>
                  </a:cubicBezTo>
                  <a:cubicBezTo>
                    <a:pt x="67" y="22"/>
                    <a:pt x="68" y="25"/>
                    <a:pt x="70" y="23"/>
                  </a:cubicBezTo>
                  <a:cubicBezTo>
                    <a:pt x="72" y="21"/>
                    <a:pt x="70" y="20"/>
                    <a:pt x="68" y="19"/>
                  </a:cubicBezTo>
                  <a:cubicBezTo>
                    <a:pt x="70" y="16"/>
                    <a:pt x="71" y="16"/>
                    <a:pt x="73" y="19"/>
                  </a:cubicBezTo>
                  <a:cubicBezTo>
                    <a:pt x="73" y="17"/>
                    <a:pt x="74" y="18"/>
                    <a:pt x="76" y="18"/>
                  </a:cubicBezTo>
                  <a:cubicBezTo>
                    <a:pt x="76" y="17"/>
                    <a:pt x="76" y="17"/>
                    <a:pt x="76" y="17"/>
                  </a:cubicBezTo>
                  <a:cubicBezTo>
                    <a:pt x="75" y="17"/>
                    <a:pt x="74" y="17"/>
                    <a:pt x="74" y="17"/>
                  </a:cubicBezTo>
                  <a:cubicBezTo>
                    <a:pt x="75" y="15"/>
                    <a:pt x="74" y="14"/>
                    <a:pt x="76" y="14"/>
                  </a:cubicBezTo>
                  <a:cubicBezTo>
                    <a:pt x="78" y="13"/>
                    <a:pt x="83" y="13"/>
                    <a:pt x="83" y="12"/>
                  </a:cubicBezTo>
                  <a:cubicBezTo>
                    <a:pt x="80" y="13"/>
                    <a:pt x="76" y="13"/>
                    <a:pt x="73" y="14"/>
                  </a:cubicBezTo>
                  <a:cubicBezTo>
                    <a:pt x="72" y="15"/>
                    <a:pt x="70" y="17"/>
                    <a:pt x="69" y="16"/>
                  </a:cubicBezTo>
                  <a:cubicBezTo>
                    <a:pt x="68" y="14"/>
                    <a:pt x="70" y="12"/>
                    <a:pt x="71" y="11"/>
                  </a:cubicBezTo>
                  <a:cubicBezTo>
                    <a:pt x="71" y="11"/>
                    <a:pt x="71" y="11"/>
                    <a:pt x="71" y="11"/>
                  </a:cubicBezTo>
                  <a:cubicBezTo>
                    <a:pt x="76" y="10"/>
                    <a:pt x="81" y="10"/>
                    <a:pt x="87" y="10"/>
                  </a:cubicBezTo>
                  <a:cubicBezTo>
                    <a:pt x="91" y="10"/>
                    <a:pt x="94" y="10"/>
                    <a:pt x="98" y="10"/>
                  </a:cubicBezTo>
                  <a:cubicBezTo>
                    <a:pt x="96" y="11"/>
                    <a:pt x="97" y="11"/>
                    <a:pt x="96" y="12"/>
                  </a:cubicBezTo>
                  <a:cubicBezTo>
                    <a:pt x="95" y="13"/>
                    <a:pt x="92" y="14"/>
                    <a:pt x="90" y="15"/>
                  </a:cubicBezTo>
                  <a:cubicBezTo>
                    <a:pt x="92" y="15"/>
                    <a:pt x="98" y="17"/>
                    <a:pt x="100" y="14"/>
                  </a:cubicBezTo>
                  <a:cubicBezTo>
                    <a:pt x="99" y="14"/>
                    <a:pt x="98" y="14"/>
                    <a:pt x="97" y="14"/>
                  </a:cubicBezTo>
                  <a:cubicBezTo>
                    <a:pt x="99" y="13"/>
                    <a:pt x="100" y="12"/>
                    <a:pt x="102" y="11"/>
                  </a:cubicBezTo>
                  <a:cubicBezTo>
                    <a:pt x="118" y="14"/>
                    <a:pt x="132" y="22"/>
                    <a:pt x="143" y="34"/>
                  </a:cubicBezTo>
                  <a:cubicBezTo>
                    <a:pt x="143" y="34"/>
                    <a:pt x="143" y="34"/>
                    <a:pt x="143" y="34"/>
                  </a:cubicBezTo>
                  <a:close/>
                  <a:moveTo>
                    <a:pt x="157" y="64"/>
                  </a:moveTo>
                  <a:cubicBezTo>
                    <a:pt x="157" y="64"/>
                    <a:pt x="157" y="64"/>
                    <a:pt x="158" y="64"/>
                  </a:cubicBezTo>
                  <a:cubicBezTo>
                    <a:pt x="158" y="63"/>
                    <a:pt x="158" y="63"/>
                    <a:pt x="158" y="62"/>
                  </a:cubicBezTo>
                  <a:cubicBezTo>
                    <a:pt x="159" y="62"/>
                    <a:pt x="159" y="62"/>
                    <a:pt x="159" y="61"/>
                  </a:cubicBezTo>
                  <a:cubicBezTo>
                    <a:pt x="160" y="61"/>
                    <a:pt x="160" y="61"/>
                    <a:pt x="160" y="61"/>
                  </a:cubicBezTo>
                  <a:cubicBezTo>
                    <a:pt x="161" y="65"/>
                    <a:pt x="162" y="68"/>
                    <a:pt x="163" y="72"/>
                  </a:cubicBezTo>
                  <a:cubicBezTo>
                    <a:pt x="163" y="72"/>
                    <a:pt x="163" y="72"/>
                    <a:pt x="163" y="72"/>
                  </a:cubicBezTo>
                  <a:cubicBezTo>
                    <a:pt x="163" y="72"/>
                    <a:pt x="161" y="73"/>
                    <a:pt x="161" y="73"/>
                  </a:cubicBezTo>
                  <a:cubicBezTo>
                    <a:pt x="160" y="73"/>
                    <a:pt x="160" y="72"/>
                    <a:pt x="159" y="71"/>
                  </a:cubicBezTo>
                  <a:cubicBezTo>
                    <a:pt x="158" y="71"/>
                    <a:pt x="158" y="70"/>
                    <a:pt x="157" y="69"/>
                  </a:cubicBezTo>
                  <a:cubicBezTo>
                    <a:pt x="157" y="69"/>
                    <a:pt x="157" y="68"/>
                    <a:pt x="157" y="67"/>
                  </a:cubicBezTo>
                  <a:cubicBezTo>
                    <a:pt x="157" y="66"/>
                    <a:pt x="157" y="65"/>
                    <a:pt x="157" y="64"/>
                  </a:cubicBezTo>
                  <a:close/>
                  <a:moveTo>
                    <a:pt x="158" y="104"/>
                  </a:moveTo>
                  <a:cubicBezTo>
                    <a:pt x="156" y="103"/>
                    <a:pt x="155" y="101"/>
                    <a:pt x="154" y="100"/>
                  </a:cubicBezTo>
                  <a:cubicBezTo>
                    <a:pt x="152" y="98"/>
                    <a:pt x="153" y="96"/>
                    <a:pt x="153" y="94"/>
                  </a:cubicBezTo>
                  <a:cubicBezTo>
                    <a:pt x="153" y="92"/>
                    <a:pt x="152" y="90"/>
                    <a:pt x="153" y="88"/>
                  </a:cubicBezTo>
                  <a:cubicBezTo>
                    <a:pt x="154" y="88"/>
                    <a:pt x="154" y="87"/>
                    <a:pt x="155" y="87"/>
                  </a:cubicBezTo>
                  <a:cubicBezTo>
                    <a:pt x="155" y="86"/>
                    <a:pt x="155" y="85"/>
                    <a:pt x="156" y="84"/>
                  </a:cubicBezTo>
                  <a:cubicBezTo>
                    <a:pt x="157" y="82"/>
                    <a:pt x="158" y="82"/>
                    <a:pt x="159" y="81"/>
                  </a:cubicBezTo>
                  <a:cubicBezTo>
                    <a:pt x="160" y="80"/>
                    <a:pt x="160" y="80"/>
                    <a:pt x="161" y="78"/>
                  </a:cubicBezTo>
                  <a:cubicBezTo>
                    <a:pt x="161" y="78"/>
                    <a:pt x="162" y="76"/>
                    <a:pt x="163" y="75"/>
                  </a:cubicBezTo>
                  <a:cubicBezTo>
                    <a:pt x="164" y="79"/>
                    <a:pt x="164" y="83"/>
                    <a:pt x="164" y="87"/>
                  </a:cubicBezTo>
                  <a:cubicBezTo>
                    <a:pt x="164" y="94"/>
                    <a:pt x="163" y="101"/>
                    <a:pt x="162" y="107"/>
                  </a:cubicBezTo>
                  <a:cubicBezTo>
                    <a:pt x="160" y="107"/>
                    <a:pt x="159" y="105"/>
                    <a:pt x="158" y="104"/>
                  </a:cubicBezTo>
                  <a:close/>
                </a:path>
              </a:pathLst>
            </a:custGeom>
            <a:solidFill>
              <a:srgbClr val="2FA598"/>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sp>
        <p:nvSpPr>
          <p:cNvPr id="100" name="矩形 99"/>
          <p:cNvSpPr/>
          <p:nvPr/>
        </p:nvSpPr>
        <p:spPr>
          <a:xfrm>
            <a:off x="716403" y="4847221"/>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101" name="矩形 100"/>
          <p:cNvSpPr/>
          <p:nvPr/>
        </p:nvSpPr>
        <p:spPr>
          <a:xfrm>
            <a:off x="995106" y="5359644"/>
            <a:ext cx="1620957" cy="609398"/>
          </a:xfrm>
          <a:prstGeom prst="rect">
            <a:avLst/>
          </a:prstGeom>
        </p:spPr>
        <p:txBody>
          <a:bodyPr wrap="non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103" name="矩形 102"/>
          <p:cNvSpPr/>
          <p:nvPr/>
        </p:nvSpPr>
        <p:spPr>
          <a:xfrm>
            <a:off x="3545704" y="1475320"/>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104" name="矩形 103"/>
          <p:cNvSpPr/>
          <p:nvPr/>
        </p:nvSpPr>
        <p:spPr>
          <a:xfrm>
            <a:off x="3859893" y="1987743"/>
            <a:ext cx="1620957" cy="609398"/>
          </a:xfrm>
          <a:prstGeom prst="rect">
            <a:avLst/>
          </a:prstGeom>
        </p:spPr>
        <p:txBody>
          <a:bodyPr wrap="non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105" name="矩形 104"/>
          <p:cNvSpPr/>
          <p:nvPr/>
        </p:nvSpPr>
        <p:spPr>
          <a:xfrm>
            <a:off x="6472178" y="4759152"/>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106" name="矩形 105"/>
          <p:cNvSpPr/>
          <p:nvPr/>
        </p:nvSpPr>
        <p:spPr>
          <a:xfrm>
            <a:off x="6786367" y="5271575"/>
            <a:ext cx="1620957" cy="609398"/>
          </a:xfrm>
          <a:prstGeom prst="rect">
            <a:avLst/>
          </a:prstGeom>
        </p:spPr>
        <p:txBody>
          <a:bodyPr wrap="non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107" name="矩形 106"/>
          <p:cNvSpPr/>
          <p:nvPr/>
        </p:nvSpPr>
        <p:spPr>
          <a:xfrm>
            <a:off x="9226264" y="1435385"/>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108" name="矩形 107"/>
          <p:cNvSpPr/>
          <p:nvPr/>
        </p:nvSpPr>
        <p:spPr>
          <a:xfrm>
            <a:off x="9504967" y="1947808"/>
            <a:ext cx="1620957" cy="609398"/>
          </a:xfrm>
          <a:prstGeom prst="rect">
            <a:avLst/>
          </a:prstGeom>
        </p:spPr>
        <p:txBody>
          <a:bodyPr wrap="non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49533030"/>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500" fill="hold"/>
                                        <p:tgtEl>
                                          <p:spTgt spid="12"/>
                                        </p:tgtEl>
                                        <p:attrNameLst>
                                          <p:attrName>ppt_w</p:attrName>
                                        </p:attrNameLst>
                                      </p:cBhvr>
                                      <p:tavLst>
                                        <p:tav tm="0">
                                          <p:val>
                                            <p:fltVal val="0"/>
                                          </p:val>
                                        </p:tav>
                                        <p:tav tm="100000">
                                          <p:val>
                                            <p:strVal val="#ppt_w"/>
                                          </p:val>
                                        </p:tav>
                                      </p:tavLst>
                                    </p:anim>
                                    <p:anim calcmode="lin" valueType="num">
                                      <p:cBhvr>
                                        <p:cTn id="8" dur="500" fill="hold"/>
                                        <p:tgtEl>
                                          <p:spTgt spid="12"/>
                                        </p:tgtEl>
                                        <p:attrNameLst>
                                          <p:attrName>ppt_h</p:attrName>
                                        </p:attrNameLst>
                                      </p:cBhvr>
                                      <p:tavLst>
                                        <p:tav tm="0">
                                          <p:val>
                                            <p:fltVal val="0"/>
                                          </p:val>
                                        </p:tav>
                                        <p:tav tm="100000">
                                          <p:val>
                                            <p:strVal val="#ppt_h"/>
                                          </p:val>
                                        </p:tav>
                                      </p:tavLst>
                                    </p:anim>
                                    <p:anim calcmode="lin" valueType="num">
                                      <p:cBhvr>
                                        <p:cTn id="9" dur="500" fill="hold"/>
                                        <p:tgtEl>
                                          <p:spTgt spid="12"/>
                                        </p:tgtEl>
                                        <p:attrNameLst>
                                          <p:attrName>style.rotation</p:attrName>
                                        </p:attrNameLst>
                                      </p:cBhvr>
                                      <p:tavLst>
                                        <p:tav tm="0">
                                          <p:val>
                                            <p:fltVal val="360"/>
                                          </p:val>
                                        </p:tav>
                                        <p:tav tm="100000">
                                          <p:val>
                                            <p:fltVal val="0"/>
                                          </p:val>
                                        </p:tav>
                                      </p:tavLst>
                                    </p:anim>
                                    <p:animEffect transition="in" filter="fade">
                                      <p:cBhvr>
                                        <p:cTn id="10" dur="500"/>
                                        <p:tgtEl>
                                          <p:spTgt spid="12"/>
                                        </p:tgtEl>
                                      </p:cBhvr>
                                    </p:animEffect>
                                  </p:childTnLst>
                                </p:cTn>
                              </p:par>
                              <p:par>
                                <p:cTn id="11" presetID="12" presetClass="entr" presetSubtype="1" fill="hold" grpId="0" nodeType="withEffect">
                                  <p:stCondLst>
                                    <p:cond delay="0"/>
                                  </p:stCondLst>
                                  <p:childTnLst>
                                    <p:set>
                                      <p:cBhvr>
                                        <p:cTn id="12" dur="1" fill="hold">
                                          <p:stCondLst>
                                            <p:cond delay="0"/>
                                          </p:stCondLst>
                                        </p:cTn>
                                        <p:tgtEl>
                                          <p:spTgt spid="55"/>
                                        </p:tgtEl>
                                        <p:attrNameLst>
                                          <p:attrName>style.visibility</p:attrName>
                                        </p:attrNameLst>
                                      </p:cBhvr>
                                      <p:to>
                                        <p:strVal val="visible"/>
                                      </p:to>
                                    </p:set>
                                    <p:anim calcmode="lin" valueType="num">
                                      <p:cBhvr additive="base">
                                        <p:cTn id="13" dur="500"/>
                                        <p:tgtEl>
                                          <p:spTgt spid="55"/>
                                        </p:tgtEl>
                                        <p:attrNameLst>
                                          <p:attrName>ppt_y</p:attrName>
                                        </p:attrNameLst>
                                      </p:cBhvr>
                                      <p:tavLst>
                                        <p:tav tm="0">
                                          <p:val>
                                            <p:strVal val="#ppt_y-#ppt_h*1.125000"/>
                                          </p:val>
                                        </p:tav>
                                        <p:tav tm="100000">
                                          <p:val>
                                            <p:strVal val="#ppt_y"/>
                                          </p:val>
                                        </p:tav>
                                      </p:tavLst>
                                    </p:anim>
                                    <p:animEffect transition="in" filter="wipe(down)">
                                      <p:cBhvr>
                                        <p:cTn id="14" dur="500"/>
                                        <p:tgtEl>
                                          <p:spTgt spid="55"/>
                                        </p:tgtEl>
                                      </p:cBhvr>
                                    </p:animEffect>
                                  </p:childTnLst>
                                </p:cTn>
                              </p:par>
                            </p:childTnLst>
                          </p:cTn>
                        </p:par>
                        <p:par>
                          <p:cTn id="15" fill="hold">
                            <p:stCondLst>
                              <p:cond delay="500"/>
                            </p:stCondLst>
                            <p:childTnLst>
                              <p:par>
                                <p:cTn id="16" presetID="16" presetClass="entr" presetSubtype="37" fill="hold" grpId="0" nodeType="afterEffect">
                                  <p:stCondLst>
                                    <p:cond delay="0"/>
                                  </p:stCondLst>
                                  <p:childTnLst>
                                    <p:set>
                                      <p:cBhvr>
                                        <p:cTn id="17" dur="1" fill="hold">
                                          <p:stCondLst>
                                            <p:cond delay="0"/>
                                          </p:stCondLst>
                                        </p:cTn>
                                        <p:tgtEl>
                                          <p:spTgt spid="100"/>
                                        </p:tgtEl>
                                        <p:attrNameLst>
                                          <p:attrName>style.visibility</p:attrName>
                                        </p:attrNameLst>
                                      </p:cBhvr>
                                      <p:to>
                                        <p:strVal val="visible"/>
                                      </p:to>
                                    </p:set>
                                    <p:animEffect transition="in" filter="barn(outVertical)">
                                      <p:cBhvr>
                                        <p:cTn id="18" dur="400"/>
                                        <p:tgtEl>
                                          <p:spTgt spid="100"/>
                                        </p:tgtEl>
                                      </p:cBhvr>
                                    </p:animEffect>
                                  </p:childTnLst>
                                </p:cTn>
                              </p:par>
                              <p:par>
                                <p:cTn id="19" presetID="50" presetClass="entr" presetSubtype="0" decel="100000" fill="hold" grpId="0" nodeType="withEffect">
                                  <p:stCondLst>
                                    <p:cond delay="0"/>
                                  </p:stCondLst>
                                  <p:childTnLst>
                                    <p:set>
                                      <p:cBhvr>
                                        <p:cTn id="20" dur="1" fill="hold">
                                          <p:stCondLst>
                                            <p:cond delay="0"/>
                                          </p:stCondLst>
                                        </p:cTn>
                                        <p:tgtEl>
                                          <p:spTgt spid="101"/>
                                        </p:tgtEl>
                                        <p:attrNameLst>
                                          <p:attrName>style.visibility</p:attrName>
                                        </p:attrNameLst>
                                      </p:cBhvr>
                                      <p:to>
                                        <p:strVal val="visible"/>
                                      </p:to>
                                    </p:set>
                                    <p:anim calcmode="lin" valueType="num">
                                      <p:cBhvr>
                                        <p:cTn id="21" dur="800" fill="hold"/>
                                        <p:tgtEl>
                                          <p:spTgt spid="101"/>
                                        </p:tgtEl>
                                        <p:attrNameLst>
                                          <p:attrName>ppt_w</p:attrName>
                                        </p:attrNameLst>
                                      </p:cBhvr>
                                      <p:tavLst>
                                        <p:tav tm="0">
                                          <p:val>
                                            <p:strVal val="#ppt_w+.3"/>
                                          </p:val>
                                        </p:tav>
                                        <p:tav tm="100000">
                                          <p:val>
                                            <p:strVal val="#ppt_w"/>
                                          </p:val>
                                        </p:tav>
                                      </p:tavLst>
                                    </p:anim>
                                    <p:anim calcmode="lin" valueType="num">
                                      <p:cBhvr>
                                        <p:cTn id="22" dur="800" fill="hold"/>
                                        <p:tgtEl>
                                          <p:spTgt spid="101"/>
                                        </p:tgtEl>
                                        <p:attrNameLst>
                                          <p:attrName>ppt_h</p:attrName>
                                        </p:attrNameLst>
                                      </p:cBhvr>
                                      <p:tavLst>
                                        <p:tav tm="0">
                                          <p:val>
                                            <p:strVal val="#ppt_h"/>
                                          </p:val>
                                        </p:tav>
                                        <p:tav tm="100000">
                                          <p:val>
                                            <p:strVal val="#ppt_h"/>
                                          </p:val>
                                        </p:tav>
                                      </p:tavLst>
                                    </p:anim>
                                    <p:animEffect transition="in" filter="fade">
                                      <p:cBhvr>
                                        <p:cTn id="23" dur="800"/>
                                        <p:tgtEl>
                                          <p:spTgt spid="101"/>
                                        </p:tgtEl>
                                      </p:cBhvr>
                                    </p:animEffect>
                                  </p:childTnLst>
                                </p:cTn>
                              </p:par>
                            </p:childTnLst>
                          </p:cTn>
                        </p:par>
                        <p:par>
                          <p:cTn id="24" fill="hold">
                            <p:stCondLst>
                              <p:cond delay="1300"/>
                            </p:stCondLst>
                            <p:childTnLst>
                              <p:par>
                                <p:cTn id="25" presetID="49" presetClass="entr" presetSubtype="0" decel="100000" fill="hold" nodeType="afterEffect">
                                  <p:stCondLst>
                                    <p:cond delay="0"/>
                                  </p:stCondLst>
                                  <p:childTnLst>
                                    <p:set>
                                      <p:cBhvr>
                                        <p:cTn id="26" dur="1" fill="hold">
                                          <p:stCondLst>
                                            <p:cond delay="0"/>
                                          </p:stCondLst>
                                        </p:cTn>
                                        <p:tgtEl>
                                          <p:spTgt spid="11"/>
                                        </p:tgtEl>
                                        <p:attrNameLst>
                                          <p:attrName>style.visibility</p:attrName>
                                        </p:attrNameLst>
                                      </p:cBhvr>
                                      <p:to>
                                        <p:strVal val="visible"/>
                                      </p:to>
                                    </p:set>
                                    <p:anim calcmode="lin" valueType="num">
                                      <p:cBhvr>
                                        <p:cTn id="27" dur="500" fill="hold"/>
                                        <p:tgtEl>
                                          <p:spTgt spid="11"/>
                                        </p:tgtEl>
                                        <p:attrNameLst>
                                          <p:attrName>ppt_w</p:attrName>
                                        </p:attrNameLst>
                                      </p:cBhvr>
                                      <p:tavLst>
                                        <p:tav tm="0">
                                          <p:val>
                                            <p:fltVal val="0"/>
                                          </p:val>
                                        </p:tav>
                                        <p:tav tm="100000">
                                          <p:val>
                                            <p:strVal val="#ppt_w"/>
                                          </p:val>
                                        </p:tav>
                                      </p:tavLst>
                                    </p:anim>
                                    <p:anim calcmode="lin" valueType="num">
                                      <p:cBhvr>
                                        <p:cTn id="28" dur="500" fill="hold"/>
                                        <p:tgtEl>
                                          <p:spTgt spid="11"/>
                                        </p:tgtEl>
                                        <p:attrNameLst>
                                          <p:attrName>ppt_h</p:attrName>
                                        </p:attrNameLst>
                                      </p:cBhvr>
                                      <p:tavLst>
                                        <p:tav tm="0">
                                          <p:val>
                                            <p:fltVal val="0"/>
                                          </p:val>
                                        </p:tav>
                                        <p:tav tm="100000">
                                          <p:val>
                                            <p:strVal val="#ppt_h"/>
                                          </p:val>
                                        </p:tav>
                                      </p:tavLst>
                                    </p:anim>
                                    <p:anim calcmode="lin" valueType="num">
                                      <p:cBhvr>
                                        <p:cTn id="29" dur="500" fill="hold"/>
                                        <p:tgtEl>
                                          <p:spTgt spid="11"/>
                                        </p:tgtEl>
                                        <p:attrNameLst>
                                          <p:attrName>style.rotation</p:attrName>
                                        </p:attrNameLst>
                                      </p:cBhvr>
                                      <p:tavLst>
                                        <p:tav tm="0">
                                          <p:val>
                                            <p:fltVal val="360"/>
                                          </p:val>
                                        </p:tav>
                                        <p:tav tm="100000">
                                          <p:val>
                                            <p:fltVal val="0"/>
                                          </p:val>
                                        </p:tav>
                                      </p:tavLst>
                                    </p:anim>
                                    <p:animEffect transition="in" filter="fade">
                                      <p:cBhvr>
                                        <p:cTn id="30" dur="500"/>
                                        <p:tgtEl>
                                          <p:spTgt spid="11"/>
                                        </p:tgtEl>
                                      </p:cBhvr>
                                    </p:animEffect>
                                  </p:childTnLst>
                                </p:cTn>
                              </p:par>
                              <p:par>
                                <p:cTn id="31" presetID="12" presetClass="entr" presetSubtype="4" fill="hold" grpId="0" nodeType="withEffect">
                                  <p:stCondLst>
                                    <p:cond delay="0"/>
                                  </p:stCondLst>
                                  <p:childTnLst>
                                    <p:set>
                                      <p:cBhvr>
                                        <p:cTn id="32" dur="1" fill="hold">
                                          <p:stCondLst>
                                            <p:cond delay="0"/>
                                          </p:stCondLst>
                                        </p:cTn>
                                        <p:tgtEl>
                                          <p:spTgt spid="58"/>
                                        </p:tgtEl>
                                        <p:attrNameLst>
                                          <p:attrName>style.visibility</p:attrName>
                                        </p:attrNameLst>
                                      </p:cBhvr>
                                      <p:to>
                                        <p:strVal val="visible"/>
                                      </p:to>
                                    </p:set>
                                    <p:anim calcmode="lin" valueType="num">
                                      <p:cBhvr additive="base">
                                        <p:cTn id="33" dur="500"/>
                                        <p:tgtEl>
                                          <p:spTgt spid="58"/>
                                        </p:tgtEl>
                                        <p:attrNameLst>
                                          <p:attrName>ppt_y</p:attrName>
                                        </p:attrNameLst>
                                      </p:cBhvr>
                                      <p:tavLst>
                                        <p:tav tm="0">
                                          <p:val>
                                            <p:strVal val="#ppt_y+#ppt_h*1.125000"/>
                                          </p:val>
                                        </p:tav>
                                        <p:tav tm="100000">
                                          <p:val>
                                            <p:strVal val="#ppt_y"/>
                                          </p:val>
                                        </p:tav>
                                      </p:tavLst>
                                    </p:anim>
                                    <p:animEffect transition="in" filter="wipe(up)">
                                      <p:cBhvr>
                                        <p:cTn id="34" dur="500"/>
                                        <p:tgtEl>
                                          <p:spTgt spid="58"/>
                                        </p:tgtEl>
                                      </p:cBhvr>
                                    </p:animEffect>
                                  </p:childTnLst>
                                </p:cTn>
                              </p:par>
                            </p:childTnLst>
                          </p:cTn>
                        </p:par>
                        <p:par>
                          <p:cTn id="35" fill="hold">
                            <p:stCondLst>
                              <p:cond delay="1800"/>
                            </p:stCondLst>
                            <p:childTnLst>
                              <p:par>
                                <p:cTn id="36" presetID="16" presetClass="entr" presetSubtype="37" fill="hold" grpId="0" nodeType="afterEffect">
                                  <p:stCondLst>
                                    <p:cond delay="0"/>
                                  </p:stCondLst>
                                  <p:childTnLst>
                                    <p:set>
                                      <p:cBhvr>
                                        <p:cTn id="37" dur="1" fill="hold">
                                          <p:stCondLst>
                                            <p:cond delay="0"/>
                                          </p:stCondLst>
                                        </p:cTn>
                                        <p:tgtEl>
                                          <p:spTgt spid="103"/>
                                        </p:tgtEl>
                                        <p:attrNameLst>
                                          <p:attrName>style.visibility</p:attrName>
                                        </p:attrNameLst>
                                      </p:cBhvr>
                                      <p:to>
                                        <p:strVal val="visible"/>
                                      </p:to>
                                    </p:set>
                                    <p:animEffect transition="in" filter="barn(outVertical)">
                                      <p:cBhvr>
                                        <p:cTn id="38" dur="400"/>
                                        <p:tgtEl>
                                          <p:spTgt spid="103"/>
                                        </p:tgtEl>
                                      </p:cBhvr>
                                    </p:animEffect>
                                  </p:childTnLst>
                                </p:cTn>
                              </p:par>
                              <p:par>
                                <p:cTn id="39" presetID="50" presetClass="entr" presetSubtype="0" decel="100000" fill="hold" grpId="0" nodeType="withEffect">
                                  <p:stCondLst>
                                    <p:cond delay="0"/>
                                  </p:stCondLst>
                                  <p:childTnLst>
                                    <p:set>
                                      <p:cBhvr>
                                        <p:cTn id="40" dur="1" fill="hold">
                                          <p:stCondLst>
                                            <p:cond delay="0"/>
                                          </p:stCondLst>
                                        </p:cTn>
                                        <p:tgtEl>
                                          <p:spTgt spid="104"/>
                                        </p:tgtEl>
                                        <p:attrNameLst>
                                          <p:attrName>style.visibility</p:attrName>
                                        </p:attrNameLst>
                                      </p:cBhvr>
                                      <p:to>
                                        <p:strVal val="visible"/>
                                      </p:to>
                                    </p:set>
                                    <p:anim calcmode="lin" valueType="num">
                                      <p:cBhvr>
                                        <p:cTn id="41" dur="800" fill="hold"/>
                                        <p:tgtEl>
                                          <p:spTgt spid="104"/>
                                        </p:tgtEl>
                                        <p:attrNameLst>
                                          <p:attrName>ppt_w</p:attrName>
                                        </p:attrNameLst>
                                      </p:cBhvr>
                                      <p:tavLst>
                                        <p:tav tm="0">
                                          <p:val>
                                            <p:strVal val="#ppt_w+.3"/>
                                          </p:val>
                                        </p:tav>
                                        <p:tav tm="100000">
                                          <p:val>
                                            <p:strVal val="#ppt_w"/>
                                          </p:val>
                                        </p:tav>
                                      </p:tavLst>
                                    </p:anim>
                                    <p:anim calcmode="lin" valueType="num">
                                      <p:cBhvr>
                                        <p:cTn id="42" dur="800" fill="hold"/>
                                        <p:tgtEl>
                                          <p:spTgt spid="104"/>
                                        </p:tgtEl>
                                        <p:attrNameLst>
                                          <p:attrName>ppt_h</p:attrName>
                                        </p:attrNameLst>
                                      </p:cBhvr>
                                      <p:tavLst>
                                        <p:tav tm="0">
                                          <p:val>
                                            <p:strVal val="#ppt_h"/>
                                          </p:val>
                                        </p:tav>
                                        <p:tav tm="100000">
                                          <p:val>
                                            <p:strVal val="#ppt_h"/>
                                          </p:val>
                                        </p:tav>
                                      </p:tavLst>
                                    </p:anim>
                                    <p:animEffect transition="in" filter="fade">
                                      <p:cBhvr>
                                        <p:cTn id="43" dur="800"/>
                                        <p:tgtEl>
                                          <p:spTgt spid="104"/>
                                        </p:tgtEl>
                                      </p:cBhvr>
                                    </p:animEffect>
                                  </p:childTnLst>
                                </p:cTn>
                              </p:par>
                            </p:childTnLst>
                          </p:cTn>
                        </p:par>
                        <p:par>
                          <p:cTn id="44" fill="hold">
                            <p:stCondLst>
                              <p:cond delay="2600"/>
                            </p:stCondLst>
                            <p:childTnLst>
                              <p:par>
                                <p:cTn id="45" presetID="49" presetClass="entr" presetSubtype="0" decel="100000" fill="hold" nodeType="afterEffect">
                                  <p:stCondLst>
                                    <p:cond delay="0"/>
                                  </p:stCondLst>
                                  <p:childTnLst>
                                    <p:set>
                                      <p:cBhvr>
                                        <p:cTn id="46" dur="1" fill="hold">
                                          <p:stCondLst>
                                            <p:cond delay="0"/>
                                          </p:stCondLst>
                                        </p:cTn>
                                        <p:tgtEl>
                                          <p:spTgt spid="10"/>
                                        </p:tgtEl>
                                        <p:attrNameLst>
                                          <p:attrName>style.visibility</p:attrName>
                                        </p:attrNameLst>
                                      </p:cBhvr>
                                      <p:to>
                                        <p:strVal val="visible"/>
                                      </p:to>
                                    </p:set>
                                    <p:anim calcmode="lin" valueType="num">
                                      <p:cBhvr>
                                        <p:cTn id="47" dur="500" fill="hold"/>
                                        <p:tgtEl>
                                          <p:spTgt spid="10"/>
                                        </p:tgtEl>
                                        <p:attrNameLst>
                                          <p:attrName>ppt_w</p:attrName>
                                        </p:attrNameLst>
                                      </p:cBhvr>
                                      <p:tavLst>
                                        <p:tav tm="0">
                                          <p:val>
                                            <p:fltVal val="0"/>
                                          </p:val>
                                        </p:tav>
                                        <p:tav tm="100000">
                                          <p:val>
                                            <p:strVal val="#ppt_w"/>
                                          </p:val>
                                        </p:tav>
                                      </p:tavLst>
                                    </p:anim>
                                    <p:anim calcmode="lin" valueType="num">
                                      <p:cBhvr>
                                        <p:cTn id="48" dur="500" fill="hold"/>
                                        <p:tgtEl>
                                          <p:spTgt spid="10"/>
                                        </p:tgtEl>
                                        <p:attrNameLst>
                                          <p:attrName>ppt_h</p:attrName>
                                        </p:attrNameLst>
                                      </p:cBhvr>
                                      <p:tavLst>
                                        <p:tav tm="0">
                                          <p:val>
                                            <p:fltVal val="0"/>
                                          </p:val>
                                        </p:tav>
                                        <p:tav tm="100000">
                                          <p:val>
                                            <p:strVal val="#ppt_h"/>
                                          </p:val>
                                        </p:tav>
                                      </p:tavLst>
                                    </p:anim>
                                    <p:anim calcmode="lin" valueType="num">
                                      <p:cBhvr>
                                        <p:cTn id="49" dur="500" fill="hold"/>
                                        <p:tgtEl>
                                          <p:spTgt spid="10"/>
                                        </p:tgtEl>
                                        <p:attrNameLst>
                                          <p:attrName>style.rotation</p:attrName>
                                        </p:attrNameLst>
                                      </p:cBhvr>
                                      <p:tavLst>
                                        <p:tav tm="0">
                                          <p:val>
                                            <p:fltVal val="360"/>
                                          </p:val>
                                        </p:tav>
                                        <p:tav tm="100000">
                                          <p:val>
                                            <p:fltVal val="0"/>
                                          </p:val>
                                        </p:tav>
                                      </p:tavLst>
                                    </p:anim>
                                    <p:animEffect transition="in" filter="fade">
                                      <p:cBhvr>
                                        <p:cTn id="50" dur="500"/>
                                        <p:tgtEl>
                                          <p:spTgt spid="10"/>
                                        </p:tgtEl>
                                      </p:cBhvr>
                                    </p:animEffect>
                                  </p:childTnLst>
                                </p:cTn>
                              </p:par>
                              <p:par>
                                <p:cTn id="51" presetID="12" presetClass="entr" presetSubtype="1" fill="hold" grpId="0" nodeType="withEffect">
                                  <p:stCondLst>
                                    <p:cond delay="0"/>
                                  </p:stCondLst>
                                  <p:childTnLst>
                                    <p:set>
                                      <p:cBhvr>
                                        <p:cTn id="52" dur="1" fill="hold">
                                          <p:stCondLst>
                                            <p:cond delay="0"/>
                                          </p:stCondLst>
                                        </p:cTn>
                                        <p:tgtEl>
                                          <p:spTgt spid="70"/>
                                        </p:tgtEl>
                                        <p:attrNameLst>
                                          <p:attrName>style.visibility</p:attrName>
                                        </p:attrNameLst>
                                      </p:cBhvr>
                                      <p:to>
                                        <p:strVal val="visible"/>
                                      </p:to>
                                    </p:set>
                                    <p:anim calcmode="lin" valueType="num">
                                      <p:cBhvr additive="base">
                                        <p:cTn id="53" dur="500"/>
                                        <p:tgtEl>
                                          <p:spTgt spid="70"/>
                                        </p:tgtEl>
                                        <p:attrNameLst>
                                          <p:attrName>ppt_y</p:attrName>
                                        </p:attrNameLst>
                                      </p:cBhvr>
                                      <p:tavLst>
                                        <p:tav tm="0">
                                          <p:val>
                                            <p:strVal val="#ppt_y-#ppt_h*1.125000"/>
                                          </p:val>
                                        </p:tav>
                                        <p:tav tm="100000">
                                          <p:val>
                                            <p:strVal val="#ppt_y"/>
                                          </p:val>
                                        </p:tav>
                                      </p:tavLst>
                                    </p:anim>
                                    <p:animEffect transition="in" filter="wipe(down)">
                                      <p:cBhvr>
                                        <p:cTn id="54" dur="500"/>
                                        <p:tgtEl>
                                          <p:spTgt spid="70"/>
                                        </p:tgtEl>
                                      </p:cBhvr>
                                    </p:animEffect>
                                  </p:childTnLst>
                                </p:cTn>
                              </p:par>
                            </p:childTnLst>
                          </p:cTn>
                        </p:par>
                        <p:par>
                          <p:cTn id="55" fill="hold">
                            <p:stCondLst>
                              <p:cond delay="3100"/>
                            </p:stCondLst>
                            <p:childTnLst>
                              <p:par>
                                <p:cTn id="56" presetID="16" presetClass="entr" presetSubtype="37" fill="hold" grpId="0" nodeType="afterEffect">
                                  <p:stCondLst>
                                    <p:cond delay="0"/>
                                  </p:stCondLst>
                                  <p:childTnLst>
                                    <p:set>
                                      <p:cBhvr>
                                        <p:cTn id="57" dur="1" fill="hold">
                                          <p:stCondLst>
                                            <p:cond delay="0"/>
                                          </p:stCondLst>
                                        </p:cTn>
                                        <p:tgtEl>
                                          <p:spTgt spid="105"/>
                                        </p:tgtEl>
                                        <p:attrNameLst>
                                          <p:attrName>style.visibility</p:attrName>
                                        </p:attrNameLst>
                                      </p:cBhvr>
                                      <p:to>
                                        <p:strVal val="visible"/>
                                      </p:to>
                                    </p:set>
                                    <p:animEffect transition="in" filter="barn(outVertical)">
                                      <p:cBhvr>
                                        <p:cTn id="58" dur="400"/>
                                        <p:tgtEl>
                                          <p:spTgt spid="105"/>
                                        </p:tgtEl>
                                      </p:cBhvr>
                                    </p:animEffect>
                                  </p:childTnLst>
                                </p:cTn>
                              </p:par>
                              <p:par>
                                <p:cTn id="59" presetID="50" presetClass="entr" presetSubtype="0" decel="100000" fill="hold" grpId="0" nodeType="withEffect">
                                  <p:stCondLst>
                                    <p:cond delay="0"/>
                                  </p:stCondLst>
                                  <p:childTnLst>
                                    <p:set>
                                      <p:cBhvr>
                                        <p:cTn id="60" dur="1" fill="hold">
                                          <p:stCondLst>
                                            <p:cond delay="0"/>
                                          </p:stCondLst>
                                        </p:cTn>
                                        <p:tgtEl>
                                          <p:spTgt spid="106"/>
                                        </p:tgtEl>
                                        <p:attrNameLst>
                                          <p:attrName>style.visibility</p:attrName>
                                        </p:attrNameLst>
                                      </p:cBhvr>
                                      <p:to>
                                        <p:strVal val="visible"/>
                                      </p:to>
                                    </p:set>
                                    <p:anim calcmode="lin" valueType="num">
                                      <p:cBhvr>
                                        <p:cTn id="61" dur="800" fill="hold"/>
                                        <p:tgtEl>
                                          <p:spTgt spid="106"/>
                                        </p:tgtEl>
                                        <p:attrNameLst>
                                          <p:attrName>ppt_w</p:attrName>
                                        </p:attrNameLst>
                                      </p:cBhvr>
                                      <p:tavLst>
                                        <p:tav tm="0">
                                          <p:val>
                                            <p:strVal val="#ppt_w+.3"/>
                                          </p:val>
                                        </p:tav>
                                        <p:tav tm="100000">
                                          <p:val>
                                            <p:strVal val="#ppt_w"/>
                                          </p:val>
                                        </p:tav>
                                      </p:tavLst>
                                    </p:anim>
                                    <p:anim calcmode="lin" valueType="num">
                                      <p:cBhvr>
                                        <p:cTn id="62" dur="800" fill="hold"/>
                                        <p:tgtEl>
                                          <p:spTgt spid="106"/>
                                        </p:tgtEl>
                                        <p:attrNameLst>
                                          <p:attrName>ppt_h</p:attrName>
                                        </p:attrNameLst>
                                      </p:cBhvr>
                                      <p:tavLst>
                                        <p:tav tm="0">
                                          <p:val>
                                            <p:strVal val="#ppt_h"/>
                                          </p:val>
                                        </p:tav>
                                        <p:tav tm="100000">
                                          <p:val>
                                            <p:strVal val="#ppt_h"/>
                                          </p:val>
                                        </p:tav>
                                      </p:tavLst>
                                    </p:anim>
                                    <p:animEffect transition="in" filter="fade">
                                      <p:cBhvr>
                                        <p:cTn id="63" dur="800"/>
                                        <p:tgtEl>
                                          <p:spTgt spid="106"/>
                                        </p:tgtEl>
                                      </p:cBhvr>
                                    </p:animEffect>
                                  </p:childTnLst>
                                </p:cTn>
                              </p:par>
                            </p:childTnLst>
                          </p:cTn>
                        </p:par>
                        <p:par>
                          <p:cTn id="64" fill="hold">
                            <p:stCondLst>
                              <p:cond delay="3900"/>
                            </p:stCondLst>
                            <p:childTnLst>
                              <p:par>
                                <p:cTn id="65" presetID="49" presetClass="entr" presetSubtype="0" decel="100000" fill="hold" nodeType="afterEffect">
                                  <p:stCondLst>
                                    <p:cond delay="0"/>
                                  </p:stCondLst>
                                  <p:childTnLst>
                                    <p:set>
                                      <p:cBhvr>
                                        <p:cTn id="66" dur="1" fill="hold">
                                          <p:stCondLst>
                                            <p:cond delay="0"/>
                                          </p:stCondLst>
                                        </p:cTn>
                                        <p:tgtEl>
                                          <p:spTgt spid="2"/>
                                        </p:tgtEl>
                                        <p:attrNameLst>
                                          <p:attrName>style.visibility</p:attrName>
                                        </p:attrNameLst>
                                      </p:cBhvr>
                                      <p:to>
                                        <p:strVal val="visible"/>
                                      </p:to>
                                    </p:set>
                                    <p:anim calcmode="lin" valueType="num">
                                      <p:cBhvr>
                                        <p:cTn id="67" dur="500" fill="hold"/>
                                        <p:tgtEl>
                                          <p:spTgt spid="2"/>
                                        </p:tgtEl>
                                        <p:attrNameLst>
                                          <p:attrName>ppt_w</p:attrName>
                                        </p:attrNameLst>
                                      </p:cBhvr>
                                      <p:tavLst>
                                        <p:tav tm="0">
                                          <p:val>
                                            <p:fltVal val="0"/>
                                          </p:val>
                                        </p:tav>
                                        <p:tav tm="100000">
                                          <p:val>
                                            <p:strVal val="#ppt_w"/>
                                          </p:val>
                                        </p:tav>
                                      </p:tavLst>
                                    </p:anim>
                                    <p:anim calcmode="lin" valueType="num">
                                      <p:cBhvr>
                                        <p:cTn id="68" dur="500" fill="hold"/>
                                        <p:tgtEl>
                                          <p:spTgt spid="2"/>
                                        </p:tgtEl>
                                        <p:attrNameLst>
                                          <p:attrName>ppt_h</p:attrName>
                                        </p:attrNameLst>
                                      </p:cBhvr>
                                      <p:tavLst>
                                        <p:tav tm="0">
                                          <p:val>
                                            <p:fltVal val="0"/>
                                          </p:val>
                                        </p:tav>
                                        <p:tav tm="100000">
                                          <p:val>
                                            <p:strVal val="#ppt_h"/>
                                          </p:val>
                                        </p:tav>
                                      </p:tavLst>
                                    </p:anim>
                                    <p:anim calcmode="lin" valueType="num">
                                      <p:cBhvr>
                                        <p:cTn id="69" dur="500" fill="hold"/>
                                        <p:tgtEl>
                                          <p:spTgt spid="2"/>
                                        </p:tgtEl>
                                        <p:attrNameLst>
                                          <p:attrName>style.rotation</p:attrName>
                                        </p:attrNameLst>
                                      </p:cBhvr>
                                      <p:tavLst>
                                        <p:tav tm="0">
                                          <p:val>
                                            <p:fltVal val="360"/>
                                          </p:val>
                                        </p:tav>
                                        <p:tav tm="100000">
                                          <p:val>
                                            <p:fltVal val="0"/>
                                          </p:val>
                                        </p:tav>
                                      </p:tavLst>
                                    </p:anim>
                                    <p:animEffect transition="in" filter="fade">
                                      <p:cBhvr>
                                        <p:cTn id="70" dur="500"/>
                                        <p:tgtEl>
                                          <p:spTgt spid="2"/>
                                        </p:tgtEl>
                                      </p:cBhvr>
                                    </p:animEffect>
                                  </p:childTnLst>
                                </p:cTn>
                              </p:par>
                              <p:par>
                                <p:cTn id="71" presetID="12" presetClass="entr" presetSubtype="4" fill="hold" grpId="0" nodeType="withEffect">
                                  <p:stCondLst>
                                    <p:cond delay="0"/>
                                  </p:stCondLst>
                                  <p:childTnLst>
                                    <p:set>
                                      <p:cBhvr>
                                        <p:cTn id="72" dur="1" fill="hold">
                                          <p:stCondLst>
                                            <p:cond delay="0"/>
                                          </p:stCondLst>
                                        </p:cTn>
                                        <p:tgtEl>
                                          <p:spTgt spid="73"/>
                                        </p:tgtEl>
                                        <p:attrNameLst>
                                          <p:attrName>style.visibility</p:attrName>
                                        </p:attrNameLst>
                                      </p:cBhvr>
                                      <p:to>
                                        <p:strVal val="visible"/>
                                      </p:to>
                                    </p:set>
                                    <p:anim calcmode="lin" valueType="num">
                                      <p:cBhvr additive="base">
                                        <p:cTn id="73" dur="500"/>
                                        <p:tgtEl>
                                          <p:spTgt spid="73"/>
                                        </p:tgtEl>
                                        <p:attrNameLst>
                                          <p:attrName>ppt_y</p:attrName>
                                        </p:attrNameLst>
                                      </p:cBhvr>
                                      <p:tavLst>
                                        <p:tav tm="0">
                                          <p:val>
                                            <p:strVal val="#ppt_y+#ppt_h*1.125000"/>
                                          </p:val>
                                        </p:tav>
                                        <p:tav tm="100000">
                                          <p:val>
                                            <p:strVal val="#ppt_y"/>
                                          </p:val>
                                        </p:tav>
                                      </p:tavLst>
                                    </p:anim>
                                    <p:animEffect transition="in" filter="wipe(up)">
                                      <p:cBhvr>
                                        <p:cTn id="74" dur="500"/>
                                        <p:tgtEl>
                                          <p:spTgt spid="73"/>
                                        </p:tgtEl>
                                      </p:cBhvr>
                                    </p:animEffect>
                                  </p:childTnLst>
                                </p:cTn>
                              </p:par>
                            </p:childTnLst>
                          </p:cTn>
                        </p:par>
                        <p:par>
                          <p:cTn id="75" fill="hold">
                            <p:stCondLst>
                              <p:cond delay="4400"/>
                            </p:stCondLst>
                            <p:childTnLst>
                              <p:par>
                                <p:cTn id="76" presetID="16" presetClass="entr" presetSubtype="37" fill="hold" grpId="0" nodeType="afterEffect">
                                  <p:stCondLst>
                                    <p:cond delay="0"/>
                                  </p:stCondLst>
                                  <p:childTnLst>
                                    <p:set>
                                      <p:cBhvr>
                                        <p:cTn id="77" dur="1" fill="hold">
                                          <p:stCondLst>
                                            <p:cond delay="0"/>
                                          </p:stCondLst>
                                        </p:cTn>
                                        <p:tgtEl>
                                          <p:spTgt spid="107"/>
                                        </p:tgtEl>
                                        <p:attrNameLst>
                                          <p:attrName>style.visibility</p:attrName>
                                        </p:attrNameLst>
                                      </p:cBhvr>
                                      <p:to>
                                        <p:strVal val="visible"/>
                                      </p:to>
                                    </p:set>
                                    <p:animEffect transition="in" filter="barn(outVertical)">
                                      <p:cBhvr>
                                        <p:cTn id="78" dur="400"/>
                                        <p:tgtEl>
                                          <p:spTgt spid="107"/>
                                        </p:tgtEl>
                                      </p:cBhvr>
                                    </p:animEffect>
                                  </p:childTnLst>
                                </p:cTn>
                              </p:par>
                              <p:par>
                                <p:cTn id="79" presetID="50" presetClass="entr" presetSubtype="0" decel="100000" fill="hold" grpId="0" nodeType="withEffect">
                                  <p:stCondLst>
                                    <p:cond delay="0"/>
                                  </p:stCondLst>
                                  <p:childTnLst>
                                    <p:set>
                                      <p:cBhvr>
                                        <p:cTn id="80" dur="1" fill="hold">
                                          <p:stCondLst>
                                            <p:cond delay="0"/>
                                          </p:stCondLst>
                                        </p:cTn>
                                        <p:tgtEl>
                                          <p:spTgt spid="108"/>
                                        </p:tgtEl>
                                        <p:attrNameLst>
                                          <p:attrName>style.visibility</p:attrName>
                                        </p:attrNameLst>
                                      </p:cBhvr>
                                      <p:to>
                                        <p:strVal val="visible"/>
                                      </p:to>
                                    </p:set>
                                    <p:anim calcmode="lin" valueType="num">
                                      <p:cBhvr>
                                        <p:cTn id="81" dur="800" fill="hold"/>
                                        <p:tgtEl>
                                          <p:spTgt spid="108"/>
                                        </p:tgtEl>
                                        <p:attrNameLst>
                                          <p:attrName>ppt_w</p:attrName>
                                        </p:attrNameLst>
                                      </p:cBhvr>
                                      <p:tavLst>
                                        <p:tav tm="0">
                                          <p:val>
                                            <p:strVal val="#ppt_w+.3"/>
                                          </p:val>
                                        </p:tav>
                                        <p:tav tm="100000">
                                          <p:val>
                                            <p:strVal val="#ppt_w"/>
                                          </p:val>
                                        </p:tav>
                                      </p:tavLst>
                                    </p:anim>
                                    <p:anim calcmode="lin" valueType="num">
                                      <p:cBhvr>
                                        <p:cTn id="82" dur="800" fill="hold"/>
                                        <p:tgtEl>
                                          <p:spTgt spid="108"/>
                                        </p:tgtEl>
                                        <p:attrNameLst>
                                          <p:attrName>ppt_h</p:attrName>
                                        </p:attrNameLst>
                                      </p:cBhvr>
                                      <p:tavLst>
                                        <p:tav tm="0">
                                          <p:val>
                                            <p:strVal val="#ppt_h"/>
                                          </p:val>
                                        </p:tav>
                                        <p:tav tm="100000">
                                          <p:val>
                                            <p:strVal val="#ppt_h"/>
                                          </p:val>
                                        </p:tav>
                                      </p:tavLst>
                                    </p:anim>
                                    <p:animEffect transition="in" filter="fade">
                                      <p:cBhvr>
                                        <p:cTn id="83" dur="800"/>
                                        <p:tgtEl>
                                          <p:spTgt spid="10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animBg="1"/>
      <p:bldP spid="58" grpId="0" animBg="1"/>
      <p:bldP spid="70" grpId="0" animBg="1"/>
      <p:bldP spid="73" grpId="0" animBg="1"/>
      <p:bldP spid="100" grpId="0"/>
      <p:bldP spid="101" grpId="0"/>
      <p:bldP spid="103" grpId="0"/>
      <p:bldP spid="104" grpId="0"/>
      <p:bldP spid="105" grpId="0"/>
      <p:bldP spid="106" grpId="0"/>
      <p:bldP spid="107" grpId="0"/>
      <p:bldP spid="108"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1158975" y="167204"/>
            <a:ext cx="2236510" cy="400110"/>
          </a:xfrm>
          <a:prstGeom prst="rect">
            <a:avLst/>
          </a:prstGeom>
          <a:noFill/>
        </p:spPr>
        <p:txBody>
          <a:bodyPr wrap="none" rtlCol="0">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a:t>
            </a:r>
            <a:r>
              <a:rPr lang="zh-CN" altLang="en-US" sz="2000" b="1" dirty="0" smtClean="0">
                <a:solidFill>
                  <a:schemeClr val="bg1"/>
                </a:solidFill>
                <a:latin typeface="方正正纤黑简体" panose="02000000000000000000" pitchFamily="2" charset="-122"/>
                <a:ea typeface="方正正纤黑简体" panose="02000000000000000000" pitchFamily="2" charset="-122"/>
              </a:rPr>
              <a:t>文本</a:t>
            </a:r>
            <a:endParaRPr lang="zh-CN" altLang="en-US" sz="2000" b="1" dirty="0">
              <a:solidFill>
                <a:schemeClr val="bg1"/>
              </a:solidFill>
              <a:latin typeface="方正正纤黑简体" panose="02000000000000000000" pitchFamily="2" charset="-122"/>
              <a:ea typeface="方正正纤黑简体" panose="02000000000000000000" pitchFamily="2" charset="-122"/>
            </a:endParaRPr>
          </a:p>
        </p:txBody>
      </p:sp>
      <p:sp>
        <p:nvSpPr>
          <p:cNvPr id="4" name="文本框 3"/>
          <p:cNvSpPr txBox="1"/>
          <p:nvPr/>
        </p:nvSpPr>
        <p:spPr>
          <a:xfrm>
            <a:off x="1098029" y="501753"/>
            <a:ext cx="2358403" cy="400110"/>
          </a:xfrm>
          <a:prstGeom prst="rect">
            <a:avLst/>
          </a:prstGeom>
          <a:noFill/>
        </p:spPr>
        <p:txBody>
          <a:bodyPr wrap="none" rtlCol="0">
            <a:spAutoFit/>
          </a:bodyPr>
          <a:lstStyle/>
          <a:p>
            <a:r>
              <a:rPr lang="en-US" altLang="zh-CN" sz="2000" dirty="0" smtClean="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rPr>
              <a:t>In the add directory</a:t>
            </a:r>
            <a:endParaRPr lang="zh-CN" altLang="en-US" sz="2000" dirty="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endParaRPr>
          </a:p>
        </p:txBody>
      </p:sp>
      <p:grpSp>
        <p:nvGrpSpPr>
          <p:cNvPr id="5" name="组合 4"/>
          <p:cNvGrpSpPr/>
          <p:nvPr/>
        </p:nvGrpSpPr>
        <p:grpSpPr>
          <a:xfrm>
            <a:off x="207780" y="101257"/>
            <a:ext cx="866605" cy="778226"/>
            <a:chOff x="283980" y="301282"/>
            <a:chExt cx="866605" cy="778226"/>
          </a:xfrm>
        </p:grpSpPr>
        <p:grpSp>
          <p:nvGrpSpPr>
            <p:cNvPr id="6" name="组合 5"/>
            <p:cNvGrpSpPr/>
            <p:nvPr/>
          </p:nvGrpSpPr>
          <p:grpSpPr>
            <a:xfrm>
              <a:off x="283980" y="301282"/>
              <a:ext cx="866605" cy="778226"/>
              <a:chOff x="225922" y="165203"/>
              <a:chExt cx="1038215" cy="932335"/>
            </a:xfrm>
          </p:grpSpPr>
          <p:sp>
            <p:nvSpPr>
              <p:cNvPr id="8" name="任意多边形 7"/>
              <p:cNvSpPr/>
              <p:nvPr/>
            </p:nvSpPr>
            <p:spPr>
              <a:xfrm>
                <a:off x="365209" y="290285"/>
                <a:ext cx="759642" cy="68217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任意多边形 8"/>
              <p:cNvSpPr/>
              <p:nvPr/>
            </p:nvSpPr>
            <p:spPr>
              <a:xfrm>
                <a:off x="225922" y="165203"/>
                <a:ext cx="1038215" cy="932335"/>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 name="文本框 6"/>
            <p:cNvSpPr txBox="1"/>
            <p:nvPr/>
          </p:nvSpPr>
          <p:spPr>
            <a:xfrm>
              <a:off x="434993" y="367229"/>
              <a:ext cx="580608" cy="646331"/>
            </a:xfrm>
            <a:prstGeom prst="rect">
              <a:avLst/>
            </a:prstGeom>
            <a:noFill/>
          </p:spPr>
          <p:txBody>
            <a:bodyPr wrap="none" rtlCol="0">
              <a:spAutoFit/>
            </a:bodyPr>
            <a:lstStyle/>
            <a:p>
              <a:r>
                <a:rPr lang="en-US" altLang="zh-CN" sz="3600" dirty="0" smtClean="0">
                  <a:solidFill>
                    <a:srgbClr val="2FA598"/>
                  </a:solidFill>
                  <a:latin typeface="Agency FB" panose="020B0503020202020204" pitchFamily="34" charset="0"/>
                </a:rPr>
                <a:t>03</a:t>
              </a:r>
              <a:endParaRPr lang="zh-CN" altLang="en-US" sz="3600" dirty="0">
                <a:solidFill>
                  <a:srgbClr val="2FA598"/>
                </a:solidFill>
                <a:latin typeface="Agency FB" panose="020B0503020202020204" pitchFamily="34" charset="0"/>
              </a:endParaRPr>
            </a:p>
          </p:txBody>
        </p:sp>
      </p:grpSp>
      <p:grpSp>
        <p:nvGrpSpPr>
          <p:cNvPr id="21" name="组合 20"/>
          <p:cNvGrpSpPr/>
          <p:nvPr/>
        </p:nvGrpSpPr>
        <p:grpSpPr>
          <a:xfrm>
            <a:off x="939401" y="1610539"/>
            <a:ext cx="891828" cy="993110"/>
            <a:chOff x="939401" y="1610539"/>
            <a:chExt cx="891828" cy="993110"/>
          </a:xfrm>
        </p:grpSpPr>
        <p:sp>
          <p:nvSpPr>
            <p:cNvPr id="12" name="任意多边形 11"/>
            <p:cNvSpPr/>
            <p:nvPr/>
          </p:nvSpPr>
          <p:spPr>
            <a:xfrm rot="5400000">
              <a:off x="888760" y="1661180"/>
              <a:ext cx="993110" cy="891828"/>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Freeform 803"/>
            <p:cNvSpPr>
              <a:spLocks/>
            </p:cNvSpPr>
            <p:nvPr/>
          </p:nvSpPr>
          <p:spPr bwMode="auto">
            <a:xfrm>
              <a:off x="1081852" y="1819019"/>
              <a:ext cx="605546" cy="576150"/>
            </a:xfrm>
            <a:custGeom>
              <a:avLst/>
              <a:gdLst>
                <a:gd name="T0" fmla="*/ 174 w 174"/>
                <a:gd name="T1" fmla="*/ 139 h 166"/>
                <a:gd name="T2" fmla="*/ 153 w 174"/>
                <a:gd name="T3" fmla="*/ 126 h 166"/>
                <a:gd name="T4" fmla="*/ 126 w 174"/>
                <a:gd name="T5" fmla="*/ 115 h 166"/>
                <a:gd name="T6" fmla="*/ 118 w 174"/>
                <a:gd name="T7" fmla="*/ 112 h 166"/>
                <a:gd name="T8" fmla="*/ 111 w 174"/>
                <a:gd name="T9" fmla="*/ 100 h 166"/>
                <a:gd name="T10" fmla="*/ 106 w 174"/>
                <a:gd name="T11" fmla="*/ 100 h 166"/>
                <a:gd name="T12" fmla="*/ 111 w 174"/>
                <a:gd name="T13" fmla="*/ 90 h 166"/>
                <a:gd name="T14" fmla="*/ 113 w 174"/>
                <a:gd name="T15" fmla="*/ 79 h 166"/>
                <a:gd name="T16" fmla="*/ 118 w 174"/>
                <a:gd name="T17" fmla="*/ 74 h 166"/>
                <a:gd name="T18" fmla="*/ 121 w 174"/>
                <a:gd name="T19" fmla="*/ 67 h 166"/>
                <a:gd name="T20" fmla="*/ 120 w 174"/>
                <a:gd name="T21" fmla="*/ 54 h 166"/>
                <a:gd name="T22" fmla="*/ 118 w 174"/>
                <a:gd name="T23" fmla="*/ 49 h 166"/>
                <a:gd name="T24" fmla="*/ 119 w 174"/>
                <a:gd name="T25" fmla="*/ 32 h 166"/>
                <a:gd name="T26" fmla="*/ 118 w 174"/>
                <a:gd name="T27" fmla="*/ 20 h 166"/>
                <a:gd name="T28" fmla="*/ 113 w 174"/>
                <a:gd name="T29" fmla="*/ 13 h 166"/>
                <a:gd name="T30" fmla="*/ 108 w 174"/>
                <a:gd name="T31" fmla="*/ 12 h 166"/>
                <a:gd name="T32" fmla="*/ 104 w 174"/>
                <a:gd name="T33" fmla="*/ 9 h 166"/>
                <a:gd name="T34" fmla="*/ 67 w 174"/>
                <a:gd name="T35" fmla="*/ 9 h 166"/>
                <a:gd name="T36" fmla="*/ 54 w 174"/>
                <a:gd name="T37" fmla="*/ 48 h 166"/>
                <a:gd name="T38" fmla="*/ 52 w 174"/>
                <a:gd name="T39" fmla="*/ 57 h 166"/>
                <a:gd name="T40" fmla="*/ 57 w 174"/>
                <a:gd name="T41" fmla="*/ 76 h 166"/>
                <a:gd name="T42" fmla="*/ 60 w 174"/>
                <a:gd name="T43" fmla="*/ 77 h 166"/>
                <a:gd name="T44" fmla="*/ 62 w 174"/>
                <a:gd name="T45" fmla="*/ 91 h 166"/>
                <a:gd name="T46" fmla="*/ 67 w 174"/>
                <a:gd name="T47" fmla="*/ 99 h 166"/>
                <a:gd name="T48" fmla="*/ 63 w 174"/>
                <a:gd name="T49" fmla="*/ 100 h 166"/>
                <a:gd name="T50" fmla="*/ 56 w 174"/>
                <a:gd name="T51" fmla="*/ 112 h 166"/>
                <a:gd name="T52" fmla="*/ 48 w 174"/>
                <a:gd name="T53" fmla="*/ 115 h 166"/>
                <a:gd name="T54" fmla="*/ 21 w 174"/>
                <a:gd name="T55" fmla="*/ 126 h 166"/>
                <a:gd name="T56" fmla="*/ 0 w 174"/>
                <a:gd name="T57" fmla="*/ 139 h 166"/>
                <a:gd name="T58" fmla="*/ 0 w 174"/>
                <a:gd name="T59" fmla="*/ 166 h 166"/>
                <a:gd name="T60" fmla="*/ 76 w 174"/>
                <a:gd name="T61" fmla="*/ 166 h 166"/>
                <a:gd name="T62" fmla="*/ 82 w 174"/>
                <a:gd name="T63" fmla="*/ 127 h 166"/>
                <a:gd name="T64" fmla="*/ 77 w 174"/>
                <a:gd name="T65" fmla="*/ 117 h 166"/>
                <a:gd name="T66" fmla="*/ 88 w 174"/>
                <a:gd name="T67" fmla="*/ 112 h 166"/>
                <a:gd name="T68" fmla="*/ 97 w 174"/>
                <a:gd name="T69" fmla="*/ 117 h 166"/>
                <a:gd name="T70" fmla="*/ 92 w 174"/>
                <a:gd name="T71" fmla="*/ 128 h 166"/>
                <a:gd name="T72" fmla="*/ 101 w 174"/>
                <a:gd name="T73" fmla="*/ 166 h 166"/>
                <a:gd name="T74" fmla="*/ 174 w 174"/>
                <a:gd name="T75" fmla="*/ 166 h 166"/>
                <a:gd name="T76" fmla="*/ 174 w 174"/>
                <a:gd name="T77" fmla="*/ 139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74" h="166">
                  <a:moveTo>
                    <a:pt x="174" y="139"/>
                  </a:moveTo>
                  <a:cubicBezTo>
                    <a:pt x="171" y="131"/>
                    <a:pt x="161" y="129"/>
                    <a:pt x="153" y="126"/>
                  </a:cubicBezTo>
                  <a:cubicBezTo>
                    <a:pt x="144" y="122"/>
                    <a:pt x="135" y="118"/>
                    <a:pt x="126" y="115"/>
                  </a:cubicBezTo>
                  <a:cubicBezTo>
                    <a:pt x="123" y="114"/>
                    <a:pt x="121" y="113"/>
                    <a:pt x="118" y="112"/>
                  </a:cubicBezTo>
                  <a:cubicBezTo>
                    <a:pt x="115" y="110"/>
                    <a:pt x="113" y="104"/>
                    <a:pt x="111" y="100"/>
                  </a:cubicBezTo>
                  <a:cubicBezTo>
                    <a:pt x="109" y="100"/>
                    <a:pt x="108" y="100"/>
                    <a:pt x="106" y="100"/>
                  </a:cubicBezTo>
                  <a:cubicBezTo>
                    <a:pt x="106" y="94"/>
                    <a:pt x="110" y="94"/>
                    <a:pt x="111" y="90"/>
                  </a:cubicBezTo>
                  <a:cubicBezTo>
                    <a:pt x="112" y="86"/>
                    <a:pt x="111" y="82"/>
                    <a:pt x="113" y="79"/>
                  </a:cubicBezTo>
                  <a:cubicBezTo>
                    <a:pt x="114" y="76"/>
                    <a:pt x="117" y="76"/>
                    <a:pt x="118" y="74"/>
                  </a:cubicBezTo>
                  <a:cubicBezTo>
                    <a:pt x="120" y="73"/>
                    <a:pt x="120" y="69"/>
                    <a:pt x="121" y="67"/>
                  </a:cubicBezTo>
                  <a:cubicBezTo>
                    <a:pt x="122" y="63"/>
                    <a:pt x="122" y="58"/>
                    <a:pt x="120" y="54"/>
                  </a:cubicBezTo>
                  <a:cubicBezTo>
                    <a:pt x="119" y="52"/>
                    <a:pt x="119" y="51"/>
                    <a:pt x="118" y="49"/>
                  </a:cubicBezTo>
                  <a:cubicBezTo>
                    <a:pt x="118" y="45"/>
                    <a:pt x="119" y="35"/>
                    <a:pt x="119" y="32"/>
                  </a:cubicBezTo>
                  <a:cubicBezTo>
                    <a:pt x="119" y="26"/>
                    <a:pt x="119" y="26"/>
                    <a:pt x="118" y="20"/>
                  </a:cubicBezTo>
                  <a:cubicBezTo>
                    <a:pt x="118" y="20"/>
                    <a:pt x="116" y="14"/>
                    <a:pt x="113" y="13"/>
                  </a:cubicBezTo>
                  <a:cubicBezTo>
                    <a:pt x="108" y="12"/>
                    <a:pt x="108" y="12"/>
                    <a:pt x="108" y="12"/>
                  </a:cubicBezTo>
                  <a:cubicBezTo>
                    <a:pt x="104" y="9"/>
                    <a:pt x="104" y="9"/>
                    <a:pt x="104" y="9"/>
                  </a:cubicBezTo>
                  <a:cubicBezTo>
                    <a:pt x="90" y="0"/>
                    <a:pt x="75" y="6"/>
                    <a:pt x="67" y="9"/>
                  </a:cubicBezTo>
                  <a:cubicBezTo>
                    <a:pt x="56" y="13"/>
                    <a:pt x="49" y="24"/>
                    <a:pt x="54" y="48"/>
                  </a:cubicBezTo>
                  <a:cubicBezTo>
                    <a:pt x="55" y="52"/>
                    <a:pt x="51" y="54"/>
                    <a:pt x="52" y="57"/>
                  </a:cubicBezTo>
                  <a:cubicBezTo>
                    <a:pt x="52" y="61"/>
                    <a:pt x="52" y="73"/>
                    <a:pt x="57" y="76"/>
                  </a:cubicBezTo>
                  <a:cubicBezTo>
                    <a:pt x="57" y="76"/>
                    <a:pt x="61" y="77"/>
                    <a:pt x="60" y="77"/>
                  </a:cubicBezTo>
                  <a:cubicBezTo>
                    <a:pt x="61" y="82"/>
                    <a:pt x="61" y="87"/>
                    <a:pt x="62" y="91"/>
                  </a:cubicBezTo>
                  <a:cubicBezTo>
                    <a:pt x="63" y="94"/>
                    <a:pt x="66" y="95"/>
                    <a:pt x="67" y="99"/>
                  </a:cubicBezTo>
                  <a:cubicBezTo>
                    <a:pt x="63" y="100"/>
                    <a:pt x="63" y="100"/>
                    <a:pt x="63" y="100"/>
                  </a:cubicBezTo>
                  <a:cubicBezTo>
                    <a:pt x="61" y="104"/>
                    <a:pt x="59" y="110"/>
                    <a:pt x="56" y="112"/>
                  </a:cubicBezTo>
                  <a:cubicBezTo>
                    <a:pt x="53" y="113"/>
                    <a:pt x="51" y="114"/>
                    <a:pt x="48" y="115"/>
                  </a:cubicBezTo>
                  <a:cubicBezTo>
                    <a:pt x="39" y="118"/>
                    <a:pt x="30" y="122"/>
                    <a:pt x="21" y="126"/>
                  </a:cubicBezTo>
                  <a:cubicBezTo>
                    <a:pt x="13" y="129"/>
                    <a:pt x="3" y="131"/>
                    <a:pt x="0" y="139"/>
                  </a:cubicBezTo>
                  <a:cubicBezTo>
                    <a:pt x="0" y="145"/>
                    <a:pt x="0" y="158"/>
                    <a:pt x="0" y="166"/>
                  </a:cubicBezTo>
                  <a:cubicBezTo>
                    <a:pt x="76" y="166"/>
                    <a:pt x="76" y="166"/>
                    <a:pt x="76" y="166"/>
                  </a:cubicBezTo>
                  <a:cubicBezTo>
                    <a:pt x="82" y="127"/>
                    <a:pt x="82" y="127"/>
                    <a:pt x="82" y="127"/>
                  </a:cubicBezTo>
                  <a:cubicBezTo>
                    <a:pt x="77" y="117"/>
                    <a:pt x="77" y="117"/>
                    <a:pt x="77" y="117"/>
                  </a:cubicBezTo>
                  <a:cubicBezTo>
                    <a:pt x="88" y="112"/>
                    <a:pt x="88" y="112"/>
                    <a:pt x="88" y="112"/>
                  </a:cubicBezTo>
                  <a:cubicBezTo>
                    <a:pt x="97" y="117"/>
                    <a:pt x="97" y="117"/>
                    <a:pt x="97" y="117"/>
                  </a:cubicBezTo>
                  <a:cubicBezTo>
                    <a:pt x="92" y="128"/>
                    <a:pt x="92" y="128"/>
                    <a:pt x="92" y="128"/>
                  </a:cubicBezTo>
                  <a:cubicBezTo>
                    <a:pt x="101" y="166"/>
                    <a:pt x="101" y="166"/>
                    <a:pt x="101" y="166"/>
                  </a:cubicBezTo>
                  <a:cubicBezTo>
                    <a:pt x="174" y="166"/>
                    <a:pt x="174" y="166"/>
                    <a:pt x="174" y="166"/>
                  </a:cubicBezTo>
                  <a:cubicBezTo>
                    <a:pt x="174" y="158"/>
                    <a:pt x="174" y="145"/>
                    <a:pt x="174" y="139"/>
                  </a:cubicBezTo>
                  <a:close/>
                </a:path>
              </a:pathLst>
            </a:custGeom>
            <a:solidFill>
              <a:srgbClr val="2FA598"/>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38" name="组合 37"/>
          <p:cNvGrpSpPr/>
          <p:nvPr/>
        </p:nvGrpSpPr>
        <p:grpSpPr>
          <a:xfrm>
            <a:off x="958122" y="3053779"/>
            <a:ext cx="891828" cy="993110"/>
            <a:chOff x="958122" y="3053779"/>
            <a:chExt cx="891828" cy="993110"/>
          </a:xfrm>
        </p:grpSpPr>
        <p:sp>
          <p:nvSpPr>
            <p:cNvPr id="13" name="任意多边形 12"/>
            <p:cNvSpPr/>
            <p:nvPr/>
          </p:nvSpPr>
          <p:spPr>
            <a:xfrm rot="5400000">
              <a:off x="907481" y="3104420"/>
              <a:ext cx="993110" cy="891828"/>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4" name="组合 23"/>
            <p:cNvGrpSpPr/>
            <p:nvPr/>
          </p:nvGrpSpPr>
          <p:grpSpPr>
            <a:xfrm>
              <a:off x="1109504" y="3273386"/>
              <a:ext cx="589064" cy="553896"/>
              <a:chOff x="4235450" y="844550"/>
              <a:chExt cx="638175" cy="600076"/>
            </a:xfrm>
            <a:solidFill>
              <a:srgbClr val="2FA598"/>
            </a:solidFill>
          </p:grpSpPr>
          <p:sp>
            <p:nvSpPr>
              <p:cNvPr id="22" name="Freeform 801"/>
              <p:cNvSpPr>
                <a:spLocks noEditPoints="1"/>
              </p:cNvSpPr>
              <p:nvPr/>
            </p:nvSpPr>
            <p:spPr bwMode="auto">
              <a:xfrm>
                <a:off x="4235450" y="915988"/>
                <a:ext cx="525463" cy="528638"/>
              </a:xfrm>
              <a:custGeom>
                <a:avLst/>
                <a:gdLst>
                  <a:gd name="T0" fmla="*/ 0 w 140"/>
                  <a:gd name="T1" fmla="*/ 115 h 141"/>
                  <a:gd name="T2" fmla="*/ 25 w 140"/>
                  <a:gd name="T3" fmla="*/ 130 h 141"/>
                  <a:gd name="T4" fmla="*/ 10 w 140"/>
                  <a:gd name="T5" fmla="*/ 60 h 141"/>
                  <a:gd name="T6" fmla="*/ 0 w 140"/>
                  <a:gd name="T7" fmla="*/ 81 h 141"/>
                  <a:gd name="T8" fmla="*/ 10 w 140"/>
                  <a:gd name="T9" fmla="*/ 60 h 141"/>
                  <a:gd name="T10" fmla="*/ 10 w 140"/>
                  <a:gd name="T11" fmla="*/ 26 h 141"/>
                  <a:gd name="T12" fmla="*/ 25 w 140"/>
                  <a:gd name="T13" fmla="*/ 0 h 141"/>
                  <a:gd name="T14" fmla="*/ 10 w 140"/>
                  <a:gd name="T15" fmla="*/ 87 h 141"/>
                  <a:gd name="T16" fmla="*/ 0 w 140"/>
                  <a:gd name="T17" fmla="*/ 108 h 141"/>
                  <a:gd name="T18" fmla="*/ 10 w 140"/>
                  <a:gd name="T19" fmla="*/ 87 h 141"/>
                  <a:gd name="T20" fmla="*/ 0 w 140"/>
                  <a:gd name="T21" fmla="*/ 33 h 141"/>
                  <a:gd name="T22" fmla="*/ 10 w 140"/>
                  <a:gd name="T23" fmla="*/ 54 h 141"/>
                  <a:gd name="T24" fmla="*/ 140 w 140"/>
                  <a:gd name="T25" fmla="*/ 42 h 141"/>
                  <a:gd name="T26" fmla="*/ 140 w 140"/>
                  <a:gd name="T27" fmla="*/ 54 h 141"/>
                  <a:gd name="T28" fmla="*/ 107 w 140"/>
                  <a:gd name="T29" fmla="*/ 9 h 141"/>
                  <a:gd name="T30" fmla="*/ 87 w 140"/>
                  <a:gd name="T31" fmla="*/ 0 h 141"/>
                  <a:gd name="T32" fmla="*/ 105 w 140"/>
                  <a:gd name="T33" fmla="*/ 10 h 141"/>
                  <a:gd name="T34" fmla="*/ 32 w 140"/>
                  <a:gd name="T35" fmla="*/ 141 h 141"/>
                  <a:gd name="T36" fmla="*/ 53 w 140"/>
                  <a:gd name="T37" fmla="*/ 131 h 141"/>
                  <a:gd name="T38" fmla="*/ 32 w 140"/>
                  <a:gd name="T39" fmla="*/ 141 h 141"/>
                  <a:gd name="T40" fmla="*/ 140 w 140"/>
                  <a:gd name="T41" fmla="*/ 108 h 141"/>
                  <a:gd name="T42" fmla="*/ 130 w 140"/>
                  <a:gd name="T43" fmla="*/ 87 h 141"/>
                  <a:gd name="T44" fmla="*/ 115 w 140"/>
                  <a:gd name="T45" fmla="*/ 130 h 141"/>
                  <a:gd name="T46" fmla="*/ 140 w 140"/>
                  <a:gd name="T47" fmla="*/ 115 h 141"/>
                  <a:gd name="T48" fmla="*/ 115 w 140"/>
                  <a:gd name="T49" fmla="*/ 130 h 141"/>
                  <a:gd name="T50" fmla="*/ 130 w 140"/>
                  <a:gd name="T51" fmla="*/ 81 h 141"/>
                  <a:gd name="T52" fmla="*/ 140 w 140"/>
                  <a:gd name="T53" fmla="*/ 60 h 141"/>
                  <a:gd name="T54" fmla="*/ 32 w 140"/>
                  <a:gd name="T55" fmla="*/ 10 h 141"/>
                  <a:gd name="T56" fmla="*/ 53 w 140"/>
                  <a:gd name="T57" fmla="*/ 0 h 141"/>
                  <a:gd name="T58" fmla="*/ 32 w 140"/>
                  <a:gd name="T59" fmla="*/ 10 h 141"/>
                  <a:gd name="T60" fmla="*/ 80 w 140"/>
                  <a:gd name="T61" fmla="*/ 10 h 141"/>
                  <a:gd name="T62" fmla="*/ 60 w 140"/>
                  <a:gd name="T63" fmla="*/ 0 h 141"/>
                  <a:gd name="T64" fmla="*/ 60 w 140"/>
                  <a:gd name="T65" fmla="*/ 141 h 141"/>
                  <a:gd name="T66" fmla="*/ 80 w 140"/>
                  <a:gd name="T67" fmla="*/ 131 h 141"/>
                  <a:gd name="T68" fmla="*/ 60 w 140"/>
                  <a:gd name="T69" fmla="*/ 141 h 141"/>
                  <a:gd name="T70" fmla="*/ 107 w 140"/>
                  <a:gd name="T71" fmla="*/ 141 h 141"/>
                  <a:gd name="T72" fmla="*/ 87 w 140"/>
                  <a:gd name="T73" fmla="*/ 131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0" h="141">
                    <a:moveTo>
                      <a:pt x="10" y="115"/>
                    </a:moveTo>
                    <a:cubicBezTo>
                      <a:pt x="0" y="115"/>
                      <a:pt x="0" y="115"/>
                      <a:pt x="0" y="115"/>
                    </a:cubicBezTo>
                    <a:cubicBezTo>
                      <a:pt x="0" y="129"/>
                      <a:pt x="11" y="140"/>
                      <a:pt x="25" y="140"/>
                    </a:cubicBezTo>
                    <a:cubicBezTo>
                      <a:pt x="25" y="130"/>
                      <a:pt x="25" y="130"/>
                      <a:pt x="25" y="130"/>
                    </a:cubicBezTo>
                    <a:cubicBezTo>
                      <a:pt x="17" y="130"/>
                      <a:pt x="10" y="124"/>
                      <a:pt x="10" y="115"/>
                    </a:cubicBezTo>
                    <a:close/>
                    <a:moveTo>
                      <a:pt x="10" y="60"/>
                    </a:moveTo>
                    <a:cubicBezTo>
                      <a:pt x="0" y="60"/>
                      <a:pt x="0" y="60"/>
                      <a:pt x="0" y="60"/>
                    </a:cubicBezTo>
                    <a:cubicBezTo>
                      <a:pt x="0" y="81"/>
                      <a:pt x="0" y="81"/>
                      <a:pt x="0" y="81"/>
                    </a:cubicBezTo>
                    <a:cubicBezTo>
                      <a:pt x="10" y="81"/>
                      <a:pt x="10" y="81"/>
                      <a:pt x="10" y="81"/>
                    </a:cubicBezTo>
                    <a:lnTo>
                      <a:pt x="10" y="60"/>
                    </a:lnTo>
                    <a:close/>
                    <a:moveTo>
                      <a:pt x="0" y="26"/>
                    </a:moveTo>
                    <a:cubicBezTo>
                      <a:pt x="10" y="26"/>
                      <a:pt x="10" y="26"/>
                      <a:pt x="10" y="26"/>
                    </a:cubicBezTo>
                    <a:cubicBezTo>
                      <a:pt x="10" y="17"/>
                      <a:pt x="17" y="10"/>
                      <a:pt x="25" y="10"/>
                    </a:cubicBezTo>
                    <a:cubicBezTo>
                      <a:pt x="25" y="0"/>
                      <a:pt x="25" y="0"/>
                      <a:pt x="25" y="0"/>
                    </a:cubicBezTo>
                    <a:cubicBezTo>
                      <a:pt x="11" y="0"/>
                      <a:pt x="0" y="12"/>
                      <a:pt x="0" y="26"/>
                    </a:cubicBezTo>
                    <a:close/>
                    <a:moveTo>
                      <a:pt x="10" y="87"/>
                    </a:moveTo>
                    <a:cubicBezTo>
                      <a:pt x="0" y="87"/>
                      <a:pt x="0" y="87"/>
                      <a:pt x="0" y="87"/>
                    </a:cubicBezTo>
                    <a:cubicBezTo>
                      <a:pt x="0" y="108"/>
                      <a:pt x="0" y="108"/>
                      <a:pt x="0" y="108"/>
                    </a:cubicBezTo>
                    <a:cubicBezTo>
                      <a:pt x="10" y="108"/>
                      <a:pt x="10" y="108"/>
                      <a:pt x="10" y="108"/>
                    </a:cubicBezTo>
                    <a:lnTo>
                      <a:pt x="10" y="87"/>
                    </a:lnTo>
                    <a:close/>
                    <a:moveTo>
                      <a:pt x="10" y="33"/>
                    </a:moveTo>
                    <a:cubicBezTo>
                      <a:pt x="0" y="33"/>
                      <a:pt x="0" y="33"/>
                      <a:pt x="0" y="33"/>
                    </a:cubicBezTo>
                    <a:cubicBezTo>
                      <a:pt x="0" y="54"/>
                      <a:pt x="0" y="54"/>
                      <a:pt x="0" y="54"/>
                    </a:cubicBezTo>
                    <a:cubicBezTo>
                      <a:pt x="10" y="54"/>
                      <a:pt x="10" y="54"/>
                      <a:pt x="10" y="54"/>
                    </a:cubicBezTo>
                    <a:lnTo>
                      <a:pt x="10" y="33"/>
                    </a:lnTo>
                    <a:close/>
                    <a:moveTo>
                      <a:pt x="140" y="42"/>
                    </a:moveTo>
                    <a:cubicBezTo>
                      <a:pt x="137" y="46"/>
                      <a:pt x="135" y="50"/>
                      <a:pt x="132" y="54"/>
                    </a:cubicBezTo>
                    <a:cubicBezTo>
                      <a:pt x="140" y="54"/>
                      <a:pt x="140" y="54"/>
                      <a:pt x="140" y="54"/>
                    </a:cubicBezTo>
                    <a:lnTo>
                      <a:pt x="140" y="42"/>
                    </a:lnTo>
                    <a:close/>
                    <a:moveTo>
                      <a:pt x="107" y="9"/>
                    </a:moveTo>
                    <a:cubicBezTo>
                      <a:pt x="107" y="0"/>
                      <a:pt x="107" y="0"/>
                      <a:pt x="107" y="0"/>
                    </a:cubicBezTo>
                    <a:cubicBezTo>
                      <a:pt x="87" y="0"/>
                      <a:pt x="87" y="0"/>
                      <a:pt x="87" y="0"/>
                    </a:cubicBezTo>
                    <a:cubicBezTo>
                      <a:pt x="87" y="10"/>
                      <a:pt x="87" y="10"/>
                      <a:pt x="87" y="10"/>
                    </a:cubicBezTo>
                    <a:cubicBezTo>
                      <a:pt x="105" y="10"/>
                      <a:pt x="105" y="10"/>
                      <a:pt x="105" y="10"/>
                    </a:cubicBezTo>
                    <a:cubicBezTo>
                      <a:pt x="106" y="10"/>
                      <a:pt x="106" y="9"/>
                      <a:pt x="107" y="9"/>
                    </a:cubicBezTo>
                    <a:close/>
                    <a:moveTo>
                      <a:pt x="32" y="141"/>
                    </a:moveTo>
                    <a:cubicBezTo>
                      <a:pt x="53" y="141"/>
                      <a:pt x="53" y="141"/>
                      <a:pt x="53" y="141"/>
                    </a:cubicBezTo>
                    <a:cubicBezTo>
                      <a:pt x="53" y="131"/>
                      <a:pt x="53" y="131"/>
                      <a:pt x="53" y="131"/>
                    </a:cubicBezTo>
                    <a:cubicBezTo>
                      <a:pt x="32" y="131"/>
                      <a:pt x="32" y="131"/>
                      <a:pt x="32" y="131"/>
                    </a:cubicBezTo>
                    <a:lnTo>
                      <a:pt x="32" y="141"/>
                    </a:lnTo>
                    <a:close/>
                    <a:moveTo>
                      <a:pt x="130" y="108"/>
                    </a:moveTo>
                    <a:cubicBezTo>
                      <a:pt x="140" y="108"/>
                      <a:pt x="140" y="108"/>
                      <a:pt x="140" y="108"/>
                    </a:cubicBezTo>
                    <a:cubicBezTo>
                      <a:pt x="140" y="87"/>
                      <a:pt x="140" y="87"/>
                      <a:pt x="140" y="87"/>
                    </a:cubicBezTo>
                    <a:cubicBezTo>
                      <a:pt x="130" y="87"/>
                      <a:pt x="130" y="87"/>
                      <a:pt x="130" y="87"/>
                    </a:cubicBezTo>
                    <a:lnTo>
                      <a:pt x="130" y="108"/>
                    </a:lnTo>
                    <a:close/>
                    <a:moveTo>
                      <a:pt x="115" y="130"/>
                    </a:moveTo>
                    <a:cubicBezTo>
                      <a:pt x="115" y="140"/>
                      <a:pt x="115" y="140"/>
                      <a:pt x="115" y="140"/>
                    </a:cubicBezTo>
                    <a:cubicBezTo>
                      <a:pt x="129" y="140"/>
                      <a:pt x="140" y="129"/>
                      <a:pt x="140" y="115"/>
                    </a:cubicBezTo>
                    <a:cubicBezTo>
                      <a:pt x="130" y="115"/>
                      <a:pt x="130" y="115"/>
                      <a:pt x="130" y="115"/>
                    </a:cubicBezTo>
                    <a:cubicBezTo>
                      <a:pt x="130" y="124"/>
                      <a:pt x="123" y="130"/>
                      <a:pt x="115" y="130"/>
                    </a:cubicBezTo>
                    <a:close/>
                    <a:moveTo>
                      <a:pt x="130" y="60"/>
                    </a:moveTo>
                    <a:cubicBezTo>
                      <a:pt x="130" y="81"/>
                      <a:pt x="130" y="81"/>
                      <a:pt x="130" y="81"/>
                    </a:cubicBezTo>
                    <a:cubicBezTo>
                      <a:pt x="140" y="81"/>
                      <a:pt x="140" y="81"/>
                      <a:pt x="140" y="81"/>
                    </a:cubicBezTo>
                    <a:cubicBezTo>
                      <a:pt x="140" y="60"/>
                      <a:pt x="140" y="60"/>
                      <a:pt x="140" y="60"/>
                    </a:cubicBezTo>
                    <a:lnTo>
                      <a:pt x="130" y="60"/>
                    </a:lnTo>
                    <a:close/>
                    <a:moveTo>
                      <a:pt x="32" y="10"/>
                    </a:moveTo>
                    <a:cubicBezTo>
                      <a:pt x="53" y="10"/>
                      <a:pt x="53" y="10"/>
                      <a:pt x="53" y="10"/>
                    </a:cubicBezTo>
                    <a:cubicBezTo>
                      <a:pt x="53" y="0"/>
                      <a:pt x="53" y="0"/>
                      <a:pt x="53" y="0"/>
                    </a:cubicBezTo>
                    <a:cubicBezTo>
                      <a:pt x="32" y="0"/>
                      <a:pt x="32" y="0"/>
                      <a:pt x="32" y="0"/>
                    </a:cubicBezTo>
                    <a:lnTo>
                      <a:pt x="32" y="10"/>
                    </a:lnTo>
                    <a:close/>
                    <a:moveTo>
                      <a:pt x="60" y="10"/>
                    </a:moveTo>
                    <a:cubicBezTo>
                      <a:pt x="80" y="10"/>
                      <a:pt x="80" y="10"/>
                      <a:pt x="80" y="10"/>
                    </a:cubicBezTo>
                    <a:cubicBezTo>
                      <a:pt x="80" y="0"/>
                      <a:pt x="80" y="0"/>
                      <a:pt x="80" y="0"/>
                    </a:cubicBezTo>
                    <a:cubicBezTo>
                      <a:pt x="60" y="0"/>
                      <a:pt x="60" y="0"/>
                      <a:pt x="60" y="0"/>
                    </a:cubicBezTo>
                    <a:lnTo>
                      <a:pt x="60" y="10"/>
                    </a:lnTo>
                    <a:close/>
                    <a:moveTo>
                      <a:pt x="60" y="141"/>
                    </a:moveTo>
                    <a:cubicBezTo>
                      <a:pt x="80" y="141"/>
                      <a:pt x="80" y="141"/>
                      <a:pt x="80" y="141"/>
                    </a:cubicBezTo>
                    <a:cubicBezTo>
                      <a:pt x="80" y="131"/>
                      <a:pt x="80" y="131"/>
                      <a:pt x="80" y="131"/>
                    </a:cubicBezTo>
                    <a:cubicBezTo>
                      <a:pt x="60" y="131"/>
                      <a:pt x="60" y="131"/>
                      <a:pt x="60" y="131"/>
                    </a:cubicBezTo>
                    <a:lnTo>
                      <a:pt x="60" y="141"/>
                    </a:lnTo>
                    <a:close/>
                    <a:moveTo>
                      <a:pt x="87" y="141"/>
                    </a:moveTo>
                    <a:cubicBezTo>
                      <a:pt x="107" y="141"/>
                      <a:pt x="107" y="141"/>
                      <a:pt x="107" y="141"/>
                    </a:cubicBezTo>
                    <a:cubicBezTo>
                      <a:pt x="107" y="131"/>
                      <a:pt x="107" y="131"/>
                      <a:pt x="107" y="131"/>
                    </a:cubicBezTo>
                    <a:cubicBezTo>
                      <a:pt x="87" y="131"/>
                      <a:pt x="87" y="131"/>
                      <a:pt x="87" y="131"/>
                    </a:cubicBezTo>
                    <a:lnTo>
                      <a:pt x="87" y="14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 name="Freeform 802"/>
              <p:cNvSpPr>
                <a:spLocks/>
              </p:cNvSpPr>
              <p:nvPr/>
            </p:nvSpPr>
            <p:spPr bwMode="auto">
              <a:xfrm>
                <a:off x="4295775" y="844550"/>
                <a:ext cx="577850" cy="498475"/>
              </a:xfrm>
              <a:custGeom>
                <a:avLst/>
                <a:gdLst>
                  <a:gd name="T0" fmla="*/ 150 w 154"/>
                  <a:gd name="T1" fmla="*/ 0 h 133"/>
                  <a:gd name="T2" fmla="*/ 54 w 154"/>
                  <a:gd name="T3" fmla="*/ 84 h 133"/>
                  <a:gd name="T4" fmla="*/ 17 w 154"/>
                  <a:gd name="T5" fmla="*/ 54 h 133"/>
                  <a:gd name="T6" fmla="*/ 0 w 154"/>
                  <a:gd name="T7" fmla="*/ 68 h 133"/>
                  <a:gd name="T8" fmla="*/ 65 w 154"/>
                  <a:gd name="T9" fmla="*/ 133 h 133"/>
                  <a:gd name="T10" fmla="*/ 154 w 154"/>
                  <a:gd name="T11" fmla="*/ 9 h 133"/>
                  <a:gd name="T12" fmla="*/ 150 w 154"/>
                  <a:gd name="T13" fmla="*/ 0 h 133"/>
                </a:gdLst>
                <a:ahLst/>
                <a:cxnLst>
                  <a:cxn ang="0">
                    <a:pos x="T0" y="T1"/>
                  </a:cxn>
                  <a:cxn ang="0">
                    <a:pos x="T2" y="T3"/>
                  </a:cxn>
                  <a:cxn ang="0">
                    <a:pos x="T4" y="T5"/>
                  </a:cxn>
                  <a:cxn ang="0">
                    <a:pos x="T6" y="T7"/>
                  </a:cxn>
                  <a:cxn ang="0">
                    <a:pos x="T8" y="T9"/>
                  </a:cxn>
                  <a:cxn ang="0">
                    <a:pos x="T10" y="T11"/>
                  </a:cxn>
                  <a:cxn ang="0">
                    <a:pos x="T12" y="T13"/>
                  </a:cxn>
                </a:cxnLst>
                <a:rect l="0" t="0" r="r" b="b"/>
                <a:pathLst>
                  <a:path w="154" h="133">
                    <a:moveTo>
                      <a:pt x="150" y="0"/>
                    </a:moveTo>
                    <a:cubicBezTo>
                      <a:pt x="104" y="29"/>
                      <a:pt x="69" y="65"/>
                      <a:pt x="54" y="84"/>
                    </a:cubicBezTo>
                    <a:cubicBezTo>
                      <a:pt x="17" y="54"/>
                      <a:pt x="17" y="54"/>
                      <a:pt x="17" y="54"/>
                    </a:cubicBezTo>
                    <a:cubicBezTo>
                      <a:pt x="0" y="68"/>
                      <a:pt x="0" y="68"/>
                      <a:pt x="0" y="68"/>
                    </a:cubicBezTo>
                    <a:cubicBezTo>
                      <a:pt x="65" y="133"/>
                      <a:pt x="65" y="133"/>
                      <a:pt x="65" y="133"/>
                    </a:cubicBezTo>
                    <a:cubicBezTo>
                      <a:pt x="76" y="105"/>
                      <a:pt x="111" y="49"/>
                      <a:pt x="154" y="9"/>
                    </a:cubicBezTo>
                    <a:lnTo>
                      <a:pt x="15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39" name="组合 38"/>
          <p:cNvGrpSpPr/>
          <p:nvPr/>
        </p:nvGrpSpPr>
        <p:grpSpPr>
          <a:xfrm>
            <a:off x="919857" y="4497019"/>
            <a:ext cx="891828" cy="993110"/>
            <a:chOff x="919857" y="4497019"/>
            <a:chExt cx="891828" cy="993110"/>
          </a:xfrm>
        </p:grpSpPr>
        <p:sp>
          <p:nvSpPr>
            <p:cNvPr id="14" name="任意多边形 13"/>
            <p:cNvSpPr/>
            <p:nvPr/>
          </p:nvSpPr>
          <p:spPr>
            <a:xfrm rot="5400000">
              <a:off x="869216" y="4547660"/>
              <a:ext cx="993110" cy="891828"/>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Freeform 815"/>
            <p:cNvSpPr>
              <a:spLocks noEditPoints="1"/>
            </p:cNvSpPr>
            <p:nvPr/>
          </p:nvSpPr>
          <p:spPr bwMode="auto">
            <a:xfrm>
              <a:off x="1208412" y="4678455"/>
              <a:ext cx="352425" cy="630238"/>
            </a:xfrm>
            <a:custGeom>
              <a:avLst/>
              <a:gdLst>
                <a:gd name="T0" fmla="*/ 80 w 94"/>
                <a:gd name="T1" fmla="*/ 14 h 168"/>
                <a:gd name="T2" fmla="*/ 60 w 94"/>
                <a:gd name="T3" fmla="*/ 2 h 168"/>
                <a:gd name="T4" fmla="*/ 47 w 94"/>
                <a:gd name="T5" fmla="*/ 0 h 168"/>
                <a:gd name="T6" fmla="*/ 14 w 94"/>
                <a:gd name="T7" fmla="*/ 14 h 168"/>
                <a:gd name="T8" fmla="*/ 0 w 94"/>
                <a:gd name="T9" fmla="*/ 47 h 168"/>
                <a:gd name="T10" fmla="*/ 0 w 94"/>
                <a:gd name="T11" fmla="*/ 52 h 168"/>
                <a:gd name="T12" fmla="*/ 6 w 94"/>
                <a:gd name="T13" fmla="*/ 70 h 168"/>
                <a:gd name="T14" fmla="*/ 23 w 94"/>
                <a:gd name="T15" fmla="*/ 122 h 168"/>
                <a:gd name="T16" fmla="*/ 24 w 94"/>
                <a:gd name="T17" fmla="*/ 128 h 168"/>
                <a:gd name="T18" fmla="*/ 30 w 94"/>
                <a:gd name="T19" fmla="*/ 134 h 168"/>
                <a:gd name="T20" fmla="*/ 64 w 94"/>
                <a:gd name="T21" fmla="*/ 134 h 168"/>
                <a:gd name="T22" fmla="*/ 70 w 94"/>
                <a:gd name="T23" fmla="*/ 128 h 168"/>
                <a:gd name="T24" fmla="*/ 71 w 94"/>
                <a:gd name="T25" fmla="*/ 122 h 168"/>
                <a:gd name="T26" fmla="*/ 88 w 94"/>
                <a:gd name="T27" fmla="*/ 70 h 168"/>
                <a:gd name="T28" fmla="*/ 94 w 94"/>
                <a:gd name="T29" fmla="*/ 52 h 168"/>
                <a:gd name="T30" fmla="*/ 94 w 94"/>
                <a:gd name="T31" fmla="*/ 47 h 168"/>
                <a:gd name="T32" fmla="*/ 80 w 94"/>
                <a:gd name="T33" fmla="*/ 14 h 168"/>
                <a:gd name="T34" fmla="*/ 82 w 94"/>
                <a:gd name="T35" fmla="*/ 51 h 168"/>
                <a:gd name="T36" fmla="*/ 78 w 94"/>
                <a:gd name="T37" fmla="*/ 64 h 168"/>
                <a:gd name="T38" fmla="*/ 59 w 94"/>
                <a:gd name="T39" fmla="*/ 121 h 168"/>
                <a:gd name="T40" fmla="*/ 59 w 94"/>
                <a:gd name="T41" fmla="*/ 122 h 168"/>
                <a:gd name="T42" fmla="*/ 53 w 94"/>
                <a:gd name="T43" fmla="*/ 122 h 168"/>
                <a:gd name="T44" fmla="*/ 53 w 94"/>
                <a:gd name="T45" fmla="*/ 100 h 168"/>
                <a:gd name="T46" fmla="*/ 41 w 94"/>
                <a:gd name="T47" fmla="*/ 100 h 168"/>
                <a:gd name="T48" fmla="*/ 41 w 94"/>
                <a:gd name="T49" fmla="*/ 122 h 168"/>
                <a:gd name="T50" fmla="*/ 35 w 94"/>
                <a:gd name="T51" fmla="*/ 122 h 168"/>
                <a:gd name="T52" fmla="*/ 35 w 94"/>
                <a:gd name="T53" fmla="*/ 121 h 168"/>
                <a:gd name="T54" fmla="*/ 17 w 94"/>
                <a:gd name="T55" fmla="*/ 67 h 168"/>
                <a:gd name="T56" fmla="*/ 17 w 94"/>
                <a:gd name="T57" fmla="*/ 66 h 168"/>
                <a:gd name="T58" fmla="*/ 16 w 94"/>
                <a:gd name="T59" fmla="*/ 64 h 168"/>
                <a:gd name="T60" fmla="*/ 12 w 94"/>
                <a:gd name="T61" fmla="*/ 51 h 168"/>
                <a:gd name="T62" fmla="*/ 12 w 94"/>
                <a:gd name="T63" fmla="*/ 47 h 168"/>
                <a:gd name="T64" fmla="*/ 22 w 94"/>
                <a:gd name="T65" fmla="*/ 23 h 168"/>
                <a:gd name="T66" fmla="*/ 47 w 94"/>
                <a:gd name="T67" fmla="*/ 12 h 168"/>
                <a:gd name="T68" fmla="*/ 57 w 94"/>
                <a:gd name="T69" fmla="*/ 14 h 168"/>
                <a:gd name="T70" fmla="*/ 72 w 94"/>
                <a:gd name="T71" fmla="*/ 23 h 168"/>
                <a:gd name="T72" fmla="*/ 82 w 94"/>
                <a:gd name="T73" fmla="*/ 47 h 168"/>
                <a:gd name="T74" fmla="*/ 82 w 94"/>
                <a:gd name="T75" fmla="*/ 51 h 168"/>
                <a:gd name="T76" fmla="*/ 28 w 94"/>
                <a:gd name="T77" fmla="*/ 154 h 168"/>
                <a:gd name="T78" fmla="*/ 66 w 94"/>
                <a:gd name="T79" fmla="*/ 154 h 168"/>
                <a:gd name="T80" fmla="*/ 66 w 94"/>
                <a:gd name="T81" fmla="*/ 142 h 168"/>
                <a:gd name="T82" fmla="*/ 28 w 94"/>
                <a:gd name="T83" fmla="*/ 142 h 168"/>
                <a:gd name="T84" fmla="*/ 28 w 94"/>
                <a:gd name="T85" fmla="*/ 154 h 168"/>
                <a:gd name="T86" fmla="*/ 36 w 94"/>
                <a:gd name="T87" fmla="*/ 168 h 168"/>
                <a:gd name="T88" fmla="*/ 58 w 94"/>
                <a:gd name="T89" fmla="*/ 168 h 168"/>
                <a:gd name="T90" fmla="*/ 58 w 94"/>
                <a:gd name="T91" fmla="*/ 161 h 168"/>
                <a:gd name="T92" fmla="*/ 36 w 94"/>
                <a:gd name="T93" fmla="*/ 161 h 168"/>
                <a:gd name="T94" fmla="*/ 36 w 94"/>
                <a:gd name="T95" fmla="*/ 168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94" h="168">
                  <a:moveTo>
                    <a:pt x="80" y="14"/>
                  </a:moveTo>
                  <a:cubicBezTo>
                    <a:pt x="75" y="9"/>
                    <a:pt x="68" y="4"/>
                    <a:pt x="60" y="2"/>
                  </a:cubicBezTo>
                  <a:cubicBezTo>
                    <a:pt x="56" y="1"/>
                    <a:pt x="52" y="0"/>
                    <a:pt x="47" y="0"/>
                  </a:cubicBezTo>
                  <a:cubicBezTo>
                    <a:pt x="34" y="0"/>
                    <a:pt x="23" y="5"/>
                    <a:pt x="14" y="14"/>
                  </a:cubicBezTo>
                  <a:cubicBezTo>
                    <a:pt x="5" y="23"/>
                    <a:pt x="0" y="35"/>
                    <a:pt x="0" y="47"/>
                  </a:cubicBezTo>
                  <a:cubicBezTo>
                    <a:pt x="0" y="52"/>
                    <a:pt x="0" y="52"/>
                    <a:pt x="0" y="52"/>
                  </a:cubicBezTo>
                  <a:cubicBezTo>
                    <a:pt x="1" y="58"/>
                    <a:pt x="3" y="64"/>
                    <a:pt x="6" y="70"/>
                  </a:cubicBezTo>
                  <a:cubicBezTo>
                    <a:pt x="6" y="70"/>
                    <a:pt x="23" y="102"/>
                    <a:pt x="23" y="122"/>
                  </a:cubicBezTo>
                  <a:cubicBezTo>
                    <a:pt x="24" y="128"/>
                    <a:pt x="24" y="128"/>
                    <a:pt x="24" y="128"/>
                  </a:cubicBezTo>
                  <a:cubicBezTo>
                    <a:pt x="25" y="132"/>
                    <a:pt x="27" y="134"/>
                    <a:pt x="30" y="134"/>
                  </a:cubicBezTo>
                  <a:cubicBezTo>
                    <a:pt x="64" y="134"/>
                    <a:pt x="64" y="134"/>
                    <a:pt x="64" y="134"/>
                  </a:cubicBezTo>
                  <a:cubicBezTo>
                    <a:pt x="67" y="134"/>
                    <a:pt x="69" y="132"/>
                    <a:pt x="70" y="128"/>
                  </a:cubicBezTo>
                  <a:cubicBezTo>
                    <a:pt x="71" y="122"/>
                    <a:pt x="71" y="122"/>
                    <a:pt x="71" y="122"/>
                  </a:cubicBezTo>
                  <a:cubicBezTo>
                    <a:pt x="71" y="102"/>
                    <a:pt x="88" y="70"/>
                    <a:pt x="88" y="70"/>
                  </a:cubicBezTo>
                  <a:cubicBezTo>
                    <a:pt x="91" y="64"/>
                    <a:pt x="93" y="58"/>
                    <a:pt x="94" y="52"/>
                  </a:cubicBezTo>
                  <a:cubicBezTo>
                    <a:pt x="94" y="47"/>
                    <a:pt x="94" y="47"/>
                    <a:pt x="94" y="47"/>
                  </a:cubicBezTo>
                  <a:cubicBezTo>
                    <a:pt x="94" y="35"/>
                    <a:pt x="89" y="23"/>
                    <a:pt x="80" y="14"/>
                  </a:cubicBezTo>
                  <a:close/>
                  <a:moveTo>
                    <a:pt x="82" y="51"/>
                  </a:moveTo>
                  <a:cubicBezTo>
                    <a:pt x="81" y="56"/>
                    <a:pt x="80" y="60"/>
                    <a:pt x="78" y="64"/>
                  </a:cubicBezTo>
                  <a:cubicBezTo>
                    <a:pt x="76" y="68"/>
                    <a:pt x="59" y="99"/>
                    <a:pt x="59" y="121"/>
                  </a:cubicBezTo>
                  <a:cubicBezTo>
                    <a:pt x="59" y="122"/>
                    <a:pt x="59" y="122"/>
                    <a:pt x="59" y="122"/>
                  </a:cubicBezTo>
                  <a:cubicBezTo>
                    <a:pt x="53" y="122"/>
                    <a:pt x="53" y="122"/>
                    <a:pt x="53" y="122"/>
                  </a:cubicBezTo>
                  <a:cubicBezTo>
                    <a:pt x="53" y="100"/>
                    <a:pt x="53" y="100"/>
                    <a:pt x="53" y="100"/>
                  </a:cubicBezTo>
                  <a:cubicBezTo>
                    <a:pt x="41" y="100"/>
                    <a:pt x="41" y="100"/>
                    <a:pt x="41" y="100"/>
                  </a:cubicBezTo>
                  <a:cubicBezTo>
                    <a:pt x="41" y="122"/>
                    <a:pt x="41" y="122"/>
                    <a:pt x="41" y="122"/>
                  </a:cubicBezTo>
                  <a:cubicBezTo>
                    <a:pt x="35" y="122"/>
                    <a:pt x="35" y="122"/>
                    <a:pt x="35" y="122"/>
                  </a:cubicBezTo>
                  <a:cubicBezTo>
                    <a:pt x="35" y="121"/>
                    <a:pt x="35" y="121"/>
                    <a:pt x="35" y="121"/>
                  </a:cubicBezTo>
                  <a:cubicBezTo>
                    <a:pt x="35" y="105"/>
                    <a:pt x="26" y="83"/>
                    <a:pt x="17" y="67"/>
                  </a:cubicBezTo>
                  <a:cubicBezTo>
                    <a:pt x="17" y="66"/>
                    <a:pt x="17" y="66"/>
                    <a:pt x="17" y="66"/>
                  </a:cubicBezTo>
                  <a:cubicBezTo>
                    <a:pt x="16" y="64"/>
                    <a:pt x="16" y="64"/>
                    <a:pt x="16" y="64"/>
                  </a:cubicBezTo>
                  <a:cubicBezTo>
                    <a:pt x="14" y="60"/>
                    <a:pt x="13" y="56"/>
                    <a:pt x="12" y="51"/>
                  </a:cubicBezTo>
                  <a:cubicBezTo>
                    <a:pt x="12" y="47"/>
                    <a:pt x="12" y="47"/>
                    <a:pt x="12" y="47"/>
                  </a:cubicBezTo>
                  <a:cubicBezTo>
                    <a:pt x="12" y="38"/>
                    <a:pt x="16" y="29"/>
                    <a:pt x="22" y="23"/>
                  </a:cubicBezTo>
                  <a:cubicBezTo>
                    <a:pt x="29" y="16"/>
                    <a:pt x="38" y="12"/>
                    <a:pt x="47" y="12"/>
                  </a:cubicBezTo>
                  <a:cubicBezTo>
                    <a:pt x="50" y="12"/>
                    <a:pt x="54" y="13"/>
                    <a:pt x="57" y="14"/>
                  </a:cubicBezTo>
                  <a:cubicBezTo>
                    <a:pt x="63" y="15"/>
                    <a:pt x="68" y="18"/>
                    <a:pt x="72" y="23"/>
                  </a:cubicBezTo>
                  <a:cubicBezTo>
                    <a:pt x="78" y="29"/>
                    <a:pt x="82" y="38"/>
                    <a:pt x="82" y="47"/>
                  </a:cubicBezTo>
                  <a:lnTo>
                    <a:pt x="82" y="51"/>
                  </a:lnTo>
                  <a:close/>
                  <a:moveTo>
                    <a:pt x="28" y="154"/>
                  </a:moveTo>
                  <a:cubicBezTo>
                    <a:pt x="66" y="154"/>
                    <a:pt x="66" y="154"/>
                    <a:pt x="66" y="154"/>
                  </a:cubicBezTo>
                  <a:cubicBezTo>
                    <a:pt x="66" y="142"/>
                    <a:pt x="66" y="142"/>
                    <a:pt x="66" y="142"/>
                  </a:cubicBezTo>
                  <a:cubicBezTo>
                    <a:pt x="28" y="142"/>
                    <a:pt x="28" y="142"/>
                    <a:pt x="28" y="142"/>
                  </a:cubicBezTo>
                  <a:lnTo>
                    <a:pt x="28" y="154"/>
                  </a:lnTo>
                  <a:close/>
                  <a:moveTo>
                    <a:pt x="36" y="168"/>
                  </a:moveTo>
                  <a:cubicBezTo>
                    <a:pt x="58" y="168"/>
                    <a:pt x="58" y="168"/>
                    <a:pt x="58" y="168"/>
                  </a:cubicBezTo>
                  <a:cubicBezTo>
                    <a:pt x="58" y="161"/>
                    <a:pt x="58" y="161"/>
                    <a:pt x="58" y="161"/>
                  </a:cubicBezTo>
                  <a:cubicBezTo>
                    <a:pt x="36" y="161"/>
                    <a:pt x="36" y="161"/>
                    <a:pt x="36" y="161"/>
                  </a:cubicBezTo>
                  <a:lnTo>
                    <a:pt x="36" y="168"/>
                  </a:lnTo>
                  <a:close/>
                </a:path>
              </a:pathLst>
            </a:custGeom>
            <a:solidFill>
              <a:srgbClr val="2FA598"/>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37" name="组合 36"/>
          <p:cNvGrpSpPr/>
          <p:nvPr/>
        </p:nvGrpSpPr>
        <p:grpSpPr>
          <a:xfrm>
            <a:off x="10380316" y="1610539"/>
            <a:ext cx="891828" cy="993110"/>
            <a:chOff x="10380316" y="1610539"/>
            <a:chExt cx="891828" cy="993110"/>
          </a:xfrm>
        </p:grpSpPr>
        <p:sp>
          <p:nvSpPr>
            <p:cNvPr id="17" name="任意多边形 16"/>
            <p:cNvSpPr/>
            <p:nvPr/>
          </p:nvSpPr>
          <p:spPr>
            <a:xfrm rot="5400000">
              <a:off x="10329675" y="1661180"/>
              <a:ext cx="993110" cy="891828"/>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2" name="组合 31"/>
            <p:cNvGrpSpPr/>
            <p:nvPr/>
          </p:nvGrpSpPr>
          <p:grpSpPr>
            <a:xfrm>
              <a:off x="10537993" y="1857004"/>
              <a:ext cx="613916" cy="500180"/>
              <a:chOff x="8323263" y="-182563"/>
              <a:chExt cx="754063" cy="614364"/>
            </a:xfrm>
            <a:solidFill>
              <a:srgbClr val="2FA598"/>
            </a:solidFill>
          </p:grpSpPr>
          <p:sp>
            <p:nvSpPr>
              <p:cNvPr id="26" name="Freeform 786"/>
              <p:cNvSpPr>
                <a:spLocks noEditPoints="1"/>
              </p:cNvSpPr>
              <p:nvPr/>
            </p:nvSpPr>
            <p:spPr bwMode="auto">
              <a:xfrm>
                <a:off x="8650288" y="255588"/>
                <a:ext cx="427038" cy="168275"/>
              </a:xfrm>
              <a:custGeom>
                <a:avLst/>
                <a:gdLst>
                  <a:gd name="T0" fmla="*/ 105 w 114"/>
                  <a:gd name="T1" fmla="*/ 4 h 45"/>
                  <a:gd name="T2" fmla="*/ 85 w 114"/>
                  <a:gd name="T3" fmla="*/ 4 h 45"/>
                  <a:gd name="T4" fmla="*/ 69 w 114"/>
                  <a:gd name="T5" fmla="*/ 11 h 45"/>
                  <a:gd name="T6" fmla="*/ 64 w 114"/>
                  <a:gd name="T7" fmla="*/ 12 h 45"/>
                  <a:gd name="T8" fmla="*/ 69 w 114"/>
                  <a:gd name="T9" fmla="*/ 20 h 45"/>
                  <a:gd name="T10" fmla="*/ 65 w 114"/>
                  <a:gd name="T11" fmla="*/ 27 h 45"/>
                  <a:gd name="T12" fmla="*/ 58 w 114"/>
                  <a:gd name="T13" fmla="*/ 8 h 45"/>
                  <a:gd name="T14" fmla="*/ 63 w 114"/>
                  <a:gd name="T15" fmla="*/ 15 h 45"/>
                  <a:gd name="T16" fmla="*/ 58 w 114"/>
                  <a:gd name="T17" fmla="*/ 16 h 45"/>
                  <a:gd name="T18" fmla="*/ 63 w 114"/>
                  <a:gd name="T19" fmla="*/ 24 h 45"/>
                  <a:gd name="T20" fmla="*/ 58 w 114"/>
                  <a:gd name="T21" fmla="*/ 30 h 45"/>
                  <a:gd name="T22" fmla="*/ 52 w 114"/>
                  <a:gd name="T23" fmla="*/ 12 h 45"/>
                  <a:gd name="T24" fmla="*/ 56 w 114"/>
                  <a:gd name="T25" fmla="*/ 19 h 45"/>
                  <a:gd name="T26" fmla="*/ 52 w 114"/>
                  <a:gd name="T27" fmla="*/ 20 h 45"/>
                  <a:gd name="T28" fmla="*/ 56 w 114"/>
                  <a:gd name="T29" fmla="*/ 28 h 45"/>
                  <a:gd name="T30" fmla="*/ 46 w 114"/>
                  <a:gd name="T31" fmla="*/ 11 h 45"/>
                  <a:gd name="T32" fmla="*/ 45 w 114"/>
                  <a:gd name="T33" fmla="*/ 16 h 45"/>
                  <a:gd name="T34" fmla="*/ 50 w 114"/>
                  <a:gd name="T35" fmla="*/ 23 h 45"/>
                  <a:gd name="T36" fmla="*/ 45 w 114"/>
                  <a:gd name="T37" fmla="*/ 24 h 45"/>
                  <a:gd name="T38" fmla="*/ 17 w 114"/>
                  <a:gd name="T39" fmla="*/ 30 h 45"/>
                  <a:gd name="T40" fmla="*/ 23 w 114"/>
                  <a:gd name="T41" fmla="*/ 24 h 45"/>
                  <a:gd name="T42" fmla="*/ 24 w 114"/>
                  <a:gd name="T43" fmla="*/ 19 h 45"/>
                  <a:gd name="T44" fmla="*/ 21 w 114"/>
                  <a:gd name="T45" fmla="*/ 12 h 45"/>
                  <a:gd name="T46" fmla="*/ 25 w 114"/>
                  <a:gd name="T47" fmla="*/ 11 h 45"/>
                  <a:gd name="T48" fmla="*/ 25 w 114"/>
                  <a:gd name="T49" fmla="*/ 26 h 45"/>
                  <a:gd name="T50" fmla="*/ 30 w 114"/>
                  <a:gd name="T51" fmla="*/ 20 h 45"/>
                  <a:gd name="T52" fmla="*/ 31 w 114"/>
                  <a:gd name="T53" fmla="*/ 15 h 45"/>
                  <a:gd name="T54" fmla="*/ 28 w 114"/>
                  <a:gd name="T55" fmla="*/ 8 h 45"/>
                  <a:gd name="T56" fmla="*/ 36 w 114"/>
                  <a:gd name="T57" fmla="*/ 30 h 45"/>
                  <a:gd name="T58" fmla="*/ 32 w 114"/>
                  <a:gd name="T59" fmla="*/ 22 h 45"/>
                  <a:gd name="T60" fmla="*/ 37 w 114"/>
                  <a:gd name="T61" fmla="*/ 16 h 45"/>
                  <a:gd name="T62" fmla="*/ 38 w 114"/>
                  <a:gd name="T63" fmla="*/ 11 h 45"/>
                  <a:gd name="T64" fmla="*/ 38 w 114"/>
                  <a:gd name="T65" fmla="*/ 28 h 45"/>
                  <a:gd name="T66" fmla="*/ 43 w 114"/>
                  <a:gd name="T67" fmla="*/ 26 h 45"/>
                  <a:gd name="T68" fmla="*/ 39 w 114"/>
                  <a:gd name="T69" fmla="*/ 19 h 45"/>
                  <a:gd name="T70" fmla="*/ 44 w 114"/>
                  <a:gd name="T71" fmla="*/ 12 h 45"/>
                  <a:gd name="T72" fmla="*/ 71 w 114"/>
                  <a:gd name="T73" fmla="*/ 43 h 45"/>
                  <a:gd name="T74" fmla="*/ 71 w 114"/>
                  <a:gd name="T75" fmla="*/ 33 h 45"/>
                  <a:gd name="T76" fmla="*/ 76 w 114"/>
                  <a:gd name="T77" fmla="*/ 27 h 45"/>
                  <a:gd name="T78" fmla="*/ 71 w 114"/>
                  <a:gd name="T79" fmla="*/ 20 h 45"/>
                  <a:gd name="T80" fmla="*/ 76 w 114"/>
                  <a:gd name="T81" fmla="*/ 19 h 45"/>
                  <a:gd name="T82" fmla="*/ 71 w 114"/>
                  <a:gd name="T83" fmla="*/ 11 h 45"/>
                  <a:gd name="T84" fmla="*/ 71 w 114"/>
                  <a:gd name="T85" fmla="*/ 3 h 45"/>
                  <a:gd name="T86" fmla="*/ 79 w 114"/>
                  <a:gd name="T87" fmla="*/ 31 h 45"/>
                  <a:gd name="T88" fmla="*/ 83 w 114"/>
                  <a:gd name="T89" fmla="*/ 24 h 45"/>
                  <a:gd name="T90" fmla="*/ 82 w 114"/>
                  <a:gd name="T91" fmla="*/ 19 h 45"/>
                  <a:gd name="T92" fmla="*/ 77 w 114"/>
                  <a:gd name="T93" fmla="*/ 12 h 45"/>
                  <a:gd name="T94" fmla="*/ 81 w 114"/>
                  <a:gd name="T95" fmla="*/ 11 h 45"/>
                  <a:gd name="T96" fmla="*/ 85 w 114"/>
                  <a:gd name="T97" fmla="*/ 27 h 45"/>
                  <a:gd name="T98" fmla="*/ 89 w 114"/>
                  <a:gd name="T99" fmla="*/ 20 h 45"/>
                  <a:gd name="T100" fmla="*/ 88 w 114"/>
                  <a:gd name="T101" fmla="*/ 15 h 45"/>
                  <a:gd name="T102" fmla="*/ 83 w 114"/>
                  <a:gd name="T103" fmla="*/ 8 h 45"/>
                  <a:gd name="T104" fmla="*/ 97 w 114"/>
                  <a:gd name="T105" fmla="*/ 31 h 45"/>
                  <a:gd name="T106" fmla="*/ 91 w 114"/>
                  <a:gd name="T107" fmla="*/ 23 h 45"/>
                  <a:gd name="T108" fmla="*/ 95 w 114"/>
                  <a:gd name="T109" fmla="*/ 16 h 45"/>
                  <a:gd name="T110" fmla="*/ 94 w 114"/>
                  <a:gd name="T111" fmla="*/ 11 h 45"/>
                  <a:gd name="T112" fmla="*/ 89 w 114"/>
                  <a:gd name="T113" fmla="*/ 5 h 45"/>
                  <a:gd name="T114" fmla="*/ 101 w 114"/>
                  <a:gd name="T115" fmla="*/ 4 h 45"/>
                  <a:gd name="T116" fmla="*/ 101 w 114"/>
                  <a:gd name="T117" fmla="*/ 3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14" h="45">
                    <a:moveTo>
                      <a:pt x="16" y="0"/>
                    </a:moveTo>
                    <a:cubicBezTo>
                      <a:pt x="13" y="0"/>
                      <a:pt x="11" y="2"/>
                      <a:pt x="10" y="4"/>
                    </a:cubicBezTo>
                    <a:cubicBezTo>
                      <a:pt x="1" y="41"/>
                      <a:pt x="1" y="41"/>
                      <a:pt x="1" y="41"/>
                    </a:cubicBezTo>
                    <a:cubicBezTo>
                      <a:pt x="0" y="43"/>
                      <a:pt x="3" y="45"/>
                      <a:pt x="6" y="45"/>
                    </a:cubicBezTo>
                    <a:cubicBezTo>
                      <a:pt x="108" y="45"/>
                      <a:pt x="108" y="45"/>
                      <a:pt x="108" y="45"/>
                    </a:cubicBezTo>
                    <a:cubicBezTo>
                      <a:pt x="112" y="45"/>
                      <a:pt x="114" y="43"/>
                      <a:pt x="113" y="41"/>
                    </a:cubicBezTo>
                    <a:cubicBezTo>
                      <a:pt x="105" y="4"/>
                      <a:pt x="105" y="4"/>
                      <a:pt x="105" y="4"/>
                    </a:cubicBezTo>
                    <a:cubicBezTo>
                      <a:pt x="104" y="2"/>
                      <a:pt x="101" y="0"/>
                      <a:pt x="99" y="0"/>
                    </a:cubicBezTo>
                    <a:lnTo>
                      <a:pt x="16" y="0"/>
                    </a:lnTo>
                    <a:close/>
                    <a:moveTo>
                      <a:pt x="79" y="3"/>
                    </a:moveTo>
                    <a:cubicBezTo>
                      <a:pt x="79" y="3"/>
                      <a:pt x="79" y="2"/>
                      <a:pt x="80" y="2"/>
                    </a:cubicBezTo>
                    <a:cubicBezTo>
                      <a:pt x="83" y="2"/>
                      <a:pt x="83" y="2"/>
                      <a:pt x="83" y="2"/>
                    </a:cubicBezTo>
                    <a:cubicBezTo>
                      <a:pt x="84" y="2"/>
                      <a:pt x="84" y="3"/>
                      <a:pt x="85" y="3"/>
                    </a:cubicBezTo>
                    <a:cubicBezTo>
                      <a:pt x="85" y="4"/>
                      <a:pt x="85" y="4"/>
                      <a:pt x="85" y="4"/>
                    </a:cubicBezTo>
                    <a:cubicBezTo>
                      <a:pt x="85" y="5"/>
                      <a:pt x="84" y="5"/>
                      <a:pt x="83" y="5"/>
                    </a:cubicBezTo>
                    <a:cubicBezTo>
                      <a:pt x="81" y="5"/>
                      <a:pt x="81" y="5"/>
                      <a:pt x="81" y="5"/>
                    </a:cubicBezTo>
                    <a:cubicBezTo>
                      <a:pt x="80" y="5"/>
                      <a:pt x="79" y="5"/>
                      <a:pt x="79" y="4"/>
                    </a:cubicBezTo>
                    <a:lnTo>
                      <a:pt x="79" y="3"/>
                    </a:lnTo>
                    <a:close/>
                    <a:moveTo>
                      <a:pt x="64" y="8"/>
                    </a:moveTo>
                    <a:cubicBezTo>
                      <a:pt x="69" y="8"/>
                      <a:pt x="69" y="8"/>
                      <a:pt x="69" y="8"/>
                    </a:cubicBezTo>
                    <a:cubicBezTo>
                      <a:pt x="69" y="11"/>
                      <a:pt x="69" y="11"/>
                      <a:pt x="69" y="11"/>
                    </a:cubicBezTo>
                    <a:cubicBezTo>
                      <a:pt x="64" y="11"/>
                      <a:pt x="64" y="11"/>
                      <a:pt x="64" y="11"/>
                    </a:cubicBezTo>
                    <a:lnTo>
                      <a:pt x="64" y="8"/>
                    </a:lnTo>
                    <a:close/>
                    <a:moveTo>
                      <a:pt x="64" y="12"/>
                    </a:moveTo>
                    <a:cubicBezTo>
                      <a:pt x="69" y="12"/>
                      <a:pt x="69" y="12"/>
                      <a:pt x="69" y="12"/>
                    </a:cubicBezTo>
                    <a:cubicBezTo>
                      <a:pt x="69" y="15"/>
                      <a:pt x="69" y="15"/>
                      <a:pt x="69" y="15"/>
                    </a:cubicBezTo>
                    <a:cubicBezTo>
                      <a:pt x="65" y="15"/>
                      <a:pt x="65" y="15"/>
                      <a:pt x="65" y="15"/>
                    </a:cubicBezTo>
                    <a:lnTo>
                      <a:pt x="64" y="12"/>
                    </a:lnTo>
                    <a:close/>
                    <a:moveTo>
                      <a:pt x="65" y="16"/>
                    </a:moveTo>
                    <a:cubicBezTo>
                      <a:pt x="69" y="16"/>
                      <a:pt x="69" y="16"/>
                      <a:pt x="69" y="16"/>
                    </a:cubicBezTo>
                    <a:cubicBezTo>
                      <a:pt x="69" y="19"/>
                      <a:pt x="69" y="19"/>
                      <a:pt x="69" y="19"/>
                    </a:cubicBezTo>
                    <a:cubicBezTo>
                      <a:pt x="65" y="19"/>
                      <a:pt x="65" y="19"/>
                      <a:pt x="65" y="19"/>
                    </a:cubicBezTo>
                    <a:lnTo>
                      <a:pt x="65" y="16"/>
                    </a:lnTo>
                    <a:close/>
                    <a:moveTo>
                      <a:pt x="65" y="20"/>
                    </a:moveTo>
                    <a:cubicBezTo>
                      <a:pt x="69" y="20"/>
                      <a:pt x="69" y="20"/>
                      <a:pt x="69" y="20"/>
                    </a:cubicBezTo>
                    <a:cubicBezTo>
                      <a:pt x="70" y="23"/>
                      <a:pt x="70" y="23"/>
                      <a:pt x="70" y="23"/>
                    </a:cubicBezTo>
                    <a:cubicBezTo>
                      <a:pt x="65" y="23"/>
                      <a:pt x="65" y="23"/>
                      <a:pt x="65" y="23"/>
                    </a:cubicBezTo>
                    <a:lnTo>
                      <a:pt x="65" y="20"/>
                    </a:lnTo>
                    <a:close/>
                    <a:moveTo>
                      <a:pt x="65" y="24"/>
                    </a:moveTo>
                    <a:cubicBezTo>
                      <a:pt x="70" y="24"/>
                      <a:pt x="70" y="24"/>
                      <a:pt x="70" y="24"/>
                    </a:cubicBezTo>
                    <a:cubicBezTo>
                      <a:pt x="70" y="27"/>
                      <a:pt x="70" y="27"/>
                      <a:pt x="70" y="27"/>
                    </a:cubicBezTo>
                    <a:cubicBezTo>
                      <a:pt x="65" y="27"/>
                      <a:pt x="65" y="27"/>
                      <a:pt x="65" y="27"/>
                    </a:cubicBezTo>
                    <a:lnTo>
                      <a:pt x="65" y="24"/>
                    </a:lnTo>
                    <a:close/>
                    <a:moveTo>
                      <a:pt x="65" y="28"/>
                    </a:moveTo>
                    <a:cubicBezTo>
                      <a:pt x="70" y="28"/>
                      <a:pt x="70" y="28"/>
                      <a:pt x="70" y="28"/>
                    </a:cubicBezTo>
                    <a:cubicBezTo>
                      <a:pt x="70" y="31"/>
                      <a:pt x="70" y="31"/>
                      <a:pt x="70" y="31"/>
                    </a:cubicBezTo>
                    <a:cubicBezTo>
                      <a:pt x="65" y="31"/>
                      <a:pt x="65" y="31"/>
                      <a:pt x="65" y="31"/>
                    </a:cubicBezTo>
                    <a:lnTo>
                      <a:pt x="65" y="28"/>
                    </a:lnTo>
                    <a:close/>
                    <a:moveTo>
                      <a:pt x="58" y="8"/>
                    </a:moveTo>
                    <a:cubicBezTo>
                      <a:pt x="63" y="8"/>
                      <a:pt x="63" y="8"/>
                      <a:pt x="63" y="8"/>
                    </a:cubicBezTo>
                    <a:cubicBezTo>
                      <a:pt x="63" y="11"/>
                      <a:pt x="63" y="11"/>
                      <a:pt x="63" y="11"/>
                    </a:cubicBezTo>
                    <a:cubicBezTo>
                      <a:pt x="58" y="11"/>
                      <a:pt x="58" y="11"/>
                      <a:pt x="58" y="11"/>
                    </a:cubicBezTo>
                    <a:lnTo>
                      <a:pt x="58" y="8"/>
                    </a:lnTo>
                    <a:close/>
                    <a:moveTo>
                      <a:pt x="58" y="12"/>
                    </a:moveTo>
                    <a:cubicBezTo>
                      <a:pt x="63" y="12"/>
                      <a:pt x="63" y="12"/>
                      <a:pt x="63" y="12"/>
                    </a:cubicBezTo>
                    <a:cubicBezTo>
                      <a:pt x="63" y="15"/>
                      <a:pt x="63" y="15"/>
                      <a:pt x="63" y="15"/>
                    </a:cubicBezTo>
                    <a:cubicBezTo>
                      <a:pt x="58" y="15"/>
                      <a:pt x="58" y="15"/>
                      <a:pt x="58" y="15"/>
                    </a:cubicBezTo>
                    <a:lnTo>
                      <a:pt x="58" y="12"/>
                    </a:lnTo>
                    <a:close/>
                    <a:moveTo>
                      <a:pt x="58" y="16"/>
                    </a:moveTo>
                    <a:cubicBezTo>
                      <a:pt x="63" y="16"/>
                      <a:pt x="63" y="16"/>
                      <a:pt x="63" y="16"/>
                    </a:cubicBezTo>
                    <a:cubicBezTo>
                      <a:pt x="63" y="19"/>
                      <a:pt x="63" y="19"/>
                      <a:pt x="63" y="19"/>
                    </a:cubicBezTo>
                    <a:cubicBezTo>
                      <a:pt x="58" y="19"/>
                      <a:pt x="58" y="19"/>
                      <a:pt x="58" y="19"/>
                    </a:cubicBezTo>
                    <a:lnTo>
                      <a:pt x="58" y="16"/>
                    </a:lnTo>
                    <a:close/>
                    <a:moveTo>
                      <a:pt x="58" y="20"/>
                    </a:moveTo>
                    <a:cubicBezTo>
                      <a:pt x="63" y="20"/>
                      <a:pt x="63" y="20"/>
                      <a:pt x="63" y="20"/>
                    </a:cubicBezTo>
                    <a:cubicBezTo>
                      <a:pt x="63" y="23"/>
                      <a:pt x="63" y="23"/>
                      <a:pt x="63" y="23"/>
                    </a:cubicBezTo>
                    <a:cubicBezTo>
                      <a:pt x="58" y="23"/>
                      <a:pt x="58" y="23"/>
                      <a:pt x="58" y="23"/>
                    </a:cubicBezTo>
                    <a:lnTo>
                      <a:pt x="58" y="20"/>
                    </a:lnTo>
                    <a:close/>
                    <a:moveTo>
                      <a:pt x="58" y="24"/>
                    </a:moveTo>
                    <a:cubicBezTo>
                      <a:pt x="63" y="24"/>
                      <a:pt x="63" y="24"/>
                      <a:pt x="63" y="24"/>
                    </a:cubicBezTo>
                    <a:cubicBezTo>
                      <a:pt x="63" y="27"/>
                      <a:pt x="63" y="27"/>
                      <a:pt x="63" y="27"/>
                    </a:cubicBezTo>
                    <a:cubicBezTo>
                      <a:pt x="58" y="27"/>
                      <a:pt x="58" y="27"/>
                      <a:pt x="58" y="27"/>
                    </a:cubicBezTo>
                    <a:lnTo>
                      <a:pt x="58" y="24"/>
                    </a:lnTo>
                    <a:close/>
                    <a:moveTo>
                      <a:pt x="58" y="28"/>
                    </a:moveTo>
                    <a:cubicBezTo>
                      <a:pt x="63" y="28"/>
                      <a:pt x="63" y="28"/>
                      <a:pt x="63" y="28"/>
                    </a:cubicBezTo>
                    <a:cubicBezTo>
                      <a:pt x="63" y="31"/>
                      <a:pt x="63" y="31"/>
                      <a:pt x="63" y="31"/>
                    </a:cubicBezTo>
                    <a:cubicBezTo>
                      <a:pt x="58" y="30"/>
                      <a:pt x="58" y="30"/>
                      <a:pt x="58" y="30"/>
                    </a:cubicBezTo>
                    <a:lnTo>
                      <a:pt x="58" y="28"/>
                    </a:lnTo>
                    <a:close/>
                    <a:moveTo>
                      <a:pt x="52" y="8"/>
                    </a:moveTo>
                    <a:cubicBezTo>
                      <a:pt x="57" y="8"/>
                      <a:pt x="57" y="8"/>
                      <a:pt x="57" y="8"/>
                    </a:cubicBezTo>
                    <a:cubicBezTo>
                      <a:pt x="57" y="11"/>
                      <a:pt x="57" y="11"/>
                      <a:pt x="57" y="11"/>
                    </a:cubicBezTo>
                    <a:cubicBezTo>
                      <a:pt x="52" y="11"/>
                      <a:pt x="52" y="11"/>
                      <a:pt x="52" y="11"/>
                    </a:cubicBezTo>
                    <a:lnTo>
                      <a:pt x="52" y="8"/>
                    </a:lnTo>
                    <a:close/>
                    <a:moveTo>
                      <a:pt x="52" y="12"/>
                    </a:moveTo>
                    <a:cubicBezTo>
                      <a:pt x="56" y="12"/>
                      <a:pt x="56" y="12"/>
                      <a:pt x="56" y="12"/>
                    </a:cubicBezTo>
                    <a:cubicBezTo>
                      <a:pt x="56" y="15"/>
                      <a:pt x="56" y="15"/>
                      <a:pt x="56" y="15"/>
                    </a:cubicBezTo>
                    <a:cubicBezTo>
                      <a:pt x="52" y="15"/>
                      <a:pt x="52" y="15"/>
                      <a:pt x="52" y="15"/>
                    </a:cubicBezTo>
                    <a:lnTo>
                      <a:pt x="52" y="12"/>
                    </a:lnTo>
                    <a:close/>
                    <a:moveTo>
                      <a:pt x="52" y="16"/>
                    </a:moveTo>
                    <a:cubicBezTo>
                      <a:pt x="56" y="16"/>
                      <a:pt x="56" y="16"/>
                      <a:pt x="56" y="16"/>
                    </a:cubicBezTo>
                    <a:cubicBezTo>
                      <a:pt x="56" y="19"/>
                      <a:pt x="56" y="19"/>
                      <a:pt x="56" y="19"/>
                    </a:cubicBezTo>
                    <a:cubicBezTo>
                      <a:pt x="52" y="19"/>
                      <a:pt x="52" y="19"/>
                      <a:pt x="52" y="19"/>
                    </a:cubicBezTo>
                    <a:lnTo>
                      <a:pt x="52" y="16"/>
                    </a:lnTo>
                    <a:close/>
                    <a:moveTo>
                      <a:pt x="52" y="20"/>
                    </a:moveTo>
                    <a:cubicBezTo>
                      <a:pt x="56" y="20"/>
                      <a:pt x="56" y="20"/>
                      <a:pt x="56" y="20"/>
                    </a:cubicBezTo>
                    <a:cubicBezTo>
                      <a:pt x="56" y="23"/>
                      <a:pt x="56" y="23"/>
                      <a:pt x="56" y="23"/>
                    </a:cubicBezTo>
                    <a:cubicBezTo>
                      <a:pt x="52" y="23"/>
                      <a:pt x="52" y="23"/>
                      <a:pt x="52" y="23"/>
                    </a:cubicBezTo>
                    <a:lnTo>
                      <a:pt x="52" y="20"/>
                    </a:lnTo>
                    <a:close/>
                    <a:moveTo>
                      <a:pt x="52" y="24"/>
                    </a:moveTo>
                    <a:cubicBezTo>
                      <a:pt x="56" y="24"/>
                      <a:pt x="56" y="24"/>
                      <a:pt x="56" y="24"/>
                    </a:cubicBezTo>
                    <a:cubicBezTo>
                      <a:pt x="56" y="27"/>
                      <a:pt x="56" y="27"/>
                      <a:pt x="56" y="27"/>
                    </a:cubicBezTo>
                    <a:cubicBezTo>
                      <a:pt x="51" y="26"/>
                      <a:pt x="51" y="26"/>
                      <a:pt x="51" y="26"/>
                    </a:cubicBezTo>
                    <a:lnTo>
                      <a:pt x="52" y="24"/>
                    </a:lnTo>
                    <a:close/>
                    <a:moveTo>
                      <a:pt x="51" y="28"/>
                    </a:moveTo>
                    <a:cubicBezTo>
                      <a:pt x="56" y="28"/>
                      <a:pt x="56" y="28"/>
                      <a:pt x="56" y="28"/>
                    </a:cubicBezTo>
                    <a:cubicBezTo>
                      <a:pt x="56" y="30"/>
                      <a:pt x="56" y="30"/>
                      <a:pt x="56" y="30"/>
                    </a:cubicBezTo>
                    <a:cubicBezTo>
                      <a:pt x="51" y="30"/>
                      <a:pt x="51" y="30"/>
                      <a:pt x="51" y="30"/>
                    </a:cubicBezTo>
                    <a:lnTo>
                      <a:pt x="51" y="28"/>
                    </a:lnTo>
                    <a:close/>
                    <a:moveTo>
                      <a:pt x="46" y="8"/>
                    </a:moveTo>
                    <a:cubicBezTo>
                      <a:pt x="50" y="8"/>
                      <a:pt x="50" y="8"/>
                      <a:pt x="50" y="8"/>
                    </a:cubicBezTo>
                    <a:cubicBezTo>
                      <a:pt x="50" y="11"/>
                      <a:pt x="50" y="11"/>
                      <a:pt x="50" y="11"/>
                    </a:cubicBezTo>
                    <a:cubicBezTo>
                      <a:pt x="46" y="11"/>
                      <a:pt x="46" y="11"/>
                      <a:pt x="46" y="11"/>
                    </a:cubicBezTo>
                    <a:lnTo>
                      <a:pt x="46" y="8"/>
                    </a:lnTo>
                    <a:close/>
                    <a:moveTo>
                      <a:pt x="46" y="12"/>
                    </a:moveTo>
                    <a:cubicBezTo>
                      <a:pt x="50" y="12"/>
                      <a:pt x="50" y="12"/>
                      <a:pt x="50" y="12"/>
                    </a:cubicBezTo>
                    <a:cubicBezTo>
                      <a:pt x="50" y="15"/>
                      <a:pt x="50" y="15"/>
                      <a:pt x="50" y="15"/>
                    </a:cubicBezTo>
                    <a:cubicBezTo>
                      <a:pt x="46" y="15"/>
                      <a:pt x="46" y="15"/>
                      <a:pt x="46" y="15"/>
                    </a:cubicBezTo>
                    <a:lnTo>
                      <a:pt x="46" y="12"/>
                    </a:lnTo>
                    <a:close/>
                    <a:moveTo>
                      <a:pt x="45" y="16"/>
                    </a:moveTo>
                    <a:cubicBezTo>
                      <a:pt x="50" y="16"/>
                      <a:pt x="50" y="16"/>
                      <a:pt x="50" y="16"/>
                    </a:cubicBezTo>
                    <a:cubicBezTo>
                      <a:pt x="50" y="19"/>
                      <a:pt x="50" y="19"/>
                      <a:pt x="50" y="19"/>
                    </a:cubicBezTo>
                    <a:cubicBezTo>
                      <a:pt x="45" y="19"/>
                      <a:pt x="45" y="19"/>
                      <a:pt x="45" y="19"/>
                    </a:cubicBezTo>
                    <a:lnTo>
                      <a:pt x="45" y="16"/>
                    </a:lnTo>
                    <a:close/>
                    <a:moveTo>
                      <a:pt x="45" y="20"/>
                    </a:moveTo>
                    <a:cubicBezTo>
                      <a:pt x="50" y="20"/>
                      <a:pt x="50" y="20"/>
                      <a:pt x="50" y="20"/>
                    </a:cubicBezTo>
                    <a:cubicBezTo>
                      <a:pt x="50" y="23"/>
                      <a:pt x="50" y="23"/>
                      <a:pt x="50" y="23"/>
                    </a:cubicBezTo>
                    <a:cubicBezTo>
                      <a:pt x="45" y="23"/>
                      <a:pt x="45" y="23"/>
                      <a:pt x="45" y="23"/>
                    </a:cubicBezTo>
                    <a:lnTo>
                      <a:pt x="45" y="20"/>
                    </a:lnTo>
                    <a:close/>
                    <a:moveTo>
                      <a:pt x="45" y="24"/>
                    </a:moveTo>
                    <a:cubicBezTo>
                      <a:pt x="50" y="24"/>
                      <a:pt x="50" y="24"/>
                      <a:pt x="50" y="24"/>
                    </a:cubicBezTo>
                    <a:cubicBezTo>
                      <a:pt x="50" y="26"/>
                      <a:pt x="50" y="26"/>
                      <a:pt x="50" y="26"/>
                    </a:cubicBezTo>
                    <a:cubicBezTo>
                      <a:pt x="45" y="26"/>
                      <a:pt x="45" y="26"/>
                      <a:pt x="45" y="26"/>
                    </a:cubicBezTo>
                    <a:lnTo>
                      <a:pt x="45" y="24"/>
                    </a:lnTo>
                    <a:close/>
                    <a:moveTo>
                      <a:pt x="45" y="28"/>
                    </a:moveTo>
                    <a:cubicBezTo>
                      <a:pt x="50" y="28"/>
                      <a:pt x="50" y="28"/>
                      <a:pt x="50" y="28"/>
                    </a:cubicBezTo>
                    <a:cubicBezTo>
                      <a:pt x="49" y="30"/>
                      <a:pt x="49" y="30"/>
                      <a:pt x="49" y="30"/>
                    </a:cubicBezTo>
                    <a:cubicBezTo>
                      <a:pt x="44" y="30"/>
                      <a:pt x="44" y="30"/>
                      <a:pt x="44" y="30"/>
                    </a:cubicBezTo>
                    <a:lnTo>
                      <a:pt x="45" y="28"/>
                    </a:lnTo>
                    <a:close/>
                    <a:moveTo>
                      <a:pt x="22" y="30"/>
                    </a:moveTo>
                    <a:cubicBezTo>
                      <a:pt x="17" y="30"/>
                      <a:pt x="17" y="30"/>
                      <a:pt x="17" y="30"/>
                    </a:cubicBezTo>
                    <a:cubicBezTo>
                      <a:pt x="18" y="27"/>
                      <a:pt x="18" y="27"/>
                      <a:pt x="18" y="27"/>
                    </a:cubicBezTo>
                    <a:cubicBezTo>
                      <a:pt x="23" y="27"/>
                      <a:pt x="23" y="27"/>
                      <a:pt x="23" y="27"/>
                    </a:cubicBezTo>
                    <a:lnTo>
                      <a:pt x="22" y="30"/>
                    </a:lnTo>
                    <a:close/>
                    <a:moveTo>
                      <a:pt x="23" y="26"/>
                    </a:moveTo>
                    <a:cubicBezTo>
                      <a:pt x="18" y="26"/>
                      <a:pt x="18" y="26"/>
                      <a:pt x="18" y="26"/>
                    </a:cubicBezTo>
                    <a:cubicBezTo>
                      <a:pt x="18" y="24"/>
                      <a:pt x="18" y="24"/>
                      <a:pt x="18" y="24"/>
                    </a:cubicBezTo>
                    <a:cubicBezTo>
                      <a:pt x="23" y="24"/>
                      <a:pt x="23" y="24"/>
                      <a:pt x="23" y="24"/>
                    </a:cubicBezTo>
                    <a:lnTo>
                      <a:pt x="23" y="26"/>
                    </a:lnTo>
                    <a:close/>
                    <a:moveTo>
                      <a:pt x="23" y="22"/>
                    </a:moveTo>
                    <a:cubicBezTo>
                      <a:pt x="19" y="22"/>
                      <a:pt x="19" y="22"/>
                      <a:pt x="19" y="22"/>
                    </a:cubicBezTo>
                    <a:cubicBezTo>
                      <a:pt x="19" y="20"/>
                      <a:pt x="19" y="20"/>
                      <a:pt x="19" y="20"/>
                    </a:cubicBezTo>
                    <a:cubicBezTo>
                      <a:pt x="24" y="20"/>
                      <a:pt x="24" y="20"/>
                      <a:pt x="24" y="20"/>
                    </a:cubicBezTo>
                    <a:lnTo>
                      <a:pt x="23" y="22"/>
                    </a:lnTo>
                    <a:close/>
                    <a:moveTo>
                      <a:pt x="24" y="19"/>
                    </a:moveTo>
                    <a:cubicBezTo>
                      <a:pt x="19" y="18"/>
                      <a:pt x="19" y="18"/>
                      <a:pt x="19" y="18"/>
                    </a:cubicBezTo>
                    <a:cubicBezTo>
                      <a:pt x="20" y="16"/>
                      <a:pt x="20" y="16"/>
                      <a:pt x="20" y="16"/>
                    </a:cubicBezTo>
                    <a:cubicBezTo>
                      <a:pt x="25" y="16"/>
                      <a:pt x="25" y="16"/>
                      <a:pt x="25" y="16"/>
                    </a:cubicBezTo>
                    <a:lnTo>
                      <a:pt x="24" y="19"/>
                    </a:lnTo>
                    <a:close/>
                    <a:moveTo>
                      <a:pt x="25" y="15"/>
                    </a:moveTo>
                    <a:cubicBezTo>
                      <a:pt x="20" y="15"/>
                      <a:pt x="20" y="15"/>
                      <a:pt x="20" y="15"/>
                    </a:cubicBezTo>
                    <a:cubicBezTo>
                      <a:pt x="21" y="12"/>
                      <a:pt x="21" y="12"/>
                      <a:pt x="21" y="12"/>
                    </a:cubicBezTo>
                    <a:cubicBezTo>
                      <a:pt x="25" y="12"/>
                      <a:pt x="25" y="12"/>
                      <a:pt x="25" y="12"/>
                    </a:cubicBezTo>
                    <a:lnTo>
                      <a:pt x="25" y="15"/>
                    </a:lnTo>
                    <a:close/>
                    <a:moveTo>
                      <a:pt x="25" y="11"/>
                    </a:moveTo>
                    <a:cubicBezTo>
                      <a:pt x="21" y="11"/>
                      <a:pt x="21" y="11"/>
                      <a:pt x="21" y="11"/>
                    </a:cubicBezTo>
                    <a:cubicBezTo>
                      <a:pt x="21" y="8"/>
                      <a:pt x="21" y="8"/>
                      <a:pt x="21" y="8"/>
                    </a:cubicBezTo>
                    <a:cubicBezTo>
                      <a:pt x="26" y="8"/>
                      <a:pt x="26" y="8"/>
                      <a:pt x="26" y="8"/>
                    </a:cubicBezTo>
                    <a:lnTo>
                      <a:pt x="25" y="11"/>
                    </a:lnTo>
                    <a:close/>
                    <a:moveTo>
                      <a:pt x="29" y="30"/>
                    </a:moveTo>
                    <a:cubicBezTo>
                      <a:pt x="24" y="30"/>
                      <a:pt x="24" y="30"/>
                      <a:pt x="24" y="30"/>
                    </a:cubicBezTo>
                    <a:cubicBezTo>
                      <a:pt x="24" y="27"/>
                      <a:pt x="24" y="27"/>
                      <a:pt x="24" y="27"/>
                    </a:cubicBezTo>
                    <a:cubicBezTo>
                      <a:pt x="29" y="28"/>
                      <a:pt x="29" y="28"/>
                      <a:pt x="29" y="28"/>
                    </a:cubicBezTo>
                    <a:lnTo>
                      <a:pt x="29" y="30"/>
                    </a:lnTo>
                    <a:close/>
                    <a:moveTo>
                      <a:pt x="29" y="26"/>
                    </a:moveTo>
                    <a:cubicBezTo>
                      <a:pt x="25" y="26"/>
                      <a:pt x="25" y="26"/>
                      <a:pt x="25" y="26"/>
                    </a:cubicBezTo>
                    <a:cubicBezTo>
                      <a:pt x="25" y="24"/>
                      <a:pt x="25" y="24"/>
                      <a:pt x="25" y="24"/>
                    </a:cubicBezTo>
                    <a:cubicBezTo>
                      <a:pt x="30" y="24"/>
                      <a:pt x="30" y="24"/>
                      <a:pt x="30" y="24"/>
                    </a:cubicBezTo>
                    <a:lnTo>
                      <a:pt x="29" y="26"/>
                    </a:lnTo>
                    <a:close/>
                    <a:moveTo>
                      <a:pt x="30" y="22"/>
                    </a:moveTo>
                    <a:cubicBezTo>
                      <a:pt x="25" y="22"/>
                      <a:pt x="25" y="22"/>
                      <a:pt x="25" y="22"/>
                    </a:cubicBezTo>
                    <a:cubicBezTo>
                      <a:pt x="26" y="20"/>
                      <a:pt x="26" y="20"/>
                      <a:pt x="26" y="20"/>
                    </a:cubicBezTo>
                    <a:cubicBezTo>
                      <a:pt x="30" y="20"/>
                      <a:pt x="30" y="20"/>
                      <a:pt x="30" y="20"/>
                    </a:cubicBezTo>
                    <a:lnTo>
                      <a:pt x="30" y="22"/>
                    </a:lnTo>
                    <a:close/>
                    <a:moveTo>
                      <a:pt x="31" y="19"/>
                    </a:moveTo>
                    <a:cubicBezTo>
                      <a:pt x="26" y="19"/>
                      <a:pt x="26" y="19"/>
                      <a:pt x="26" y="19"/>
                    </a:cubicBezTo>
                    <a:cubicBezTo>
                      <a:pt x="26" y="16"/>
                      <a:pt x="26" y="16"/>
                      <a:pt x="26" y="16"/>
                    </a:cubicBezTo>
                    <a:cubicBezTo>
                      <a:pt x="31" y="16"/>
                      <a:pt x="31" y="16"/>
                      <a:pt x="31" y="16"/>
                    </a:cubicBezTo>
                    <a:lnTo>
                      <a:pt x="31" y="19"/>
                    </a:lnTo>
                    <a:close/>
                    <a:moveTo>
                      <a:pt x="31" y="15"/>
                    </a:moveTo>
                    <a:cubicBezTo>
                      <a:pt x="26" y="15"/>
                      <a:pt x="26" y="15"/>
                      <a:pt x="26" y="15"/>
                    </a:cubicBezTo>
                    <a:cubicBezTo>
                      <a:pt x="27" y="12"/>
                      <a:pt x="27" y="12"/>
                      <a:pt x="27" y="12"/>
                    </a:cubicBezTo>
                    <a:cubicBezTo>
                      <a:pt x="31" y="12"/>
                      <a:pt x="31" y="12"/>
                      <a:pt x="31" y="12"/>
                    </a:cubicBezTo>
                    <a:lnTo>
                      <a:pt x="31" y="15"/>
                    </a:lnTo>
                    <a:close/>
                    <a:moveTo>
                      <a:pt x="32" y="11"/>
                    </a:moveTo>
                    <a:cubicBezTo>
                      <a:pt x="27" y="11"/>
                      <a:pt x="27" y="11"/>
                      <a:pt x="27" y="11"/>
                    </a:cubicBezTo>
                    <a:cubicBezTo>
                      <a:pt x="28" y="8"/>
                      <a:pt x="28" y="8"/>
                      <a:pt x="28" y="8"/>
                    </a:cubicBezTo>
                    <a:cubicBezTo>
                      <a:pt x="32" y="8"/>
                      <a:pt x="32" y="8"/>
                      <a:pt x="32" y="8"/>
                    </a:cubicBezTo>
                    <a:lnTo>
                      <a:pt x="32" y="11"/>
                    </a:lnTo>
                    <a:close/>
                    <a:moveTo>
                      <a:pt x="36" y="30"/>
                    </a:moveTo>
                    <a:cubicBezTo>
                      <a:pt x="31" y="30"/>
                      <a:pt x="31" y="30"/>
                      <a:pt x="31" y="30"/>
                    </a:cubicBezTo>
                    <a:cubicBezTo>
                      <a:pt x="31" y="28"/>
                      <a:pt x="31" y="28"/>
                      <a:pt x="31" y="28"/>
                    </a:cubicBezTo>
                    <a:cubicBezTo>
                      <a:pt x="36" y="28"/>
                      <a:pt x="36" y="28"/>
                      <a:pt x="36" y="28"/>
                    </a:cubicBezTo>
                    <a:lnTo>
                      <a:pt x="36" y="30"/>
                    </a:lnTo>
                    <a:close/>
                    <a:moveTo>
                      <a:pt x="36" y="26"/>
                    </a:moveTo>
                    <a:cubicBezTo>
                      <a:pt x="31" y="26"/>
                      <a:pt x="31" y="26"/>
                      <a:pt x="31" y="26"/>
                    </a:cubicBezTo>
                    <a:cubicBezTo>
                      <a:pt x="32" y="24"/>
                      <a:pt x="32" y="24"/>
                      <a:pt x="32" y="24"/>
                    </a:cubicBezTo>
                    <a:cubicBezTo>
                      <a:pt x="36" y="24"/>
                      <a:pt x="36" y="24"/>
                      <a:pt x="36" y="24"/>
                    </a:cubicBezTo>
                    <a:lnTo>
                      <a:pt x="36" y="26"/>
                    </a:lnTo>
                    <a:close/>
                    <a:moveTo>
                      <a:pt x="37" y="22"/>
                    </a:moveTo>
                    <a:cubicBezTo>
                      <a:pt x="32" y="22"/>
                      <a:pt x="32" y="22"/>
                      <a:pt x="32" y="22"/>
                    </a:cubicBezTo>
                    <a:cubicBezTo>
                      <a:pt x="32" y="20"/>
                      <a:pt x="32" y="20"/>
                      <a:pt x="32" y="20"/>
                    </a:cubicBezTo>
                    <a:cubicBezTo>
                      <a:pt x="37" y="20"/>
                      <a:pt x="37" y="20"/>
                      <a:pt x="37" y="20"/>
                    </a:cubicBezTo>
                    <a:lnTo>
                      <a:pt x="37" y="22"/>
                    </a:lnTo>
                    <a:close/>
                    <a:moveTo>
                      <a:pt x="37" y="19"/>
                    </a:moveTo>
                    <a:cubicBezTo>
                      <a:pt x="32" y="19"/>
                      <a:pt x="32" y="19"/>
                      <a:pt x="32" y="19"/>
                    </a:cubicBezTo>
                    <a:cubicBezTo>
                      <a:pt x="33" y="16"/>
                      <a:pt x="33" y="16"/>
                      <a:pt x="33" y="16"/>
                    </a:cubicBezTo>
                    <a:cubicBezTo>
                      <a:pt x="37" y="16"/>
                      <a:pt x="37" y="16"/>
                      <a:pt x="37" y="16"/>
                    </a:cubicBezTo>
                    <a:lnTo>
                      <a:pt x="37" y="19"/>
                    </a:lnTo>
                    <a:close/>
                    <a:moveTo>
                      <a:pt x="37" y="15"/>
                    </a:moveTo>
                    <a:cubicBezTo>
                      <a:pt x="33" y="15"/>
                      <a:pt x="33" y="15"/>
                      <a:pt x="33" y="15"/>
                    </a:cubicBezTo>
                    <a:cubicBezTo>
                      <a:pt x="33" y="12"/>
                      <a:pt x="33" y="12"/>
                      <a:pt x="33" y="12"/>
                    </a:cubicBezTo>
                    <a:cubicBezTo>
                      <a:pt x="38" y="12"/>
                      <a:pt x="38" y="12"/>
                      <a:pt x="38" y="12"/>
                    </a:cubicBezTo>
                    <a:lnTo>
                      <a:pt x="37" y="15"/>
                    </a:lnTo>
                    <a:close/>
                    <a:moveTo>
                      <a:pt x="38" y="11"/>
                    </a:moveTo>
                    <a:cubicBezTo>
                      <a:pt x="33" y="11"/>
                      <a:pt x="33" y="11"/>
                      <a:pt x="33" y="11"/>
                    </a:cubicBezTo>
                    <a:cubicBezTo>
                      <a:pt x="34" y="8"/>
                      <a:pt x="34" y="8"/>
                      <a:pt x="34" y="8"/>
                    </a:cubicBezTo>
                    <a:cubicBezTo>
                      <a:pt x="38" y="8"/>
                      <a:pt x="38" y="8"/>
                      <a:pt x="38" y="8"/>
                    </a:cubicBezTo>
                    <a:lnTo>
                      <a:pt x="38" y="11"/>
                    </a:lnTo>
                    <a:close/>
                    <a:moveTo>
                      <a:pt x="43" y="30"/>
                    </a:moveTo>
                    <a:cubicBezTo>
                      <a:pt x="38" y="30"/>
                      <a:pt x="38" y="30"/>
                      <a:pt x="38" y="30"/>
                    </a:cubicBezTo>
                    <a:cubicBezTo>
                      <a:pt x="38" y="28"/>
                      <a:pt x="38" y="28"/>
                      <a:pt x="38" y="28"/>
                    </a:cubicBezTo>
                    <a:cubicBezTo>
                      <a:pt x="43" y="28"/>
                      <a:pt x="43" y="28"/>
                      <a:pt x="43" y="28"/>
                    </a:cubicBezTo>
                    <a:lnTo>
                      <a:pt x="43" y="30"/>
                    </a:lnTo>
                    <a:close/>
                    <a:moveTo>
                      <a:pt x="43" y="26"/>
                    </a:moveTo>
                    <a:cubicBezTo>
                      <a:pt x="38" y="26"/>
                      <a:pt x="38" y="26"/>
                      <a:pt x="38" y="26"/>
                    </a:cubicBezTo>
                    <a:cubicBezTo>
                      <a:pt x="38" y="24"/>
                      <a:pt x="38" y="24"/>
                      <a:pt x="38" y="24"/>
                    </a:cubicBezTo>
                    <a:cubicBezTo>
                      <a:pt x="43" y="24"/>
                      <a:pt x="43" y="24"/>
                      <a:pt x="43" y="24"/>
                    </a:cubicBezTo>
                    <a:lnTo>
                      <a:pt x="43" y="26"/>
                    </a:lnTo>
                    <a:close/>
                    <a:moveTo>
                      <a:pt x="43" y="23"/>
                    </a:moveTo>
                    <a:cubicBezTo>
                      <a:pt x="38" y="22"/>
                      <a:pt x="38" y="22"/>
                      <a:pt x="38" y="22"/>
                    </a:cubicBezTo>
                    <a:cubicBezTo>
                      <a:pt x="39" y="20"/>
                      <a:pt x="39" y="20"/>
                      <a:pt x="39" y="20"/>
                    </a:cubicBezTo>
                    <a:cubicBezTo>
                      <a:pt x="43" y="20"/>
                      <a:pt x="43" y="20"/>
                      <a:pt x="43" y="20"/>
                    </a:cubicBezTo>
                    <a:lnTo>
                      <a:pt x="43" y="23"/>
                    </a:lnTo>
                    <a:close/>
                    <a:moveTo>
                      <a:pt x="43" y="19"/>
                    </a:moveTo>
                    <a:cubicBezTo>
                      <a:pt x="39" y="19"/>
                      <a:pt x="39" y="19"/>
                      <a:pt x="39" y="19"/>
                    </a:cubicBezTo>
                    <a:cubicBezTo>
                      <a:pt x="39" y="16"/>
                      <a:pt x="39" y="16"/>
                      <a:pt x="39" y="16"/>
                    </a:cubicBezTo>
                    <a:cubicBezTo>
                      <a:pt x="44" y="16"/>
                      <a:pt x="44" y="16"/>
                      <a:pt x="44" y="16"/>
                    </a:cubicBezTo>
                    <a:lnTo>
                      <a:pt x="43" y="19"/>
                    </a:lnTo>
                    <a:close/>
                    <a:moveTo>
                      <a:pt x="44" y="15"/>
                    </a:moveTo>
                    <a:cubicBezTo>
                      <a:pt x="39" y="15"/>
                      <a:pt x="39" y="15"/>
                      <a:pt x="39" y="15"/>
                    </a:cubicBezTo>
                    <a:cubicBezTo>
                      <a:pt x="39" y="12"/>
                      <a:pt x="39" y="12"/>
                      <a:pt x="39" y="12"/>
                    </a:cubicBezTo>
                    <a:cubicBezTo>
                      <a:pt x="44" y="12"/>
                      <a:pt x="44" y="12"/>
                      <a:pt x="44" y="12"/>
                    </a:cubicBezTo>
                    <a:lnTo>
                      <a:pt x="44" y="15"/>
                    </a:lnTo>
                    <a:close/>
                    <a:moveTo>
                      <a:pt x="44" y="11"/>
                    </a:moveTo>
                    <a:cubicBezTo>
                      <a:pt x="40" y="11"/>
                      <a:pt x="40" y="11"/>
                      <a:pt x="40" y="11"/>
                    </a:cubicBezTo>
                    <a:cubicBezTo>
                      <a:pt x="40" y="8"/>
                      <a:pt x="40" y="8"/>
                      <a:pt x="40" y="8"/>
                    </a:cubicBezTo>
                    <a:cubicBezTo>
                      <a:pt x="44" y="8"/>
                      <a:pt x="44" y="8"/>
                      <a:pt x="44" y="8"/>
                    </a:cubicBezTo>
                    <a:lnTo>
                      <a:pt x="44" y="11"/>
                    </a:lnTo>
                    <a:close/>
                    <a:moveTo>
                      <a:pt x="71" y="43"/>
                    </a:moveTo>
                    <a:cubicBezTo>
                      <a:pt x="71" y="44"/>
                      <a:pt x="71" y="44"/>
                      <a:pt x="70" y="44"/>
                    </a:cubicBezTo>
                    <a:cubicBezTo>
                      <a:pt x="45" y="44"/>
                      <a:pt x="45" y="44"/>
                      <a:pt x="45" y="44"/>
                    </a:cubicBezTo>
                    <a:cubicBezTo>
                      <a:pt x="44" y="44"/>
                      <a:pt x="43" y="44"/>
                      <a:pt x="43" y="43"/>
                    </a:cubicBezTo>
                    <a:cubicBezTo>
                      <a:pt x="44" y="33"/>
                      <a:pt x="44" y="33"/>
                      <a:pt x="44" y="33"/>
                    </a:cubicBezTo>
                    <a:cubicBezTo>
                      <a:pt x="44" y="32"/>
                      <a:pt x="44" y="32"/>
                      <a:pt x="45" y="32"/>
                    </a:cubicBezTo>
                    <a:cubicBezTo>
                      <a:pt x="69" y="32"/>
                      <a:pt x="69" y="32"/>
                      <a:pt x="69" y="32"/>
                    </a:cubicBezTo>
                    <a:cubicBezTo>
                      <a:pt x="70" y="32"/>
                      <a:pt x="71" y="32"/>
                      <a:pt x="71" y="33"/>
                    </a:cubicBezTo>
                    <a:lnTo>
                      <a:pt x="71" y="43"/>
                    </a:lnTo>
                    <a:close/>
                    <a:moveTo>
                      <a:pt x="77" y="31"/>
                    </a:moveTo>
                    <a:cubicBezTo>
                      <a:pt x="72" y="31"/>
                      <a:pt x="72" y="31"/>
                      <a:pt x="72" y="31"/>
                    </a:cubicBezTo>
                    <a:cubicBezTo>
                      <a:pt x="72" y="28"/>
                      <a:pt x="72" y="28"/>
                      <a:pt x="72" y="28"/>
                    </a:cubicBezTo>
                    <a:cubicBezTo>
                      <a:pt x="77" y="28"/>
                      <a:pt x="77" y="28"/>
                      <a:pt x="77" y="28"/>
                    </a:cubicBezTo>
                    <a:lnTo>
                      <a:pt x="77" y="31"/>
                    </a:lnTo>
                    <a:close/>
                    <a:moveTo>
                      <a:pt x="76" y="27"/>
                    </a:moveTo>
                    <a:cubicBezTo>
                      <a:pt x="72" y="27"/>
                      <a:pt x="72" y="27"/>
                      <a:pt x="72" y="27"/>
                    </a:cubicBezTo>
                    <a:cubicBezTo>
                      <a:pt x="71" y="24"/>
                      <a:pt x="71" y="24"/>
                      <a:pt x="71" y="24"/>
                    </a:cubicBezTo>
                    <a:cubicBezTo>
                      <a:pt x="76" y="24"/>
                      <a:pt x="76" y="24"/>
                      <a:pt x="76" y="24"/>
                    </a:cubicBezTo>
                    <a:lnTo>
                      <a:pt x="76" y="27"/>
                    </a:lnTo>
                    <a:close/>
                    <a:moveTo>
                      <a:pt x="76" y="23"/>
                    </a:moveTo>
                    <a:cubicBezTo>
                      <a:pt x="71" y="23"/>
                      <a:pt x="71" y="23"/>
                      <a:pt x="71" y="23"/>
                    </a:cubicBezTo>
                    <a:cubicBezTo>
                      <a:pt x="71" y="20"/>
                      <a:pt x="71" y="20"/>
                      <a:pt x="71" y="20"/>
                    </a:cubicBezTo>
                    <a:cubicBezTo>
                      <a:pt x="76" y="20"/>
                      <a:pt x="76" y="20"/>
                      <a:pt x="76" y="20"/>
                    </a:cubicBezTo>
                    <a:lnTo>
                      <a:pt x="76" y="23"/>
                    </a:lnTo>
                    <a:close/>
                    <a:moveTo>
                      <a:pt x="76" y="19"/>
                    </a:moveTo>
                    <a:cubicBezTo>
                      <a:pt x="71" y="19"/>
                      <a:pt x="71" y="19"/>
                      <a:pt x="71" y="19"/>
                    </a:cubicBezTo>
                    <a:cubicBezTo>
                      <a:pt x="71" y="16"/>
                      <a:pt x="71" y="16"/>
                      <a:pt x="71" y="16"/>
                    </a:cubicBezTo>
                    <a:cubicBezTo>
                      <a:pt x="76" y="16"/>
                      <a:pt x="76" y="16"/>
                      <a:pt x="76" y="16"/>
                    </a:cubicBezTo>
                    <a:lnTo>
                      <a:pt x="76" y="19"/>
                    </a:lnTo>
                    <a:close/>
                    <a:moveTo>
                      <a:pt x="75" y="15"/>
                    </a:moveTo>
                    <a:cubicBezTo>
                      <a:pt x="71" y="15"/>
                      <a:pt x="71" y="15"/>
                      <a:pt x="71" y="15"/>
                    </a:cubicBezTo>
                    <a:cubicBezTo>
                      <a:pt x="71" y="12"/>
                      <a:pt x="71" y="12"/>
                      <a:pt x="71" y="12"/>
                    </a:cubicBezTo>
                    <a:cubicBezTo>
                      <a:pt x="75" y="12"/>
                      <a:pt x="75" y="12"/>
                      <a:pt x="75" y="12"/>
                    </a:cubicBezTo>
                    <a:lnTo>
                      <a:pt x="75" y="15"/>
                    </a:lnTo>
                    <a:close/>
                    <a:moveTo>
                      <a:pt x="75" y="11"/>
                    </a:moveTo>
                    <a:cubicBezTo>
                      <a:pt x="71" y="11"/>
                      <a:pt x="71" y="11"/>
                      <a:pt x="71" y="11"/>
                    </a:cubicBezTo>
                    <a:cubicBezTo>
                      <a:pt x="70" y="8"/>
                      <a:pt x="70" y="8"/>
                      <a:pt x="70" y="8"/>
                    </a:cubicBezTo>
                    <a:cubicBezTo>
                      <a:pt x="75" y="8"/>
                      <a:pt x="75" y="8"/>
                      <a:pt x="75" y="8"/>
                    </a:cubicBezTo>
                    <a:lnTo>
                      <a:pt x="75" y="11"/>
                    </a:lnTo>
                    <a:close/>
                    <a:moveTo>
                      <a:pt x="75" y="5"/>
                    </a:moveTo>
                    <a:cubicBezTo>
                      <a:pt x="72" y="5"/>
                      <a:pt x="72" y="5"/>
                      <a:pt x="72" y="5"/>
                    </a:cubicBezTo>
                    <a:cubicBezTo>
                      <a:pt x="72" y="5"/>
                      <a:pt x="71" y="5"/>
                      <a:pt x="71" y="4"/>
                    </a:cubicBezTo>
                    <a:cubicBezTo>
                      <a:pt x="71" y="3"/>
                      <a:pt x="71" y="3"/>
                      <a:pt x="71" y="3"/>
                    </a:cubicBezTo>
                    <a:cubicBezTo>
                      <a:pt x="71" y="3"/>
                      <a:pt x="71" y="2"/>
                      <a:pt x="72" y="2"/>
                    </a:cubicBezTo>
                    <a:cubicBezTo>
                      <a:pt x="75" y="2"/>
                      <a:pt x="75" y="2"/>
                      <a:pt x="75" y="2"/>
                    </a:cubicBezTo>
                    <a:cubicBezTo>
                      <a:pt x="76" y="2"/>
                      <a:pt x="76" y="3"/>
                      <a:pt x="76" y="3"/>
                    </a:cubicBezTo>
                    <a:cubicBezTo>
                      <a:pt x="77" y="4"/>
                      <a:pt x="77" y="4"/>
                      <a:pt x="77" y="4"/>
                    </a:cubicBezTo>
                    <a:cubicBezTo>
                      <a:pt x="77" y="5"/>
                      <a:pt x="76" y="5"/>
                      <a:pt x="75" y="5"/>
                    </a:cubicBezTo>
                    <a:close/>
                    <a:moveTo>
                      <a:pt x="84" y="31"/>
                    </a:moveTo>
                    <a:cubicBezTo>
                      <a:pt x="79" y="31"/>
                      <a:pt x="79" y="31"/>
                      <a:pt x="79" y="31"/>
                    </a:cubicBezTo>
                    <a:cubicBezTo>
                      <a:pt x="78" y="28"/>
                      <a:pt x="78" y="28"/>
                      <a:pt x="78" y="28"/>
                    </a:cubicBezTo>
                    <a:cubicBezTo>
                      <a:pt x="83" y="28"/>
                      <a:pt x="83" y="28"/>
                      <a:pt x="83" y="28"/>
                    </a:cubicBezTo>
                    <a:lnTo>
                      <a:pt x="84" y="31"/>
                    </a:lnTo>
                    <a:close/>
                    <a:moveTo>
                      <a:pt x="83" y="27"/>
                    </a:moveTo>
                    <a:cubicBezTo>
                      <a:pt x="78" y="27"/>
                      <a:pt x="78" y="27"/>
                      <a:pt x="78" y="27"/>
                    </a:cubicBezTo>
                    <a:cubicBezTo>
                      <a:pt x="78" y="24"/>
                      <a:pt x="78" y="24"/>
                      <a:pt x="78" y="24"/>
                    </a:cubicBezTo>
                    <a:cubicBezTo>
                      <a:pt x="83" y="24"/>
                      <a:pt x="83" y="24"/>
                      <a:pt x="83" y="24"/>
                    </a:cubicBezTo>
                    <a:lnTo>
                      <a:pt x="83" y="27"/>
                    </a:lnTo>
                    <a:close/>
                    <a:moveTo>
                      <a:pt x="83" y="23"/>
                    </a:moveTo>
                    <a:cubicBezTo>
                      <a:pt x="78" y="23"/>
                      <a:pt x="78" y="23"/>
                      <a:pt x="78" y="23"/>
                    </a:cubicBezTo>
                    <a:cubicBezTo>
                      <a:pt x="78" y="20"/>
                      <a:pt x="78" y="20"/>
                      <a:pt x="78" y="20"/>
                    </a:cubicBezTo>
                    <a:cubicBezTo>
                      <a:pt x="82" y="20"/>
                      <a:pt x="82" y="20"/>
                      <a:pt x="82" y="20"/>
                    </a:cubicBezTo>
                    <a:lnTo>
                      <a:pt x="83" y="23"/>
                    </a:lnTo>
                    <a:close/>
                    <a:moveTo>
                      <a:pt x="82" y="19"/>
                    </a:moveTo>
                    <a:cubicBezTo>
                      <a:pt x="78" y="19"/>
                      <a:pt x="78" y="19"/>
                      <a:pt x="78" y="19"/>
                    </a:cubicBezTo>
                    <a:cubicBezTo>
                      <a:pt x="77" y="16"/>
                      <a:pt x="77" y="16"/>
                      <a:pt x="77" y="16"/>
                    </a:cubicBezTo>
                    <a:cubicBezTo>
                      <a:pt x="82" y="16"/>
                      <a:pt x="82" y="16"/>
                      <a:pt x="82" y="16"/>
                    </a:cubicBezTo>
                    <a:lnTo>
                      <a:pt x="82" y="19"/>
                    </a:lnTo>
                    <a:close/>
                    <a:moveTo>
                      <a:pt x="82" y="15"/>
                    </a:moveTo>
                    <a:cubicBezTo>
                      <a:pt x="77" y="15"/>
                      <a:pt x="77" y="15"/>
                      <a:pt x="77" y="15"/>
                    </a:cubicBezTo>
                    <a:cubicBezTo>
                      <a:pt x="77" y="12"/>
                      <a:pt x="77" y="12"/>
                      <a:pt x="77" y="12"/>
                    </a:cubicBezTo>
                    <a:cubicBezTo>
                      <a:pt x="81" y="12"/>
                      <a:pt x="81" y="12"/>
                      <a:pt x="81" y="12"/>
                    </a:cubicBezTo>
                    <a:lnTo>
                      <a:pt x="82" y="15"/>
                    </a:lnTo>
                    <a:close/>
                    <a:moveTo>
                      <a:pt x="81" y="11"/>
                    </a:moveTo>
                    <a:cubicBezTo>
                      <a:pt x="77" y="11"/>
                      <a:pt x="77" y="11"/>
                      <a:pt x="77" y="11"/>
                    </a:cubicBezTo>
                    <a:cubicBezTo>
                      <a:pt x="77" y="8"/>
                      <a:pt x="77" y="8"/>
                      <a:pt x="77" y="8"/>
                    </a:cubicBezTo>
                    <a:cubicBezTo>
                      <a:pt x="81" y="8"/>
                      <a:pt x="81" y="8"/>
                      <a:pt x="81" y="8"/>
                    </a:cubicBezTo>
                    <a:lnTo>
                      <a:pt x="81" y="11"/>
                    </a:lnTo>
                    <a:close/>
                    <a:moveTo>
                      <a:pt x="90" y="31"/>
                    </a:moveTo>
                    <a:cubicBezTo>
                      <a:pt x="85" y="31"/>
                      <a:pt x="85" y="31"/>
                      <a:pt x="85" y="31"/>
                    </a:cubicBezTo>
                    <a:cubicBezTo>
                      <a:pt x="85" y="28"/>
                      <a:pt x="85" y="28"/>
                      <a:pt x="85" y="28"/>
                    </a:cubicBezTo>
                    <a:cubicBezTo>
                      <a:pt x="90" y="28"/>
                      <a:pt x="90" y="28"/>
                      <a:pt x="90" y="28"/>
                    </a:cubicBezTo>
                    <a:lnTo>
                      <a:pt x="90" y="31"/>
                    </a:lnTo>
                    <a:close/>
                    <a:moveTo>
                      <a:pt x="90" y="27"/>
                    </a:moveTo>
                    <a:cubicBezTo>
                      <a:pt x="85" y="27"/>
                      <a:pt x="85" y="27"/>
                      <a:pt x="85" y="27"/>
                    </a:cubicBezTo>
                    <a:cubicBezTo>
                      <a:pt x="85" y="24"/>
                      <a:pt x="85" y="24"/>
                      <a:pt x="85" y="24"/>
                    </a:cubicBezTo>
                    <a:cubicBezTo>
                      <a:pt x="89" y="24"/>
                      <a:pt x="89" y="24"/>
                      <a:pt x="89" y="24"/>
                    </a:cubicBezTo>
                    <a:lnTo>
                      <a:pt x="90" y="27"/>
                    </a:lnTo>
                    <a:close/>
                    <a:moveTo>
                      <a:pt x="89" y="23"/>
                    </a:moveTo>
                    <a:cubicBezTo>
                      <a:pt x="84" y="23"/>
                      <a:pt x="84" y="23"/>
                      <a:pt x="84" y="23"/>
                    </a:cubicBezTo>
                    <a:cubicBezTo>
                      <a:pt x="84" y="20"/>
                      <a:pt x="84" y="20"/>
                      <a:pt x="84" y="20"/>
                    </a:cubicBezTo>
                    <a:cubicBezTo>
                      <a:pt x="89" y="20"/>
                      <a:pt x="89" y="20"/>
                      <a:pt x="89" y="20"/>
                    </a:cubicBezTo>
                    <a:lnTo>
                      <a:pt x="89" y="23"/>
                    </a:lnTo>
                    <a:close/>
                    <a:moveTo>
                      <a:pt x="89" y="19"/>
                    </a:moveTo>
                    <a:cubicBezTo>
                      <a:pt x="84" y="19"/>
                      <a:pt x="84" y="19"/>
                      <a:pt x="84" y="19"/>
                    </a:cubicBezTo>
                    <a:cubicBezTo>
                      <a:pt x="84" y="16"/>
                      <a:pt x="84" y="16"/>
                      <a:pt x="84" y="16"/>
                    </a:cubicBezTo>
                    <a:cubicBezTo>
                      <a:pt x="88" y="16"/>
                      <a:pt x="88" y="16"/>
                      <a:pt x="88" y="16"/>
                    </a:cubicBezTo>
                    <a:lnTo>
                      <a:pt x="89" y="19"/>
                    </a:lnTo>
                    <a:close/>
                    <a:moveTo>
                      <a:pt x="88" y="15"/>
                    </a:moveTo>
                    <a:cubicBezTo>
                      <a:pt x="84" y="15"/>
                      <a:pt x="84" y="15"/>
                      <a:pt x="84" y="15"/>
                    </a:cubicBezTo>
                    <a:cubicBezTo>
                      <a:pt x="83" y="12"/>
                      <a:pt x="83" y="12"/>
                      <a:pt x="83" y="12"/>
                    </a:cubicBezTo>
                    <a:cubicBezTo>
                      <a:pt x="88" y="12"/>
                      <a:pt x="88" y="12"/>
                      <a:pt x="88" y="12"/>
                    </a:cubicBezTo>
                    <a:lnTo>
                      <a:pt x="88" y="15"/>
                    </a:lnTo>
                    <a:close/>
                    <a:moveTo>
                      <a:pt x="88" y="11"/>
                    </a:moveTo>
                    <a:cubicBezTo>
                      <a:pt x="83" y="11"/>
                      <a:pt x="83" y="11"/>
                      <a:pt x="83" y="11"/>
                    </a:cubicBezTo>
                    <a:cubicBezTo>
                      <a:pt x="83" y="8"/>
                      <a:pt x="83" y="8"/>
                      <a:pt x="83" y="8"/>
                    </a:cubicBezTo>
                    <a:cubicBezTo>
                      <a:pt x="87" y="8"/>
                      <a:pt x="87" y="8"/>
                      <a:pt x="87" y="8"/>
                    </a:cubicBezTo>
                    <a:lnTo>
                      <a:pt x="88" y="11"/>
                    </a:lnTo>
                    <a:close/>
                    <a:moveTo>
                      <a:pt x="97" y="31"/>
                    </a:moveTo>
                    <a:cubicBezTo>
                      <a:pt x="92" y="31"/>
                      <a:pt x="92" y="31"/>
                      <a:pt x="92" y="31"/>
                    </a:cubicBezTo>
                    <a:cubicBezTo>
                      <a:pt x="92" y="28"/>
                      <a:pt x="92" y="28"/>
                      <a:pt x="92" y="28"/>
                    </a:cubicBezTo>
                    <a:cubicBezTo>
                      <a:pt x="97" y="28"/>
                      <a:pt x="97" y="28"/>
                      <a:pt x="97" y="28"/>
                    </a:cubicBezTo>
                    <a:lnTo>
                      <a:pt x="97" y="31"/>
                    </a:lnTo>
                    <a:close/>
                    <a:moveTo>
                      <a:pt x="97" y="27"/>
                    </a:moveTo>
                    <a:cubicBezTo>
                      <a:pt x="92" y="27"/>
                      <a:pt x="92" y="27"/>
                      <a:pt x="92" y="27"/>
                    </a:cubicBezTo>
                    <a:cubicBezTo>
                      <a:pt x="91" y="24"/>
                      <a:pt x="91" y="24"/>
                      <a:pt x="91" y="24"/>
                    </a:cubicBezTo>
                    <a:cubicBezTo>
                      <a:pt x="96" y="24"/>
                      <a:pt x="96" y="24"/>
                      <a:pt x="96" y="24"/>
                    </a:cubicBezTo>
                    <a:lnTo>
                      <a:pt x="97" y="27"/>
                    </a:lnTo>
                    <a:close/>
                    <a:moveTo>
                      <a:pt x="96" y="23"/>
                    </a:moveTo>
                    <a:cubicBezTo>
                      <a:pt x="91" y="23"/>
                      <a:pt x="91" y="23"/>
                      <a:pt x="91" y="23"/>
                    </a:cubicBezTo>
                    <a:cubicBezTo>
                      <a:pt x="91" y="20"/>
                      <a:pt x="91" y="20"/>
                      <a:pt x="91" y="20"/>
                    </a:cubicBezTo>
                    <a:cubicBezTo>
                      <a:pt x="95" y="20"/>
                      <a:pt x="95" y="20"/>
                      <a:pt x="95" y="20"/>
                    </a:cubicBezTo>
                    <a:lnTo>
                      <a:pt x="96" y="23"/>
                    </a:lnTo>
                    <a:close/>
                    <a:moveTo>
                      <a:pt x="95" y="19"/>
                    </a:moveTo>
                    <a:cubicBezTo>
                      <a:pt x="90" y="19"/>
                      <a:pt x="90" y="19"/>
                      <a:pt x="90" y="19"/>
                    </a:cubicBezTo>
                    <a:cubicBezTo>
                      <a:pt x="90" y="16"/>
                      <a:pt x="90" y="16"/>
                      <a:pt x="90" y="16"/>
                    </a:cubicBezTo>
                    <a:cubicBezTo>
                      <a:pt x="95" y="16"/>
                      <a:pt x="95" y="16"/>
                      <a:pt x="95" y="16"/>
                    </a:cubicBezTo>
                    <a:lnTo>
                      <a:pt x="95" y="19"/>
                    </a:lnTo>
                    <a:close/>
                    <a:moveTo>
                      <a:pt x="94" y="15"/>
                    </a:moveTo>
                    <a:cubicBezTo>
                      <a:pt x="90" y="15"/>
                      <a:pt x="90" y="15"/>
                      <a:pt x="90" y="15"/>
                    </a:cubicBezTo>
                    <a:cubicBezTo>
                      <a:pt x="89" y="12"/>
                      <a:pt x="89" y="12"/>
                      <a:pt x="89" y="12"/>
                    </a:cubicBezTo>
                    <a:cubicBezTo>
                      <a:pt x="94" y="12"/>
                      <a:pt x="94" y="12"/>
                      <a:pt x="94" y="12"/>
                    </a:cubicBezTo>
                    <a:lnTo>
                      <a:pt x="94" y="15"/>
                    </a:lnTo>
                    <a:close/>
                    <a:moveTo>
                      <a:pt x="94" y="11"/>
                    </a:moveTo>
                    <a:cubicBezTo>
                      <a:pt x="89" y="11"/>
                      <a:pt x="89" y="11"/>
                      <a:pt x="89" y="11"/>
                    </a:cubicBezTo>
                    <a:cubicBezTo>
                      <a:pt x="89" y="8"/>
                      <a:pt x="89" y="8"/>
                      <a:pt x="89" y="8"/>
                    </a:cubicBezTo>
                    <a:cubicBezTo>
                      <a:pt x="93" y="8"/>
                      <a:pt x="93" y="8"/>
                      <a:pt x="93" y="8"/>
                    </a:cubicBezTo>
                    <a:lnTo>
                      <a:pt x="94" y="11"/>
                    </a:lnTo>
                    <a:close/>
                    <a:moveTo>
                      <a:pt x="93" y="4"/>
                    </a:moveTo>
                    <a:cubicBezTo>
                      <a:pt x="93" y="5"/>
                      <a:pt x="92" y="5"/>
                      <a:pt x="91" y="5"/>
                    </a:cubicBezTo>
                    <a:cubicBezTo>
                      <a:pt x="89" y="5"/>
                      <a:pt x="89" y="5"/>
                      <a:pt x="89" y="5"/>
                    </a:cubicBezTo>
                    <a:cubicBezTo>
                      <a:pt x="88" y="5"/>
                      <a:pt x="87" y="5"/>
                      <a:pt x="87" y="4"/>
                    </a:cubicBezTo>
                    <a:cubicBezTo>
                      <a:pt x="87" y="3"/>
                      <a:pt x="87" y="3"/>
                      <a:pt x="87" y="3"/>
                    </a:cubicBezTo>
                    <a:cubicBezTo>
                      <a:pt x="87" y="3"/>
                      <a:pt x="87" y="2"/>
                      <a:pt x="88" y="2"/>
                    </a:cubicBezTo>
                    <a:cubicBezTo>
                      <a:pt x="91" y="2"/>
                      <a:pt x="91" y="2"/>
                      <a:pt x="91" y="2"/>
                    </a:cubicBezTo>
                    <a:cubicBezTo>
                      <a:pt x="92" y="2"/>
                      <a:pt x="92" y="3"/>
                      <a:pt x="92" y="3"/>
                    </a:cubicBezTo>
                    <a:lnTo>
                      <a:pt x="93" y="4"/>
                    </a:lnTo>
                    <a:close/>
                    <a:moveTo>
                      <a:pt x="101" y="4"/>
                    </a:moveTo>
                    <a:cubicBezTo>
                      <a:pt x="101" y="5"/>
                      <a:pt x="100" y="5"/>
                      <a:pt x="100" y="5"/>
                    </a:cubicBezTo>
                    <a:cubicBezTo>
                      <a:pt x="97" y="5"/>
                      <a:pt x="97" y="5"/>
                      <a:pt x="97" y="5"/>
                    </a:cubicBezTo>
                    <a:cubicBezTo>
                      <a:pt x="96" y="5"/>
                      <a:pt x="95" y="5"/>
                      <a:pt x="95" y="4"/>
                    </a:cubicBezTo>
                    <a:cubicBezTo>
                      <a:pt x="95" y="3"/>
                      <a:pt x="95" y="3"/>
                      <a:pt x="95" y="3"/>
                    </a:cubicBezTo>
                    <a:cubicBezTo>
                      <a:pt x="95" y="3"/>
                      <a:pt x="95" y="2"/>
                      <a:pt x="96" y="2"/>
                    </a:cubicBezTo>
                    <a:cubicBezTo>
                      <a:pt x="99" y="2"/>
                      <a:pt x="99" y="2"/>
                      <a:pt x="99" y="2"/>
                    </a:cubicBezTo>
                    <a:cubicBezTo>
                      <a:pt x="100" y="2"/>
                      <a:pt x="100" y="3"/>
                      <a:pt x="101" y="3"/>
                    </a:cubicBezTo>
                    <a:lnTo>
                      <a:pt x="101"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 name="Freeform 787"/>
              <p:cNvSpPr>
                <a:spLocks noEditPoints="1"/>
              </p:cNvSpPr>
              <p:nvPr/>
            </p:nvSpPr>
            <p:spPr bwMode="auto">
              <a:xfrm>
                <a:off x="8694738" y="4763"/>
                <a:ext cx="341313" cy="242888"/>
              </a:xfrm>
              <a:custGeom>
                <a:avLst/>
                <a:gdLst>
                  <a:gd name="T0" fmla="*/ 89 w 91"/>
                  <a:gd name="T1" fmla="*/ 0 h 65"/>
                  <a:gd name="T2" fmla="*/ 2 w 91"/>
                  <a:gd name="T3" fmla="*/ 0 h 65"/>
                  <a:gd name="T4" fmla="*/ 0 w 91"/>
                  <a:gd name="T5" fmla="*/ 2 h 65"/>
                  <a:gd name="T6" fmla="*/ 0 w 91"/>
                  <a:gd name="T7" fmla="*/ 63 h 65"/>
                  <a:gd name="T8" fmla="*/ 2 w 91"/>
                  <a:gd name="T9" fmla="*/ 65 h 65"/>
                  <a:gd name="T10" fmla="*/ 89 w 91"/>
                  <a:gd name="T11" fmla="*/ 65 h 65"/>
                  <a:gd name="T12" fmla="*/ 91 w 91"/>
                  <a:gd name="T13" fmla="*/ 63 h 65"/>
                  <a:gd name="T14" fmla="*/ 91 w 91"/>
                  <a:gd name="T15" fmla="*/ 2 h 65"/>
                  <a:gd name="T16" fmla="*/ 89 w 91"/>
                  <a:gd name="T17" fmla="*/ 0 h 65"/>
                  <a:gd name="T18" fmla="*/ 87 w 91"/>
                  <a:gd name="T19" fmla="*/ 59 h 65"/>
                  <a:gd name="T20" fmla="*/ 85 w 91"/>
                  <a:gd name="T21" fmla="*/ 61 h 65"/>
                  <a:gd name="T22" fmla="*/ 6 w 91"/>
                  <a:gd name="T23" fmla="*/ 61 h 65"/>
                  <a:gd name="T24" fmla="*/ 4 w 91"/>
                  <a:gd name="T25" fmla="*/ 59 h 65"/>
                  <a:gd name="T26" fmla="*/ 4 w 91"/>
                  <a:gd name="T27" fmla="*/ 6 h 65"/>
                  <a:gd name="T28" fmla="*/ 6 w 91"/>
                  <a:gd name="T29" fmla="*/ 4 h 65"/>
                  <a:gd name="T30" fmla="*/ 85 w 91"/>
                  <a:gd name="T31" fmla="*/ 4 h 65"/>
                  <a:gd name="T32" fmla="*/ 87 w 91"/>
                  <a:gd name="T33" fmla="*/ 6 h 65"/>
                  <a:gd name="T34" fmla="*/ 87 w 91"/>
                  <a:gd name="T35" fmla="*/ 59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1" h="65">
                    <a:moveTo>
                      <a:pt x="89" y="0"/>
                    </a:moveTo>
                    <a:cubicBezTo>
                      <a:pt x="2" y="0"/>
                      <a:pt x="2" y="0"/>
                      <a:pt x="2" y="0"/>
                    </a:cubicBezTo>
                    <a:cubicBezTo>
                      <a:pt x="1" y="0"/>
                      <a:pt x="0" y="1"/>
                      <a:pt x="0" y="2"/>
                    </a:cubicBezTo>
                    <a:cubicBezTo>
                      <a:pt x="0" y="63"/>
                      <a:pt x="0" y="63"/>
                      <a:pt x="0" y="63"/>
                    </a:cubicBezTo>
                    <a:cubicBezTo>
                      <a:pt x="0" y="64"/>
                      <a:pt x="1" y="65"/>
                      <a:pt x="2" y="65"/>
                    </a:cubicBezTo>
                    <a:cubicBezTo>
                      <a:pt x="89" y="65"/>
                      <a:pt x="89" y="65"/>
                      <a:pt x="89" y="65"/>
                    </a:cubicBezTo>
                    <a:cubicBezTo>
                      <a:pt x="90" y="65"/>
                      <a:pt x="91" y="64"/>
                      <a:pt x="91" y="63"/>
                    </a:cubicBezTo>
                    <a:cubicBezTo>
                      <a:pt x="91" y="2"/>
                      <a:pt x="91" y="2"/>
                      <a:pt x="91" y="2"/>
                    </a:cubicBezTo>
                    <a:cubicBezTo>
                      <a:pt x="91" y="1"/>
                      <a:pt x="90" y="0"/>
                      <a:pt x="89" y="0"/>
                    </a:cubicBezTo>
                    <a:close/>
                    <a:moveTo>
                      <a:pt x="87" y="59"/>
                    </a:moveTo>
                    <a:cubicBezTo>
                      <a:pt x="87" y="60"/>
                      <a:pt x="86" y="61"/>
                      <a:pt x="85" y="61"/>
                    </a:cubicBezTo>
                    <a:cubicBezTo>
                      <a:pt x="6" y="61"/>
                      <a:pt x="6" y="61"/>
                      <a:pt x="6" y="61"/>
                    </a:cubicBezTo>
                    <a:cubicBezTo>
                      <a:pt x="5" y="61"/>
                      <a:pt x="4" y="60"/>
                      <a:pt x="4" y="59"/>
                    </a:cubicBezTo>
                    <a:cubicBezTo>
                      <a:pt x="4" y="6"/>
                      <a:pt x="4" y="6"/>
                      <a:pt x="4" y="6"/>
                    </a:cubicBezTo>
                    <a:cubicBezTo>
                      <a:pt x="4" y="5"/>
                      <a:pt x="5" y="4"/>
                      <a:pt x="6" y="4"/>
                    </a:cubicBezTo>
                    <a:cubicBezTo>
                      <a:pt x="85" y="4"/>
                      <a:pt x="85" y="4"/>
                      <a:pt x="85" y="4"/>
                    </a:cubicBezTo>
                    <a:cubicBezTo>
                      <a:pt x="86" y="4"/>
                      <a:pt x="87" y="5"/>
                      <a:pt x="87" y="6"/>
                    </a:cubicBezTo>
                    <a:lnTo>
                      <a:pt x="87" y="5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 name="Freeform 788"/>
              <p:cNvSpPr>
                <a:spLocks/>
              </p:cNvSpPr>
              <p:nvPr/>
            </p:nvSpPr>
            <p:spPr bwMode="auto">
              <a:xfrm>
                <a:off x="8661400" y="423863"/>
                <a:ext cx="401638" cy="7938"/>
              </a:xfrm>
              <a:custGeom>
                <a:avLst/>
                <a:gdLst>
                  <a:gd name="T0" fmla="*/ 107 w 107"/>
                  <a:gd name="T1" fmla="*/ 2 h 2"/>
                  <a:gd name="T2" fmla="*/ 106 w 107"/>
                  <a:gd name="T3" fmla="*/ 2 h 2"/>
                  <a:gd name="T4" fmla="*/ 2 w 107"/>
                  <a:gd name="T5" fmla="*/ 2 h 2"/>
                  <a:gd name="T6" fmla="*/ 0 w 107"/>
                  <a:gd name="T7" fmla="*/ 2 h 2"/>
                  <a:gd name="T8" fmla="*/ 0 w 107"/>
                  <a:gd name="T9" fmla="*/ 1 h 2"/>
                  <a:gd name="T10" fmla="*/ 2 w 107"/>
                  <a:gd name="T11" fmla="*/ 0 h 2"/>
                  <a:gd name="T12" fmla="*/ 106 w 107"/>
                  <a:gd name="T13" fmla="*/ 0 h 2"/>
                  <a:gd name="T14" fmla="*/ 107 w 107"/>
                  <a:gd name="T15" fmla="*/ 1 h 2"/>
                  <a:gd name="T16" fmla="*/ 107 w 107"/>
                  <a:gd name="T17"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7" h="2">
                    <a:moveTo>
                      <a:pt x="107" y="2"/>
                    </a:moveTo>
                    <a:cubicBezTo>
                      <a:pt x="107" y="2"/>
                      <a:pt x="107" y="2"/>
                      <a:pt x="106" y="2"/>
                    </a:cubicBezTo>
                    <a:cubicBezTo>
                      <a:pt x="2" y="2"/>
                      <a:pt x="2" y="2"/>
                      <a:pt x="2" y="2"/>
                    </a:cubicBezTo>
                    <a:cubicBezTo>
                      <a:pt x="1" y="2"/>
                      <a:pt x="0" y="2"/>
                      <a:pt x="0" y="2"/>
                    </a:cubicBezTo>
                    <a:cubicBezTo>
                      <a:pt x="0" y="1"/>
                      <a:pt x="0" y="1"/>
                      <a:pt x="0" y="1"/>
                    </a:cubicBezTo>
                    <a:cubicBezTo>
                      <a:pt x="0" y="1"/>
                      <a:pt x="1" y="0"/>
                      <a:pt x="2" y="0"/>
                    </a:cubicBezTo>
                    <a:cubicBezTo>
                      <a:pt x="106" y="0"/>
                      <a:pt x="106" y="0"/>
                      <a:pt x="106" y="0"/>
                    </a:cubicBezTo>
                    <a:cubicBezTo>
                      <a:pt x="107" y="0"/>
                      <a:pt x="107" y="1"/>
                      <a:pt x="107" y="1"/>
                    </a:cubicBezTo>
                    <a:lnTo>
                      <a:pt x="107"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 name="Freeform 789"/>
              <p:cNvSpPr>
                <a:spLocks/>
              </p:cNvSpPr>
              <p:nvPr/>
            </p:nvSpPr>
            <p:spPr bwMode="auto">
              <a:xfrm>
                <a:off x="8724900" y="30163"/>
                <a:ext cx="134938" cy="120650"/>
              </a:xfrm>
              <a:custGeom>
                <a:avLst/>
                <a:gdLst>
                  <a:gd name="T0" fmla="*/ 0 w 36"/>
                  <a:gd name="T1" fmla="*/ 32 h 32"/>
                  <a:gd name="T2" fmla="*/ 0 w 36"/>
                  <a:gd name="T3" fmla="*/ 1 h 32"/>
                  <a:gd name="T4" fmla="*/ 36 w 36"/>
                  <a:gd name="T5" fmla="*/ 2 h 32"/>
                  <a:gd name="T6" fmla="*/ 3 w 36"/>
                  <a:gd name="T7" fmla="*/ 5 h 32"/>
                  <a:gd name="T8" fmla="*/ 0 w 36"/>
                  <a:gd name="T9" fmla="*/ 32 h 32"/>
                </a:gdLst>
                <a:ahLst/>
                <a:cxnLst>
                  <a:cxn ang="0">
                    <a:pos x="T0" y="T1"/>
                  </a:cxn>
                  <a:cxn ang="0">
                    <a:pos x="T2" y="T3"/>
                  </a:cxn>
                  <a:cxn ang="0">
                    <a:pos x="T4" y="T5"/>
                  </a:cxn>
                  <a:cxn ang="0">
                    <a:pos x="T6" y="T7"/>
                  </a:cxn>
                  <a:cxn ang="0">
                    <a:pos x="T8" y="T9"/>
                  </a:cxn>
                </a:cxnLst>
                <a:rect l="0" t="0" r="r" b="b"/>
                <a:pathLst>
                  <a:path w="36" h="32">
                    <a:moveTo>
                      <a:pt x="0" y="32"/>
                    </a:moveTo>
                    <a:cubicBezTo>
                      <a:pt x="0" y="32"/>
                      <a:pt x="0" y="3"/>
                      <a:pt x="0" y="1"/>
                    </a:cubicBezTo>
                    <a:cubicBezTo>
                      <a:pt x="1" y="0"/>
                      <a:pt x="36" y="2"/>
                      <a:pt x="36" y="2"/>
                    </a:cubicBezTo>
                    <a:cubicBezTo>
                      <a:pt x="36" y="2"/>
                      <a:pt x="4" y="3"/>
                      <a:pt x="3" y="5"/>
                    </a:cubicBezTo>
                    <a:cubicBezTo>
                      <a:pt x="2" y="7"/>
                      <a:pt x="0" y="32"/>
                      <a:pt x="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 name="Freeform 790"/>
              <p:cNvSpPr>
                <a:spLocks/>
              </p:cNvSpPr>
              <p:nvPr/>
            </p:nvSpPr>
            <p:spPr bwMode="auto">
              <a:xfrm>
                <a:off x="8870950" y="101600"/>
                <a:ext cx="139700" cy="120650"/>
              </a:xfrm>
              <a:custGeom>
                <a:avLst/>
                <a:gdLst>
                  <a:gd name="T0" fmla="*/ 37 w 37"/>
                  <a:gd name="T1" fmla="*/ 0 h 32"/>
                  <a:gd name="T2" fmla="*/ 36 w 37"/>
                  <a:gd name="T3" fmla="*/ 30 h 32"/>
                  <a:gd name="T4" fmla="*/ 0 w 37"/>
                  <a:gd name="T5" fmla="*/ 30 h 32"/>
                  <a:gd name="T6" fmla="*/ 33 w 37"/>
                  <a:gd name="T7" fmla="*/ 27 h 32"/>
                  <a:gd name="T8" fmla="*/ 37 w 37"/>
                  <a:gd name="T9" fmla="*/ 0 h 32"/>
                </a:gdLst>
                <a:ahLst/>
                <a:cxnLst>
                  <a:cxn ang="0">
                    <a:pos x="T0" y="T1"/>
                  </a:cxn>
                  <a:cxn ang="0">
                    <a:pos x="T2" y="T3"/>
                  </a:cxn>
                  <a:cxn ang="0">
                    <a:pos x="T4" y="T5"/>
                  </a:cxn>
                  <a:cxn ang="0">
                    <a:pos x="T6" y="T7"/>
                  </a:cxn>
                  <a:cxn ang="0">
                    <a:pos x="T8" y="T9"/>
                  </a:cxn>
                </a:cxnLst>
                <a:rect l="0" t="0" r="r" b="b"/>
                <a:pathLst>
                  <a:path w="37" h="32">
                    <a:moveTo>
                      <a:pt x="37" y="0"/>
                    </a:moveTo>
                    <a:cubicBezTo>
                      <a:pt x="37" y="0"/>
                      <a:pt x="37" y="29"/>
                      <a:pt x="36" y="30"/>
                    </a:cubicBezTo>
                    <a:cubicBezTo>
                      <a:pt x="36" y="32"/>
                      <a:pt x="0" y="30"/>
                      <a:pt x="0" y="30"/>
                    </a:cubicBezTo>
                    <a:cubicBezTo>
                      <a:pt x="0" y="30"/>
                      <a:pt x="32" y="29"/>
                      <a:pt x="33" y="27"/>
                    </a:cubicBezTo>
                    <a:cubicBezTo>
                      <a:pt x="34" y="25"/>
                      <a:pt x="37" y="0"/>
                      <a:pt x="3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 name="Freeform 791"/>
              <p:cNvSpPr>
                <a:spLocks noEditPoints="1"/>
              </p:cNvSpPr>
              <p:nvPr/>
            </p:nvSpPr>
            <p:spPr bwMode="auto">
              <a:xfrm>
                <a:off x="8323263" y="-182563"/>
                <a:ext cx="577850" cy="606425"/>
              </a:xfrm>
              <a:custGeom>
                <a:avLst/>
                <a:gdLst>
                  <a:gd name="T0" fmla="*/ 84 w 154"/>
                  <a:gd name="T1" fmla="*/ 137 h 162"/>
                  <a:gd name="T2" fmla="*/ 84 w 154"/>
                  <a:gd name="T3" fmla="*/ 130 h 162"/>
                  <a:gd name="T4" fmla="*/ 93 w 154"/>
                  <a:gd name="T5" fmla="*/ 102 h 162"/>
                  <a:gd name="T6" fmla="*/ 93 w 154"/>
                  <a:gd name="T7" fmla="*/ 84 h 162"/>
                  <a:gd name="T8" fmla="*/ 84 w 154"/>
                  <a:gd name="T9" fmla="*/ 61 h 162"/>
                  <a:gd name="T10" fmla="*/ 84 w 154"/>
                  <a:gd name="T11" fmla="*/ 54 h 162"/>
                  <a:gd name="T12" fmla="*/ 104 w 154"/>
                  <a:gd name="T13" fmla="*/ 38 h 162"/>
                  <a:gd name="T14" fmla="*/ 108 w 154"/>
                  <a:gd name="T15" fmla="*/ 30 h 162"/>
                  <a:gd name="T16" fmla="*/ 134 w 154"/>
                  <a:gd name="T17" fmla="*/ 45 h 162"/>
                  <a:gd name="T18" fmla="*/ 134 w 154"/>
                  <a:gd name="T19" fmla="*/ 28 h 162"/>
                  <a:gd name="T20" fmla="*/ 154 w 154"/>
                  <a:gd name="T21" fmla="*/ 45 h 162"/>
                  <a:gd name="T22" fmla="*/ 137 w 154"/>
                  <a:gd name="T23" fmla="*/ 22 h 162"/>
                  <a:gd name="T24" fmla="*/ 30 w 154"/>
                  <a:gd name="T25" fmla="*/ 18 h 162"/>
                  <a:gd name="T26" fmla="*/ 9 w 154"/>
                  <a:gd name="T27" fmla="*/ 43 h 162"/>
                  <a:gd name="T28" fmla="*/ 12 w 154"/>
                  <a:gd name="T29" fmla="*/ 125 h 162"/>
                  <a:gd name="T30" fmla="*/ 81 w 154"/>
                  <a:gd name="T31" fmla="*/ 162 h 162"/>
                  <a:gd name="T32" fmla="*/ 124 w 154"/>
                  <a:gd name="T33" fmla="*/ 20 h 162"/>
                  <a:gd name="T34" fmla="*/ 125 w 154"/>
                  <a:gd name="T35" fmla="*/ 20 h 162"/>
                  <a:gd name="T36" fmla="*/ 98 w 154"/>
                  <a:gd name="T37" fmla="*/ 10 h 162"/>
                  <a:gd name="T38" fmla="*/ 91 w 154"/>
                  <a:gd name="T39" fmla="*/ 11 h 162"/>
                  <a:gd name="T40" fmla="*/ 84 w 154"/>
                  <a:gd name="T41" fmla="*/ 6 h 162"/>
                  <a:gd name="T42" fmla="*/ 48 w 154"/>
                  <a:gd name="T43" fmla="*/ 22 h 162"/>
                  <a:gd name="T44" fmla="*/ 48 w 154"/>
                  <a:gd name="T45" fmla="*/ 104 h 162"/>
                  <a:gd name="T46" fmla="*/ 47 w 154"/>
                  <a:gd name="T47" fmla="*/ 84 h 162"/>
                  <a:gd name="T48" fmla="*/ 36 w 154"/>
                  <a:gd name="T49" fmla="*/ 55 h 162"/>
                  <a:gd name="T50" fmla="*/ 29 w 154"/>
                  <a:gd name="T51" fmla="*/ 78 h 162"/>
                  <a:gd name="T52" fmla="*/ 54 w 154"/>
                  <a:gd name="T53" fmla="*/ 132 h 162"/>
                  <a:gd name="T54" fmla="*/ 38 w 154"/>
                  <a:gd name="T55" fmla="*/ 113 h 162"/>
                  <a:gd name="T56" fmla="*/ 44 w 154"/>
                  <a:gd name="T57" fmla="*/ 28 h 162"/>
                  <a:gd name="T58" fmla="*/ 49 w 154"/>
                  <a:gd name="T59" fmla="*/ 52 h 162"/>
                  <a:gd name="T60" fmla="*/ 37 w 154"/>
                  <a:gd name="T61" fmla="*/ 20 h 162"/>
                  <a:gd name="T62" fmla="*/ 31 w 154"/>
                  <a:gd name="T63" fmla="*/ 25 h 162"/>
                  <a:gd name="T64" fmla="*/ 28 w 154"/>
                  <a:gd name="T65" fmla="*/ 46 h 162"/>
                  <a:gd name="T66" fmla="*/ 28 w 154"/>
                  <a:gd name="T67" fmla="*/ 28 h 162"/>
                  <a:gd name="T68" fmla="*/ 22 w 154"/>
                  <a:gd name="T69" fmla="*/ 78 h 162"/>
                  <a:gd name="T70" fmla="*/ 6 w 154"/>
                  <a:gd name="T71" fmla="*/ 84 h 162"/>
                  <a:gd name="T72" fmla="*/ 25 w 154"/>
                  <a:gd name="T73" fmla="*/ 111 h 162"/>
                  <a:gd name="T74" fmla="*/ 28 w 154"/>
                  <a:gd name="T75" fmla="*/ 134 h 162"/>
                  <a:gd name="T76" fmla="*/ 37 w 154"/>
                  <a:gd name="T77" fmla="*/ 135 h 162"/>
                  <a:gd name="T78" fmla="*/ 37 w 154"/>
                  <a:gd name="T79" fmla="*/ 142 h 162"/>
                  <a:gd name="T80" fmla="*/ 48 w 154"/>
                  <a:gd name="T81" fmla="*/ 149 h 162"/>
                  <a:gd name="T82" fmla="*/ 56 w 154"/>
                  <a:gd name="T83" fmla="*/ 138 h 162"/>
                  <a:gd name="T84" fmla="*/ 78 w 154"/>
                  <a:gd name="T85" fmla="*/ 156 h 162"/>
                  <a:gd name="T86" fmla="*/ 78 w 154"/>
                  <a:gd name="T87" fmla="*/ 137 h 162"/>
                  <a:gd name="T88" fmla="*/ 61 w 154"/>
                  <a:gd name="T89" fmla="*/ 131 h 162"/>
                  <a:gd name="T90" fmla="*/ 78 w 154"/>
                  <a:gd name="T91" fmla="*/ 108 h 162"/>
                  <a:gd name="T92" fmla="*/ 54 w 154"/>
                  <a:gd name="T93" fmla="*/ 103 h 162"/>
                  <a:gd name="T94" fmla="*/ 78 w 154"/>
                  <a:gd name="T95" fmla="*/ 101 h 162"/>
                  <a:gd name="T96" fmla="*/ 54 w 154"/>
                  <a:gd name="T97" fmla="*/ 59 h 162"/>
                  <a:gd name="T98" fmla="*/ 78 w 154"/>
                  <a:gd name="T99" fmla="*/ 54 h 162"/>
                  <a:gd name="T100" fmla="*/ 78 w 154"/>
                  <a:gd name="T101" fmla="*/ 32 h 162"/>
                  <a:gd name="T102" fmla="*/ 71 w 154"/>
                  <a:gd name="T103" fmla="*/ 11 h 162"/>
                  <a:gd name="T104" fmla="*/ 63 w 154"/>
                  <a:gd name="T105" fmla="*/ 25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54" h="162">
                    <a:moveTo>
                      <a:pt x="81" y="162"/>
                    </a:moveTo>
                    <a:cubicBezTo>
                      <a:pt x="84" y="150"/>
                      <a:pt x="84" y="150"/>
                      <a:pt x="84" y="150"/>
                    </a:cubicBezTo>
                    <a:cubicBezTo>
                      <a:pt x="84" y="137"/>
                      <a:pt x="84" y="137"/>
                      <a:pt x="84" y="137"/>
                    </a:cubicBezTo>
                    <a:cubicBezTo>
                      <a:pt x="85" y="137"/>
                      <a:pt x="86" y="137"/>
                      <a:pt x="87" y="137"/>
                    </a:cubicBezTo>
                    <a:cubicBezTo>
                      <a:pt x="89" y="130"/>
                      <a:pt x="89" y="130"/>
                      <a:pt x="89" y="130"/>
                    </a:cubicBezTo>
                    <a:cubicBezTo>
                      <a:pt x="87" y="130"/>
                      <a:pt x="86" y="130"/>
                      <a:pt x="84" y="130"/>
                    </a:cubicBezTo>
                    <a:cubicBezTo>
                      <a:pt x="84" y="108"/>
                      <a:pt x="84" y="108"/>
                      <a:pt x="84" y="108"/>
                    </a:cubicBezTo>
                    <a:cubicBezTo>
                      <a:pt x="87" y="108"/>
                      <a:pt x="90" y="108"/>
                      <a:pt x="93" y="108"/>
                    </a:cubicBezTo>
                    <a:cubicBezTo>
                      <a:pt x="93" y="102"/>
                      <a:pt x="93" y="102"/>
                      <a:pt x="93" y="102"/>
                    </a:cubicBezTo>
                    <a:cubicBezTo>
                      <a:pt x="90" y="102"/>
                      <a:pt x="87" y="101"/>
                      <a:pt x="84" y="101"/>
                    </a:cubicBezTo>
                    <a:cubicBezTo>
                      <a:pt x="84" y="84"/>
                      <a:pt x="84" y="84"/>
                      <a:pt x="84" y="84"/>
                    </a:cubicBezTo>
                    <a:cubicBezTo>
                      <a:pt x="93" y="84"/>
                      <a:pt x="93" y="84"/>
                      <a:pt x="93" y="84"/>
                    </a:cubicBezTo>
                    <a:cubicBezTo>
                      <a:pt x="93" y="78"/>
                      <a:pt x="93" y="78"/>
                      <a:pt x="93" y="78"/>
                    </a:cubicBezTo>
                    <a:cubicBezTo>
                      <a:pt x="84" y="78"/>
                      <a:pt x="84" y="78"/>
                      <a:pt x="84" y="78"/>
                    </a:cubicBezTo>
                    <a:cubicBezTo>
                      <a:pt x="84" y="61"/>
                      <a:pt x="84" y="61"/>
                      <a:pt x="84" y="61"/>
                    </a:cubicBezTo>
                    <a:cubicBezTo>
                      <a:pt x="87" y="60"/>
                      <a:pt x="90" y="60"/>
                      <a:pt x="93" y="60"/>
                    </a:cubicBezTo>
                    <a:cubicBezTo>
                      <a:pt x="93" y="54"/>
                      <a:pt x="93" y="54"/>
                      <a:pt x="93" y="54"/>
                    </a:cubicBezTo>
                    <a:cubicBezTo>
                      <a:pt x="90" y="54"/>
                      <a:pt x="87" y="54"/>
                      <a:pt x="84" y="54"/>
                    </a:cubicBezTo>
                    <a:cubicBezTo>
                      <a:pt x="84" y="32"/>
                      <a:pt x="84" y="32"/>
                      <a:pt x="84" y="32"/>
                    </a:cubicBezTo>
                    <a:cubicBezTo>
                      <a:pt x="90" y="32"/>
                      <a:pt x="96" y="31"/>
                      <a:pt x="101" y="31"/>
                    </a:cubicBezTo>
                    <a:cubicBezTo>
                      <a:pt x="102" y="33"/>
                      <a:pt x="103" y="35"/>
                      <a:pt x="104" y="38"/>
                    </a:cubicBezTo>
                    <a:cubicBezTo>
                      <a:pt x="104" y="40"/>
                      <a:pt x="105" y="42"/>
                      <a:pt x="105" y="45"/>
                    </a:cubicBezTo>
                    <a:cubicBezTo>
                      <a:pt x="112" y="45"/>
                      <a:pt x="112" y="45"/>
                      <a:pt x="112" y="45"/>
                    </a:cubicBezTo>
                    <a:cubicBezTo>
                      <a:pt x="111" y="39"/>
                      <a:pt x="109" y="34"/>
                      <a:pt x="108" y="30"/>
                    </a:cubicBezTo>
                    <a:cubicBezTo>
                      <a:pt x="111" y="29"/>
                      <a:pt x="115" y="29"/>
                      <a:pt x="118" y="28"/>
                    </a:cubicBezTo>
                    <a:cubicBezTo>
                      <a:pt x="122" y="33"/>
                      <a:pt x="125" y="39"/>
                      <a:pt x="127" y="45"/>
                    </a:cubicBezTo>
                    <a:cubicBezTo>
                      <a:pt x="134" y="45"/>
                      <a:pt x="134" y="45"/>
                      <a:pt x="134" y="45"/>
                    </a:cubicBezTo>
                    <a:cubicBezTo>
                      <a:pt x="131" y="38"/>
                      <a:pt x="128" y="32"/>
                      <a:pt x="125" y="26"/>
                    </a:cubicBezTo>
                    <a:cubicBezTo>
                      <a:pt x="127" y="26"/>
                      <a:pt x="129" y="25"/>
                      <a:pt x="131" y="25"/>
                    </a:cubicBezTo>
                    <a:cubicBezTo>
                      <a:pt x="132" y="26"/>
                      <a:pt x="133" y="27"/>
                      <a:pt x="134" y="28"/>
                    </a:cubicBezTo>
                    <a:cubicBezTo>
                      <a:pt x="138" y="32"/>
                      <a:pt x="142" y="36"/>
                      <a:pt x="145" y="41"/>
                    </a:cubicBezTo>
                    <a:cubicBezTo>
                      <a:pt x="142" y="42"/>
                      <a:pt x="140" y="44"/>
                      <a:pt x="137" y="45"/>
                    </a:cubicBezTo>
                    <a:cubicBezTo>
                      <a:pt x="154" y="45"/>
                      <a:pt x="154" y="45"/>
                      <a:pt x="154" y="45"/>
                    </a:cubicBezTo>
                    <a:cubicBezTo>
                      <a:pt x="154" y="44"/>
                      <a:pt x="153" y="43"/>
                      <a:pt x="153" y="43"/>
                    </a:cubicBezTo>
                    <a:cubicBezTo>
                      <a:pt x="152" y="41"/>
                      <a:pt x="151" y="39"/>
                      <a:pt x="150" y="37"/>
                    </a:cubicBezTo>
                    <a:cubicBezTo>
                      <a:pt x="146" y="32"/>
                      <a:pt x="142" y="27"/>
                      <a:pt x="137" y="22"/>
                    </a:cubicBezTo>
                    <a:cubicBezTo>
                      <a:pt x="136" y="21"/>
                      <a:pt x="134" y="19"/>
                      <a:pt x="132" y="18"/>
                    </a:cubicBezTo>
                    <a:cubicBezTo>
                      <a:pt x="118" y="6"/>
                      <a:pt x="100" y="0"/>
                      <a:pt x="81" y="0"/>
                    </a:cubicBezTo>
                    <a:cubicBezTo>
                      <a:pt x="62" y="0"/>
                      <a:pt x="44" y="6"/>
                      <a:pt x="30" y="18"/>
                    </a:cubicBezTo>
                    <a:cubicBezTo>
                      <a:pt x="28" y="19"/>
                      <a:pt x="26" y="21"/>
                      <a:pt x="25" y="22"/>
                    </a:cubicBezTo>
                    <a:cubicBezTo>
                      <a:pt x="20" y="27"/>
                      <a:pt x="16" y="32"/>
                      <a:pt x="12" y="37"/>
                    </a:cubicBezTo>
                    <a:cubicBezTo>
                      <a:pt x="11" y="39"/>
                      <a:pt x="10" y="41"/>
                      <a:pt x="9" y="43"/>
                    </a:cubicBezTo>
                    <a:cubicBezTo>
                      <a:pt x="3" y="54"/>
                      <a:pt x="0" y="67"/>
                      <a:pt x="0" y="81"/>
                    </a:cubicBezTo>
                    <a:cubicBezTo>
                      <a:pt x="0" y="95"/>
                      <a:pt x="3" y="108"/>
                      <a:pt x="9" y="119"/>
                    </a:cubicBezTo>
                    <a:cubicBezTo>
                      <a:pt x="10" y="121"/>
                      <a:pt x="11" y="123"/>
                      <a:pt x="12" y="125"/>
                    </a:cubicBezTo>
                    <a:cubicBezTo>
                      <a:pt x="16" y="130"/>
                      <a:pt x="20" y="135"/>
                      <a:pt x="25" y="140"/>
                    </a:cubicBezTo>
                    <a:cubicBezTo>
                      <a:pt x="26" y="141"/>
                      <a:pt x="28" y="143"/>
                      <a:pt x="30" y="144"/>
                    </a:cubicBezTo>
                    <a:cubicBezTo>
                      <a:pt x="44" y="156"/>
                      <a:pt x="62" y="162"/>
                      <a:pt x="81" y="162"/>
                    </a:cubicBezTo>
                    <a:cubicBezTo>
                      <a:pt x="81" y="162"/>
                      <a:pt x="81" y="162"/>
                      <a:pt x="81" y="162"/>
                    </a:cubicBezTo>
                    <a:close/>
                    <a:moveTo>
                      <a:pt x="125" y="20"/>
                    </a:moveTo>
                    <a:cubicBezTo>
                      <a:pt x="125" y="20"/>
                      <a:pt x="124" y="20"/>
                      <a:pt x="124" y="20"/>
                    </a:cubicBezTo>
                    <a:cubicBezTo>
                      <a:pt x="123" y="21"/>
                      <a:pt x="122" y="21"/>
                      <a:pt x="121" y="21"/>
                    </a:cubicBezTo>
                    <a:cubicBezTo>
                      <a:pt x="119" y="18"/>
                      <a:pt x="116" y="16"/>
                      <a:pt x="114" y="13"/>
                    </a:cubicBezTo>
                    <a:cubicBezTo>
                      <a:pt x="118" y="15"/>
                      <a:pt x="121" y="17"/>
                      <a:pt x="125" y="20"/>
                    </a:cubicBezTo>
                    <a:close/>
                    <a:moveTo>
                      <a:pt x="114" y="22"/>
                    </a:moveTo>
                    <a:cubicBezTo>
                      <a:pt x="111" y="23"/>
                      <a:pt x="108" y="23"/>
                      <a:pt x="106" y="24"/>
                    </a:cubicBezTo>
                    <a:cubicBezTo>
                      <a:pt x="103" y="18"/>
                      <a:pt x="101" y="14"/>
                      <a:pt x="98" y="10"/>
                    </a:cubicBezTo>
                    <a:cubicBezTo>
                      <a:pt x="104" y="13"/>
                      <a:pt x="109" y="17"/>
                      <a:pt x="114" y="22"/>
                    </a:cubicBezTo>
                    <a:close/>
                    <a:moveTo>
                      <a:pt x="84" y="6"/>
                    </a:moveTo>
                    <a:cubicBezTo>
                      <a:pt x="86" y="7"/>
                      <a:pt x="89" y="9"/>
                      <a:pt x="91" y="11"/>
                    </a:cubicBezTo>
                    <a:cubicBezTo>
                      <a:pt x="94" y="14"/>
                      <a:pt x="97" y="19"/>
                      <a:pt x="99" y="25"/>
                    </a:cubicBezTo>
                    <a:cubicBezTo>
                      <a:pt x="94" y="25"/>
                      <a:pt x="89" y="25"/>
                      <a:pt x="84" y="25"/>
                    </a:cubicBezTo>
                    <a:lnTo>
                      <a:pt x="84" y="6"/>
                    </a:lnTo>
                    <a:close/>
                    <a:moveTo>
                      <a:pt x="64" y="10"/>
                    </a:moveTo>
                    <a:cubicBezTo>
                      <a:pt x="61" y="14"/>
                      <a:pt x="59" y="18"/>
                      <a:pt x="56" y="24"/>
                    </a:cubicBezTo>
                    <a:cubicBezTo>
                      <a:pt x="54" y="23"/>
                      <a:pt x="51" y="23"/>
                      <a:pt x="48" y="22"/>
                    </a:cubicBezTo>
                    <a:cubicBezTo>
                      <a:pt x="53" y="17"/>
                      <a:pt x="58" y="13"/>
                      <a:pt x="64" y="10"/>
                    </a:cubicBezTo>
                    <a:close/>
                    <a:moveTo>
                      <a:pt x="47" y="84"/>
                    </a:moveTo>
                    <a:cubicBezTo>
                      <a:pt x="47" y="91"/>
                      <a:pt x="48" y="98"/>
                      <a:pt x="48" y="104"/>
                    </a:cubicBezTo>
                    <a:cubicBezTo>
                      <a:pt x="42" y="105"/>
                      <a:pt x="37" y="107"/>
                      <a:pt x="32" y="108"/>
                    </a:cubicBezTo>
                    <a:cubicBezTo>
                      <a:pt x="30" y="101"/>
                      <a:pt x="29" y="92"/>
                      <a:pt x="29" y="84"/>
                    </a:cubicBezTo>
                    <a:lnTo>
                      <a:pt x="47" y="84"/>
                    </a:lnTo>
                    <a:close/>
                    <a:moveTo>
                      <a:pt x="29" y="78"/>
                    </a:moveTo>
                    <a:cubicBezTo>
                      <a:pt x="29" y="69"/>
                      <a:pt x="30" y="61"/>
                      <a:pt x="32" y="54"/>
                    </a:cubicBezTo>
                    <a:cubicBezTo>
                      <a:pt x="33" y="54"/>
                      <a:pt x="35" y="55"/>
                      <a:pt x="36" y="55"/>
                    </a:cubicBezTo>
                    <a:cubicBezTo>
                      <a:pt x="40" y="56"/>
                      <a:pt x="44" y="57"/>
                      <a:pt x="48" y="58"/>
                    </a:cubicBezTo>
                    <a:cubicBezTo>
                      <a:pt x="48" y="64"/>
                      <a:pt x="47" y="71"/>
                      <a:pt x="47" y="78"/>
                    </a:cubicBezTo>
                    <a:lnTo>
                      <a:pt x="29" y="78"/>
                    </a:lnTo>
                    <a:close/>
                    <a:moveTo>
                      <a:pt x="38" y="113"/>
                    </a:moveTo>
                    <a:cubicBezTo>
                      <a:pt x="42" y="112"/>
                      <a:pt x="45" y="111"/>
                      <a:pt x="49" y="110"/>
                    </a:cubicBezTo>
                    <a:cubicBezTo>
                      <a:pt x="50" y="118"/>
                      <a:pt x="52" y="126"/>
                      <a:pt x="54" y="132"/>
                    </a:cubicBezTo>
                    <a:cubicBezTo>
                      <a:pt x="51" y="133"/>
                      <a:pt x="47" y="133"/>
                      <a:pt x="44" y="134"/>
                    </a:cubicBezTo>
                    <a:cubicBezTo>
                      <a:pt x="40" y="128"/>
                      <a:pt x="36" y="121"/>
                      <a:pt x="34" y="114"/>
                    </a:cubicBezTo>
                    <a:cubicBezTo>
                      <a:pt x="35" y="114"/>
                      <a:pt x="37" y="113"/>
                      <a:pt x="38" y="113"/>
                    </a:cubicBezTo>
                    <a:close/>
                    <a:moveTo>
                      <a:pt x="49" y="52"/>
                    </a:moveTo>
                    <a:cubicBezTo>
                      <a:pt x="44" y="51"/>
                      <a:pt x="38" y="49"/>
                      <a:pt x="34" y="48"/>
                    </a:cubicBezTo>
                    <a:cubicBezTo>
                      <a:pt x="36" y="40"/>
                      <a:pt x="40" y="34"/>
                      <a:pt x="44" y="28"/>
                    </a:cubicBezTo>
                    <a:cubicBezTo>
                      <a:pt x="47" y="29"/>
                      <a:pt x="51" y="29"/>
                      <a:pt x="54" y="30"/>
                    </a:cubicBezTo>
                    <a:cubicBezTo>
                      <a:pt x="54" y="32"/>
                      <a:pt x="53" y="34"/>
                      <a:pt x="52" y="36"/>
                    </a:cubicBezTo>
                    <a:cubicBezTo>
                      <a:pt x="51" y="41"/>
                      <a:pt x="50" y="46"/>
                      <a:pt x="49" y="52"/>
                    </a:cubicBezTo>
                    <a:close/>
                    <a:moveTo>
                      <a:pt x="48" y="13"/>
                    </a:moveTo>
                    <a:cubicBezTo>
                      <a:pt x="46" y="16"/>
                      <a:pt x="43" y="18"/>
                      <a:pt x="41" y="21"/>
                    </a:cubicBezTo>
                    <a:cubicBezTo>
                      <a:pt x="40" y="21"/>
                      <a:pt x="38" y="20"/>
                      <a:pt x="37" y="20"/>
                    </a:cubicBezTo>
                    <a:cubicBezTo>
                      <a:pt x="41" y="17"/>
                      <a:pt x="44" y="15"/>
                      <a:pt x="48" y="13"/>
                    </a:cubicBezTo>
                    <a:close/>
                    <a:moveTo>
                      <a:pt x="28" y="28"/>
                    </a:moveTo>
                    <a:cubicBezTo>
                      <a:pt x="29" y="27"/>
                      <a:pt x="30" y="26"/>
                      <a:pt x="31" y="25"/>
                    </a:cubicBezTo>
                    <a:cubicBezTo>
                      <a:pt x="33" y="25"/>
                      <a:pt x="35" y="26"/>
                      <a:pt x="36" y="26"/>
                    </a:cubicBezTo>
                    <a:cubicBezTo>
                      <a:pt x="37" y="26"/>
                      <a:pt x="37" y="26"/>
                      <a:pt x="37" y="26"/>
                    </a:cubicBezTo>
                    <a:cubicBezTo>
                      <a:pt x="34" y="32"/>
                      <a:pt x="30" y="39"/>
                      <a:pt x="28" y="46"/>
                    </a:cubicBezTo>
                    <a:cubicBezTo>
                      <a:pt x="28" y="46"/>
                      <a:pt x="27" y="46"/>
                      <a:pt x="27" y="46"/>
                    </a:cubicBezTo>
                    <a:cubicBezTo>
                      <a:pt x="23" y="44"/>
                      <a:pt x="20" y="43"/>
                      <a:pt x="17" y="41"/>
                    </a:cubicBezTo>
                    <a:cubicBezTo>
                      <a:pt x="20" y="36"/>
                      <a:pt x="24" y="32"/>
                      <a:pt x="28" y="28"/>
                    </a:cubicBezTo>
                    <a:close/>
                    <a:moveTo>
                      <a:pt x="14" y="46"/>
                    </a:moveTo>
                    <a:cubicBezTo>
                      <a:pt x="18" y="48"/>
                      <a:pt x="22" y="50"/>
                      <a:pt x="26" y="52"/>
                    </a:cubicBezTo>
                    <a:cubicBezTo>
                      <a:pt x="24" y="60"/>
                      <a:pt x="23" y="69"/>
                      <a:pt x="22" y="78"/>
                    </a:cubicBezTo>
                    <a:cubicBezTo>
                      <a:pt x="6" y="78"/>
                      <a:pt x="6" y="78"/>
                      <a:pt x="6" y="78"/>
                    </a:cubicBezTo>
                    <a:cubicBezTo>
                      <a:pt x="6" y="67"/>
                      <a:pt x="9" y="56"/>
                      <a:pt x="14" y="46"/>
                    </a:cubicBezTo>
                    <a:close/>
                    <a:moveTo>
                      <a:pt x="6" y="84"/>
                    </a:moveTo>
                    <a:cubicBezTo>
                      <a:pt x="22" y="84"/>
                      <a:pt x="22" y="84"/>
                      <a:pt x="22" y="84"/>
                    </a:cubicBezTo>
                    <a:cubicBezTo>
                      <a:pt x="23" y="93"/>
                      <a:pt x="24" y="102"/>
                      <a:pt x="26" y="110"/>
                    </a:cubicBezTo>
                    <a:cubicBezTo>
                      <a:pt x="26" y="110"/>
                      <a:pt x="25" y="110"/>
                      <a:pt x="25" y="111"/>
                    </a:cubicBezTo>
                    <a:cubicBezTo>
                      <a:pt x="21" y="112"/>
                      <a:pt x="17" y="114"/>
                      <a:pt x="14" y="116"/>
                    </a:cubicBezTo>
                    <a:cubicBezTo>
                      <a:pt x="9" y="106"/>
                      <a:pt x="6" y="95"/>
                      <a:pt x="6" y="84"/>
                    </a:cubicBezTo>
                    <a:close/>
                    <a:moveTo>
                      <a:pt x="28" y="134"/>
                    </a:moveTo>
                    <a:cubicBezTo>
                      <a:pt x="24" y="130"/>
                      <a:pt x="20" y="126"/>
                      <a:pt x="17" y="121"/>
                    </a:cubicBezTo>
                    <a:cubicBezTo>
                      <a:pt x="20" y="119"/>
                      <a:pt x="24" y="118"/>
                      <a:pt x="28" y="116"/>
                    </a:cubicBezTo>
                    <a:cubicBezTo>
                      <a:pt x="30" y="123"/>
                      <a:pt x="34" y="130"/>
                      <a:pt x="37" y="135"/>
                    </a:cubicBezTo>
                    <a:cubicBezTo>
                      <a:pt x="35" y="136"/>
                      <a:pt x="33" y="137"/>
                      <a:pt x="31" y="137"/>
                    </a:cubicBezTo>
                    <a:cubicBezTo>
                      <a:pt x="30" y="136"/>
                      <a:pt x="29" y="135"/>
                      <a:pt x="28" y="134"/>
                    </a:cubicBezTo>
                    <a:close/>
                    <a:moveTo>
                      <a:pt x="37" y="142"/>
                    </a:moveTo>
                    <a:cubicBezTo>
                      <a:pt x="37" y="142"/>
                      <a:pt x="38" y="142"/>
                      <a:pt x="38" y="142"/>
                    </a:cubicBezTo>
                    <a:cubicBezTo>
                      <a:pt x="39" y="141"/>
                      <a:pt x="40" y="141"/>
                      <a:pt x="41" y="141"/>
                    </a:cubicBezTo>
                    <a:cubicBezTo>
                      <a:pt x="43" y="144"/>
                      <a:pt x="46" y="146"/>
                      <a:pt x="48" y="149"/>
                    </a:cubicBezTo>
                    <a:cubicBezTo>
                      <a:pt x="44" y="147"/>
                      <a:pt x="41" y="145"/>
                      <a:pt x="37" y="142"/>
                    </a:cubicBezTo>
                    <a:close/>
                    <a:moveTo>
                      <a:pt x="48" y="139"/>
                    </a:moveTo>
                    <a:cubicBezTo>
                      <a:pt x="51" y="139"/>
                      <a:pt x="54" y="138"/>
                      <a:pt x="56" y="138"/>
                    </a:cubicBezTo>
                    <a:cubicBezTo>
                      <a:pt x="59" y="144"/>
                      <a:pt x="61" y="148"/>
                      <a:pt x="64" y="152"/>
                    </a:cubicBezTo>
                    <a:cubicBezTo>
                      <a:pt x="58" y="149"/>
                      <a:pt x="53" y="145"/>
                      <a:pt x="48" y="139"/>
                    </a:cubicBezTo>
                    <a:close/>
                    <a:moveTo>
                      <a:pt x="78" y="156"/>
                    </a:moveTo>
                    <a:cubicBezTo>
                      <a:pt x="76" y="155"/>
                      <a:pt x="73" y="153"/>
                      <a:pt x="71" y="151"/>
                    </a:cubicBezTo>
                    <a:cubicBezTo>
                      <a:pt x="68" y="148"/>
                      <a:pt x="65" y="143"/>
                      <a:pt x="63" y="137"/>
                    </a:cubicBezTo>
                    <a:cubicBezTo>
                      <a:pt x="68" y="137"/>
                      <a:pt x="73" y="137"/>
                      <a:pt x="78" y="137"/>
                    </a:cubicBezTo>
                    <a:lnTo>
                      <a:pt x="78" y="156"/>
                    </a:lnTo>
                    <a:close/>
                    <a:moveTo>
                      <a:pt x="78" y="130"/>
                    </a:moveTo>
                    <a:cubicBezTo>
                      <a:pt x="72" y="130"/>
                      <a:pt x="66" y="131"/>
                      <a:pt x="61" y="131"/>
                    </a:cubicBezTo>
                    <a:cubicBezTo>
                      <a:pt x="60" y="129"/>
                      <a:pt x="59" y="127"/>
                      <a:pt x="58" y="124"/>
                    </a:cubicBezTo>
                    <a:cubicBezTo>
                      <a:pt x="57" y="119"/>
                      <a:pt x="56" y="114"/>
                      <a:pt x="55" y="109"/>
                    </a:cubicBezTo>
                    <a:cubicBezTo>
                      <a:pt x="62" y="108"/>
                      <a:pt x="70" y="108"/>
                      <a:pt x="78" y="108"/>
                    </a:cubicBezTo>
                    <a:lnTo>
                      <a:pt x="78" y="130"/>
                    </a:lnTo>
                    <a:close/>
                    <a:moveTo>
                      <a:pt x="78" y="101"/>
                    </a:moveTo>
                    <a:cubicBezTo>
                      <a:pt x="70" y="102"/>
                      <a:pt x="62" y="102"/>
                      <a:pt x="54" y="103"/>
                    </a:cubicBezTo>
                    <a:cubicBezTo>
                      <a:pt x="54" y="97"/>
                      <a:pt x="53" y="91"/>
                      <a:pt x="53" y="84"/>
                    </a:cubicBezTo>
                    <a:cubicBezTo>
                      <a:pt x="78" y="84"/>
                      <a:pt x="78" y="84"/>
                      <a:pt x="78" y="84"/>
                    </a:cubicBezTo>
                    <a:lnTo>
                      <a:pt x="78" y="101"/>
                    </a:lnTo>
                    <a:close/>
                    <a:moveTo>
                      <a:pt x="78" y="78"/>
                    </a:moveTo>
                    <a:cubicBezTo>
                      <a:pt x="53" y="78"/>
                      <a:pt x="53" y="78"/>
                      <a:pt x="53" y="78"/>
                    </a:cubicBezTo>
                    <a:cubicBezTo>
                      <a:pt x="53" y="71"/>
                      <a:pt x="54" y="65"/>
                      <a:pt x="54" y="59"/>
                    </a:cubicBezTo>
                    <a:cubicBezTo>
                      <a:pt x="62" y="60"/>
                      <a:pt x="70" y="60"/>
                      <a:pt x="78" y="61"/>
                    </a:cubicBezTo>
                    <a:lnTo>
                      <a:pt x="78" y="78"/>
                    </a:lnTo>
                    <a:close/>
                    <a:moveTo>
                      <a:pt x="78" y="54"/>
                    </a:moveTo>
                    <a:cubicBezTo>
                      <a:pt x="70" y="54"/>
                      <a:pt x="62" y="54"/>
                      <a:pt x="55" y="53"/>
                    </a:cubicBezTo>
                    <a:cubicBezTo>
                      <a:pt x="57" y="44"/>
                      <a:pt x="58" y="37"/>
                      <a:pt x="61" y="31"/>
                    </a:cubicBezTo>
                    <a:cubicBezTo>
                      <a:pt x="66" y="31"/>
                      <a:pt x="72" y="32"/>
                      <a:pt x="78" y="32"/>
                    </a:cubicBezTo>
                    <a:lnTo>
                      <a:pt x="78" y="54"/>
                    </a:lnTo>
                    <a:close/>
                    <a:moveTo>
                      <a:pt x="63" y="25"/>
                    </a:moveTo>
                    <a:cubicBezTo>
                      <a:pt x="65" y="19"/>
                      <a:pt x="68" y="14"/>
                      <a:pt x="71" y="11"/>
                    </a:cubicBezTo>
                    <a:cubicBezTo>
                      <a:pt x="73" y="9"/>
                      <a:pt x="76" y="7"/>
                      <a:pt x="78" y="6"/>
                    </a:cubicBezTo>
                    <a:cubicBezTo>
                      <a:pt x="78" y="25"/>
                      <a:pt x="78" y="25"/>
                      <a:pt x="78" y="25"/>
                    </a:cubicBezTo>
                    <a:cubicBezTo>
                      <a:pt x="73" y="25"/>
                      <a:pt x="68" y="25"/>
                      <a:pt x="63" y="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36" name="组合 35"/>
          <p:cNvGrpSpPr/>
          <p:nvPr/>
        </p:nvGrpSpPr>
        <p:grpSpPr>
          <a:xfrm>
            <a:off x="10399037" y="3053779"/>
            <a:ext cx="891828" cy="993110"/>
            <a:chOff x="10399037" y="3053779"/>
            <a:chExt cx="891828" cy="993110"/>
          </a:xfrm>
        </p:grpSpPr>
        <p:sp>
          <p:nvSpPr>
            <p:cNvPr id="18" name="任意多边形 17"/>
            <p:cNvSpPr/>
            <p:nvPr/>
          </p:nvSpPr>
          <p:spPr>
            <a:xfrm rot="5400000">
              <a:off x="10348396" y="3104420"/>
              <a:ext cx="993110" cy="891828"/>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Freeform 864"/>
            <p:cNvSpPr>
              <a:spLocks noEditPoints="1"/>
            </p:cNvSpPr>
            <p:nvPr/>
          </p:nvSpPr>
          <p:spPr bwMode="auto">
            <a:xfrm>
              <a:off x="10590593" y="3310657"/>
              <a:ext cx="514398" cy="479354"/>
            </a:xfrm>
            <a:custGeom>
              <a:avLst/>
              <a:gdLst>
                <a:gd name="T0" fmla="*/ 166 w 174"/>
                <a:gd name="T1" fmla="*/ 29 h 162"/>
                <a:gd name="T2" fmla="*/ 139 w 174"/>
                <a:gd name="T3" fmla="*/ 29 h 162"/>
                <a:gd name="T4" fmla="*/ 139 w 174"/>
                <a:gd name="T5" fmla="*/ 0 h 162"/>
                <a:gd name="T6" fmla="*/ 35 w 174"/>
                <a:gd name="T7" fmla="*/ 0 h 162"/>
                <a:gd name="T8" fmla="*/ 35 w 174"/>
                <a:gd name="T9" fmla="*/ 29 h 162"/>
                <a:gd name="T10" fmla="*/ 8 w 174"/>
                <a:gd name="T11" fmla="*/ 29 h 162"/>
                <a:gd name="T12" fmla="*/ 0 w 174"/>
                <a:gd name="T13" fmla="*/ 38 h 162"/>
                <a:gd name="T14" fmla="*/ 0 w 174"/>
                <a:gd name="T15" fmla="*/ 110 h 162"/>
                <a:gd name="T16" fmla="*/ 35 w 174"/>
                <a:gd name="T17" fmla="*/ 110 h 162"/>
                <a:gd name="T18" fmla="*/ 35 w 174"/>
                <a:gd name="T19" fmla="*/ 123 h 162"/>
                <a:gd name="T20" fmla="*/ 75 w 174"/>
                <a:gd name="T21" fmla="*/ 162 h 162"/>
                <a:gd name="T22" fmla="*/ 139 w 174"/>
                <a:gd name="T23" fmla="*/ 162 h 162"/>
                <a:gd name="T24" fmla="*/ 139 w 174"/>
                <a:gd name="T25" fmla="*/ 111 h 162"/>
                <a:gd name="T26" fmla="*/ 174 w 174"/>
                <a:gd name="T27" fmla="*/ 111 h 162"/>
                <a:gd name="T28" fmla="*/ 174 w 174"/>
                <a:gd name="T29" fmla="*/ 38 h 162"/>
                <a:gd name="T30" fmla="*/ 166 w 174"/>
                <a:gd name="T31" fmla="*/ 29 h 162"/>
                <a:gd name="T32" fmla="*/ 45 w 174"/>
                <a:gd name="T33" fmla="*/ 10 h 162"/>
                <a:gd name="T34" fmla="*/ 129 w 174"/>
                <a:gd name="T35" fmla="*/ 10 h 162"/>
                <a:gd name="T36" fmla="*/ 129 w 174"/>
                <a:gd name="T37" fmla="*/ 29 h 162"/>
                <a:gd name="T38" fmla="*/ 45 w 174"/>
                <a:gd name="T39" fmla="*/ 29 h 162"/>
                <a:gd name="T40" fmla="*/ 45 w 174"/>
                <a:gd name="T41" fmla="*/ 10 h 162"/>
                <a:gd name="T42" fmla="*/ 149 w 174"/>
                <a:gd name="T43" fmla="*/ 97 h 162"/>
                <a:gd name="T44" fmla="*/ 139 w 174"/>
                <a:gd name="T45" fmla="*/ 97 h 162"/>
                <a:gd name="T46" fmla="*/ 139 w 174"/>
                <a:gd name="T47" fmla="*/ 77 h 162"/>
                <a:gd name="T48" fmla="*/ 129 w 174"/>
                <a:gd name="T49" fmla="*/ 77 h 162"/>
                <a:gd name="T50" fmla="*/ 129 w 174"/>
                <a:gd name="T51" fmla="*/ 152 h 162"/>
                <a:gd name="T52" fmla="*/ 88 w 174"/>
                <a:gd name="T53" fmla="*/ 152 h 162"/>
                <a:gd name="T54" fmla="*/ 80 w 174"/>
                <a:gd name="T55" fmla="*/ 117 h 162"/>
                <a:gd name="T56" fmla="*/ 45 w 174"/>
                <a:gd name="T57" fmla="*/ 109 h 162"/>
                <a:gd name="T58" fmla="*/ 45 w 174"/>
                <a:gd name="T59" fmla="*/ 77 h 162"/>
                <a:gd name="T60" fmla="*/ 35 w 174"/>
                <a:gd name="T61" fmla="*/ 77 h 162"/>
                <a:gd name="T62" fmla="*/ 35 w 174"/>
                <a:gd name="T63" fmla="*/ 96 h 162"/>
                <a:gd name="T64" fmla="*/ 25 w 174"/>
                <a:gd name="T65" fmla="*/ 96 h 162"/>
                <a:gd name="T66" fmla="*/ 25 w 174"/>
                <a:gd name="T67" fmla="*/ 63 h 162"/>
                <a:gd name="T68" fmla="*/ 149 w 174"/>
                <a:gd name="T69" fmla="*/ 63 h 162"/>
                <a:gd name="T70" fmla="*/ 149 w 174"/>
                <a:gd name="T71" fmla="*/ 97 h 162"/>
                <a:gd name="T72" fmla="*/ 156 w 174"/>
                <a:gd name="T73" fmla="*/ 50 h 162"/>
                <a:gd name="T74" fmla="*/ 149 w 174"/>
                <a:gd name="T75" fmla="*/ 44 h 162"/>
                <a:gd name="T76" fmla="*/ 156 w 174"/>
                <a:gd name="T77" fmla="*/ 37 h 162"/>
                <a:gd name="T78" fmla="*/ 163 w 174"/>
                <a:gd name="T79" fmla="*/ 44 h 162"/>
                <a:gd name="T80" fmla="*/ 156 w 174"/>
                <a:gd name="T81" fmla="*/ 50 h 162"/>
                <a:gd name="T82" fmla="*/ 117 w 174"/>
                <a:gd name="T83" fmla="*/ 78 h 162"/>
                <a:gd name="T84" fmla="*/ 59 w 174"/>
                <a:gd name="T85" fmla="*/ 78 h 162"/>
                <a:gd name="T86" fmla="*/ 59 w 174"/>
                <a:gd name="T87" fmla="*/ 88 h 162"/>
                <a:gd name="T88" fmla="*/ 117 w 174"/>
                <a:gd name="T89" fmla="*/ 88 h 162"/>
                <a:gd name="T90" fmla="*/ 117 w 174"/>
                <a:gd name="T91" fmla="*/ 78 h 162"/>
                <a:gd name="T92" fmla="*/ 59 w 174"/>
                <a:gd name="T93" fmla="*/ 108 h 162"/>
                <a:gd name="T94" fmla="*/ 117 w 174"/>
                <a:gd name="T95" fmla="*/ 108 h 162"/>
                <a:gd name="T96" fmla="*/ 117 w 174"/>
                <a:gd name="T97" fmla="*/ 98 h 162"/>
                <a:gd name="T98" fmla="*/ 59 w 174"/>
                <a:gd name="T99" fmla="*/ 98 h 162"/>
                <a:gd name="T100" fmla="*/ 59 w 174"/>
                <a:gd name="T101" fmla="*/ 108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74" h="162">
                  <a:moveTo>
                    <a:pt x="166" y="29"/>
                  </a:moveTo>
                  <a:cubicBezTo>
                    <a:pt x="139" y="29"/>
                    <a:pt x="139" y="29"/>
                    <a:pt x="139" y="29"/>
                  </a:cubicBezTo>
                  <a:cubicBezTo>
                    <a:pt x="139" y="0"/>
                    <a:pt x="139" y="0"/>
                    <a:pt x="139" y="0"/>
                  </a:cubicBezTo>
                  <a:cubicBezTo>
                    <a:pt x="35" y="0"/>
                    <a:pt x="35" y="0"/>
                    <a:pt x="35" y="0"/>
                  </a:cubicBezTo>
                  <a:cubicBezTo>
                    <a:pt x="35" y="29"/>
                    <a:pt x="35" y="29"/>
                    <a:pt x="35" y="29"/>
                  </a:cubicBezTo>
                  <a:cubicBezTo>
                    <a:pt x="8" y="29"/>
                    <a:pt x="8" y="29"/>
                    <a:pt x="8" y="29"/>
                  </a:cubicBezTo>
                  <a:cubicBezTo>
                    <a:pt x="3" y="29"/>
                    <a:pt x="0" y="33"/>
                    <a:pt x="0" y="38"/>
                  </a:cubicBezTo>
                  <a:cubicBezTo>
                    <a:pt x="0" y="110"/>
                    <a:pt x="0" y="110"/>
                    <a:pt x="0" y="110"/>
                  </a:cubicBezTo>
                  <a:cubicBezTo>
                    <a:pt x="35" y="110"/>
                    <a:pt x="35" y="110"/>
                    <a:pt x="35" y="110"/>
                  </a:cubicBezTo>
                  <a:cubicBezTo>
                    <a:pt x="35" y="123"/>
                    <a:pt x="35" y="123"/>
                    <a:pt x="35" y="123"/>
                  </a:cubicBezTo>
                  <a:cubicBezTo>
                    <a:pt x="75" y="162"/>
                    <a:pt x="75" y="162"/>
                    <a:pt x="75" y="162"/>
                  </a:cubicBezTo>
                  <a:cubicBezTo>
                    <a:pt x="139" y="162"/>
                    <a:pt x="139" y="162"/>
                    <a:pt x="139" y="162"/>
                  </a:cubicBezTo>
                  <a:cubicBezTo>
                    <a:pt x="139" y="111"/>
                    <a:pt x="139" y="111"/>
                    <a:pt x="139" y="111"/>
                  </a:cubicBezTo>
                  <a:cubicBezTo>
                    <a:pt x="174" y="111"/>
                    <a:pt x="174" y="111"/>
                    <a:pt x="174" y="111"/>
                  </a:cubicBezTo>
                  <a:cubicBezTo>
                    <a:pt x="174" y="38"/>
                    <a:pt x="174" y="38"/>
                    <a:pt x="174" y="38"/>
                  </a:cubicBezTo>
                  <a:cubicBezTo>
                    <a:pt x="174" y="33"/>
                    <a:pt x="171" y="29"/>
                    <a:pt x="166" y="29"/>
                  </a:cubicBezTo>
                  <a:close/>
                  <a:moveTo>
                    <a:pt x="45" y="10"/>
                  </a:moveTo>
                  <a:cubicBezTo>
                    <a:pt x="129" y="10"/>
                    <a:pt x="129" y="10"/>
                    <a:pt x="129" y="10"/>
                  </a:cubicBezTo>
                  <a:cubicBezTo>
                    <a:pt x="129" y="29"/>
                    <a:pt x="129" y="29"/>
                    <a:pt x="129" y="29"/>
                  </a:cubicBezTo>
                  <a:cubicBezTo>
                    <a:pt x="45" y="29"/>
                    <a:pt x="45" y="29"/>
                    <a:pt x="45" y="29"/>
                  </a:cubicBezTo>
                  <a:lnTo>
                    <a:pt x="45" y="10"/>
                  </a:lnTo>
                  <a:close/>
                  <a:moveTo>
                    <a:pt x="149" y="97"/>
                  </a:moveTo>
                  <a:cubicBezTo>
                    <a:pt x="139" y="97"/>
                    <a:pt x="139" y="97"/>
                    <a:pt x="139" y="97"/>
                  </a:cubicBezTo>
                  <a:cubicBezTo>
                    <a:pt x="139" y="77"/>
                    <a:pt x="139" y="77"/>
                    <a:pt x="139" y="77"/>
                  </a:cubicBezTo>
                  <a:cubicBezTo>
                    <a:pt x="129" y="77"/>
                    <a:pt x="129" y="77"/>
                    <a:pt x="129" y="77"/>
                  </a:cubicBezTo>
                  <a:cubicBezTo>
                    <a:pt x="129" y="152"/>
                    <a:pt x="129" y="152"/>
                    <a:pt x="129" y="152"/>
                  </a:cubicBezTo>
                  <a:cubicBezTo>
                    <a:pt x="88" y="152"/>
                    <a:pt x="88" y="152"/>
                    <a:pt x="88" y="152"/>
                  </a:cubicBezTo>
                  <a:cubicBezTo>
                    <a:pt x="73" y="152"/>
                    <a:pt x="80" y="117"/>
                    <a:pt x="80" y="117"/>
                  </a:cubicBezTo>
                  <a:cubicBezTo>
                    <a:pt x="80" y="117"/>
                    <a:pt x="46" y="125"/>
                    <a:pt x="45" y="109"/>
                  </a:cubicBezTo>
                  <a:cubicBezTo>
                    <a:pt x="45" y="77"/>
                    <a:pt x="45" y="77"/>
                    <a:pt x="45" y="77"/>
                  </a:cubicBezTo>
                  <a:cubicBezTo>
                    <a:pt x="35" y="77"/>
                    <a:pt x="35" y="77"/>
                    <a:pt x="35" y="77"/>
                  </a:cubicBezTo>
                  <a:cubicBezTo>
                    <a:pt x="35" y="96"/>
                    <a:pt x="35" y="96"/>
                    <a:pt x="35" y="96"/>
                  </a:cubicBezTo>
                  <a:cubicBezTo>
                    <a:pt x="25" y="96"/>
                    <a:pt x="25" y="96"/>
                    <a:pt x="25" y="96"/>
                  </a:cubicBezTo>
                  <a:cubicBezTo>
                    <a:pt x="25" y="63"/>
                    <a:pt x="25" y="63"/>
                    <a:pt x="25" y="63"/>
                  </a:cubicBezTo>
                  <a:cubicBezTo>
                    <a:pt x="149" y="63"/>
                    <a:pt x="149" y="63"/>
                    <a:pt x="149" y="63"/>
                  </a:cubicBezTo>
                  <a:lnTo>
                    <a:pt x="149" y="97"/>
                  </a:lnTo>
                  <a:close/>
                  <a:moveTo>
                    <a:pt x="156" y="50"/>
                  </a:moveTo>
                  <a:cubicBezTo>
                    <a:pt x="152" y="50"/>
                    <a:pt x="149" y="47"/>
                    <a:pt x="149" y="44"/>
                  </a:cubicBezTo>
                  <a:cubicBezTo>
                    <a:pt x="149" y="40"/>
                    <a:pt x="152" y="37"/>
                    <a:pt x="156" y="37"/>
                  </a:cubicBezTo>
                  <a:cubicBezTo>
                    <a:pt x="160" y="37"/>
                    <a:pt x="163" y="40"/>
                    <a:pt x="163" y="44"/>
                  </a:cubicBezTo>
                  <a:cubicBezTo>
                    <a:pt x="163" y="47"/>
                    <a:pt x="160" y="50"/>
                    <a:pt x="156" y="50"/>
                  </a:cubicBezTo>
                  <a:close/>
                  <a:moveTo>
                    <a:pt x="117" y="78"/>
                  </a:moveTo>
                  <a:cubicBezTo>
                    <a:pt x="59" y="78"/>
                    <a:pt x="59" y="78"/>
                    <a:pt x="59" y="78"/>
                  </a:cubicBezTo>
                  <a:cubicBezTo>
                    <a:pt x="59" y="88"/>
                    <a:pt x="59" y="88"/>
                    <a:pt x="59" y="88"/>
                  </a:cubicBezTo>
                  <a:cubicBezTo>
                    <a:pt x="117" y="88"/>
                    <a:pt x="117" y="88"/>
                    <a:pt x="117" y="88"/>
                  </a:cubicBezTo>
                  <a:lnTo>
                    <a:pt x="117" y="78"/>
                  </a:lnTo>
                  <a:close/>
                  <a:moveTo>
                    <a:pt x="59" y="108"/>
                  </a:moveTo>
                  <a:cubicBezTo>
                    <a:pt x="117" y="108"/>
                    <a:pt x="117" y="108"/>
                    <a:pt x="117" y="108"/>
                  </a:cubicBezTo>
                  <a:cubicBezTo>
                    <a:pt x="117" y="98"/>
                    <a:pt x="117" y="98"/>
                    <a:pt x="117" y="98"/>
                  </a:cubicBezTo>
                  <a:cubicBezTo>
                    <a:pt x="59" y="98"/>
                    <a:pt x="59" y="98"/>
                    <a:pt x="59" y="98"/>
                  </a:cubicBezTo>
                  <a:lnTo>
                    <a:pt x="59" y="108"/>
                  </a:lnTo>
                  <a:close/>
                </a:path>
              </a:pathLst>
            </a:custGeom>
            <a:solidFill>
              <a:srgbClr val="2FA598"/>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35" name="组合 34"/>
          <p:cNvGrpSpPr/>
          <p:nvPr/>
        </p:nvGrpSpPr>
        <p:grpSpPr>
          <a:xfrm>
            <a:off x="10360772" y="4497019"/>
            <a:ext cx="891828" cy="993110"/>
            <a:chOff x="10360772" y="4497019"/>
            <a:chExt cx="891828" cy="993110"/>
          </a:xfrm>
        </p:grpSpPr>
        <p:sp>
          <p:nvSpPr>
            <p:cNvPr id="19" name="任意多边形 18"/>
            <p:cNvSpPr/>
            <p:nvPr/>
          </p:nvSpPr>
          <p:spPr>
            <a:xfrm rot="5400000">
              <a:off x="10310131" y="4547660"/>
              <a:ext cx="993110" cy="891828"/>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Freeform 943"/>
            <p:cNvSpPr>
              <a:spLocks noEditPoints="1"/>
            </p:cNvSpPr>
            <p:nvPr/>
          </p:nvSpPr>
          <p:spPr bwMode="auto">
            <a:xfrm>
              <a:off x="10522473" y="4718335"/>
              <a:ext cx="563530" cy="550478"/>
            </a:xfrm>
            <a:custGeom>
              <a:avLst/>
              <a:gdLst>
                <a:gd name="T0" fmla="*/ 132 w 201"/>
                <a:gd name="T1" fmla="*/ 17 h 196"/>
                <a:gd name="T2" fmla="*/ 49 w 201"/>
                <a:gd name="T3" fmla="*/ 29 h 196"/>
                <a:gd name="T4" fmla="*/ 55 w 201"/>
                <a:gd name="T5" fmla="*/ 32 h 196"/>
                <a:gd name="T6" fmla="*/ 77 w 201"/>
                <a:gd name="T7" fmla="*/ 32 h 196"/>
                <a:gd name="T8" fmla="*/ 81 w 201"/>
                <a:gd name="T9" fmla="*/ 42 h 196"/>
                <a:gd name="T10" fmla="*/ 82 w 201"/>
                <a:gd name="T11" fmla="*/ 63 h 196"/>
                <a:gd name="T12" fmla="*/ 86 w 201"/>
                <a:gd name="T13" fmla="*/ 78 h 196"/>
                <a:gd name="T14" fmla="*/ 87 w 201"/>
                <a:gd name="T15" fmla="*/ 67 h 196"/>
                <a:gd name="T16" fmla="*/ 91 w 201"/>
                <a:gd name="T17" fmla="*/ 84 h 196"/>
                <a:gd name="T18" fmla="*/ 109 w 201"/>
                <a:gd name="T19" fmla="*/ 101 h 196"/>
                <a:gd name="T20" fmla="*/ 115 w 201"/>
                <a:gd name="T21" fmla="*/ 117 h 196"/>
                <a:gd name="T22" fmla="*/ 114 w 201"/>
                <a:gd name="T23" fmla="*/ 144 h 196"/>
                <a:gd name="T24" fmla="*/ 99 w 201"/>
                <a:gd name="T25" fmla="*/ 174 h 196"/>
                <a:gd name="T26" fmla="*/ 97 w 201"/>
                <a:gd name="T27" fmla="*/ 184 h 196"/>
                <a:gd name="T28" fmla="*/ 119 w 201"/>
                <a:gd name="T29" fmla="*/ 54 h 196"/>
                <a:gd name="T30" fmla="*/ 102 w 201"/>
                <a:gd name="T31" fmla="*/ 179 h 196"/>
                <a:gd name="T32" fmla="*/ 124 w 201"/>
                <a:gd name="T33" fmla="*/ 164 h 196"/>
                <a:gd name="T34" fmla="*/ 157 w 201"/>
                <a:gd name="T35" fmla="*/ 136 h 196"/>
                <a:gd name="T36" fmla="*/ 137 w 201"/>
                <a:gd name="T37" fmla="*/ 112 h 196"/>
                <a:gd name="T38" fmla="*/ 114 w 201"/>
                <a:gd name="T39" fmla="*/ 97 h 196"/>
                <a:gd name="T40" fmla="*/ 113 w 201"/>
                <a:gd name="T41" fmla="*/ 77 h 196"/>
                <a:gd name="T42" fmla="*/ 140 w 201"/>
                <a:gd name="T43" fmla="*/ 66 h 196"/>
                <a:gd name="T44" fmla="*/ 145 w 201"/>
                <a:gd name="T45" fmla="*/ 62 h 196"/>
                <a:gd name="T46" fmla="*/ 147 w 201"/>
                <a:gd name="T47" fmla="*/ 48 h 196"/>
                <a:gd name="T48" fmla="*/ 133 w 201"/>
                <a:gd name="T49" fmla="*/ 50 h 196"/>
                <a:gd name="T50" fmla="*/ 129 w 201"/>
                <a:gd name="T51" fmla="*/ 33 h 196"/>
                <a:gd name="T52" fmla="*/ 133 w 201"/>
                <a:gd name="T53" fmla="*/ 31 h 196"/>
                <a:gd name="T54" fmla="*/ 137 w 201"/>
                <a:gd name="T55" fmla="*/ 38 h 196"/>
                <a:gd name="T56" fmla="*/ 149 w 201"/>
                <a:gd name="T57" fmla="*/ 44 h 196"/>
                <a:gd name="T58" fmla="*/ 148 w 201"/>
                <a:gd name="T59" fmla="*/ 37 h 196"/>
                <a:gd name="T60" fmla="*/ 136 w 201"/>
                <a:gd name="T61" fmla="*/ 28 h 196"/>
                <a:gd name="T62" fmla="*/ 129 w 201"/>
                <a:gd name="T63" fmla="*/ 31 h 196"/>
                <a:gd name="T64" fmla="*/ 121 w 201"/>
                <a:gd name="T65" fmla="*/ 21 h 196"/>
                <a:gd name="T66" fmla="*/ 112 w 201"/>
                <a:gd name="T67" fmla="*/ 25 h 196"/>
                <a:gd name="T68" fmla="*/ 87 w 201"/>
                <a:gd name="T69" fmla="*/ 20 h 196"/>
                <a:gd name="T70" fmla="*/ 124 w 201"/>
                <a:gd name="T71" fmla="*/ 15 h 196"/>
                <a:gd name="T72" fmla="*/ 129 w 201"/>
                <a:gd name="T73" fmla="*/ 20 h 196"/>
                <a:gd name="T74" fmla="*/ 129 w 201"/>
                <a:gd name="T75" fmla="*/ 22 h 196"/>
                <a:gd name="T76" fmla="*/ 138 w 201"/>
                <a:gd name="T77" fmla="*/ 25 h 196"/>
                <a:gd name="T78" fmla="*/ 147 w 201"/>
                <a:gd name="T79" fmla="*/ 27 h 196"/>
                <a:gd name="T80" fmla="*/ 159 w 201"/>
                <a:gd name="T81" fmla="*/ 43 h 196"/>
                <a:gd name="T82" fmla="*/ 165 w 201"/>
                <a:gd name="T83" fmla="*/ 57 h 196"/>
                <a:gd name="T84" fmla="*/ 180 w 201"/>
                <a:gd name="T85" fmla="*/ 60 h 196"/>
                <a:gd name="T86" fmla="*/ 182 w 201"/>
                <a:gd name="T87" fmla="*/ 66 h 196"/>
                <a:gd name="T88" fmla="*/ 125 w 201"/>
                <a:gd name="T89" fmla="*/ 64 h 196"/>
                <a:gd name="T90" fmla="*/ 111 w 201"/>
                <a:gd name="T91" fmla="*/ 14 h 196"/>
                <a:gd name="T92" fmla="*/ 109 w 201"/>
                <a:gd name="T93" fmla="*/ 16 h 196"/>
                <a:gd name="T94" fmla="*/ 106 w 201"/>
                <a:gd name="T95" fmla="*/ 17 h 196"/>
                <a:gd name="T96" fmla="*/ 101 w 201"/>
                <a:gd name="T97" fmla="*/ 15 h 196"/>
                <a:gd name="T98" fmla="*/ 43 w 201"/>
                <a:gd name="T99" fmla="*/ 35 h 196"/>
                <a:gd name="T100" fmla="*/ 122 w 201"/>
                <a:gd name="T101" fmla="*/ 15 h 196"/>
                <a:gd name="T102" fmla="*/ 116 w 201"/>
                <a:gd name="T103" fmla="*/ 14 h 196"/>
                <a:gd name="T104" fmla="*/ 145 w 201"/>
                <a:gd name="T105" fmla="*/ 46 h 196"/>
                <a:gd name="T106" fmla="*/ 157 w 201"/>
                <a:gd name="T107" fmla="*/ 66 h 196"/>
                <a:gd name="T108" fmla="*/ 128 w 201"/>
                <a:gd name="T109" fmla="*/ 96 h 196"/>
                <a:gd name="T110" fmla="*/ 124 w 201"/>
                <a:gd name="T111" fmla="*/ 93 h 196"/>
                <a:gd name="T112" fmla="*/ 116 w 201"/>
                <a:gd name="T113" fmla="*/ 17 h 196"/>
                <a:gd name="T114" fmla="*/ 125 w 201"/>
                <a:gd name="T115" fmla="*/ 21 h 196"/>
                <a:gd name="T116" fmla="*/ 114 w 201"/>
                <a:gd name="T117" fmla="*/ 19 h 196"/>
                <a:gd name="T118" fmla="*/ 104 w 201"/>
                <a:gd name="T119" fmla="*/ 18 h 196"/>
                <a:gd name="T120" fmla="*/ 101 w 201"/>
                <a:gd name="T121" fmla="*/ 18 h 196"/>
                <a:gd name="T122" fmla="*/ 116 w 201"/>
                <a:gd name="T123" fmla="*/ 25 h 196"/>
                <a:gd name="T124" fmla="*/ 116 w 201"/>
                <a:gd name="T125" fmla="*/ 25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01" h="196">
                  <a:moveTo>
                    <a:pt x="190" y="124"/>
                  </a:moveTo>
                  <a:cubicBezTo>
                    <a:pt x="201" y="86"/>
                    <a:pt x="187" y="47"/>
                    <a:pt x="156" y="25"/>
                  </a:cubicBezTo>
                  <a:cubicBezTo>
                    <a:pt x="148" y="19"/>
                    <a:pt x="138" y="14"/>
                    <a:pt x="127" y="11"/>
                  </a:cubicBezTo>
                  <a:cubicBezTo>
                    <a:pt x="89" y="0"/>
                    <a:pt x="49" y="14"/>
                    <a:pt x="26" y="44"/>
                  </a:cubicBezTo>
                  <a:cubicBezTo>
                    <a:pt x="20" y="52"/>
                    <a:pt x="15" y="62"/>
                    <a:pt x="12" y="72"/>
                  </a:cubicBezTo>
                  <a:cubicBezTo>
                    <a:pt x="0" y="110"/>
                    <a:pt x="15" y="149"/>
                    <a:pt x="46" y="171"/>
                  </a:cubicBezTo>
                  <a:cubicBezTo>
                    <a:pt x="54" y="177"/>
                    <a:pt x="64" y="182"/>
                    <a:pt x="75" y="185"/>
                  </a:cubicBezTo>
                  <a:cubicBezTo>
                    <a:pt x="113" y="196"/>
                    <a:pt x="153" y="182"/>
                    <a:pt x="176" y="152"/>
                  </a:cubicBezTo>
                  <a:cubicBezTo>
                    <a:pt x="182" y="144"/>
                    <a:pt x="187" y="134"/>
                    <a:pt x="190" y="124"/>
                  </a:cubicBezTo>
                  <a:close/>
                  <a:moveTo>
                    <a:pt x="177" y="56"/>
                  </a:moveTo>
                  <a:cubicBezTo>
                    <a:pt x="177" y="57"/>
                    <a:pt x="178" y="57"/>
                    <a:pt x="178" y="57"/>
                  </a:cubicBezTo>
                  <a:cubicBezTo>
                    <a:pt x="178" y="57"/>
                    <a:pt x="178" y="57"/>
                    <a:pt x="178" y="57"/>
                  </a:cubicBezTo>
                  <a:cubicBezTo>
                    <a:pt x="178" y="57"/>
                    <a:pt x="178" y="57"/>
                    <a:pt x="178" y="57"/>
                  </a:cubicBezTo>
                  <a:cubicBezTo>
                    <a:pt x="179" y="58"/>
                    <a:pt x="179" y="58"/>
                    <a:pt x="179" y="58"/>
                  </a:cubicBezTo>
                  <a:cubicBezTo>
                    <a:pt x="179" y="59"/>
                    <a:pt x="179" y="59"/>
                    <a:pt x="179" y="59"/>
                  </a:cubicBezTo>
                  <a:cubicBezTo>
                    <a:pt x="179" y="59"/>
                    <a:pt x="180" y="59"/>
                    <a:pt x="180" y="59"/>
                  </a:cubicBezTo>
                  <a:cubicBezTo>
                    <a:pt x="179" y="59"/>
                    <a:pt x="179" y="59"/>
                    <a:pt x="179" y="59"/>
                  </a:cubicBezTo>
                  <a:cubicBezTo>
                    <a:pt x="179" y="58"/>
                    <a:pt x="179" y="58"/>
                    <a:pt x="178" y="58"/>
                  </a:cubicBezTo>
                  <a:cubicBezTo>
                    <a:pt x="178" y="57"/>
                    <a:pt x="178" y="57"/>
                    <a:pt x="177" y="57"/>
                  </a:cubicBezTo>
                  <a:cubicBezTo>
                    <a:pt x="177" y="57"/>
                    <a:pt x="177" y="57"/>
                    <a:pt x="177" y="56"/>
                  </a:cubicBezTo>
                  <a:cubicBezTo>
                    <a:pt x="177" y="56"/>
                    <a:pt x="177" y="56"/>
                    <a:pt x="177" y="56"/>
                  </a:cubicBezTo>
                  <a:close/>
                  <a:moveTo>
                    <a:pt x="132" y="17"/>
                  </a:moveTo>
                  <a:cubicBezTo>
                    <a:pt x="132" y="17"/>
                    <a:pt x="132" y="18"/>
                    <a:pt x="132" y="18"/>
                  </a:cubicBezTo>
                  <a:cubicBezTo>
                    <a:pt x="132" y="17"/>
                    <a:pt x="132" y="17"/>
                    <a:pt x="132" y="17"/>
                  </a:cubicBezTo>
                  <a:cubicBezTo>
                    <a:pt x="132" y="17"/>
                    <a:pt x="132" y="17"/>
                    <a:pt x="132" y="17"/>
                  </a:cubicBezTo>
                  <a:close/>
                  <a:moveTo>
                    <a:pt x="55" y="24"/>
                  </a:moveTo>
                  <a:cubicBezTo>
                    <a:pt x="55" y="24"/>
                    <a:pt x="55" y="24"/>
                    <a:pt x="55" y="24"/>
                  </a:cubicBezTo>
                  <a:cubicBezTo>
                    <a:pt x="55" y="24"/>
                    <a:pt x="57" y="24"/>
                    <a:pt x="57" y="25"/>
                  </a:cubicBezTo>
                  <a:cubicBezTo>
                    <a:pt x="56" y="25"/>
                    <a:pt x="56" y="25"/>
                    <a:pt x="56" y="25"/>
                  </a:cubicBezTo>
                  <a:cubicBezTo>
                    <a:pt x="55" y="25"/>
                    <a:pt x="55" y="25"/>
                    <a:pt x="55" y="25"/>
                  </a:cubicBezTo>
                  <a:cubicBezTo>
                    <a:pt x="55" y="25"/>
                    <a:pt x="55" y="25"/>
                    <a:pt x="55" y="25"/>
                  </a:cubicBezTo>
                  <a:cubicBezTo>
                    <a:pt x="55" y="25"/>
                    <a:pt x="55" y="25"/>
                    <a:pt x="54" y="25"/>
                  </a:cubicBezTo>
                  <a:cubicBezTo>
                    <a:pt x="55" y="25"/>
                    <a:pt x="55" y="25"/>
                    <a:pt x="55" y="24"/>
                  </a:cubicBezTo>
                  <a:close/>
                  <a:moveTo>
                    <a:pt x="76" y="181"/>
                  </a:moveTo>
                  <a:cubicBezTo>
                    <a:pt x="66" y="178"/>
                    <a:pt x="57" y="173"/>
                    <a:pt x="49" y="167"/>
                  </a:cubicBezTo>
                  <a:cubicBezTo>
                    <a:pt x="20" y="146"/>
                    <a:pt x="6" y="109"/>
                    <a:pt x="16" y="74"/>
                  </a:cubicBezTo>
                  <a:cubicBezTo>
                    <a:pt x="19" y="64"/>
                    <a:pt x="24" y="55"/>
                    <a:pt x="30" y="47"/>
                  </a:cubicBezTo>
                  <a:cubicBezTo>
                    <a:pt x="36" y="39"/>
                    <a:pt x="43" y="32"/>
                    <a:pt x="51" y="27"/>
                  </a:cubicBezTo>
                  <a:cubicBezTo>
                    <a:pt x="51" y="27"/>
                    <a:pt x="51" y="27"/>
                    <a:pt x="51" y="27"/>
                  </a:cubicBezTo>
                  <a:cubicBezTo>
                    <a:pt x="52" y="27"/>
                    <a:pt x="54" y="26"/>
                    <a:pt x="54" y="26"/>
                  </a:cubicBezTo>
                  <a:cubicBezTo>
                    <a:pt x="54" y="27"/>
                    <a:pt x="56" y="26"/>
                    <a:pt x="56" y="26"/>
                  </a:cubicBezTo>
                  <a:cubicBezTo>
                    <a:pt x="56" y="27"/>
                    <a:pt x="55" y="27"/>
                    <a:pt x="55" y="27"/>
                  </a:cubicBezTo>
                  <a:cubicBezTo>
                    <a:pt x="55" y="27"/>
                    <a:pt x="55" y="27"/>
                    <a:pt x="54" y="27"/>
                  </a:cubicBezTo>
                  <a:cubicBezTo>
                    <a:pt x="54" y="27"/>
                    <a:pt x="53" y="27"/>
                    <a:pt x="53" y="27"/>
                  </a:cubicBezTo>
                  <a:cubicBezTo>
                    <a:pt x="53" y="27"/>
                    <a:pt x="52" y="27"/>
                    <a:pt x="52" y="27"/>
                  </a:cubicBezTo>
                  <a:cubicBezTo>
                    <a:pt x="52" y="27"/>
                    <a:pt x="52" y="27"/>
                    <a:pt x="52" y="28"/>
                  </a:cubicBezTo>
                  <a:cubicBezTo>
                    <a:pt x="51" y="28"/>
                    <a:pt x="51" y="28"/>
                    <a:pt x="51" y="28"/>
                  </a:cubicBezTo>
                  <a:cubicBezTo>
                    <a:pt x="50" y="28"/>
                    <a:pt x="50" y="28"/>
                    <a:pt x="50" y="28"/>
                  </a:cubicBezTo>
                  <a:cubicBezTo>
                    <a:pt x="50" y="29"/>
                    <a:pt x="50" y="29"/>
                    <a:pt x="50" y="29"/>
                  </a:cubicBezTo>
                  <a:cubicBezTo>
                    <a:pt x="50" y="29"/>
                    <a:pt x="50" y="29"/>
                    <a:pt x="49" y="29"/>
                  </a:cubicBezTo>
                  <a:cubicBezTo>
                    <a:pt x="49" y="29"/>
                    <a:pt x="50" y="29"/>
                    <a:pt x="50" y="30"/>
                  </a:cubicBezTo>
                  <a:cubicBezTo>
                    <a:pt x="49" y="30"/>
                    <a:pt x="50" y="30"/>
                    <a:pt x="50" y="30"/>
                  </a:cubicBezTo>
                  <a:cubicBezTo>
                    <a:pt x="50" y="30"/>
                    <a:pt x="50" y="31"/>
                    <a:pt x="51" y="30"/>
                  </a:cubicBezTo>
                  <a:cubicBezTo>
                    <a:pt x="51" y="30"/>
                    <a:pt x="51" y="31"/>
                    <a:pt x="51" y="31"/>
                  </a:cubicBezTo>
                  <a:cubicBezTo>
                    <a:pt x="51" y="31"/>
                    <a:pt x="52" y="31"/>
                    <a:pt x="53" y="31"/>
                  </a:cubicBezTo>
                  <a:cubicBezTo>
                    <a:pt x="53" y="31"/>
                    <a:pt x="53" y="31"/>
                    <a:pt x="53" y="31"/>
                  </a:cubicBezTo>
                  <a:cubicBezTo>
                    <a:pt x="53" y="31"/>
                    <a:pt x="53" y="31"/>
                    <a:pt x="54" y="31"/>
                  </a:cubicBezTo>
                  <a:cubicBezTo>
                    <a:pt x="54" y="31"/>
                    <a:pt x="54" y="31"/>
                    <a:pt x="55" y="31"/>
                  </a:cubicBezTo>
                  <a:cubicBezTo>
                    <a:pt x="55" y="31"/>
                    <a:pt x="55" y="31"/>
                    <a:pt x="54" y="32"/>
                  </a:cubicBezTo>
                  <a:cubicBezTo>
                    <a:pt x="53" y="32"/>
                    <a:pt x="52" y="33"/>
                    <a:pt x="52" y="33"/>
                  </a:cubicBezTo>
                  <a:cubicBezTo>
                    <a:pt x="52" y="33"/>
                    <a:pt x="51" y="33"/>
                    <a:pt x="51" y="33"/>
                  </a:cubicBezTo>
                  <a:cubicBezTo>
                    <a:pt x="50" y="33"/>
                    <a:pt x="50" y="33"/>
                    <a:pt x="50" y="33"/>
                  </a:cubicBezTo>
                  <a:cubicBezTo>
                    <a:pt x="49" y="33"/>
                    <a:pt x="49" y="33"/>
                    <a:pt x="49" y="33"/>
                  </a:cubicBezTo>
                  <a:cubicBezTo>
                    <a:pt x="49" y="33"/>
                    <a:pt x="48" y="34"/>
                    <a:pt x="47" y="34"/>
                  </a:cubicBezTo>
                  <a:cubicBezTo>
                    <a:pt x="47" y="34"/>
                    <a:pt x="46" y="35"/>
                    <a:pt x="46" y="35"/>
                  </a:cubicBezTo>
                  <a:cubicBezTo>
                    <a:pt x="46" y="35"/>
                    <a:pt x="46" y="35"/>
                    <a:pt x="46" y="35"/>
                  </a:cubicBezTo>
                  <a:cubicBezTo>
                    <a:pt x="46" y="35"/>
                    <a:pt x="47" y="35"/>
                    <a:pt x="47" y="35"/>
                  </a:cubicBezTo>
                  <a:cubicBezTo>
                    <a:pt x="47" y="35"/>
                    <a:pt x="47" y="35"/>
                    <a:pt x="48" y="34"/>
                  </a:cubicBezTo>
                  <a:cubicBezTo>
                    <a:pt x="48" y="34"/>
                    <a:pt x="49" y="34"/>
                    <a:pt x="49" y="34"/>
                  </a:cubicBezTo>
                  <a:cubicBezTo>
                    <a:pt x="49" y="34"/>
                    <a:pt x="49" y="34"/>
                    <a:pt x="50" y="34"/>
                  </a:cubicBezTo>
                  <a:cubicBezTo>
                    <a:pt x="50" y="34"/>
                    <a:pt x="51" y="34"/>
                    <a:pt x="51" y="34"/>
                  </a:cubicBezTo>
                  <a:cubicBezTo>
                    <a:pt x="51" y="34"/>
                    <a:pt x="51" y="34"/>
                    <a:pt x="51" y="34"/>
                  </a:cubicBezTo>
                  <a:cubicBezTo>
                    <a:pt x="51" y="34"/>
                    <a:pt x="51" y="34"/>
                    <a:pt x="51" y="33"/>
                  </a:cubicBezTo>
                  <a:cubicBezTo>
                    <a:pt x="51" y="33"/>
                    <a:pt x="52" y="33"/>
                    <a:pt x="53" y="33"/>
                  </a:cubicBezTo>
                  <a:cubicBezTo>
                    <a:pt x="54" y="32"/>
                    <a:pt x="55" y="33"/>
                    <a:pt x="55" y="32"/>
                  </a:cubicBezTo>
                  <a:cubicBezTo>
                    <a:pt x="56" y="32"/>
                    <a:pt x="56" y="32"/>
                    <a:pt x="57" y="32"/>
                  </a:cubicBezTo>
                  <a:cubicBezTo>
                    <a:pt x="58" y="31"/>
                    <a:pt x="58" y="31"/>
                    <a:pt x="58" y="31"/>
                  </a:cubicBezTo>
                  <a:cubicBezTo>
                    <a:pt x="58" y="31"/>
                    <a:pt x="58" y="31"/>
                    <a:pt x="59" y="31"/>
                  </a:cubicBezTo>
                  <a:cubicBezTo>
                    <a:pt x="60" y="31"/>
                    <a:pt x="59" y="30"/>
                    <a:pt x="59" y="30"/>
                  </a:cubicBezTo>
                  <a:cubicBezTo>
                    <a:pt x="59" y="30"/>
                    <a:pt x="59" y="30"/>
                    <a:pt x="60" y="30"/>
                  </a:cubicBezTo>
                  <a:cubicBezTo>
                    <a:pt x="60" y="29"/>
                    <a:pt x="60" y="30"/>
                    <a:pt x="61" y="29"/>
                  </a:cubicBezTo>
                  <a:cubicBezTo>
                    <a:pt x="62" y="28"/>
                    <a:pt x="62" y="30"/>
                    <a:pt x="61" y="30"/>
                  </a:cubicBezTo>
                  <a:cubicBezTo>
                    <a:pt x="61" y="30"/>
                    <a:pt x="62" y="30"/>
                    <a:pt x="62" y="30"/>
                  </a:cubicBezTo>
                  <a:cubicBezTo>
                    <a:pt x="62" y="30"/>
                    <a:pt x="63" y="30"/>
                    <a:pt x="63" y="30"/>
                  </a:cubicBezTo>
                  <a:cubicBezTo>
                    <a:pt x="64" y="29"/>
                    <a:pt x="65" y="29"/>
                    <a:pt x="65" y="29"/>
                  </a:cubicBezTo>
                  <a:cubicBezTo>
                    <a:pt x="65" y="29"/>
                    <a:pt x="65" y="29"/>
                    <a:pt x="65" y="29"/>
                  </a:cubicBezTo>
                  <a:cubicBezTo>
                    <a:pt x="66" y="28"/>
                    <a:pt x="66" y="28"/>
                    <a:pt x="67" y="28"/>
                  </a:cubicBezTo>
                  <a:cubicBezTo>
                    <a:pt x="67" y="28"/>
                    <a:pt x="67" y="29"/>
                    <a:pt x="67" y="29"/>
                  </a:cubicBezTo>
                  <a:cubicBezTo>
                    <a:pt x="67" y="29"/>
                    <a:pt x="66" y="29"/>
                    <a:pt x="66" y="29"/>
                  </a:cubicBezTo>
                  <a:cubicBezTo>
                    <a:pt x="66" y="29"/>
                    <a:pt x="67" y="29"/>
                    <a:pt x="68" y="29"/>
                  </a:cubicBezTo>
                  <a:cubicBezTo>
                    <a:pt x="69" y="30"/>
                    <a:pt x="70" y="29"/>
                    <a:pt x="70" y="29"/>
                  </a:cubicBezTo>
                  <a:cubicBezTo>
                    <a:pt x="70" y="29"/>
                    <a:pt x="70" y="29"/>
                    <a:pt x="70" y="29"/>
                  </a:cubicBezTo>
                  <a:cubicBezTo>
                    <a:pt x="71" y="30"/>
                    <a:pt x="71" y="30"/>
                    <a:pt x="71" y="30"/>
                  </a:cubicBezTo>
                  <a:cubicBezTo>
                    <a:pt x="71" y="30"/>
                    <a:pt x="73" y="30"/>
                    <a:pt x="73" y="30"/>
                  </a:cubicBezTo>
                  <a:cubicBezTo>
                    <a:pt x="73" y="31"/>
                    <a:pt x="74" y="31"/>
                    <a:pt x="74" y="31"/>
                  </a:cubicBezTo>
                  <a:cubicBezTo>
                    <a:pt x="74" y="31"/>
                    <a:pt x="75" y="32"/>
                    <a:pt x="75" y="32"/>
                  </a:cubicBezTo>
                  <a:cubicBezTo>
                    <a:pt x="75" y="33"/>
                    <a:pt x="75" y="33"/>
                    <a:pt x="75" y="33"/>
                  </a:cubicBezTo>
                  <a:cubicBezTo>
                    <a:pt x="76" y="33"/>
                    <a:pt x="76" y="33"/>
                    <a:pt x="76" y="34"/>
                  </a:cubicBezTo>
                  <a:cubicBezTo>
                    <a:pt x="76" y="33"/>
                    <a:pt x="76" y="33"/>
                    <a:pt x="77" y="33"/>
                  </a:cubicBezTo>
                  <a:cubicBezTo>
                    <a:pt x="77" y="33"/>
                    <a:pt x="76" y="33"/>
                    <a:pt x="77" y="32"/>
                  </a:cubicBezTo>
                  <a:cubicBezTo>
                    <a:pt x="77" y="31"/>
                    <a:pt x="77" y="31"/>
                    <a:pt x="77" y="31"/>
                  </a:cubicBezTo>
                  <a:cubicBezTo>
                    <a:pt x="77" y="31"/>
                    <a:pt x="77" y="32"/>
                    <a:pt x="77" y="32"/>
                  </a:cubicBezTo>
                  <a:cubicBezTo>
                    <a:pt x="77" y="33"/>
                    <a:pt x="77" y="33"/>
                    <a:pt x="77" y="33"/>
                  </a:cubicBezTo>
                  <a:cubicBezTo>
                    <a:pt x="78" y="33"/>
                    <a:pt x="78" y="32"/>
                    <a:pt x="78" y="32"/>
                  </a:cubicBezTo>
                  <a:cubicBezTo>
                    <a:pt x="78" y="32"/>
                    <a:pt x="78" y="33"/>
                    <a:pt x="78" y="33"/>
                  </a:cubicBezTo>
                  <a:cubicBezTo>
                    <a:pt x="78" y="33"/>
                    <a:pt x="77" y="33"/>
                    <a:pt x="77" y="33"/>
                  </a:cubicBezTo>
                  <a:cubicBezTo>
                    <a:pt x="77" y="33"/>
                    <a:pt x="76" y="34"/>
                    <a:pt x="77" y="34"/>
                  </a:cubicBezTo>
                  <a:cubicBezTo>
                    <a:pt x="77" y="34"/>
                    <a:pt x="77" y="34"/>
                    <a:pt x="77" y="35"/>
                  </a:cubicBezTo>
                  <a:cubicBezTo>
                    <a:pt x="76" y="35"/>
                    <a:pt x="77" y="35"/>
                    <a:pt x="77" y="35"/>
                  </a:cubicBezTo>
                  <a:cubicBezTo>
                    <a:pt x="77" y="35"/>
                    <a:pt x="78" y="35"/>
                    <a:pt x="78" y="36"/>
                  </a:cubicBezTo>
                  <a:cubicBezTo>
                    <a:pt x="78" y="36"/>
                    <a:pt x="78" y="35"/>
                    <a:pt x="78" y="35"/>
                  </a:cubicBezTo>
                  <a:cubicBezTo>
                    <a:pt x="78" y="35"/>
                    <a:pt x="79" y="35"/>
                    <a:pt x="78" y="35"/>
                  </a:cubicBezTo>
                  <a:cubicBezTo>
                    <a:pt x="78" y="36"/>
                    <a:pt x="79" y="36"/>
                    <a:pt x="79" y="36"/>
                  </a:cubicBezTo>
                  <a:cubicBezTo>
                    <a:pt x="79" y="36"/>
                    <a:pt x="79" y="36"/>
                    <a:pt x="79" y="37"/>
                  </a:cubicBezTo>
                  <a:cubicBezTo>
                    <a:pt x="79" y="37"/>
                    <a:pt x="79" y="37"/>
                    <a:pt x="79" y="38"/>
                  </a:cubicBezTo>
                  <a:cubicBezTo>
                    <a:pt x="79" y="38"/>
                    <a:pt x="79" y="38"/>
                    <a:pt x="80" y="38"/>
                  </a:cubicBezTo>
                  <a:cubicBezTo>
                    <a:pt x="80" y="38"/>
                    <a:pt x="80" y="38"/>
                    <a:pt x="80" y="38"/>
                  </a:cubicBezTo>
                  <a:cubicBezTo>
                    <a:pt x="80" y="38"/>
                    <a:pt x="80" y="38"/>
                    <a:pt x="80" y="38"/>
                  </a:cubicBezTo>
                  <a:cubicBezTo>
                    <a:pt x="80" y="38"/>
                    <a:pt x="80" y="39"/>
                    <a:pt x="80" y="39"/>
                  </a:cubicBezTo>
                  <a:cubicBezTo>
                    <a:pt x="80" y="39"/>
                    <a:pt x="80" y="40"/>
                    <a:pt x="81" y="40"/>
                  </a:cubicBezTo>
                  <a:cubicBezTo>
                    <a:pt x="81" y="40"/>
                    <a:pt x="80" y="40"/>
                    <a:pt x="81" y="41"/>
                  </a:cubicBezTo>
                  <a:cubicBezTo>
                    <a:pt x="81" y="41"/>
                    <a:pt x="81" y="41"/>
                    <a:pt x="80" y="40"/>
                  </a:cubicBezTo>
                  <a:cubicBezTo>
                    <a:pt x="80" y="40"/>
                    <a:pt x="80" y="40"/>
                    <a:pt x="79" y="41"/>
                  </a:cubicBezTo>
                  <a:cubicBezTo>
                    <a:pt x="79" y="41"/>
                    <a:pt x="80" y="42"/>
                    <a:pt x="81" y="42"/>
                  </a:cubicBezTo>
                  <a:cubicBezTo>
                    <a:pt x="81" y="42"/>
                    <a:pt x="81" y="42"/>
                    <a:pt x="81" y="42"/>
                  </a:cubicBezTo>
                  <a:cubicBezTo>
                    <a:pt x="81" y="42"/>
                    <a:pt x="81" y="43"/>
                    <a:pt x="82" y="43"/>
                  </a:cubicBezTo>
                  <a:cubicBezTo>
                    <a:pt x="82" y="43"/>
                    <a:pt x="82" y="43"/>
                    <a:pt x="82" y="43"/>
                  </a:cubicBezTo>
                  <a:cubicBezTo>
                    <a:pt x="82" y="43"/>
                    <a:pt x="82" y="43"/>
                    <a:pt x="82" y="43"/>
                  </a:cubicBezTo>
                  <a:cubicBezTo>
                    <a:pt x="82" y="43"/>
                    <a:pt x="82" y="43"/>
                    <a:pt x="82" y="44"/>
                  </a:cubicBezTo>
                  <a:cubicBezTo>
                    <a:pt x="82" y="44"/>
                    <a:pt x="83" y="44"/>
                    <a:pt x="83" y="44"/>
                  </a:cubicBezTo>
                  <a:cubicBezTo>
                    <a:pt x="83" y="44"/>
                    <a:pt x="83" y="44"/>
                    <a:pt x="82" y="44"/>
                  </a:cubicBezTo>
                  <a:cubicBezTo>
                    <a:pt x="82" y="44"/>
                    <a:pt x="82" y="45"/>
                    <a:pt x="82" y="45"/>
                  </a:cubicBezTo>
                  <a:cubicBezTo>
                    <a:pt x="82" y="45"/>
                    <a:pt x="82" y="45"/>
                    <a:pt x="82" y="46"/>
                  </a:cubicBezTo>
                  <a:cubicBezTo>
                    <a:pt x="82" y="46"/>
                    <a:pt x="81" y="48"/>
                    <a:pt x="81" y="49"/>
                  </a:cubicBezTo>
                  <a:cubicBezTo>
                    <a:pt x="81" y="49"/>
                    <a:pt x="80" y="50"/>
                    <a:pt x="80" y="50"/>
                  </a:cubicBezTo>
                  <a:cubicBezTo>
                    <a:pt x="80" y="51"/>
                    <a:pt x="80" y="51"/>
                    <a:pt x="80" y="51"/>
                  </a:cubicBezTo>
                  <a:cubicBezTo>
                    <a:pt x="80" y="51"/>
                    <a:pt x="80" y="52"/>
                    <a:pt x="79" y="53"/>
                  </a:cubicBezTo>
                  <a:cubicBezTo>
                    <a:pt x="78" y="53"/>
                    <a:pt x="78" y="54"/>
                    <a:pt x="79" y="54"/>
                  </a:cubicBezTo>
                  <a:cubicBezTo>
                    <a:pt x="79" y="54"/>
                    <a:pt x="79" y="54"/>
                    <a:pt x="79" y="54"/>
                  </a:cubicBezTo>
                  <a:cubicBezTo>
                    <a:pt x="79" y="55"/>
                    <a:pt x="79" y="55"/>
                    <a:pt x="79" y="55"/>
                  </a:cubicBezTo>
                  <a:cubicBezTo>
                    <a:pt x="79" y="56"/>
                    <a:pt x="79" y="56"/>
                    <a:pt x="79" y="56"/>
                  </a:cubicBezTo>
                  <a:cubicBezTo>
                    <a:pt x="79" y="57"/>
                    <a:pt x="79" y="57"/>
                    <a:pt x="79" y="58"/>
                  </a:cubicBezTo>
                  <a:cubicBezTo>
                    <a:pt x="79" y="58"/>
                    <a:pt x="79" y="58"/>
                    <a:pt x="80" y="58"/>
                  </a:cubicBezTo>
                  <a:cubicBezTo>
                    <a:pt x="80" y="58"/>
                    <a:pt x="80" y="59"/>
                    <a:pt x="79" y="59"/>
                  </a:cubicBezTo>
                  <a:cubicBezTo>
                    <a:pt x="79" y="59"/>
                    <a:pt x="80" y="59"/>
                    <a:pt x="80" y="59"/>
                  </a:cubicBezTo>
                  <a:cubicBezTo>
                    <a:pt x="80" y="59"/>
                    <a:pt x="80" y="60"/>
                    <a:pt x="80" y="61"/>
                  </a:cubicBezTo>
                  <a:cubicBezTo>
                    <a:pt x="81" y="61"/>
                    <a:pt x="81" y="61"/>
                    <a:pt x="81" y="62"/>
                  </a:cubicBezTo>
                  <a:cubicBezTo>
                    <a:pt x="81" y="62"/>
                    <a:pt x="81" y="62"/>
                    <a:pt x="81" y="62"/>
                  </a:cubicBezTo>
                  <a:cubicBezTo>
                    <a:pt x="82" y="62"/>
                    <a:pt x="82" y="62"/>
                    <a:pt x="82" y="62"/>
                  </a:cubicBezTo>
                  <a:cubicBezTo>
                    <a:pt x="82" y="63"/>
                    <a:pt x="82" y="63"/>
                    <a:pt x="82" y="63"/>
                  </a:cubicBezTo>
                  <a:cubicBezTo>
                    <a:pt x="82" y="63"/>
                    <a:pt x="83" y="63"/>
                    <a:pt x="83" y="63"/>
                  </a:cubicBezTo>
                  <a:cubicBezTo>
                    <a:pt x="83" y="63"/>
                    <a:pt x="83" y="63"/>
                    <a:pt x="83" y="63"/>
                  </a:cubicBezTo>
                  <a:cubicBezTo>
                    <a:pt x="83" y="63"/>
                    <a:pt x="83" y="63"/>
                    <a:pt x="83" y="63"/>
                  </a:cubicBezTo>
                  <a:cubicBezTo>
                    <a:pt x="83" y="64"/>
                    <a:pt x="83" y="64"/>
                    <a:pt x="83" y="65"/>
                  </a:cubicBezTo>
                  <a:cubicBezTo>
                    <a:pt x="83" y="65"/>
                    <a:pt x="83" y="65"/>
                    <a:pt x="83" y="65"/>
                  </a:cubicBezTo>
                  <a:cubicBezTo>
                    <a:pt x="83" y="65"/>
                    <a:pt x="83" y="65"/>
                    <a:pt x="83" y="65"/>
                  </a:cubicBezTo>
                  <a:cubicBezTo>
                    <a:pt x="83" y="65"/>
                    <a:pt x="83" y="66"/>
                    <a:pt x="83" y="66"/>
                  </a:cubicBezTo>
                  <a:cubicBezTo>
                    <a:pt x="83" y="66"/>
                    <a:pt x="83" y="67"/>
                    <a:pt x="83" y="67"/>
                  </a:cubicBezTo>
                  <a:cubicBezTo>
                    <a:pt x="83" y="67"/>
                    <a:pt x="83" y="68"/>
                    <a:pt x="83" y="68"/>
                  </a:cubicBezTo>
                  <a:cubicBezTo>
                    <a:pt x="83" y="68"/>
                    <a:pt x="84" y="68"/>
                    <a:pt x="84" y="69"/>
                  </a:cubicBezTo>
                  <a:cubicBezTo>
                    <a:pt x="84" y="69"/>
                    <a:pt x="83" y="69"/>
                    <a:pt x="84" y="69"/>
                  </a:cubicBezTo>
                  <a:cubicBezTo>
                    <a:pt x="84" y="69"/>
                    <a:pt x="84" y="70"/>
                    <a:pt x="84" y="70"/>
                  </a:cubicBezTo>
                  <a:cubicBezTo>
                    <a:pt x="84" y="71"/>
                    <a:pt x="85" y="71"/>
                    <a:pt x="85" y="71"/>
                  </a:cubicBezTo>
                  <a:cubicBezTo>
                    <a:pt x="85" y="71"/>
                    <a:pt x="84" y="71"/>
                    <a:pt x="84" y="71"/>
                  </a:cubicBezTo>
                  <a:cubicBezTo>
                    <a:pt x="84" y="71"/>
                    <a:pt x="83" y="70"/>
                    <a:pt x="84" y="70"/>
                  </a:cubicBezTo>
                  <a:cubicBezTo>
                    <a:pt x="84" y="70"/>
                    <a:pt x="83" y="71"/>
                    <a:pt x="83" y="72"/>
                  </a:cubicBezTo>
                  <a:cubicBezTo>
                    <a:pt x="84" y="72"/>
                    <a:pt x="84" y="73"/>
                    <a:pt x="84" y="73"/>
                  </a:cubicBezTo>
                  <a:cubicBezTo>
                    <a:pt x="85" y="73"/>
                    <a:pt x="85" y="73"/>
                    <a:pt x="85" y="73"/>
                  </a:cubicBezTo>
                  <a:cubicBezTo>
                    <a:pt x="85" y="73"/>
                    <a:pt x="85" y="73"/>
                    <a:pt x="85" y="74"/>
                  </a:cubicBezTo>
                  <a:cubicBezTo>
                    <a:pt x="85" y="74"/>
                    <a:pt x="86" y="74"/>
                    <a:pt x="86" y="74"/>
                  </a:cubicBezTo>
                  <a:cubicBezTo>
                    <a:pt x="86" y="74"/>
                    <a:pt x="86" y="75"/>
                    <a:pt x="86" y="75"/>
                  </a:cubicBezTo>
                  <a:cubicBezTo>
                    <a:pt x="86" y="76"/>
                    <a:pt x="85" y="76"/>
                    <a:pt x="85" y="76"/>
                  </a:cubicBezTo>
                  <a:cubicBezTo>
                    <a:pt x="85" y="76"/>
                    <a:pt x="85" y="76"/>
                    <a:pt x="86" y="76"/>
                  </a:cubicBezTo>
                  <a:cubicBezTo>
                    <a:pt x="86" y="76"/>
                    <a:pt x="85" y="77"/>
                    <a:pt x="86" y="77"/>
                  </a:cubicBezTo>
                  <a:cubicBezTo>
                    <a:pt x="86" y="77"/>
                    <a:pt x="86" y="77"/>
                    <a:pt x="86" y="78"/>
                  </a:cubicBezTo>
                  <a:cubicBezTo>
                    <a:pt x="86" y="78"/>
                    <a:pt x="86" y="78"/>
                    <a:pt x="87" y="78"/>
                  </a:cubicBezTo>
                  <a:cubicBezTo>
                    <a:pt x="87" y="78"/>
                    <a:pt x="87" y="79"/>
                    <a:pt x="87" y="79"/>
                  </a:cubicBezTo>
                  <a:cubicBezTo>
                    <a:pt x="87" y="79"/>
                    <a:pt x="87" y="80"/>
                    <a:pt x="88" y="79"/>
                  </a:cubicBezTo>
                  <a:cubicBezTo>
                    <a:pt x="88" y="79"/>
                    <a:pt x="88" y="79"/>
                    <a:pt x="88" y="79"/>
                  </a:cubicBezTo>
                  <a:cubicBezTo>
                    <a:pt x="88" y="78"/>
                    <a:pt x="88" y="78"/>
                    <a:pt x="88" y="78"/>
                  </a:cubicBezTo>
                  <a:cubicBezTo>
                    <a:pt x="88" y="77"/>
                    <a:pt x="87" y="77"/>
                    <a:pt x="87" y="77"/>
                  </a:cubicBezTo>
                  <a:cubicBezTo>
                    <a:pt x="87" y="76"/>
                    <a:pt x="87" y="76"/>
                    <a:pt x="87" y="76"/>
                  </a:cubicBezTo>
                  <a:cubicBezTo>
                    <a:pt x="87" y="76"/>
                    <a:pt x="87" y="75"/>
                    <a:pt x="87" y="75"/>
                  </a:cubicBezTo>
                  <a:cubicBezTo>
                    <a:pt x="87" y="75"/>
                    <a:pt x="87" y="75"/>
                    <a:pt x="87" y="74"/>
                  </a:cubicBezTo>
                  <a:cubicBezTo>
                    <a:pt x="87" y="74"/>
                    <a:pt x="87" y="74"/>
                    <a:pt x="87" y="74"/>
                  </a:cubicBezTo>
                  <a:cubicBezTo>
                    <a:pt x="87" y="73"/>
                    <a:pt x="87" y="73"/>
                    <a:pt x="87" y="73"/>
                  </a:cubicBezTo>
                  <a:cubicBezTo>
                    <a:pt x="87" y="73"/>
                    <a:pt x="87" y="73"/>
                    <a:pt x="87" y="73"/>
                  </a:cubicBezTo>
                  <a:cubicBezTo>
                    <a:pt x="87" y="73"/>
                    <a:pt x="86" y="73"/>
                    <a:pt x="86" y="72"/>
                  </a:cubicBezTo>
                  <a:cubicBezTo>
                    <a:pt x="86" y="72"/>
                    <a:pt x="86" y="72"/>
                    <a:pt x="86" y="72"/>
                  </a:cubicBezTo>
                  <a:cubicBezTo>
                    <a:pt x="86" y="72"/>
                    <a:pt x="86" y="71"/>
                    <a:pt x="86" y="71"/>
                  </a:cubicBezTo>
                  <a:cubicBezTo>
                    <a:pt x="86" y="71"/>
                    <a:pt x="86" y="70"/>
                    <a:pt x="86" y="70"/>
                  </a:cubicBezTo>
                  <a:cubicBezTo>
                    <a:pt x="86" y="70"/>
                    <a:pt x="86" y="70"/>
                    <a:pt x="86" y="69"/>
                  </a:cubicBezTo>
                  <a:cubicBezTo>
                    <a:pt x="86" y="69"/>
                    <a:pt x="86" y="69"/>
                    <a:pt x="86" y="69"/>
                  </a:cubicBezTo>
                  <a:cubicBezTo>
                    <a:pt x="85" y="69"/>
                    <a:pt x="85" y="69"/>
                    <a:pt x="85" y="69"/>
                  </a:cubicBezTo>
                  <a:cubicBezTo>
                    <a:pt x="85" y="69"/>
                    <a:pt x="85" y="69"/>
                    <a:pt x="85" y="68"/>
                  </a:cubicBezTo>
                  <a:cubicBezTo>
                    <a:pt x="85" y="68"/>
                    <a:pt x="85" y="68"/>
                    <a:pt x="85" y="68"/>
                  </a:cubicBezTo>
                  <a:cubicBezTo>
                    <a:pt x="85" y="67"/>
                    <a:pt x="85" y="67"/>
                    <a:pt x="85" y="67"/>
                  </a:cubicBezTo>
                  <a:cubicBezTo>
                    <a:pt x="85" y="67"/>
                    <a:pt x="85" y="67"/>
                    <a:pt x="85" y="66"/>
                  </a:cubicBezTo>
                  <a:cubicBezTo>
                    <a:pt x="86" y="67"/>
                    <a:pt x="86" y="67"/>
                    <a:pt x="86" y="67"/>
                  </a:cubicBezTo>
                  <a:cubicBezTo>
                    <a:pt x="86" y="67"/>
                    <a:pt x="86" y="67"/>
                    <a:pt x="87" y="67"/>
                  </a:cubicBezTo>
                  <a:cubicBezTo>
                    <a:pt x="87" y="68"/>
                    <a:pt x="87" y="68"/>
                    <a:pt x="87" y="68"/>
                  </a:cubicBezTo>
                  <a:cubicBezTo>
                    <a:pt x="87" y="68"/>
                    <a:pt x="87" y="68"/>
                    <a:pt x="87" y="68"/>
                  </a:cubicBezTo>
                  <a:cubicBezTo>
                    <a:pt x="87" y="69"/>
                    <a:pt x="87" y="69"/>
                    <a:pt x="87" y="69"/>
                  </a:cubicBezTo>
                  <a:cubicBezTo>
                    <a:pt x="87" y="70"/>
                    <a:pt x="87" y="70"/>
                    <a:pt x="87" y="70"/>
                  </a:cubicBezTo>
                  <a:cubicBezTo>
                    <a:pt x="87" y="70"/>
                    <a:pt x="87" y="70"/>
                    <a:pt x="87" y="70"/>
                  </a:cubicBezTo>
                  <a:cubicBezTo>
                    <a:pt x="87" y="71"/>
                    <a:pt x="87" y="71"/>
                    <a:pt x="87" y="71"/>
                  </a:cubicBezTo>
                  <a:cubicBezTo>
                    <a:pt x="87" y="71"/>
                    <a:pt x="87" y="71"/>
                    <a:pt x="87" y="71"/>
                  </a:cubicBezTo>
                  <a:cubicBezTo>
                    <a:pt x="87" y="71"/>
                    <a:pt x="87" y="71"/>
                    <a:pt x="87" y="72"/>
                  </a:cubicBezTo>
                  <a:cubicBezTo>
                    <a:pt x="88" y="72"/>
                    <a:pt x="88" y="72"/>
                    <a:pt x="88" y="72"/>
                  </a:cubicBezTo>
                  <a:cubicBezTo>
                    <a:pt x="88" y="73"/>
                    <a:pt x="88" y="73"/>
                    <a:pt x="88" y="73"/>
                  </a:cubicBezTo>
                  <a:cubicBezTo>
                    <a:pt x="88" y="73"/>
                    <a:pt x="88" y="73"/>
                    <a:pt x="88" y="73"/>
                  </a:cubicBezTo>
                  <a:cubicBezTo>
                    <a:pt x="88" y="73"/>
                    <a:pt x="89" y="73"/>
                    <a:pt x="89" y="74"/>
                  </a:cubicBezTo>
                  <a:cubicBezTo>
                    <a:pt x="89" y="74"/>
                    <a:pt x="89" y="74"/>
                    <a:pt x="89" y="74"/>
                  </a:cubicBezTo>
                  <a:cubicBezTo>
                    <a:pt x="89" y="74"/>
                    <a:pt x="89" y="74"/>
                    <a:pt x="89" y="75"/>
                  </a:cubicBezTo>
                  <a:cubicBezTo>
                    <a:pt x="89" y="75"/>
                    <a:pt x="89" y="75"/>
                    <a:pt x="89" y="75"/>
                  </a:cubicBezTo>
                  <a:cubicBezTo>
                    <a:pt x="89" y="75"/>
                    <a:pt x="89" y="75"/>
                    <a:pt x="89" y="75"/>
                  </a:cubicBezTo>
                  <a:cubicBezTo>
                    <a:pt x="89" y="76"/>
                    <a:pt x="89" y="76"/>
                    <a:pt x="89" y="76"/>
                  </a:cubicBezTo>
                  <a:cubicBezTo>
                    <a:pt x="89" y="76"/>
                    <a:pt x="89" y="76"/>
                    <a:pt x="90" y="76"/>
                  </a:cubicBezTo>
                  <a:cubicBezTo>
                    <a:pt x="90" y="77"/>
                    <a:pt x="90" y="77"/>
                    <a:pt x="90" y="78"/>
                  </a:cubicBezTo>
                  <a:cubicBezTo>
                    <a:pt x="90" y="78"/>
                    <a:pt x="91" y="78"/>
                    <a:pt x="91" y="79"/>
                  </a:cubicBezTo>
                  <a:cubicBezTo>
                    <a:pt x="91" y="79"/>
                    <a:pt x="91" y="79"/>
                    <a:pt x="91" y="80"/>
                  </a:cubicBezTo>
                  <a:cubicBezTo>
                    <a:pt x="92" y="81"/>
                    <a:pt x="92" y="81"/>
                    <a:pt x="92" y="82"/>
                  </a:cubicBezTo>
                  <a:cubicBezTo>
                    <a:pt x="92" y="82"/>
                    <a:pt x="92" y="82"/>
                    <a:pt x="92" y="82"/>
                  </a:cubicBezTo>
                  <a:cubicBezTo>
                    <a:pt x="92" y="82"/>
                    <a:pt x="92" y="83"/>
                    <a:pt x="92" y="83"/>
                  </a:cubicBezTo>
                  <a:cubicBezTo>
                    <a:pt x="92" y="83"/>
                    <a:pt x="91" y="83"/>
                    <a:pt x="91" y="84"/>
                  </a:cubicBezTo>
                  <a:cubicBezTo>
                    <a:pt x="91" y="84"/>
                    <a:pt x="91" y="84"/>
                    <a:pt x="91" y="84"/>
                  </a:cubicBezTo>
                  <a:cubicBezTo>
                    <a:pt x="91" y="84"/>
                    <a:pt x="91" y="84"/>
                    <a:pt x="91" y="84"/>
                  </a:cubicBezTo>
                  <a:cubicBezTo>
                    <a:pt x="91" y="85"/>
                    <a:pt x="91" y="85"/>
                    <a:pt x="92" y="86"/>
                  </a:cubicBezTo>
                  <a:cubicBezTo>
                    <a:pt x="92" y="86"/>
                    <a:pt x="92" y="86"/>
                    <a:pt x="93" y="87"/>
                  </a:cubicBezTo>
                  <a:cubicBezTo>
                    <a:pt x="93" y="88"/>
                    <a:pt x="94" y="88"/>
                    <a:pt x="94" y="88"/>
                  </a:cubicBezTo>
                  <a:cubicBezTo>
                    <a:pt x="95" y="89"/>
                    <a:pt x="95" y="89"/>
                    <a:pt x="95" y="90"/>
                  </a:cubicBezTo>
                  <a:cubicBezTo>
                    <a:pt x="95" y="90"/>
                    <a:pt x="95" y="90"/>
                    <a:pt x="96" y="90"/>
                  </a:cubicBezTo>
                  <a:cubicBezTo>
                    <a:pt x="96" y="90"/>
                    <a:pt x="97" y="92"/>
                    <a:pt x="98" y="92"/>
                  </a:cubicBezTo>
                  <a:cubicBezTo>
                    <a:pt x="98" y="92"/>
                    <a:pt x="99" y="93"/>
                    <a:pt x="99" y="93"/>
                  </a:cubicBezTo>
                  <a:cubicBezTo>
                    <a:pt x="99" y="93"/>
                    <a:pt x="100" y="93"/>
                    <a:pt x="100" y="93"/>
                  </a:cubicBezTo>
                  <a:cubicBezTo>
                    <a:pt x="100" y="93"/>
                    <a:pt x="101" y="94"/>
                    <a:pt x="101" y="93"/>
                  </a:cubicBezTo>
                  <a:cubicBezTo>
                    <a:pt x="102" y="92"/>
                    <a:pt x="103" y="93"/>
                    <a:pt x="103" y="93"/>
                  </a:cubicBezTo>
                  <a:cubicBezTo>
                    <a:pt x="103" y="94"/>
                    <a:pt x="104" y="94"/>
                    <a:pt x="104" y="94"/>
                  </a:cubicBezTo>
                  <a:cubicBezTo>
                    <a:pt x="104" y="95"/>
                    <a:pt x="104" y="95"/>
                    <a:pt x="104" y="95"/>
                  </a:cubicBezTo>
                  <a:cubicBezTo>
                    <a:pt x="104" y="95"/>
                    <a:pt x="104" y="96"/>
                    <a:pt x="104" y="96"/>
                  </a:cubicBezTo>
                  <a:cubicBezTo>
                    <a:pt x="104" y="96"/>
                    <a:pt x="104" y="97"/>
                    <a:pt x="105" y="97"/>
                  </a:cubicBezTo>
                  <a:cubicBezTo>
                    <a:pt x="105" y="97"/>
                    <a:pt x="105" y="97"/>
                    <a:pt x="105" y="97"/>
                  </a:cubicBezTo>
                  <a:cubicBezTo>
                    <a:pt x="106" y="98"/>
                    <a:pt x="106" y="98"/>
                    <a:pt x="106" y="98"/>
                  </a:cubicBezTo>
                  <a:cubicBezTo>
                    <a:pt x="107" y="98"/>
                    <a:pt x="107" y="98"/>
                    <a:pt x="107" y="99"/>
                  </a:cubicBezTo>
                  <a:cubicBezTo>
                    <a:pt x="107" y="99"/>
                    <a:pt x="107" y="99"/>
                    <a:pt x="107" y="99"/>
                  </a:cubicBezTo>
                  <a:cubicBezTo>
                    <a:pt x="107" y="99"/>
                    <a:pt x="107" y="99"/>
                    <a:pt x="108" y="99"/>
                  </a:cubicBezTo>
                  <a:cubicBezTo>
                    <a:pt x="108" y="99"/>
                    <a:pt x="108" y="99"/>
                    <a:pt x="109" y="100"/>
                  </a:cubicBezTo>
                  <a:cubicBezTo>
                    <a:pt x="109" y="100"/>
                    <a:pt x="109" y="100"/>
                    <a:pt x="109" y="100"/>
                  </a:cubicBezTo>
                  <a:cubicBezTo>
                    <a:pt x="109" y="100"/>
                    <a:pt x="109" y="100"/>
                    <a:pt x="109" y="100"/>
                  </a:cubicBezTo>
                  <a:cubicBezTo>
                    <a:pt x="109" y="101"/>
                    <a:pt x="109" y="101"/>
                    <a:pt x="109" y="101"/>
                  </a:cubicBezTo>
                  <a:cubicBezTo>
                    <a:pt x="110" y="102"/>
                    <a:pt x="110" y="102"/>
                    <a:pt x="110" y="102"/>
                  </a:cubicBezTo>
                  <a:cubicBezTo>
                    <a:pt x="110" y="103"/>
                    <a:pt x="110" y="103"/>
                    <a:pt x="111" y="103"/>
                  </a:cubicBezTo>
                  <a:cubicBezTo>
                    <a:pt x="110" y="103"/>
                    <a:pt x="110" y="103"/>
                    <a:pt x="110" y="104"/>
                  </a:cubicBezTo>
                  <a:cubicBezTo>
                    <a:pt x="110" y="104"/>
                    <a:pt x="110" y="104"/>
                    <a:pt x="110" y="105"/>
                  </a:cubicBezTo>
                  <a:cubicBezTo>
                    <a:pt x="110" y="105"/>
                    <a:pt x="111" y="105"/>
                    <a:pt x="111" y="105"/>
                  </a:cubicBezTo>
                  <a:cubicBezTo>
                    <a:pt x="111" y="105"/>
                    <a:pt x="111" y="105"/>
                    <a:pt x="111" y="105"/>
                  </a:cubicBezTo>
                  <a:cubicBezTo>
                    <a:pt x="112" y="106"/>
                    <a:pt x="112" y="106"/>
                    <a:pt x="112" y="107"/>
                  </a:cubicBezTo>
                  <a:cubicBezTo>
                    <a:pt x="112" y="107"/>
                    <a:pt x="112" y="107"/>
                    <a:pt x="112" y="107"/>
                  </a:cubicBezTo>
                  <a:cubicBezTo>
                    <a:pt x="112" y="107"/>
                    <a:pt x="112" y="107"/>
                    <a:pt x="113" y="108"/>
                  </a:cubicBezTo>
                  <a:cubicBezTo>
                    <a:pt x="113" y="108"/>
                    <a:pt x="114" y="108"/>
                    <a:pt x="114" y="108"/>
                  </a:cubicBezTo>
                  <a:cubicBezTo>
                    <a:pt x="114" y="109"/>
                    <a:pt x="114" y="109"/>
                    <a:pt x="114" y="109"/>
                  </a:cubicBezTo>
                  <a:cubicBezTo>
                    <a:pt x="114" y="109"/>
                    <a:pt x="114" y="109"/>
                    <a:pt x="114" y="109"/>
                  </a:cubicBezTo>
                  <a:cubicBezTo>
                    <a:pt x="114" y="109"/>
                    <a:pt x="114" y="109"/>
                    <a:pt x="114" y="110"/>
                  </a:cubicBezTo>
                  <a:cubicBezTo>
                    <a:pt x="114" y="110"/>
                    <a:pt x="115" y="110"/>
                    <a:pt x="116" y="110"/>
                  </a:cubicBezTo>
                  <a:cubicBezTo>
                    <a:pt x="116" y="109"/>
                    <a:pt x="115" y="109"/>
                    <a:pt x="115" y="109"/>
                  </a:cubicBezTo>
                  <a:cubicBezTo>
                    <a:pt x="115" y="109"/>
                    <a:pt x="116" y="109"/>
                    <a:pt x="117" y="108"/>
                  </a:cubicBezTo>
                  <a:cubicBezTo>
                    <a:pt x="117" y="108"/>
                    <a:pt x="118" y="108"/>
                    <a:pt x="118" y="109"/>
                  </a:cubicBezTo>
                  <a:cubicBezTo>
                    <a:pt x="118" y="109"/>
                    <a:pt x="118" y="110"/>
                    <a:pt x="118" y="110"/>
                  </a:cubicBezTo>
                  <a:cubicBezTo>
                    <a:pt x="118" y="110"/>
                    <a:pt x="118" y="110"/>
                    <a:pt x="118" y="111"/>
                  </a:cubicBezTo>
                  <a:cubicBezTo>
                    <a:pt x="118" y="111"/>
                    <a:pt x="118" y="111"/>
                    <a:pt x="118" y="111"/>
                  </a:cubicBezTo>
                  <a:cubicBezTo>
                    <a:pt x="118" y="112"/>
                    <a:pt x="118" y="112"/>
                    <a:pt x="118" y="112"/>
                  </a:cubicBezTo>
                  <a:cubicBezTo>
                    <a:pt x="118" y="113"/>
                    <a:pt x="118" y="113"/>
                    <a:pt x="118" y="113"/>
                  </a:cubicBezTo>
                  <a:cubicBezTo>
                    <a:pt x="117" y="114"/>
                    <a:pt x="117" y="114"/>
                    <a:pt x="117" y="115"/>
                  </a:cubicBezTo>
                  <a:cubicBezTo>
                    <a:pt x="117" y="115"/>
                    <a:pt x="117" y="116"/>
                    <a:pt x="116" y="116"/>
                  </a:cubicBezTo>
                  <a:cubicBezTo>
                    <a:pt x="115" y="117"/>
                    <a:pt x="116" y="117"/>
                    <a:pt x="115" y="117"/>
                  </a:cubicBezTo>
                  <a:cubicBezTo>
                    <a:pt x="114" y="118"/>
                    <a:pt x="114" y="118"/>
                    <a:pt x="114" y="118"/>
                  </a:cubicBezTo>
                  <a:cubicBezTo>
                    <a:pt x="113" y="118"/>
                    <a:pt x="113" y="118"/>
                    <a:pt x="113" y="119"/>
                  </a:cubicBezTo>
                  <a:cubicBezTo>
                    <a:pt x="113" y="119"/>
                    <a:pt x="112" y="119"/>
                    <a:pt x="112" y="119"/>
                  </a:cubicBezTo>
                  <a:cubicBezTo>
                    <a:pt x="112" y="120"/>
                    <a:pt x="112" y="120"/>
                    <a:pt x="112" y="120"/>
                  </a:cubicBezTo>
                  <a:cubicBezTo>
                    <a:pt x="112" y="120"/>
                    <a:pt x="111" y="120"/>
                    <a:pt x="111" y="121"/>
                  </a:cubicBezTo>
                  <a:cubicBezTo>
                    <a:pt x="111" y="122"/>
                    <a:pt x="110" y="122"/>
                    <a:pt x="110" y="123"/>
                  </a:cubicBezTo>
                  <a:cubicBezTo>
                    <a:pt x="111" y="123"/>
                    <a:pt x="111" y="123"/>
                    <a:pt x="111" y="123"/>
                  </a:cubicBezTo>
                  <a:cubicBezTo>
                    <a:pt x="111" y="123"/>
                    <a:pt x="111" y="123"/>
                    <a:pt x="111" y="124"/>
                  </a:cubicBezTo>
                  <a:cubicBezTo>
                    <a:pt x="111" y="124"/>
                    <a:pt x="111" y="124"/>
                    <a:pt x="111" y="124"/>
                  </a:cubicBezTo>
                  <a:cubicBezTo>
                    <a:pt x="111" y="124"/>
                    <a:pt x="110" y="124"/>
                    <a:pt x="110" y="124"/>
                  </a:cubicBezTo>
                  <a:cubicBezTo>
                    <a:pt x="109" y="125"/>
                    <a:pt x="109" y="125"/>
                    <a:pt x="109" y="125"/>
                  </a:cubicBezTo>
                  <a:cubicBezTo>
                    <a:pt x="109" y="126"/>
                    <a:pt x="109" y="126"/>
                    <a:pt x="109" y="127"/>
                  </a:cubicBezTo>
                  <a:cubicBezTo>
                    <a:pt x="109" y="127"/>
                    <a:pt x="108" y="126"/>
                    <a:pt x="109" y="127"/>
                  </a:cubicBezTo>
                  <a:cubicBezTo>
                    <a:pt x="109" y="128"/>
                    <a:pt x="110" y="128"/>
                    <a:pt x="110" y="128"/>
                  </a:cubicBezTo>
                  <a:cubicBezTo>
                    <a:pt x="110" y="129"/>
                    <a:pt x="110" y="129"/>
                    <a:pt x="110" y="130"/>
                  </a:cubicBezTo>
                  <a:cubicBezTo>
                    <a:pt x="110" y="130"/>
                    <a:pt x="110" y="130"/>
                    <a:pt x="110" y="130"/>
                  </a:cubicBezTo>
                  <a:cubicBezTo>
                    <a:pt x="110" y="132"/>
                    <a:pt x="110" y="132"/>
                    <a:pt x="110" y="133"/>
                  </a:cubicBezTo>
                  <a:cubicBezTo>
                    <a:pt x="110" y="134"/>
                    <a:pt x="110" y="135"/>
                    <a:pt x="111" y="136"/>
                  </a:cubicBezTo>
                  <a:cubicBezTo>
                    <a:pt x="111" y="137"/>
                    <a:pt x="111" y="137"/>
                    <a:pt x="111" y="138"/>
                  </a:cubicBezTo>
                  <a:cubicBezTo>
                    <a:pt x="111" y="138"/>
                    <a:pt x="111" y="138"/>
                    <a:pt x="110" y="138"/>
                  </a:cubicBezTo>
                  <a:cubicBezTo>
                    <a:pt x="110" y="138"/>
                    <a:pt x="111" y="139"/>
                    <a:pt x="111" y="139"/>
                  </a:cubicBezTo>
                  <a:cubicBezTo>
                    <a:pt x="111" y="139"/>
                    <a:pt x="111" y="140"/>
                    <a:pt x="111" y="140"/>
                  </a:cubicBezTo>
                  <a:cubicBezTo>
                    <a:pt x="112" y="141"/>
                    <a:pt x="112" y="141"/>
                    <a:pt x="112" y="141"/>
                  </a:cubicBezTo>
                  <a:cubicBezTo>
                    <a:pt x="113" y="142"/>
                    <a:pt x="113" y="142"/>
                    <a:pt x="113" y="143"/>
                  </a:cubicBezTo>
                  <a:cubicBezTo>
                    <a:pt x="114" y="143"/>
                    <a:pt x="114" y="143"/>
                    <a:pt x="114" y="144"/>
                  </a:cubicBezTo>
                  <a:cubicBezTo>
                    <a:pt x="114" y="144"/>
                    <a:pt x="114" y="144"/>
                    <a:pt x="114" y="144"/>
                  </a:cubicBezTo>
                  <a:cubicBezTo>
                    <a:pt x="114" y="144"/>
                    <a:pt x="115" y="145"/>
                    <a:pt x="115" y="145"/>
                  </a:cubicBezTo>
                  <a:cubicBezTo>
                    <a:pt x="114" y="146"/>
                    <a:pt x="114" y="147"/>
                    <a:pt x="114" y="148"/>
                  </a:cubicBezTo>
                  <a:cubicBezTo>
                    <a:pt x="114" y="148"/>
                    <a:pt x="114" y="149"/>
                    <a:pt x="113" y="150"/>
                  </a:cubicBezTo>
                  <a:cubicBezTo>
                    <a:pt x="112" y="151"/>
                    <a:pt x="112" y="153"/>
                    <a:pt x="111" y="153"/>
                  </a:cubicBezTo>
                  <a:cubicBezTo>
                    <a:pt x="111" y="153"/>
                    <a:pt x="110" y="155"/>
                    <a:pt x="110" y="155"/>
                  </a:cubicBezTo>
                  <a:cubicBezTo>
                    <a:pt x="110" y="155"/>
                    <a:pt x="110" y="154"/>
                    <a:pt x="110" y="155"/>
                  </a:cubicBezTo>
                  <a:cubicBezTo>
                    <a:pt x="109" y="157"/>
                    <a:pt x="108" y="157"/>
                    <a:pt x="109" y="157"/>
                  </a:cubicBezTo>
                  <a:cubicBezTo>
                    <a:pt x="109" y="158"/>
                    <a:pt x="108" y="158"/>
                    <a:pt x="108" y="158"/>
                  </a:cubicBezTo>
                  <a:cubicBezTo>
                    <a:pt x="108" y="158"/>
                    <a:pt x="107" y="159"/>
                    <a:pt x="107" y="160"/>
                  </a:cubicBezTo>
                  <a:cubicBezTo>
                    <a:pt x="107" y="160"/>
                    <a:pt x="106" y="162"/>
                    <a:pt x="106" y="162"/>
                  </a:cubicBezTo>
                  <a:cubicBezTo>
                    <a:pt x="106" y="162"/>
                    <a:pt x="106" y="163"/>
                    <a:pt x="105" y="163"/>
                  </a:cubicBezTo>
                  <a:cubicBezTo>
                    <a:pt x="104" y="164"/>
                    <a:pt x="104" y="165"/>
                    <a:pt x="104" y="165"/>
                  </a:cubicBezTo>
                  <a:cubicBezTo>
                    <a:pt x="103" y="165"/>
                    <a:pt x="103" y="165"/>
                    <a:pt x="102" y="166"/>
                  </a:cubicBezTo>
                  <a:cubicBezTo>
                    <a:pt x="102" y="166"/>
                    <a:pt x="103" y="166"/>
                    <a:pt x="103" y="166"/>
                  </a:cubicBezTo>
                  <a:cubicBezTo>
                    <a:pt x="102" y="167"/>
                    <a:pt x="102" y="167"/>
                    <a:pt x="102" y="167"/>
                  </a:cubicBezTo>
                  <a:cubicBezTo>
                    <a:pt x="102" y="168"/>
                    <a:pt x="102" y="168"/>
                    <a:pt x="102" y="168"/>
                  </a:cubicBezTo>
                  <a:cubicBezTo>
                    <a:pt x="101" y="169"/>
                    <a:pt x="101" y="170"/>
                    <a:pt x="101" y="170"/>
                  </a:cubicBezTo>
                  <a:cubicBezTo>
                    <a:pt x="100" y="170"/>
                    <a:pt x="100" y="171"/>
                    <a:pt x="99" y="171"/>
                  </a:cubicBezTo>
                  <a:cubicBezTo>
                    <a:pt x="99" y="172"/>
                    <a:pt x="99" y="172"/>
                    <a:pt x="99" y="172"/>
                  </a:cubicBezTo>
                  <a:cubicBezTo>
                    <a:pt x="100" y="172"/>
                    <a:pt x="101" y="171"/>
                    <a:pt x="101" y="171"/>
                  </a:cubicBezTo>
                  <a:cubicBezTo>
                    <a:pt x="101" y="171"/>
                    <a:pt x="101" y="170"/>
                    <a:pt x="101" y="171"/>
                  </a:cubicBezTo>
                  <a:cubicBezTo>
                    <a:pt x="102" y="171"/>
                    <a:pt x="101" y="171"/>
                    <a:pt x="101" y="171"/>
                  </a:cubicBezTo>
                  <a:cubicBezTo>
                    <a:pt x="101" y="171"/>
                    <a:pt x="101" y="172"/>
                    <a:pt x="100" y="172"/>
                  </a:cubicBezTo>
                  <a:cubicBezTo>
                    <a:pt x="100" y="173"/>
                    <a:pt x="99" y="174"/>
                    <a:pt x="99" y="174"/>
                  </a:cubicBezTo>
                  <a:cubicBezTo>
                    <a:pt x="99" y="174"/>
                    <a:pt x="100" y="173"/>
                    <a:pt x="99" y="173"/>
                  </a:cubicBezTo>
                  <a:cubicBezTo>
                    <a:pt x="99" y="173"/>
                    <a:pt x="99" y="173"/>
                    <a:pt x="98" y="173"/>
                  </a:cubicBezTo>
                  <a:cubicBezTo>
                    <a:pt x="98" y="174"/>
                    <a:pt x="98" y="174"/>
                    <a:pt x="98" y="174"/>
                  </a:cubicBezTo>
                  <a:cubicBezTo>
                    <a:pt x="97" y="174"/>
                    <a:pt x="97" y="175"/>
                    <a:pt x="97" y="175"/>
                  </a:cubicBezTo>
                  <a:cubicBezTo>
                    <a:pt x="97" y="175"/>
                    <a:pt x="97" y="175"/>
                    <a:pt x="96" y="175"/>
                  </a:cubicBezTo>
                  <a:cubicBezTo>
                    <a:pt x="97" y="175"/>
                    <a:pt x="97" y="175"/>
                    <a:pt x="98" y="176"/>
                  </a:cubicBezTo>
                  <a:cubicBezTo>
                    <a:pt x="97" y="176"/>
                    <a:pt x="97" y="177"/>
                    <a:pt x="97" y="177"/>
                  </a:cubicBezTo>
                  <a:cubicBezTo>
                    <a:pt x="95" y="177"/>
                    <a:pt x="95" y="178"/>
                    <a:pt x="95" y="178"/>
                  </a:cubicBezTo>
                  <a:cubicBezTo>
                    <a:pt x="95" y="178"/>
                    <a:pt x="95" y="179"/>
                    <a:pt x="95" y="179"/>
                  </a:cubicBezTo>
                  <a:cubicBezTo>
                    <a:pt x="94" y="180"/>
                    <a:pt x="95" y="179"/>
                    <a:pt x="95" y="179"/>
                  </a:cubicBezTo>
                  <a:cubicBezTo>
                    <a:pt x="95" y="180"/>
                    <a:pt x="95" y="180"/>
                    <a:pt x="94" y="180"/>
                  </a:cubicBezTo>
                  <a:cubicBezTo>
                    <a:pt x="94" y="180"/>
                    <a:pt x="94" y="180"/>
                    <a:pt x="95" y="180"/>
                  </a:cubicBezTo>
                  <a:cubicBezTo>
                    <a:pt x="94" y="180"/>
                    <a:pt x="94" y="180"/>
                    <a:pt x="94" y="181"/>
                  </a:cubicBezTo>
                  <a:cubicBezTo>
                    <a:pt x="94" y="181"/>
                    <a:pt x="95" y="181"/>
                    <a:pt x="94" y="181"/>
                  </a:cubicBezTo>
                  <a:cubicBezTo>
                    <a:pt x="94" y="182"/>
                    <a:pt x="95" y="182"/>
                    <a:pt x="95" y="182"/>
                  </a:cubicBezTo>
                  <a:cubicBezTo>
                    <a:pt x="95" y="182"/>
                    <a:pt x="95" y="182"/>
                    <a:pt x="94" y="182"/>
                  </a:cubicBezTo>
                  <a:cubicBezTo>
                    <a:pt x="95" y="182"/>
                    <a:pt x="95" y="182"/>
                    <a:pt x="95" y="182"/>
                  </a:cubicBezTo>
                  <a:cubicBezTo>
                    <a:pt x="95" y="182"/>
                    <a:pt x="95" y="183"/>
                    <a:pt x="95" y="183"/>
                  </a:cubicBezTo>
                  <a:cubicBezTo>
                    <a:pt x="95" y="183"/>
                    <a:pt x="95" y="183"/>
                    <a:pt x="95" y="183"/>
                  </a:cubicBezTo>
                  <a:cubicBezTo>
                    <a:pt x="96" y="183"/>
                    <a:pt x="96" y="183"/>
                    <a:pt x="96" y="183"/>
                  </a:cubicBezTo>
                  <a:cubicBezTo>
                    <a:pt x="96" y="183"/>
                    <a:pt x="96" y="183"/>
                    <a:pt x="96" y="183"/>
                  </a:cubicBezTo>
                  <a:cubicBezTo>
                    <a:pt x="96" y="183"/>
                    <a:pt x="96" y="183"/>
                    <a:pt x="96" y="183"/>
                  </a:cubicBezTo>
                  <a:cubicBezTo>
                    <a:pt x="96" y="184"/>
                    <a:pt x="97" y="184"/>
                    <a:pt x="97" y="184"/>
                  </a:cubicBezTo>
                  <a:cubicBezTo>
                    <a:pt x="97" y="184"/>
                    <a:pt x="97" y="184"/>
                    <a:pt x="97" y="184"/>
                  </a:cubicBezTo>
                  <a:cubicBezTo>
                    <a:pt x="97" y="184"/>
                    <a:pt x="97" y="184"/>
                    <a:pt x="97" y="184"/>
                  </a:cubicBezTo>
                  <a:cubicBezTo>
                    <a:pt x="97" y="184"/>
                    <a:pt x="97" y="184"/>
                    <a:pt x="97" y="184"/>
                  </a:cubicBezTo>
                  <a:cubicBezTo>
                    <a:pt x="90" y="184"/>
                    <a:pt x="83" y="183"/>
                    <a:pt x="76" y="181"/>
                  </a:cubicBezTo>
                  <a:close/>
                  <a:moveTo>
                    <a:pt x="122" y="60"/>
                  </a:moveTo>
                  <a:cubicBezTo>
                    <a:pt x="122" y="62"/>
                    <a:pt x="121" y="62"/>
                    <a:pt x="121" y="62"/>
                  </a:cubicBezTo>
                  <a:cubicBezTo>
                    <a:pt x="121" y="62"/>
                    <a:pt x="120" y="62"/>
                    <a:pt x="120" y="62"/>
                  </a:cubicBezTo>
                  <a:cubicBezTo>
                    <a:pt x="120" y="61"/>
                    <a:pt x="120" y="61"/>
                    <a:pt x="120" y="61"/>
                  </a:cubicBezTo>
                  <a:cubicBezTo>
                    <a:pt x="121" y="60"/>
                    <a:pt x="121" y="60"/>
                    <a:pt x="121" y="59"/>
                  </a:cubicBezTo>
                  <a:cubicBezTo>
                    <a:pt x="121" y="59"/>
                    <a:pt x="121" y="58"/>
                    <a:pt x="122" y="58"/>
                  </a:cubicBezTo>
                  <a:cubicBezTo>
                    <a:pt x="121" y="58"/>
                    <a:pt x="121" y="58"/>
                    <a:pt x="121" y="58"/>
                  </a:cubicBezTo>
                  <a:cubicBezTo>
                    <a:pt x="121" y="58"/>
                    <a:pt x="121" y="57"/>
                    <a:pt x="122" y="57"/>
                  </a:cubicBezTo>
                  <a:cubicBezTo>
                    <a:pt x="122" y="57"/>
                    <a:pt x="122" y="57"/>
                    <a:pt x="123" y="57"/>
                  </a:cubicBezTo>
                  <a:cubicBezTo>
                    <a:pt x="123" y="57"/>
                    <a:pt x="124" y="57"/>
                    <a:pt x="124" y="57"/>
                  </a:cubicBezTo>
                  <a:cubicBezTo>
                    <a:pt x="124" y="58"/>
                    <a:pt x="124" y="58"/>
                    <a:pt x="123" y="58"/>
                  </a:cubicBezTo>
                  <a:cubicBezTo>
                    <a:pt x="123" y="58"/>
                    <a:pt x="122" y="59"/>
                    <a:pt x="122" y="60"/>
                  </a:cubicBezTo>
                  <a:close/>
                  <a:moveTo>
                    <a:pt x="125" y="56"/>
                  </a:moveTo>
                  <a:cubicBezTo>
                    <a:pt x="124" y="56"/>
                    <a:pt x="124" y="56"/>
                    <a:pt x="124" y="56"/>
                  </a:cubicBezTo>
                  <a:cubicBezTo>
                    <a:pt x="123" y="56"/>
                    <a:pt x="123" y="56"/>
                    <a:pt x="123" y="56"/>
                  </a:cubicBezTo>
                  <a:cubicBezTo>
                    <a:pt x="122" y="56"/>
                    <a:pt x="122" y="56"/>
                    <a:pt x="122" y="56"/>
                  </a:cubicBezTo>
                  <a:cubicBezTo>
                    <a:pt x="122" y="56"/>
                    <a:pt x="122" y="55"/>
                    <a:pt x="122" y="55"/>
                  </a:cubicBezTo>
                  <a:cubicBezTo>
                    <a:pt x="122" y="55"/>
                    <a:pt x="122" y="55"/>
                    <a:pt x="121" y="55"/>
                  </a:cubicBezTo>
                  <a:cubicBezTo>
                    <a:pt x="121" y="55"/>
                    <a:pt x="122" y="55"/>
                    <a:pt x="122" y="55"/>
                  </a:cubicBezTo>
                  <a:cubicBezTo>
                    <a:pt x="121" y="55"/>
                    <a:pt x="121" y="54"/>
                    <a:pt x="121" y="54"/>
                  </a:cubicBezTo>
                  <a:cubicBezTo>
                    <a:pt x="120" y="55"/>
                    <a:pt x="120" y="55"/>
                    <a:pt x="120" y="55"/>
                  </a:cubicBezTo>
                  <a:cubicBezTo>
                    <a:pt x="119" y="55"/>
                    <a:pt x="119" y="55"/>
                    <a:pt x="118" y="55"/>
                  </a:cubicBezTo>
                  <a:cubicBezTo>
                    <a:pt x="119" y="55"/>
                    <a:pt x="119" y="55"/>
                    <a:pt x="119" y="54"/>
                  </a:cubicBezTo>
                  <a:cubicBezTo>
                    <a:pt x="118" y="54"/>
                    <a:pt x="118" y="54"/>
                    <a:pt x="117" y="54"/>
                  </a:cubicBezTo>
                  <a:cubicBezTo>
                    <a:pt x="118" y="54"/>
                    <a:pt x="118" y="54"/>
                    <a:pt x="119" y="53"/>
                  </a:cubicBezTo>
                  <a:cubicBezTo>
                    <a:pt x="119" y="53"/>
                    <a:pt x="120" y="53"/>
                    <a:pt x="120" y="53"/>
                  </a:cubicBezTo>
                  <a:cubicBezTo>
                    <a:pt x="121" y="53"/>
                    <a:pt x="121" y="53"/>
                    <a:pt x="121" y="53"/>
                  </a:cubicBezTo>
                  <a:cubicBezTo>
                    <a:pt x="122" y="53"/>
                    <a:pt x="122" y="53"/>
                    <a:pt x="123" y="53"/>
                  </a:cubicBezTo>
                  <a:cubicBezTo>
                    <a:pt x="123" y="53"/>
                    <a:pt x="123" y="53"/>
                    <a:pt x="124" y="54"/>
                  </a:cubicBezTo>
                  <a:cubicBezTo>
                    <a:pt x="124" y="54"/>
                    <a:pt x="124" y="54"/>
                    <a:pt x="124" y="55"/>
                  </a:cubicBezTo>
                  <a:cubicBezTo>
                    <a:pt x="124" y="55"/>
                    <a:pt x="124" y="55"/>
                    <a:pt x="125" y="55"/>
                  </a:cubicBezTo>
                  <a:cubicBezTo>
                    <a:pt x="125" y="56"/>
                    <a:pt x="125" y="56"/>
                    <a:pt x="125" y="56"/>
                  </a:cubicBezTo>
                  <a:cubicBezTo>
                    <a:pt x="125" y="57"/>
                    <a:pt x="125" y="57"/>
                    <a:pt x="125" y="57"/>
                  </a:cubicBezTo>
                  <a:cubicBezTo>
                    <a:pt x="125" y="57"/>
                    <a:pt x="125" y="57"/>
                    <a:pt x="125" y="56"/>
                  </a:cubicBezTo>
                  <a:close/>
                  <a:moveTo>
                    <a:pt x="99" y="184"/>
                  </a:moveTo>
                  <a:cubicBezTo>
                    <a:pt x="100" y="184"/>
                    <a:pt x="100" y="184"/>
                    <a:pt x="100" y="184"/>
                  </a:cubicBezTo>
                  <a:cubicBezTo>
                    <a:pt x="101" y="184"/>
                    <a:pt x="102" y="184"/>
                    <a:pt x="102" y="184"/>
                  </a:cubicBezTo>
                  <a:cubicBezTo>
                    <a:pt x="101" y="184"/>
                    <a:pt x="101" y="183"/>
                    <a:pt x="101" y="183"/>
                  </a:cubicBezTo>
                  <a:cubicBezTo>
                    <a:pt x="100" y="183"/>
                    <a:pt x="100" y="183"/>
                    <a:pt x="100" y="183"/>
                  </a:cubicBezTo>
                  <a:cubicBezTo>
                    <a:pt x="100" y="182"/>
                    <a:pt x="100" y="182"/>
                    <a:pt x="100" y="182"/>
                  </a:cubicBezTo>
                  <a:cubicBezTo>
                    <a:pt x="100" y="182"/>
                    <a:pt x="100" y="182"/>
                    <a:pt x="100" y="182"/>
                  </a:cubicBezTo>
                  <a:cubicBezTo>
                    <a:pt x="100" y="181"/>
                    <a:pt x="100" y="181"/>
                    <a:pt x="100" y="181"/>
                  </a:cubicBezTo>
                  <a:cubicBezTo>
                    <a:pt x="100" y="181"/>
                    <a:pt x="100" y="181"/>
                    <a:pt x="100" y="181"/>
                  </a:cubicBezTo>
                  <a:cubicBezTo>
                    <a:pt x="100" y="181"/>
                    <a:pt x="100" y="181"/>
                    <a:pt x="101" y="180"/>
                  </a:cubicBezTo>
                  <a:cubicBezTo>
                    <a:pt x="100" y="180"/>
                    <a:pt x="100" y="180"/>
                    <a:pt x="100" y="180"/>
                  </a:cubicBezTo>
                  <a:cubicBezTo>
                    <a:pt x="100" y="180"/>
                    <a:pt x="101" y="180"/>
                    <a:pt x="101" y="180"/>
                  </a:cubicBezTo>
                  <a:cubicBezTo>
                    <a:pt x="101" y="180"/>
                    <a:pt x="101" y="180"/>
                    <a:pt x="101" y="180"/>
                  </a:cubicBezTo>
                  <a:cubicBezTo>
                    <a:pt x="102" y="179"/>
                    <a:pt x="102" y="179"/>
                    <a:pt x="102" y="179"/>
                  </a:cubicBezTo>
                  <a:cubicBezTo>
                    <a:pt x="102" y="179"/>
                    <a:pt x="102" y="179"/>
                    <a:pt x="103" y="178"/>
                  </a:cubicBezTo>
                  <a:cubicBezTo>
                    <a:pt x="103" y="178"/>
                    <a:pt x="103" y="178"/>
                    <a:pt x="103" y="178"/>
                  </a:cubicBezTo>
                  <a:cubicBezTo>
                    <a:pt x="104" y="178"/>
                    <a:pt x="104" y="178"/>
                    <a:pt x="104" y="178"/>
                  </a:cubicBezTo>
                  <a:cubicBezTo>
                    <a:pt x="105" y="177"/>
                    <a:pt x="105" y="177"/>
                    <a:pt x="105" y="177"/>
                  </a:cubicBezTo>
                  <a:cubicBezTo>
                    <a:pt x="105" y="177"/>
                    <a:pt x="105" y="177"/>
                    <a:pt x="105" y="176"/>
                  </a:cubicBezTo>
                  <a:cubicBezTo>
                    <a:pt x="105" y="176"/>
                    <a:pt x="105" y="176"/>
                    <a:pt x="104" y="176"/>
                  </a:cubicBezTo>
                  <a:cubicBezTo>
                    <a:pt x="104" y="176"/>
                    <a:pt x="104" y="176"/>
                    <a:pt x="104" y="175"/>
                  </a:cubicBezTo>
                  <a:cubicBezTo>
                    <a:pt x="105" y="175"/>
                    <a:pt x="105" y="175"/>
                    <a:pt x="105" y="175"/>
                  </a:cubicBezTo>
                  <a:cubicBezTo>
                    <a:pt x="105" y="175"/>
                    <a:pt x="106" y="174"/>
                    <a:pt x="106" y="174"/>
                  </a:cubicBezTo>
                  <a:cubicBezTo>
                    <a:pt x="106" y="174"/>
                    <a:pt x="107" y="174"/>
                    <a:pt x="108" y="173"/>
                  </a:cubicBezTo>
                  <a:cubicBezTo>
                    <a:pt x="108" y="173"/>
                    <a:pt x="109" y="172"/>
                    <a:pt x="109" y="172"/>
                  </a:cubicBezTo>
                  <a:cubicBezTo>
                    <a:pt x="110" y="172"/>
                    <a:pt x="110" y="172"/>
                    <a:pt x="110" y="172"/>
                  </a:cubicBezTo>
                  <a:cubicBezTo>
                    <a:pt x="110" y="172"/>
                    <a:pt x="110" y="172"/>
                    <a:pt x="110" y="172"/>
                  </a:cubicBezTo>
                  <a:cubicBezTo>
                    <a:pt x="110" y="172"/>
                    <a:pt x="109" y="172"/>
                    <a:pt x="109" y="172"/>
                  </a:cubicBezTo>
                  <a:cubicBezTo>
                    <a:pt x="109" y="172"/>
                    <a:pt x="109" y="172"/>
                    <a:pt x="109" y="172"/>
                  </a:cubicBezTo>
                  <a:cubicBezTo>
                    <a:pt x="109" y="171"/>
                    <a:pt x="109" y="171"/>
                    <a:pt x="109" y="170"/>
                  </a:cubicBezTo>
                  <a:cubicBezTo>
                    <a:pt x="109" y="170"/>
                    <a:pt x="111" y="171"/>
                    <a:pt x="112" y="171"/>
                  </a:cubicBezTo>
                  <a:cubicBezTo>
                    <a:pt x="113" y="170"/>
                    <a:pt x="113" y="169"/>
                    <a:pt x="113" y="169"/>
                  </a:cubicBezTo>
                  <a:cubicBezTo>
                    <a:pt x="114" y="169"/>
                    <a:pt x="114" y="169"/>
                    <a:pt x="114" y="169"/>
                  </a:cubicBezTo>
                  <a:cubicBezTo>
                    <a:pt x="115" y="169"/>
                    <a:pt x="116" y="168"/>
                    <a:pt x="116" y="168"/>
                  </a:cubicBezTo>
                  <a:cubicBezTo>
                    <a:pt x="116" y="168"/>
                    <a:pt x="117" y="169"/>
                    <a:pt x="118" y="168"/>
                  </a:cubicBezTo>
                  <a:cubicBezTo>
                    <a:pt x="119" y="167"/>
                    <a:pt x="120" y="167"/>
                    <a:pt x="120" y="167"/>
                  </a:cubicBezTo>
                  <a:cubicBezTo>
                    <a:pt x="120" y="166"/>
                    <a:pt x="120" y="166"/>
                    <a:pt x="120" y="166"/>
                  </a:cubicBezTo>
                  <a:cubicBezTo>
                    <a:pt x="120" y="166"/>
                    <a:pt x="121" y="165"/>
                    <a:pt x="122" y="165"/>
                  </a:cubicBezTo>
                  <a:cubicBezTo>
                    <a:pt x="123" y="165"/>
                    <a:pt x="123" y="165"/>
                    <a:pt x="124" y="164"/>
                  </a:cubicBezTo>
                  <a:cubicBezTo>
                    <a:pt x="124" y="164"/>
                    <a:pt x="125" y="164"/>
                    <a:pt x="125" y="164"/>
                  </a:cubicBezTo>
                  <a:cubicBezTo>
                    <a:pt x="125" y="164"/>
                    <a:pt x="126" y="162"/>
                    <a:pt x="126" y="162"/>
                  </a:cubicBezTo>
                  <a:cubicBezTo>
                    <a:pt x="127" y="162"/>
                    <a:pt x="128" y="162"/>
                    <a:pt x="128" y="162"/>
                  </a:cubicBezTo>
                  <a:cubicBezTo>
                    <a:pt x="128" y="162"/>
                    <a:pt x="129" y="161"/>
                    <a:pt x="130" y="161"/>
                  </a:cubicBezTo>
                  <a:cubicBezTo>
                    <a:pt x="130" y="160"/>
                    <a:pt x="131" y="159"/>
                    <a:pt x="131" y="159"/>
                  </a:cubicBezTo>
                  <a:cubicBezTo>
                    <a:pt x="131" y="159"/>
                    <a:pt x="133" y="158"/>
                    <a:pt x="133" y="158"/>
                  </a:cubicBezTo>
                  <a:cubicBezTo>
                    <a:pt x="133" y="157"/>
                    <a:pt x="134" y="156"/>
                    <a:pt x="134" y="156"/>
                  </a:cubicBezTo>
                  <a:cubicBezTo>
                    <a:pt x="134" y="156"/>
                    <a:pt x="135" y="156"/>
                    <a:pt x="136" y="155"/>
                  </a:cubicBezTo>
                  <a:cubicBezTo>
                    <a:pt x="136" y="155"/>
                    <a:pt x="138" y="154"/>
                    <a:pt x="138" y="154"/>
                  </a:cubicBezTo>
                  <a:cubicBezTo>
                    <a:pt x="139" y="154"/>
                    <a:pt x="139" y="154"/>
                    <a:pt x="139" y="154"/>
                  </a:cubicBezTo>
                  <a:cubicBezTo>
                    <a:pt x="140" y="154"/>
                    <a:pt x="141" y="154"/>
                    <a:pt x="142" y="154"/>
                  </a:cubicBezTo>
                  <a:cubicBezTo>
                    <a:pt x="142" y="154"/>
                    <a:pt x="142" y="154"/>
                    <a:pt x="142" y="153"/>
                  </a:cubicBezTo>
                  <a:cubicBezTo>
                    <a:pt x="143" y="153"/>
                    <a:pt x="143" y="154"/>
                    <a:pt x="143" y="153"/>
                  </a:cubicBezTo>
                  <a:cubicBezTo>
                    <a:pt x="144" y="153"/>
                    <a:pt x="144" y="152"/>
                    <a:pt x="145" y="152"/>
                  </a:cubicBezTo>
                  <a:cubicBezTo>
                    <a:pt x="145" y="151"/>
                    <a:pt x="146" y="150"/>
                    <a:pt x="146" y="150"/>
                  </a:cubicBezTo>
                  <a:cubicBezTo>
                    <a:pt x="146" y="150"/>
                    <a:pt x="147" y="149"/>
                    <a:pt x="148" y="149"/>
                  </a:cubicBezTo>
                  <a:cubicBezTo>
                    <a:pt x="149" y="149"/>
                    <a:pt x="148" y="148"/>
                    <a:pt x="148" y="148"/>
                  </a:cubicBezTo>
                  <a:cubicBezTo>
                    <a:pt x="148" y="148"/>
                    <a:pt x="149" y="147"/>
                    <a:pt x="149" y="146"/>
                  </a:cubicBezTo>
                  <a:cubicBezTo>
                    <a:pt x="149" y="146"/>
                    <a:pt x="151" y="144"/>
                    <a:pt x="151" y="144"/>
                  </a:cubicBezTo>
                  <a:cubicBezTo>
                    <a:pt x="152" y="144"/>
                    <a:pt x="154" y="142"/>
                    <a:pt x="154" y="142"/>
                  </a:cubicBezTo>
                  <a:cubicBezTo>
                    <a:pt x="154" y="142"/>
                    <a:pt x="154" y="141"/>
                    <a:pt x="155" y="141"/>
                  </a:cubicBezTo>
                  <a:cubicBezTo>
                    <a:pt x="157" y="141"/>
                    <a:pt x="157" y="139"/>
                    <a:pt x="157" y="139"/>
                  </a:cubicBezTo>
                  <a:cubicBezTo>
                    <a:pt x="158" y="138"/>
                    <a:pt x="157" y="138"/>
                    <a:pt x="158" y="137"/>
                  </a:cubicBezTo>
                  <a:cubicBezTo>
                    <a:pt x="158" y="136"/>
                    <a:pt x="158" y="136"/>
                    <a:pt x="158" y="136"/>
                  </a:cubicBezTo>
                  <a:cubicBezTo>
                    <a:pt x="158" y="136"/>
                    <a:pt x="157" y="136"/>
                    <a:pt x="157" y="136"/>
                  </a:cubicBezTo>
                  <a:cubicBezTo>
                    <a:pt x="156" y="136"/>
                    <a:pt x="155" y="134"/>
                    <a:pt x="155" y="134"/>
                  </a:cubicBezTo>
                  <a:cubicBezTo>
                    <a:pt x="155" y="134"/>
                    <a:pt x="155" y="133"/>
                    <a:pt x="155" y="133"/>
                  </a:cubicBezTo>
                  <a:cubicBezTo>
                    <a:pt x="155" y="133"/>
                    <a:pt x="155" y="133"/>
                    <a:pt x="155" y="132"/>
                  </a:cubicBezTo>
                  <a:cubicBezTo>
                    <a:pt x="154" y="132"/>
                    <a:pt x="153" y="132"/>
                    <a:pt x="152" y="132"/>
                  </a:cubicBezTo>
                  <a:cubicBezTo>
                    <a:pt x="152" y="132"/>
                    <a:pt x="152" y="132"/>
                    <a:pt x="151" y="132"/>
                  </a:cubicBezTo>
                  <a:cubicBezTo>
                    <a:pt x="151" y="131"/>
                    <a:pt x="151" y="132"/>
                    <a:pt x="151" y="132"/>
                  </a:cubicBezTo>
                  <a:cubicBezTo>
                    <a:pt x="151" y="132"/>
                    <a:pt x="150" y="131"/>
                    <a:pt x="150" y="130"/>
                  </a:cubicBezTo>
                  <a:cubicBezTo>
                    <a:pt x="150" y="129"/>
                    <a:pt x="148" y="128"/>
                    <a:pt x="148" y="128"/>
                  </a:cubicBezTo>
                  <a:cubicBezTo>
                    <a:pt x="147" y="128"/>
                    <a:pt x="147" y="125"/>
                    <a:pt x="147" y="125"/>
                  </a:cubicBezTo>
                  <a:cubicBezTo>
                    <a:pt x="147" y="125"/>
                    <a:pt x="146" y="125"/>
                    <a:pt x="146" y="124"/>
                  </a:cubicBezTo>
                  <a:cubicBezTo>
                    <a:pt x="146" y="124"/>
                    <a:pt x="146" y="122"/>
                    <a:pt x="146" y="122"/>
                  </a:cubicBezTo>
                  <a:cubicBezTo>
                    <a:pt x="146" y="122"/>
                    <a:pt x="145" y="122"/>
                    <a:pt x="145" y="121"/>
                  </a:cubicBezTo>
                  <a:cubicBezTo>
                    <a:pt x="145" y="120"/>
                    <a:pt x="144" y="119"/>
                    <a:pt x="144" y="119"/>
                  </a:cubicBezTo>
                  <a:cubicBezTo>
                    <a:pt x="144" y="119"/>
                    <a:pt x="144" y="119"/>
                    <a:pt x="143" y="119"/>
                  </a:cubicBezTo>
                  <a:cubicBezTo>
                    <a:pt x="142" y="118"/>
                    <a:pt x="141" y="119"/>
                    <a:pt x="141" y="119"/>
                  </a:cubicBezTo>
                  <a:cubicBezTo>
                    <a:pt x="141" y="119"/>
                    <a:pt x="140" y="118"/>
                    <a:pt x="140" y="117"/>
                  </a:cubicBezTo>
                  <a:cubicBezTo>
                    <a:pt x="140" y="117"/>
                    <a:pt x="140" y="116"/>
                    <a:pt x="140" y="116"/>
                  </a:cubicBezTo>
                  <a:cubicBezTo>
                    <a:pt x="139" y="116"/>
                    <a:pt x="139" y="115"/>
                    <a:pt x="139" y="115"/>
                  </a:cubicBezTo>
                  <a:cubicBezTo>
                    <a:pt x="139" y="114"/>
                    <a:pt x="138" y="114"/>
                    <a:pt x="138" y="113"/>
                  </a:cubicBezTo>
                  <a:cubicBezTo>
                    <a:pt x="138" y="113"/>
                    <a:pt x="138" y="113"/>
                    <a:pt x="137" y="112"/>
                  </a:cubicBezTo>
                  <a:cubicBezTo>
                    <a:pt x="138" y="112"/>
                    <a:pt x="138" y="112"/>
                    <a:pt x="138" y="112"/>
                  </a:cubicBezTo>
                  <a:cubicBezTo>
                    <a:pt x="138" y="111"/>
                    <a:pt x="138" y="111"/>
                    <a:pt x="138" y="111"/>
                  </a:cubicBezTo>
                  <a:cubicBezTo>
                    <a:pt x="138" y="111"/>
                    <a:pt x="138" y="111"/>
                    <a:pt x="137" y="111"/>
                  </a:cubicBezTo>
                  <a:cubicBezTo>
                    <a:pt x="137" y="111"/>
                    <a:pt x="137" y="112"/>
                    <a:pt x="137" y="112"/>
                  </a:cubicBezTo>
                  <a:cubicBezTo>
                    <a:pt x="137" y="112"/>
                    <a:pt x="137" y="112"/>
                    <a:pt x="137" y="112"/>
                  </a:cubicBezTo>
                  <a:cubicBezTo>
                    <a:pt x="137" y="111"/>
                    <a:pt x="137" y="111"/>
                    <a:pt x="137" y="111"/>
                  </a:cubicBezTo>
                  <a:cubicBezTo>
                    <a:pt x="136" y="111"/>
                    <a:pt x="136" y="111"/>
                    <a:pt x="135" y="110"/>
                  </a:cubicBezTo>
                  <a:cubicBezTo>
                    <a:pt x="135" y="110"/>
                    <a:pt x="135" y="110"/>
                    <a:pt x="135" y="110"/>
                  </a:cubicBezTo>
                  <a:cubicBezTo>
                    <a:pt x="135" y="110"/>
                    <a:pt x="134" y="111"/>
                    <a:pt x="133" y="111"/>
                  </a:cubicBezTo>
                  <a:cubicBezTo>
                    <a:pt x="132" y="111"/>
                    <a:pt x="133" y="109"/>
                    <a:pt x="132" y="110"/>
                  </a:cubicBezTo>
                  <a:cubicBezTo>
                    <a:pt x="132" y="110"/>
                    <a:pt x="130" y="109"/>
                    <a:pt x="130" y="109"/>
                  </a:cubicBezTo>
                  <a:cubicBezTo>
                    <a:pt x="131" y="108"/>
                    <a:pt x="129" y="108"/>
                    <a:pt x="129" y="108"/>
                  </a:cubicBezTo>
                  <a:cubicBezTo>
                    <a:pt x="129" y="107"/>
                    <a:pt x="129" y="107"/>
                    <a:pt x="129" y="107"/>
                  </a:cubicBezTo>
                  <a:cubicBezTo>
                    <a:pt x="128" y="107"/>
                    <a:pt x="128" y="107"/>
                    <a:pt x="128" y="108"/>
                  </a:cubicBezTo>
                  <a:cubicBezTo>
                    <a:pt x="127" y="108"/>
                    <a:pt x="127" y="108"/>
                    <a:pt x="127" y="108"/>
                  </a:cubicBezTo>
                  <a:cubicBezTo>
                    <a:pt x="127" y="108"/>
                    <a:pt x="127" y="107"/>
                    <a:pt x="128" y="106"/>
                  </a:cubicBezTo>
                  <a:cubicBezTo>
                    <a:pt x="128" y="106"/>
                    <a:pt x="127" y="105"/>
                    <a:pt x="126" y="106"/>
                  </a:cubicBezTo>
                  <a:cubicBezTo>
                    <a:pt x="124" y="108"/>
                    <a:pt x="124" y="106"/>
                    <a:pt x="123" y="107"/>
                  </a:cubicBezTo>
                  <a:cubicBezTo>
                    <a:pt x="121" y="107"/>
                    <a:pt x="121" y="109"/>
                    <a:pt x="121" y="109"/>
                  </a:cubicBezTo>
                  <a:cubicBezTo>
                    <a:pt x="120" y="108"/>
                    <a:pt x="119" y="109"/>
                    <a:pt x="119" y="109"/>
                  </a:cubicBezTo>
                  <a:cubicBezTo>
                    <a:pt x="119" y="109"/>
                    <a:pt x="118" y="107"/>
                    <a:pt x="117" y="107"/>
                  </a:cubicBezTo>
                  <a:cubicBezTo>
                    <a:pt x="116" y="107"/>
                    <a:pt x="116" y="108"/>
                    <a:pt x="114" y="107"/>
                  </a:cubicBezTo>
                  <a:cubicBezTo>
                    <a:pt x="113" y="107"/>
                    <a:pt x="113" y="104"/>
                    <a:pt x="113" y="104"/>
                  </a:cubicBezTo>
                  <a:cubicBezTo>
                    <a:pt x="113" y="103"/>
                    <a:pt x="113" y="103"/>
                    <a:pt x="113" y="103"/>
                  </a:cubicBezTo>
                  <a:cubicBezTo>
                    <a:pt x="114" y="102"/>
                    <a:pt x="114" y="102"/>
                    <a:pt x="114" y="102"/>
                  </a:cubicBezTo>
                  <a:cubicBezTo>
                    <a:pt x="114" y="101"/>
                    <a:pt x="114" y="101"/>
                    <a:pt x="114" y="100"/>
                  </a:cubicBezTo>
                  <a:cubicBezTo>
                    <a:pt x="114" y="100"/>
                    <a:pt x="115" y="100"/>
                    <a:pt x="115" y="100"/>
                  </a:cubicBezTo>
                  <a:cubicBezTo>
                    <a:pt x="115" y="99"/>
                    <a:pt x="115" y="99"/>
                    <a:pt x="115" y="98"/>
                  </a:cubicBezTo>
                  <a:cubicBezTo>
                    <a:pt x="115" y="98"/>
                    <a:pt x="115" y="98"/>
                    <a:pt x="114" y="98"/>
                  </a:cubicBezTo>
                  <a:cubicBezTo>
                    <a:pt x="114" y="97"/>
                    <a:pt x="114" y="97"/>
                    <a:pt x="114" y="97"/>
                  </a:cubicBezTo>
                  <a:cubicBezTo>
                    <a:pt x="113" y="97"/>
                    <a:pt x="113" y="97"/>
                    <a:pt x="112" y="96"/>
                  </a:cubicBezTo>
                  <a:cubicBezTo>
                    <a:pt x="112" y="96"/>
                    <a:pt x="110" y="96"/>
                    <a:pt x="109" y="96"/>
                  </a:cubicBezTo>
                  <a:cubicBezTo>
                    <a:pt x="109" y="96"/>
                    <a:pt x="109" y="95"/>
                    <a:pt x="110" y="95"/>
                  </a:cubicBezTo>
                  <a:cubicBezTo>
                    <a:pt x="111" y="95"/>
                    <a:pt x="111" y="93"/>
                    <a:pt x="111" y="93"/>
                  </a:cubicBezTo>
                  <a:cubicBezTo>
                    <a:pt x="111" y="92"/>
                    <a:pt x="111" y="92"/>
                    <a:pt x="112" y="92"/>
                  </a:cubicBezTo>
                  <a:cubicBezTo>
                    <a:pt x="112" y="92"/>
                    <a:pt x="112" y="90"/>
                    <a:pt x="112" y="90"/>
                  </a:cubicBezTo>
                  <a:cubicBezTo>
                    <a:pt x="113" y="90"/>
                    <a:pt x="113" y="89"/>
                    <a:pt x="113" y="89"/>
                  </a:cubicBezTo>
                  <a:cubicBezTo>
                    <a:pt x="113" y="89"/>
                    <a:pt x="113" y="89"/>
                    <a:pt x="113" y="88"/>
                  </a:cubicBezTo>
                  <a:cubicBezTo>
                    <a:pt x="112" y="88"/>
                    <a:pt x="112" y="88"/>
                    <a:pt x="111" y="88"/>
                  </a:cubicBezTo>
                  <a:cubicBezTo>
                    <a:pt x="111" y="88"/>
                    <a:pt x="110" y="88"/>
                    <a:pt x="110" y="88"/>
                  </a:cubicBezTo>
                  <a:cubicBezTo>
                    <a:pt x="110" y="88"/>
                    <a:pt x="110" y="88"/>
                    <a:pt x="109" y="88"/>
                  </a:cubicBezTo>
                  <a:cubicBezTo>
                    <a:pt x="109" y="88"/>
                    <a:pt x="109" y="88"/>
                    <a:pt x="109" y="88"/>
                  </a:cubicBezTo>
                  <a:cubicBezTo>
                    <a:pt x="108" y="88"/>
                    <a:pt x="108" y="89"/>
                    <a:pt x="108" y="89"/>
                  </a:cubicBezTo>
                  <a:cubicBezTo>
                    <a:pt x="108" y="89"/>
                    <a:pt x="108" y="90"/>
                    <a:pt x="107" y="90"/>
                  </a:cubicBezTo>
                  <a:cubicBezTo>
                    <a:pt x="106" y="90"/>
                    <a:pt x="105" y="91"/>
                    <a:pt x="105" y="91"/>
                  </a:cubicBezTo>
                  <a:cubicBezTo>
                    <a:pt x="105" y="91"/>
                    <a:pt x="104" y="90"/>
                    <a:pt x="104" y="90"/>
                  </a:cubicBezTo>
                  <a:cubicBezTo>
                    <a:pt x="104" y="90"/>
                    <a:pt x="103" y="89"/>
                    <a:pt x="102" y="89"/>
                  </a:cubicBezTo>
                  <a:cubicBezTo>
                    <a:pt x="102" y="89"/>
                    <a:pt x="102" y="87"/>
                    <a:pt x="102" y="87"/>
                  </a:cubicBezTo>
                  <a:cubicBezTo>
                    <a:pt x="101" y="86"/>
                    <a:pt x="101" y="85"/>
                    <a:pt x="101" y="85"/>
                  </a:cubicBezTo>
                  <a:cubicBezTo>
                    <a:pt x="101" y="85"/>
                    <a:pt x="100" y="84"/>
                    <a:pt x="102" y="83"/>
                  </a:cubicBezTo>
                  <a:cubicBezTo>
                    <a:pt x="103" y="81"/>
                    <a:pt x="102" y="81"/>
                    <a:pt x="103" y="80"/>
                  </a:cubicBezTo>
                  <a:cubicBezTo>
                    <a:pt x="104" y="79"/>
                    <a:pt x="102" y="77"/>
                    <a:pt x="104" y="77"/>
                  </a:cubicBezTo>
                  <a:cubicBezTo>
                    <a:pt x="106" y="76"/>
                    <a:pt x="108" y="75"/>
                    <a:pt x="108" y="75"/>
                  </a:cubicBezTo>
                  <a:cubicBezTo>
                    <a:pt x="108" y="75"/>
                    <a:pt x="109" y="75"/>
                    <a:pt x="110" y="76"/>
                  </a:cubicBezTo>
                  <a:cubicBezTo>
                    <a:pt x="111" y="77"/>
                    <a:pt x="113" y="78"/>
                    <a:pt x="113" y="77"/>
                  </a:cubicBezTo>
                  <a:cubicBezTo>
                    <a:pt x="113" y="77"/>
                    <a:pt x="113" y="78"/>
                    <a:pt x="114" y="78"/>
                  </a:cubicBezTo>
                  <a:cubicBezTo>
                    <a:pt x="114" y="78"/>
                    <a:pt x="114" y="76"/>
                    <a:pt x="114" y="76"/>
                  </a:cubicBezTo>
                  <a:cubicBezTo>
                    <a:pt x="114" y="76"/>
                    <a:pt x="115" y="77"/>
                    <a:pt x="117" y="77"/>
                  </a:cubicBezTo>
                  <a:cubicBezTo>
                    <a:pt x="118" y="77"/>
                    <a:pt x="118" y="78"/>
                    <a:pt x="118" y="78"/>
                  </a:cubicBezTo>
                  <a:cubicBezTo>
                    <a:pt x="118" y="78"/>
                    <a:pt x="119" y="79"/>
                    <a:pt x="120" y="79"/>
                  </a:cubicBezTo>
                  <a:cubicBezTo>
                    <a:pt x="120" y="78"/>
                    <a:pt x="121" y="80"/>
                    <a:pt x="120" y="81"/>
                  </a:cubicBezTo>
                  <a:cubicBezTo>
                    <a:pt x="120" y="82"/>
                    <a:pt x="121" y="82"/>
                    <a:pt x="121" y="83"/>
                  </a:cubicBezTo>
                  <a:cubicBezTo>
                    <a:pt x="121" y="84"/>
                    <a:pt x="121" y="84"/>
                    <a:pt x="121" y="85"/>
                  </a:cubicBezTo>
                  <a:cubicBezTo>
                    <a:pt x="121" y="87"/>
                    <a:pt x="122" y="87"/>
                    <a:pt x="123" y="85"/>
                  </a:cubicBezTo>
                  <a:cubicBezTo>
                    <a:pt x="123" y="83"/>
                    <a:pt x="124" y="83"/>
                    <a:pt x="123" y="82"/>
                  </a:cubicBezTo>
                  <a:cubicBezTo>
                    <a:pt x="123" y="82"/>
                    <a:pt x="124" y="81"/>
                    <a:pt x="123" y="80"/>
                  </a:cubicBezTo>
                  <a:cubicBezTo>
                    <a:pt x="123" y="79"/>
                    <a:pt x="123" y="77"/>
                    <a:pt x="124" y="77"/>
                  </a:cubicBezTo>
                  <a:cubicBezTo>
                    <a:pt x="125" y="77"/>
                    <a:pt x="126" y="76"/>
                    <a:pt x="127" y="76"/>
                  </a:cubicBezTo>
                  <a:cubicBezTo>
                    <a:pt x="127" y="76"/>
                    <a:pt x="127" y="75"/>
                    <a:pt x="129" y="75"/>
                  </a:cubicBezTo>
                  <a:cubicBezTo>
                    <a:pt x="130" y="75"/>
                    <a:pt x="132" y="74"/>
                    <a:pt x="131" y="73"/>
                  </a:cubicBezTo>
                  <a:cubicBezTo>
                    <a:pt x="131" y="72"/>
                    <a:pt x="132" y="71"/>
                    <a:pt x="132" y="71"/>
                  </a:cubicBezTo>
                  <a:cubicBezTo>
                    <a:pt x="132" y="71"/>
                    <a:pt x="133" y="71"/>
                    <a:pt x="133" y="70"/>
                  </a:cubicBezTo>
                  <a:cubicBezTo>
                    <a:pt x="133" y="70"/>
                    <a:pt x="134" y="70"/>
                    <a:pt x="134" y="68"/>
                  </a:cubicBezTo>
                  <a:cubicBezTo>
                    <a:pt x="134" y="68"/>
                    <a:pt x="136" y="69"/>
                    <a:pt x="137" y="68"/>
                  </a:cubicBezTo>
                  <a:cubicBezTo>
                    <a:pt x="137" y="68"/>
                    <a:pt x="138" y="68"/>
                    <a:pt x="138" y="69"/>
                  </a:cubicBezTo>
                  <a:cubicBezTo>
                    <a:pt x="138" y="69"/>
                    <a:pt x="139" y="69"/>
                    <a:pt x="139" y="68"/>
                  </a:cubicBezTo>
                  <a:cubicBezTo>
                    <a:pt x="139" y="68"/>
                    <a:pt x="139" y="68"/>
                    <a:pt x="138" y="68"/>
                  </a:cubicBezTo>
                  <a:cubicBezTo>
                    <a:pt x="138" y="68"/>
                    <a:pt x="138" y="68"/>
                    <a:pt x="138" y="67"/>
                  </a:cubicBezTo>
                  <a:cubicBezTo>
                    <a:pt x="138" y="67"/>
                    <a:pt x="138" y="67"/>
                    <a:pt x="139" y="66"/>
                  </a:cubicBezTo>
                  <a:cubicBezTo>
                    <a:pt x="139" y="66"/>
                    <a:pt x="140" y="66"/>
                    <a:pt x="140" y="66"/>
                  </a:cubicBezTo>
                  <a:cubicBezTo>
                    <a:pt x="140" y="66"/>
                    <a:pt x="141" y="66"/>
                    <a:pt x="141" y="66"/>
                  </a:cubicBezTo>
                  <a:cubicBezTo>
                    <a:pt x="141" y="66"/>
                    <a:pt x="142" y="66"/>
                    <a:pt x="142" y="66"/>
                  </a:cubicBezTo>
                  <a:cubicBezTo>
                    <a:pt x="143" y="66"/>
                    <a:pt x="143" y="65"/>
                    <a:pt x="143" y="65"/>
                  </a:cubicBezTo>
                  <a:cubicBezTo>
                    <a:pt x="144" y="66"/>
                    <a:pt x="144" y="65"/>
                    <a:pt x="145" y="66"/>
                  </a:cubicBezTo>
                  <a:cubicBezTo>
                    <a:pt x="145" y="66"/>
                    <a:pt x="144" y="66"/>
                    <a:pt x="144" y="66"/>
                  </a:cubicBezTo>
                  <a:cubicBezTo>
                    <a:pt x="143" y="67"/>
                    <a:pt x="143" y="67"/>
                    <a:pt x="144" y="68"/>
                  </a:cubicBezTo>
                  <a:cubicBezTo>
                    <a:pt x="144" y="68"/>
                    <a:pt x="145" y="68"/>
                    <a:pt x="145" y="67"/>
                  </a:cubicBezTo>
                  <a:cubicBezTo>
                    <a:pt x="146" y="67"/>
                    <a:pt x="146" y="68"/>
                    <a:pt x="147" y="67"/>
                  </a:cubicBezTo>
                  <a:cubicBezTo>
                    <a:pt x="147" y="67"/>
                    <a:pt x="148" y="68"/>
                    <a:pt x="148" y="67"/>
                  </a:cubicBezTo>
                  <a:cubicBezTo>
                    <a:pt x="148" y="67"/>
                    <a:pt x="149" y="68"/>
                    <a:pt x="149" y="67"/>
                  </a:cubicBezTo>
                  <a:cubicBezTo>
                    <a:pt x="149" y="67"/>
                    <a:pt x="150" y="68"/>
                    <a:pt x="150" y="67"/>
                  </a:cubicBezTo>
                  <a:cubicBezTo>
                    <a:pt x="150" y="67"/>
                    <a:pt x="150" y="66"/>
                    <a:pt x="150" y="66"/>
                  </a:cubicBezTo>
                  <a:cubicBezTo>
                    <a:pt x="150" y="66"/>
                    <a:pt x="150" y="66"/>
                    <a:pt x="150" y="66"/>
                  </a:cubicBezTo>
                  <a:cubicBezTo>
                    <a:pt x="149" y="65"/>
                    <a:pt x="149" y="66"/>
                    <a:pt x="149" y="66"/>
                  </a:cubicBezTo>
                  <a:cubicBezTo>
                    <a:pt x="149" y="66"/>
                    <a:pt x="148" y="66"/>
                    <a:pt x="148" y="67"/>
                  </a:cubicBezTo>
                  <a:cubicBezTo>
                    <a:pt x="148" y="67"/>
                    <a:pt x="148" y="66"/>
                    <a:pt x="147" y="66"/>
                  </a:cubicBezTo>
                  <a:cubicBezTo>
                    <a:pt x="147" y="66"/>
                    <a:pt x="148" y="66"/>
                    <a:pt x="148" y="66"/>
                  </a:cubicBezTo>
                  <a:cubicBezTo>
                    <a:pt x="148" y="65"/>
                    <a:pt x="147" y="65"/>
                    <a:pt x="147" y="65"/>
                  </a:cubicBezTo>
                  <a:cubicBezTo>
                    <a:pt x="147" y="65"/>
                    <a:pt x="147" y="65"/>
                    <a:pt x="146" y="65"/>
                  </a:cubicBezTo>
                  <a:cubicBezTo>
                    <a:pt x="146" y="64"/>
                    <a:pt x="146" y="64"/>
                    <a:pt x="146" y="64"/>
                  </a:cubicBezTo>
                  <a:cubicBezTo>
                    <a:pt x="146" y="64"/>
                    <a:pt x="146" y="64"/>
                    <a:pt x="146" y="64"/>
                  </a:cubicBezTo>
                  <a:cubicBezTo>
                    <a:pt x="146" y="64"/>
                    <a:pt x="146" y="64"/>
                    <a:pt x="146" y="65"/>
                  </a:cubicBezTo>
                  <a:cubicBezTo>
                    <a:pt x="146" y="64"/>
                    <a:pt x="146" y="64"/>
                    <a:pt x="146" y="64"/>
                  </a:cubicBezTo>
                  <a:cubicBezTo>
                    <a:pt x="146" y="64"/>
                    <a:pt x="145" y="63"/>
                    <a:pt x="146" y="63"/>
                  </a:cubicBezTo>
                  <a:cubicBezTo>
                    <a:pt x="146" y="63"/>
                    <a:pt x="145" y="63"/>
                    <a:pt x="145" y="62"/>
                  </a:cubicBezTo>
                  <a:cubicBezTo>
                    <a:pt x="145" y="62"/>
                    <a:pt x="145" y="63"/>
                    <a:pt x="146" y="62"/>
                  </a:cubicBezTo>
                  <a:cubicBezTo>
                    <a:pt x="146" y="62"/>
                    <a:pt x="146" y="63"/>
                    <a:pt x="146" y="62"/>
                  </a:cubicBezTo>
                  <a:cubicBezTo>
                    <a:pt x="147" y="61"/>
                    <a:pt x="145" y="61"/>
                    <a:pt x="145" y="61"/>
                  </a:cubicBezTo>
                  <a:cubicBezTo>
                    <a:pt x="145" y="61"/>
                    <a:pt x="145" y="61"/>
                    <a:pt x="144" y="60"/>
                  </a:cubicBezTo>
                  <a:cubicBezTo>
                    <a:pt x="144" y="60"/>
                    <a:pt x="142" y="60"/>
                    <a:pt x="141" y="61"/>
                  </a:cubicBezTo>
                  <a:cubicBezTo>
                    <a:pt x="141" y="61"/>
                    <a:pt x="142" y="59"/>
                    <a:pt x="143" y="60"/>
                  </a:cubicBezTo>
                  <a:cubicBezTo>
                    <a:pt x="143" y="60"/>
                    <a:pt x="144" y="59"/>
                    <a:pt x="145" y="59"/>
                  </a:cubicBezTo>
                  <a:cubicBezTo>
                    <a:pt x="145" y="59"/>
                    <a:pt x="148" y="60"/>
                    <a:pt x="149" y="61"/>
                  </a:cubicBezTo>
                  <a:cubicBezTo>
                    <a:pt x="150" y="62"/>
                    <a:pt x="151" y="62"/>
                    <a:pt x="151" y="62"/>
                  </a:cubicBezTo>
                  <a:cubicBezTo>
                    <a:pt x="151" y="62"/>
                    <a:pt x="153" y="61"/>
                    <a:pt x="154" y="62"/>
                  </a:cubicBezTo>
                  <a:cubicBezTo>
                    <a:pt x="154" y="62"/>
                    <a:pt x="155" y="61"/>
                    <a:pt x="155" y="61"/>
                  </a:cubicBezTo>
                  <a:cubicBezTo>
                    <a:pt x="155" y="61"/>
                    <a:pt x="155" y="60"/>
                    <a:pt x="155" y="60"/>
                  </a:cubicBezTo>
                  <a:cubicBezTo>
                    <a:pt x="155" y="59"/>
                    <a:pt x="155" y="59"/>
                    <a:pt x="154" y="59"/>
                  </a:cubicBezTo>
                  <a:cubicBezTo>
                    <a:pt x="154" y="59"/>
                    <a:pt x="154" y="58"/>
                    <a:pt x="154" y="58"/>
                  </a:cubicBezTo>
                  <a:cubicBezTo>
                    <a:pt x="154" y="58"/>
                    <a:pt x="154" y="58"/>
                    <a:pt x="154" y="58"/>
                  </a:cubicBezTo>
                  <a:cubicBezTo>
                    <a:pt x="153" y="57"/>
                    <a:pt x="153" y="57"/>
                    <a:pt x="153" y="57"/>
                  </a:cubicBezTo>
                  <a:cubicBezTo>
                    <a:pt x="153" y="57"/>
                    <a:pt x="153" y="57"/>
                    <a:pt x="153" y="56"/>
                  </a:cubicBezTo>
                  <a:cubicBezTo>
                    <a:pt x="152" y="56"/>
                    <a:pt x="152" y="56"/>
                    <a:pt x="152" y="56"/>
                  </a:cubicBezTo>
                  <a:cubicBezTo>
                    <a:pt x="151" y="55"/>
                    <a:pt x="151" y="55"/>
                    <a:pt x="151" y="55"/>
                  </a:cubicBezTo>
                  <a:cubicBezTo>
                    <a:pt x="151" y="55"/>
                    <a:pt x="151" y="55"/>
                    <a:pt x="151" y="55"/>
                  </a:cubicBezTo>
                  <a:cubicBezTo>
                    <a:pt x="151" y="55"/>
                    <a:pt x="151" y="54"/>
                    <a:pt x="151" y="53"/>
                  </a:cubicBezTo>
                  <a:cubicBezTo>
                    <a:pt x="151" y="52"/>
                    <a:pt x="150" y="52"/>
                    <a:pt x="150" y="52"/>
                  </a:cubicBezTo>
                  <a:cubicBezTo>
                    <a:pt x="150" y="52"/>
                    <a:pt x="150" y="50"/>
                    <a:pt x="149" y="50"/>
                  </a:cubicBezTo>
                  <a:cubicBezTo>
                    <a:pt x="149" y="49"/>
                    <a:pt x="148" y="47"/>
                    <a:pt x="148" y="47"/>
                  </a:cubicBezTo>
                  <a:cubicBezTo>
                    <a:pt x="148" y="47"/>
                    <a:pt x="148" y="48"/>
                    <a:pt x="147" y="48"/>
                  </a:cubicBezTo>
                  <a:cubicBezTo>
                    <a:pt x="147" y="48"/>
                    <a:pt x="147" y="48"/>
                    <a:pt x="147" y="49"/>
                  </a:cubicBezTo>
                  <a:cubicBezTo>
                    <a:pt x="147" y="49"/>
                    <a:pt x="146" y="49"/>
                    <a:pt x="146" y="49"/>
                  </a:cubicBezTo>
                  <a:cubicBezTo>
                    <a:pt x="145" y="49"/>
                    <a:pt x="145" y="48"/>
                    <a:pt x="144" y="48"/>
                  </a:cubicBezTo>
                  <a:cubicBezTo>
                    <a:pt x="144" y="48"/>
                    <a:pt x="143" y="47"/>
                    <a:pt x="144" y="46"/>
                  </a:cubicBezTo>
                  <a:cubicBezTo>
                    <a:pt x="144" y="46"/>
                    <a:pt x="144" y="46"/>
                    <a:pt x="144" y="45"/>
                  </a:cubicBezTo>
                  <a:cubicBezTo>
                    <a:pt x="144" y="45"/>
                    <a:pt x="143" y="45"/>
                    <a:pt x="143" y="45"/>
                  </a:cubicBezTo>
                  <a:cubicBezTo>
                    <a:pt x="143" y="45"/>
                    <a:pt x="143" y="45"/>
                    <a:pt x="142" y="44"/>
                  </a:cubicBezTo>
                  <a:cubicBezTo>
                    <a:pt x="142" y="44"/>
                    <a:pt x="142" y="44"/>
                    <a:pt x="142" y="43"/>
                  </a:cubicBezTo>
                  <a:cubicBezTo>
                    <a:pt x="141" y="43"/>
                    <a:pt x="141" y="42"/>
                    <a:pt x="141" y="42"/>
                  </a:cubicBezTo>
                  <a:cubicBezTo>
                    <a:pt x="141" y="42"/>
                    <a:pt x="140" y="41"/>
                    <a:pt x="140" y="41"/>
                  </a:cubicBezTo>
                  <a:cubicBezTo>
                    <a:pt x="139" y="41"/>
                    <a:pt x="139" y="41"/>
                    <a:pt x="138" y="41"/>
                  </a:cubicBezTo>
                  <a:cubicBezTo>
                    <a:pt x="138" y="41"/>
                    <a:pt x="138" y="40"/>
                    <a:pt x="137" y="40"/>
                  </a:cubicBezTo>
                  <a:cubicBezTo>
                    <a:pt x="136" y="40"/>
                    <a:pt x="135" y="39"/>
                    <a:pt x="136" y="41"/>
                  </a:cubicBezTo>
                  <a:cubicBezTo>
                    <a:pt x="136" y="42"/>
                    <a:pt x="135" y="42"/>
                    <a:pt x="135" y="42"/>
                  </a:cubicBezTo>
                  <a:cubicBezTo>
                    <a:pt x="135" y="42"/>
                    <a:pt x="136" y="42"/>
                    <a:pt x="136" y="43"/>
                  </a:cubicBezTo>
                  <a:cubicBezTo>
                    <a:pt x="136" y="43"/>
                    <a:pt x="136" y="43"/>
                    <a:pt x="135" y="43"/>
                  </a:cubicBezTo>
                  <a:cubicBezTo>
                    <a:pt x="135" y="44"/>
                    <a:pt x="135" y="44"/>
                    <a:pt x="135" y="44"/>
                  </a:cubicBezTo>
                  <a:cubicBezTo>
                    <a:pt x="135" y="44"/>
                    <a:pt x="135" y="44"/>
                    <a:pt x="135" y="44"/>
                  </a:cubicBezTo>
                  <a:cubicBezTo>
                    <a:pt x="135" y="44"/>
                    <a:pt x="135" y="44"/>
                    <a:pt x="134" y="44"/>
                  </a:cubicBezTo>
                  <a:cubicBezTo>
                    <a:pt x="135" y="45"/>
                    <a:pt x="135" y="45"/>
                    <a:pt x="136" y="45"/>
                  </a:cubicBezTo>
                  <a:cubicBezTo>
                    <a:pt x="136" y="45"/>
                    <a:pt x="136" y="46"/>
                    <a:pt x="136" y="47"/>
                  </a:cubicBezTo>
                  <a:cubicBezTo>
                    <a:pt x="136" y="48"/>
                    <a:pt x="134" y="49"/>
                    <a:pt x="134" y="49"/>
                  </a:cubicBezTo>
                  <a:cubicBezTo>
                    <a:pt x="134" y="48"/>
                    <a:pt x="133" y="48"/>
                    <a:pt x="132" y="48"/>
                  </a:cubicBezTo>
                  <a:cubicBezTo>
                    <a:pt x="132" y="49"/>
                    <a:pt x="132" y="49"/>
                    <a:pt x="132" y="49"/>
                  </a:cubicBezTo>
                  <a:cubicBezTo>
                    <a:pt x="133" y="49"/>
                    <a:pt x="133" y="50"/>
                    <a:pt x="133" y="50"/>
                  </a:cubicBezTo>
                  <a:cubicBezTo>
                    <a:pt x="133" y="50"/>
                    <a:pt x="133" y="51"/>
                    <a:pt x="133" y="51"/>
                  </a:cubicBezTo>
                  <a:cubicBezTo>
                    <a:pt x="133" y="51"/>
                    <a:pt x="133" y="52"/>
                    <a:pt x="132" y="52"/>
                  </a:cubicBezTo>
                  <a:cubicBezTo>
                    <a:pt x="132" y="52"/>
                    <a:pt x="132" y="52"/>
                    <a:pt x="132" y="52"/>
                  </a:cubicBezTo>
                  <a:cubicBezTo>
                    <a:pt x="132" y="52"/>
                    <a:pt x="131" y="52"/>
                    <a:pt x="131" y="52"/>
                  </a:cubicBezTo>
                  <a:cubicBezTo>
                    <a:pt x="131" y="52"/>
                    <a:pt x="131" y="52"/>
                    <a:pt x="131" y="52"/>
                  </a:cubicBezTo>
                  <a:cubicBezTo>
                    <a:pt x="131" y="51"/>
                    <a:pt x="130" y="51"/>
                    <a:pt x="130" y="51"/>
                  </a:cubicBezTo>
                  <a:cubicBezTo>
                    <a:pt x="131" y="51"/>
                    <a:pt x="131" y="51"/>
                    <a:pt x="131" y="51"/>
                  </a:cubicBezTo>
                  <a:cubicBezTo>
                    <a:pt x="131" y="51"/>
                    <a:pt x="131" y="50"/>
                    <a:pt x="131" y="50"/>
                  </a:cubicBezTo>
                  <a:cubicBezTo>
                    <a:pt x="131" y="50"/>
                    <a:pt x="130" y="50"/>
                    <a:pt x="130" y="49"/>
                  </a:cubicBezTo>
                  <a:cubicBezTo>
                    <a:pt x="130" y="49"/>
                    <a:pt x="130" y="49"/>
                    <a:pt x="130" y="49"/>
                  </a:cubicBezTo>
                  <a:cubicBezTo>
                    <a:pt x="130" y="49"/>
                    <a:pt x="130" y="48"/>
                    <a:pt x="130" y="48"/>
                  </a:cubicBezTo>
                  <a:cubicBezTo>
                    <a:pt x="131" y="47"/>
                    <a:pt x="129" y="46"/>
                    <a:pt x="129" y="46"/>
                  </a:cubicBezTo>
                  <a:cubicBezTo>
                    <a:pt x="129" y="46"/>
                    <a:pt x="127" y="46"/>
                    <a:pt x="127" y="45"/>
                  </a:cubicBezTo>
                  <a:cubicBezTo>
                    <a:pt x="126" y="45"/>
                    <a:pt x="125" y="45"/>
                    <a:pt x="124" y="43"/>
                  </a:cubicBezTo>
                  <a:cubicBezTo>
                    <a:pt x="124" y="42"/>
                    <a:pt x="123" y="42"/>
                    <a:pt x="123" y="42"/>
                  </a:cubicBezTo>
                  <a:cubicBezTo>
                    <a:pt x="123" y="42"/>
                    <a:pt x="122" y="42"/>
                    <a:pt x="121" y="41"/>
                  </a:cubicBezTo>
                  <a:cubicBezTo>
                    <a:pt x="120" y="41"/>
                    <a:pt x="120" y="39"/>
                    <a:pt x="120" y="39"/>
                  </a:cubicBezTo>
                  <a:cubicBezTo>
                    <a:pt x="119" y="39"/>
                    <a:pt x="119" y="39"/>
                    <a:pt x="118" y="39"/>
                  </a:cubicBezTo>
                  <a:cubicBezTo>
                    <a:pt x="118" y="39"/>
                    <a:pt x="118" y="37"/>
                    <a:pt x="120" y="36"/>
                  </a:cubicBezTo>
                  <a:cubicBezTo>
                    <a:pt x="121" y="36"/>
                    <a:pt x="123" y="35"/>
                    <a:pt x="124" y="35"/>
                  </a:cubicBezTo>
                  <a:cubicBezTo>
                    <a:pt x="124" y="35"/>
                    <a:pt x="124" y="35"/>
                    <a:pt x="124" y="34"/>
                  </a:cubicBezTo>
                  <a:cubicBezTo>
                    <a:pt x="124" y="34"/>
                    <a:pt x="125" y="35"/>
                    <a:pt x="125" y="34"/>
                  </a:cubicBezTo>
                  <a:cubicBezTo>
                    <a:pt x="125" y="34"/>
                    <a:pt x="126" y="35"/>
                    <a:pt x="127" y="34"/>
                  </a:cubicBezTo>
                  <a:cubicBezTo>
                    <a:pt x="127" y="34"/>
                    <a:pt x="128" y="34"/>
                    <a:pt x="128" y="33"/>
                  </a:cubicBezTo>
                  <a:cubicBezTo>
                    <a:pt x="128" y="33"/>
                    <a:pt x="129" y="33"/>
                    <a:pt x="129" y="33"/>
                  </a:cubicBezTo>
                  <a:cubicBezTo>
                    <a:pt x="130" y="32"/>
                    <a:pt x="129" y="32"/>
                    <a:pt x="129" y="32"/>
                  </a:cubicBezTo>
                  <a:cubicBezTo>
                    <a:pt x="129" y="32"/>
                    <a:pt x="130" y="32"/>
                    <a:pt x="130" y="33"/>
                  </a:cubicBezTo>
                  <a:cubicBezTo>
                    <a:pt x="130" y="33"/>
                    <a:pt x="130" y="33"/>
                    <a:pt x="130" y="33"/>
                  </a:cubicBezTo>
                  <a:cubicBezTo>
                    <a:pt x="130" y="34"/>
                    <a:pt x="130" y="33"/>
                    <a:pt x="129" y="33"/>
                  </a:cubicBezTo>
                  <a:cubicBezTo>
                    <a:pt x="129" y="34"/>
                    <a:pt x="128" y="35"/>
                    <a:pt x="128" y="35"/>
                  </a:cubicBezTo>
                  <a:cubicBezTo>
                    <a:pt x="128" y="35"/>
                    <a:pt x="128" y="35"/>
                    <a:pt x="127" y="35"/>
                  </a:cubicBezTo>
                  <a:cubicBezTo>
                    <a:pt x="127" y="35"/>
                    <a:pt x="128" y="36"/>
                    <a:pt x="129" y="36"/>
                  </a:cubicBezTo>
                  <a:cubicBezTo>
                    <a:pt x="129" y="36"/>
                    <a:pt x="129" y="36"/>
                    <a:pt x="129" y="37"/>
                  </a:cubicBezTo>
                  <a:cubicBezTo>
                    <a:pt x="129" y="37"/>
                    <a:pt x="130" y="36"/>
                    <a:pt x="130" y="36"/>
                  </a:cubicBezTo>
                  <a:cubicBezTo>
                    <a:pt x="130" y="36"/>
                    <a:pt x="131" y="37"/>
                    <a:pt x="131" y="36"/>
                  </a:cubicBezTo>
                  <a:cubicBezTo>
                    <a:pt x="131" y="36"/>
                    <a:pt x="131" y="36"/>
                    <a:pt x="132" y="37"/>
                  </a:cubicBezTo>
                  <a:cubicBezTo>
                    <a:pt x="132" y="37"/>
                    <a:pt x="133" y="37"/>
                    <a:pt x="133" y="37"/>
                  </a:cubicBezTo>
                  <a:cubicBezTo>
                    <a:pt x="133" y="37"/>
                    <a:pt x="133" y="38"/>
                    <a:pt x="134" y="38"/>
                  </a:cubicBezTo>
                  <a:cubicBezTo>
                    <a:pt x="134" y="38"/>
                    <a:pt x="135" y="38"/>
                    <a:pt x="135" y="38"/>
                  </a:cubicBezTo>
                  <a:cubicBezTo>
                    <a:pt x="135" y="38"/>
                    <a:pt x="134" y="37"/>
                    <a:pt x="133" y="37"/>
                  </a:cubicBezTo>
                  <a:cubicBezTo>
                    <a:pt x="133" y="37"/>
                    <a:pt x="133" y="36"/>
                    <a:pt x="132" y="35"/>
                  </a:cubicBezTo>
                  <a:cubicBezTo>
                    <a:pt x="132" y="35"/>
                    <a:pt x="132" y="35"/>
                    <a:pt x="132" y="35"/>
                  </a:cubicBezTo>
                  <a:cubicBezTo>
                    <a:pt x="132" y="35"/>
                    <a:pt x="131" y="35"/>
                    <a:pt x="131" y="34"/>
                  </a:cubicBezTo>
                  <a:cubicBezTo>
                    <a:pt x="131" y="34"/>
                    <a:pt x="131" y="35"/>
                    <a:pt x="132" y="35"/>
                  </a:cubicBezTo>
                  <a:cubicBezTo>
                    <a:pt x="132" y="35"/>
                    <a:pt x="132" y="33"/>
                    <a:pt x="131" y="33"/>
                  </a:cubicBezTo>
                  <a:cubicBezTo>
                    <a:pt x="131" y="33"/>
                    <a:pt x="132" y="33"/>
                    <a:pt x="132" y="34"/>
                  </a:cubicBezTo>
                  <a:cubicBezTo>
                    <a:pt x="132" y="34"/>
                    <a:pt x="132" y="34"/>
                    <a:pt x="132" y="33"/>
                  </a:cubicBezTo>
                  <a:cubicBezTo>
                    <a:pt x="132" y="33"/>
                    <a:pt x="133" y="34"/>
                    <a:pt x="134" y="34"/>
                  </a:cubicBezTo>
                  <a:cubicBezTo>
                    <a:pt x="134" y="34"/>
                    <a:pt x="135" y="33"/>
                    <a:pt x="134" y="33"/>
                  </a:cubicBezTo>
                  <a:cubicBezTo>
                    <a:pt x="133" y="32"/>
                    <a:pt x="133" y="31"/>
                    <a:pt x="133" y="31"/>
                  </a:cubicBezTo>
                  <a:cubicBezTo>
                    <a:pt x="133" y="31"/>
                    <a:pt x="134" y="32"/>
                    <a:pt x="135" y="32"/>
                  </a:cubicBezTo>
                  <a:cubicBezTo>
                    <a:pt x="135" y="32"/>
                    <a:pt x="135" y="31"/>
                    <a:pt x="134" y="31"/>
                  </a:cubicBezTo>
                  <a:cubicBezTo>
                    <a:pt x="134" y="31"/>
                    <a:pt x="134" y="30"/>
                    <a:pt x="134" y="30"/>
                  </a:cubicBezTo>
                  <a:cubicBezTo>
                    <a:pt x="134" y="30"/>
                    <a:pt x="134" y="30"/>
                    <a:pt x="135" y="30"/>
                  </a:cubicBezTo>
                  <a:cubicBezTo>
                    <a:pt x="135" y="30"/>
                    <a:pt x="135" y="31"/>
                    <a:pt x="135" y="31"/>
                  </a:cubicBezTo>
                  <a:cubicBezTo>
                    <a:pt x="136" y="31"/>
                    <a:pt x="136" y="31"/>
                    <a:pt x="136" y="31"/>
                  </a:cubicBezTo>
                  <a:cubicBezTo>
                    <a:pt x="136" y="31"/>
                    <a:pt x="136" y="31"/>
                    <a:pt x="137" y="31"/>
                  </a:cubicBezTo>
                  <a:cubicBezTo>
                    <a:pt x="137" y="31"/>
                    <a:pt x="137" y="31"/>
                    <a:pt x="137" y="31"/>
                  </a:cubicBezTo>
                  <a:cubicBezTo>
                    <a:pt x="138" y="31"/>
                    <a:pt x="138" y="31"/>
                    <a:pt x="138" y="31"/>
                  </a:cubicBezTo>
                  <a:cubicBezTo>
                    <a:pt x="138" y="32"/>
                    <a:pt x="138" y="32"/>
                    <a:pt x="139" y="32"/>
                  </a:cubicBezTo>
                  <a:cubicBezTo>
                    <a:pt x="139" y="33"/>
                    <a:pt x="139" y="33"/>
                    <a:pt x="140" y="33"/>
                  </a:cubicBezTo>
                  <a:cubicBezTo>
                    <a:pt x="140" y="33"/>
                    <a:pt x="140" y="34"/>
                    <a:pt x="140" y="34"/>
                  </a:cubicBezTo>
                  <a:cubicBezTo>
                    <a:pt x="140" y="34"/>
                    <a:pt x="140" y="34"/>
                    <a:pt x="141" y="34"/>
                  </a:cubicBezTo>
                  <a:cubicBezTo>
                    <a:pt x="141" y="35"/>
                    <a:pt x="141" y="35"/>
                    <a:pt x="141" y="36"/>
                  </a:cubicBezTo>
                  <a:cubicBezTo>
                    <a:pt x="141" y="35"/>
                    <a:pt x="141" y="35"/>
                    <a:pt x="142" y="35"/>
                  </a:cubicBezTo>
                  <a:cubicBezTo>
                    <a:pt x="142" y="36"/>
                    <a:pt x="142" y="36"/>
                    <a:pt x="142" y="36"/>
                  </a:cubicBezTo>
                  <a:cubicBezTo>
                    <a:pt x="142" y="36"/>
                    <a:pt x="142" y="36"/>
                    <a:pt x="142" y="37"/>
                  </a:cubicBezTo>
                  <a:cubicBezTo>
                    <a:pt x="142" y="37"/>
                    <a:pt x="141" y="37"/>
                    <a:pt x="141" y="37"/>
                  </a:cubicBezTo>
                  <a:cubicBezTo>
                    <a:pt x="141" y="37"/>
                    <a:pt x="140" y="37"/>
                    <a:pt x="140" y="37"/>
                  </a:cubicBezTo>
                  <a:cubicBezTo>
                    <a:pt x="140" y="38"/>
                    <a:pt x="140" y="38"/>
                    <a:pt x="140" y="38"/>
                  </a:cubicBezTo>
                  <a:cubicBezTo>
                    <a:pt x="140" y="38"/>
                    <a:pt x="139" y="38"/>
                    <a:pt x="139" y="37"/>
                  </a:cubicBezTo>
                  <a:cubicBezTo>
                    <a:pt x="138" y="37"/>
                    <a:pt x="138" y="37"/>
                    <a:pt x="137" y="37"/>
                  </a:cubicBezTo>
                  <a:cubicBezTo>
                    <a:pt x="137" y="37"/>
                    <a:pt x="137" y="37"/>
                    <a:pt x="137" y="37"/>
                  </a:cubicBezTo>
                  <a:cubicBezTo>
                    <a:pt x="136" y="37"/>
                    <a:pt x="136" y="37"/>
                    <a:pt x="136" y="38"/>
                  </a:cubicBezTo>
                  <a:cubicBezTo>
                    <a:pt x="137" y="38"/>
                    <a:pt x="137" y="38"/>
                    <a:pt x="137" y="38"/>
                  </a:cubicBezTo>
                  <a:cubicBezTo>
                    <a:pt x="138" y="38"/>
                    <a:pt x="138" y="39"/>
                    <a:pt x="138" y="39"/>
                  </a:cubicBezTo>
                  <a:cubicBezTo>
                    <a:pt x="138" y="39"/>
                    <a:pt x="138" y="39"/>
                    <a:pt x="139" y="39"/>
                  </a:cubicBezTo>
                  <a:cubicBezTo>
                    <a:pt x="139" y="39"/>
                    <a:pt x="140" y="39"/>
                    <a:pt x="140" y="39"/>
                  </a:cubicBezTo>
                  <a:cubicBezTo>
                    <a:pt x="140" y="40"/>
                    <a:pt x="141" y="40"/>
                    <a:pt x="141" y="40"/>
                  </a:cubicBezTo>
                  <a:cubicBezTo>
                    <a:pt x="141" y="41"/>
                    <a:pt x="142" y="41"/>
                    <a:pt x="142" y="41"/>
                  </a:cubicBezTo>
                  <a:cubicBezTo>
                    <a:pt x="142" y="41"/>
                    <a:pt x="142" y="42"/>
                    <a:pt x="142" y="42"/>
                  </a:cubicBezTo>
                  <a:cubicBezTo>
                    <a:pt x="142" y="42"/>
                    <a:pt x="142" y="42"/>
                    <a:pt x="142" y="42"/>
                  </a:cubicBezTo>
                  <a:cubicBezTo>
                    <a:pt x="143" y="42"/>
                    <a:pt x="143" y="42"/>
                    <a:pt x="143" y="43"/>
                  </a:cubicBezTo>
                  <a:cubicBezTo>
                    <a:pt x="143" y="43"/>
                    <a:pt x="143" y="43"/>
                    <a:pt x="143" y="43"/>
                  </a:cubicBezTo>
                  <a:cubicBezTo>
                    <a:pt x="144" y="43"/>
                    <a:pt x="144" y="43"/>
                    <a:pt x="144" y="43"/>
                  </a:cubicBezTo>
                  <a:cubicBezTo>
                    <a:pt x="144" y="43"/>
                    <a:pt x="144" y="44"/>
                    <a:pt x="145" y="44"/>
                  </a:cubicBezTo>
                  <a:cubicBezTo>
                    <a:pt x="145" y="44"/>
                    <a:pt x="146" y="45"/>
                    <a:pt x="146" y="45"/>
                  </a:cubicBezTo>
                  <a:cubicBezTo>
                    <a:pt x="147" y="45"/>
                    <a:pt x="147" y="45"/>
                    <a:pt x="147" y="45"/>
                  </a:cubicBezTo>
                  <a:cubicBezTo>
                    <a:pt x="147" y="45"/>
                    <a:pt x="147" y="45"/>
                    <a:pt x="147" y="45"/>
                  </a:cubicBezTo>
                  <a:cubicBezTo>
                    <a:pt x="146" y="44"/>
                    <a:pt x="146" y="44"/>
                    <a:pt x="146" y="44"/>
                  </a:cubicBezTo>
                  <a:cubicBezTo>
                    <a:pt x="146" y="43"/>
                    <a:pt x="146" y="43"/>
                    <a:pt x="145" y="43"/>
                  </a:cubicBezTo>
                  <a:cubicBezTo>
                    <a:pt x="146" y="43"/>
                    <a:pt x="146" y="43"/>
                    <a:pt x="146" y="43"/>
                  </a:cubicBezTo>
                  <a:cubicBezTo>
                    <a:pt x="147" y="44"/>
                    <a:pt x="147" y="44"/>
                    <a:pt x="147" y="44"/>
                  </a:cubicBezTo>
                  <a:cubicBezTo>
                    <a:pt x="147" y="44"/>
                    <a:pt x="147" y="44"/>
                    <a:pt x="148" y="45"/>
                  </a:cubicBezTo>
                  <a:cubicBezTo>
                    <a:pt x="148" y="45"/>
                    <a:pt x="148" y="45"/>
                    <a:pt x="148" y="45"/>
                  </a:cubicBezTo>
                  <a:cubicBezTo>
                    <a:pt x="148" y="45"/>
                    <a:pt x="148" y="46"/>
                    <a:pt x="149" y="46"/>
                  </a:cubicBezTo>
                  <a:cubicBezTo>
                    <a:pt x="149" y="45"/>
                    <a:pt x="148" y="45"/>
                    <a:pt x="148" y="45"/>
                  </a:cubicBezTo>
                  <a:cubicBezTo>
                    <a:pt x="148" y="45"/>
                    <a:pt x="148" y="45"/>
                    <a:pt x="148" y="44"/>
                  </a:cubicBezTo>
                  <a:cubicBezTo>
                    <a:pt x="149" y="44"/>
                    <a:pt x="149" y="44"/>
                    <a:pt x="149" y="44"/>
                  </a:cubicBezTo>
                  <a:cubicBezTo>
                    <a:pt x="149" y="44"/>
                    <a:pt x="149" y="44"/>
                    <a:pt x="149" y="44"/>
                  </a:cubicBezTo>
                  <a:cubicBezTo>
                    <a:pt x="149" y="44"/>
                    <a:pt x="149" y="44"/>
                    <a:pt x="149" y="44"/>
                  </a:cubicBezTo>
                  <a:cubicBezTo>
                    <a:pt x="149" y="43"/>
                    <a:pt x="149" y="43"/>
                    <a:pt x="149" y="43"/>
                  </a:cubicBezTo>
                  <a:cubicBezTo>
                    <a:pt x="148" y="43"/>
                    <a:pt x="148" y="43"/>
                    <a:pt x="148" y="43"/>
                  </a:cubicBezTo>
                  <a:cubicBezTo>
                    <a:pt x="148" y="43"/>
                    <a:pt x="148" y="43"/>
                    <a:pt x="148" y="42"/>
                  </a:cubicBezTo>
                  <a:cubicBezTo>
                    <a:pt x="148" y="42"/>
                    <a:pt x="148" y="42"/>
                    <a:pt x="147" y="42"/>
                  </a:cubicBezTo>
                  <a:cubicBezTo>
                    <a:pt x="147" y="42"/>
                    <a:pt x="147" y="41"/>
                    <a:pt x="147" y="41"/>
                  </a:cubicBezTo>
                  <a:cubicBezTo>
                    <a:pt x="147" y="41"/>
                    <a:pt x="147" y="41"/>
                    <a:pt x="147" y="40"/>
                  </a:cubicBezTo>
                  <a:cubicBezTo>
                    <a:pt x="147" y="40"/>
                    <a:pt x="147" y="40"/>
                    <a:pt x="147" y="40"/>
                  </a:cubicBezTo>
                  <a:cubicBezTo>
                    <a:pt x="147" y="40"/>
                    <a:pt x="147" y="40"/>
                    <a:pt x="147" y="40"/>
                  </a:cubicBezTo>
                  <a:cubicBezTo>
                    <a:pt x="148" y="40"/>
                    <a:pt x="148" y="41"/>
                    <a:pt x="148" y="41"/>
                  </a:cubicBezTo>
                  <a:cubicBezTo>
                    <a:pt x="148" y="41"/>
                    <a:pt x="148" y="41"/>
                    <a:pt x="148" y="41"/>
                  </a:cubicBezTo>
                  <a:cubicBezTo>
                    <a:pt x="148" y="42"/>
                    <a:pt x="148" y="42"/>
                    <a:pt x="148" y="42"/>
                  </a:cubicBezTo>
                  <a:cubicBezTo>
                    <a:pt x="149" y="42"/>
                    <a:pt x="149" y="42"/>
                    <a:pt x="149" y="42"/>
                  </a:cubicBezTo>
                  <a:cubicBezTo>
                    <a:pt x="149" y="43"/>
                    <a:pt x="149" y="43"/>
                    <a:pt x="149" y="43"/>
                  </a:cubicBezTo>
                  <a:cubicBezTo>
                    <a:pt x="149" y="43"/>
                    <a:pt x="150" y="43"/>
                    <a:pt x="150" y="43"/>
                  </a:cubicBezTo>
                  <a:cubicBezTo>
                    <a:pt x="150" y="43"/>
                    <a:pt x="150" y="43"/>
                    <a:pt x="150" y="42"/>
                  </a:cubicBezTo>
                  <a:cubicBezTo>
                    <a:pt x="150" y="43"/>
                    <a:pt x="150" y="43"/>
                    <a:pt x="151" y="43"/>
                  </a:cubicBezTo>
                  <a:cubicBezTo>
                    <a:pt x="151" y="43"/>
                    <a:pt x="151" y="43"/>
                    <a:pt x="151" y="42"/>
                  </a:cubicBezTo>
                  <a:cubicBezTo>
                    <a:pt x="151" y="42"/>
                    <a:pt x="152" y="42"/>
                    <a:pt x="152" y="42"/>
                  </a:cubicBezTo>
                  <a:cubicBezTo>
                    <a:pt x="152" y="42"/>
                    <a:pt x="151" y="41"/>
                    <a:pt x="150" y="41"/>
                  </a:cubicBezTo>
                  <a:cubicBezTo>
                    <a:pt x="150" y="41"/>
                    <a:pt x="150" y="40"/>
                    <a:pt x="150" y="40"/>
                  </a:cubicBezTo>
                  <a:cubicBezTo>
                    <a:pt x="150" y="40"/>
                    <a:pt x="150" y="40"/>
                    <a:pt x="149" y="39"/>
                  </a:cubicBezTo>
                  <a:cubicBezTo>
                    <a:pt x="149" y="39"/>
                    <a:pt x="149" y="39"/>
                    <a:pt x="148" y="38"/>
                  </a:cubicBezTo>
                  <a:cubicBezTo>
                    <a:pt x="147" y="38"/>
                    <a:pt x="147" y="37"/>
                    <a:pt x="147" y="37"/>
                  </a:cubicBezTo>
                  <a:cubicBezTo>
                    <a:pt x="147" y="37"/>
                    <a:pt x="147" y="37"/>
                    <a:pt x="148" y="37"/>
                  </a:cubicBezTo>
                  <a:cubicBezTo>
                    <a:pt x="147" y="37"/>
                    <a:pt x="147" y="37"/>
                    <a:pt x="147" y="36"/>
                  </a:cubicBezTo>
                  <a:cubicBezTo>
                    <a:pt x="147" y="36"/>
                    <a:pt x="147" y="36"/>
                    <a:pt x="147" y="36"/>
                  </a:cubicBezTo>
                  <a:cubicBezTo>
                    <a:pt x="147" y="35"/>
                    <a:pt x="147" y="35"/>
                    <a:pt x="146" y="35"/>
                  </a:cubicBezTo>
                  <a:cubicBezTo>
                    <a:pt x="146" y="35"/>
                    <a:pt x="146" y="35"/>
                    <a:pt x="146" y="34"/>
                  </a:cubicBezTo>
                  <a:cubicBezTo>
                    <a:pt x="146" y="34"/>
                    <a:pt x="146" y="34"/>
                    <a:pt x="146" y="34"/>
                  </a:cubicBezTo>
                  <a:cubicBezTo>
                    <a:pt x="145" y="34"/>
                    <a:pt x="145" y="34"/>
                    <a:pt x="145" y="33"/>
                  </a:cubicBezTo>
                  <a:cubicBezTo>
                    <a:pt x="145" y="33"/>
                    <a:pt x="145" y="33"/>
                    <a:pt x="144" y="33"/>
                  </a:cubicBezTo>
                  <a:cubicBezTo>
                    <a:pt x="144" y="33"/>
                    <a:pt x="144" y="33"/>
                    <a:pt x="144" y="32"/>
                  </a:cubicBezTo>
                  <a:cubicBezTo>
                    <a:pt x="144" y="32"/>
                    <a:pt x="142" y="31"/>
                    <a:pt x="142" y="31"/>
                  </a:cubicBezTo>
                  <a:cubicBezTo>
                    <a:pt x="142" y="31"/>
                    <a:pt x="142" y="31"/>
                    <a:pt x="142" y="31"/>
                  </a:cubicBezTo>
                  <a:cubicBezTo>
                    <a:pt x="141" y="30"/>
                    <a:pt x="141" y="30"/>
                    <a:pt x="141" y="30"/>
                  </a:cubicBezTo>
                  <a:cubicBezTo>
                    <a:pt x="141" y="30"/>
                    <a:pt x="141" y="30"/>
                    <a:pt x="141" y="29"/>
                  </a:cubicBezTo>
                  <a:cubicBezTo>
                    <a:pt x="140" y="29"/>
                    <a:pt x="140" y="29"/>
                    <a:pt x="140" y="29"/>
                  </a:cubicBezTo>
                  <a:cubicBezTo>
                    <a:pt x="140" y="29"/>
                    <a:pt x="140" y="29"/>
                    <a:pt x="140" y="29"/>
                  </a:cubicBezTo>
                  <a:cubicBezTo>
                    <a:pt x="140" y="29"/>
                    <a:pt x="140" y="29"/>
                    <a:pt x="140" y="29"/>
                  </a:cubicBezTo>
                  <a:cubicBezTo>
                    <a:pt x="140" y="28"/>
                    <a:pt x="139" y="28"/>
                    <a:pt x="139" y="28"/>
                  </a:cubicBezTo>
                  <a:cubicBezTo>
                    <a:pt x="139" y="27"/>
                    <a:pt x="139" y="27"/>
                    <a:pt x="138" y="27"/>
                  </a:cubicBezTo>
                  <a:cubicBezTo>
                    <a:pt x="138" y="27"/>
                    <a:pt x="138" y="27"/>
                    <a:pt x="137" y="27"/>
                  </a:cubicBezTo>
                  <a:cubicBezTo>
                    <a:pt x="137" y="26"/>
                    <a:pt x="136" y="26"/>
                    <a:pt x="136" y="26"/>
                  </a:cubicBezTo>
                  <a:cubicBezTo>
                    <a:pt x="136" y="26"/>
                    <a:pt x="136" y="26"/>
                    <a:pt x="136" y="26"/>
                  </a:cubicBezTo>
                  <a:cubicBezTo>
                    <a:pt x="136" y="27"/>
                    <a:pt x="136" y="27"/>
                    <a:pt x="137" y="27"/>
                  </a:cubicBezTo>
                  <a:cubicBezTo>
                    <a:pt x="137" y="27"/>
                    <a:pt x="137" y="28"/>
                    <a:pt x="137" y="28"/>
                  </a:cubicBezTo>
                  <a:cubicBezTo>
                    <a:pt x="138" y="28"/>
                    <a:pt x="138" y="28"/>
                    <a:pt x="138" y="28"/>
                  </a:cubicBezTo>
                  <a:cubicBezTo>
                    <a:pt x="138" y="28"/>
                    <a:pt x="138" y="28"/>
                    <a:pt x="137" y="28"/>
                  </a:cubicBezTo>
                  <a:cubicBezTo>
                    <a:pt x="137" y="28"/>
                    <a:pt x="137" y="28"/>
                    <a:pt x="136" y="28"/>
                  </a:cubicBezTo>
                  <a:cubicBezTo>
                    <a:pt x="136" y="28"/>
                    <a:pt x="136" y="28"/>
                    <a:pt x="135" y="28"/>
                  </a:cubicBezTo>
                  <a:cubicBezTo>
                    <a:pt x="135" y="28"/>
                    <a:pt x="136" y="28"/>
                    <a:pt x="136" y="27"/>
                  </a:cubicBezTo>
                  <a:cubicBezTo>
                    <a:pt x="136" y="27"/>
                    <a:pt x="136" y="26"/>
                    <a:pt x="136" y="26"/>
                  </a:cubicBezTo>
                  <a:cubicBezTo>
                    <a:pt x="135" y="26"/>
                    <a:pt x="135" y="25"/>
                    <a:pt x="134" y="25"/>
                  </a:cubicBezTo>
                  <a:cubicBezTo>
                    <a:pt x="134" y="25"/>
                    <a:pt x="134" y="25"/>
                    <a:pt x="133" y="25"/>
                  </a:cubicBezTo>
                  <a:cubicBezTo>
                    <a:pt x="133" y="25"/>
                    <a:pt x="133" y="25"/>
                    <a:pt x="132" y="25"/>
                  </a:cubicBezTo>
                  <a:cubicBezTo>
                    <a:pt x="132" y="25"/>
                    <a:pt x="132" y="25"/>
                    <a:pt x="132" y="25"/>
                  </a:cubicBezTo>
                  <a:cubicBezTo>
                    <a:pt x="131" y="25"/>
                    <a:pt x="131" y="26"/>
                    <a:pt x="131" y="26"/>
                  </a:cubicBezTo>
                  <a:cubicBezTo>
                    <a:pt x="132" y="26"/>
                    <a:pt x="132" y="26"/>
                    <a:pt x="132" y="26"/>
                  </a:cubicBezTo>
                  <a:cubicBezTo>
                    <a:pt x="132" y="26"/>
                    <a:pt x="131" y="26"/>
                    <a:pt x="131" y="26"/>
                  </a:cubicBezTo>
                  <a:cubicBezTo>
                    <a:pt x="131" y="26"/>
                    <a:pt x="131" y="27"/>
                    <a:pt x="132" y="27"/>
                  </a:cubicBezTo>
                  <a:cubicBezTo>
                    <a:pt x="132" y="27"/>
                    <a:pt x="130" y="27"/>
                    <a:pt x="131" y="26"/>
                  </a:cubicBezTo>
                  <a:cubicBezTo>
                    <a:pt x="131" y="25"/>
                    <a:pt x="131" y="25"/>
                    <a:pt x="131" y="25"/>
                  </a:cubicBezTo>
                  <a:cubicBezTo>
                    <a:pt x="131" y="25"/>
                    <a:pt x="132" y="24"/>
                    <a:pt x="132" y="24"/>
                  </a:cubicBezTo>
                  <a:cubicBezTo>
                    <a:pt x="132" y="24"/>
                    <a:pt x="131" y="24"/>
                    <a:pt x="130" y="24"/>
                  </a:cubicBezTo>
                  <a:cubicBezTo>
                    <a:pt x="130" y="24"/>
                    <a:pt x="129" y="24"/>
                    <a:pt x="128" y="24"/>
                  </a:cubicBezTo>
                  <a:cubicBezTo>
                    <a:pt x="127" y="25"/>
                    <a:pt x="127" y="26"/>
                    <a:pt x="127" y="26"/>
                  </a:cubicBezTo>
                  <a:cubicBezTo>
                    <a:pt x="128" y="26"/>
                    <a:pt x="128" y="26"/>
                    <a:pt x="129" y="26"/>
                  </a:cubicBezTo>
                  <a:cubicBezTo>
                    <a:pt x="128" y="26"/>
                    <a:pt x="128" y="26"/>
                    <a:pt x="127" y="26"/>
                  </a:cubicBezTo>
                  <a:cubicBezTo>
                    <a:pt x="127" y="26"/>
                    <a:pt x="128" y="27"/>
                    <a:pt x="129" y="27"/>
                  </a:cubicBezTo>
                  <a:cubicBezTo>
                    <a:pt x="129" y="27"/>
                    <a:pt x="129" y="28"/>
                    <a:pt x="130" y="28"/>
                  </a:cubicBezTo>
                  <a:cubicBezTo>
                    <a:pt x="130" y="28"/>
                    <a:pt x="130" y="28"/>
                    <a:pt x="131" y="29"/>
                  </a:cubicBezTo>
                  <a:cubicBezTo>
                    <a:pt x="131" y="29"/>
                    <a:pt x="130" y="31"/>
                    <a:pt x="130" y="31"/>
                  </a:cubicBezTo>
                  <a:cubicBezTo>
                    <a:pt x="130" y="31"/>
                    <a:pt x="130" y="30"/>
                    <a:pt x="129" y="30"/>
                  </a:cubicBezTo>
                  <a:cubicBezTo>
                    <a:pt x="129" y="30"/>
                    <a:pt x="129" y="31"/>
                    <a:pt x="129" y="31"/>
                  </a:cubicBezTo>
                  <a:cubicBezTo>
                    <a:pt x="129" y="31"/>
                    <a:pt x="128" y="31"/>
                    <a:pt x="128" y="30"/>
                  </a:cubicBezTo>
                  <a:cubicBezTo>
                    <a:pt x="128" y="29"/>
                    <a:pt x="129" y="30"/>
                    <a:pt x="128" y="29"/>
                  </a:cubicBezTo>
                  <a:cubicBezTo>
                    <a:pt x="128" y="29"/>
                    <a:pt x="128" y="29"/>
                    <a:pt x="127" y="28"/>
                  </a:cubicBezTo>
                  <a:cubicBezTo>
                    <a:pt x="127" y="28"/>
                    <a:pt x="126" y="28"/>
                    <a:pt x="126" y="29"/>
                  </a:cubicBezTo>
                  <a:cubicBezTo>
                    <a:pt x="126" y="29"/>
                    <a:pt x="125" y="29"/>
                    <a:pt x="126" y="28"/>
                  </a:cubicBezTo>
                  <a:cubicBezTo>
                    <a:pt x="127" y="27"/>
                    <a:pt x="126" y="27"/>
                    <a:pt x="126" y="27"/>
                  </a:cubicBezTo>
                  <a:cubicBezTo>
                    <a:pt x="125" y="27"/>
                    <a:pt x="125" y="27"/>
                    <a:pt x="125" y="27"/>
                  </a:cubicBezTo>
                  <a:cubicBezTo>
                    <a:pt x="125" y="27"/>
                    <a:pt x="125" y="27"/>
                    <a:pt x="124" y="27"/>
                  </a:cubicBezTo>
                  <a:cubicBezTo>
                    <a:pt x="124" y="26"/>
                    <a:pt x="125" y="26"/>
                    <a:pt x="125" y="26"/>
                  </a:cubicBezTo>
                  <a:cubicBezTo>
                    <a:pt x="125" y="26"/>
                    <a:pt x="125" y="26"/>
                    <a:pt x="124" y="25"/>
                  </a:cubicBezTo>
                  <a:cubicBezTo>
                    <a:pt x="124" y="25"/>
                    <a:pt x="124" y="25"/>
                    <a:pt x="123" y="24"/>
                  </a:cubicBezTo>
                  <a:cubicBezTo>
                    <a:pt x="123" y="24"/>
                    <a:pt x="124" y="24"/>
                    <a:pt x="124" y="23"/>
                  </a:cubicBezTo>
                  <a:cubicBezTo>
                    <a:pt x="124" y="23"/>
                    <a:pt x="125" y="23"/>
                    <a:pt x="125" y="23"/>
                  </a:cubicBezTo>
                  <a:cubicBezTo>
                    <a:pt x="125" y="23"/>
                    <a:pt x="125" y="23"/>
                    <a:pt x="126" y="23"/>
                  </a:cubicBezTo>
                  <a:cubicBezTo>
                    <a:pt x="126" y="23"/>
                    <a:pt x="127" y="23"/>
                    <a:pt x="128" y="23"/>
                  </a:cubicBezTo>
                  <a:cubicBezTo>
                    <a:pt x="128" y="23"/>
                    <a:pt x="128" y="22"/>
                    <a:pt x="127" y="22"/>
                  </a:cubicBezTo>
                  <a:cubicBezTo>
                    <a:pt x="126" y="23"/>
                    <a:pt x="126" y="22"/>
                    <a:pt x="126" y="22"/>
                  </a:cubicBezTo>
                  <a:cubicBezTo>
                    <a:pt x="126" y="22"/>
                    <a:pt x="123" y="21"/>
                    <a:pt x="123" y="21"/>
                  </a:cubicBezTo>
                  <a:cubicBezTo>
                    <a:pt x="122" y="21"/>
                    <a:pt x="122" y="22"/>
                    <a:pt x="122" y="22"/>
                  </a:cubicBezTo>
                  <a:cubicBezTo>
                    <a:pt x="122" y="22"/>
                    <a:pt x="122" y="22"/>
                    <a:pt x="122" y="23"/>
                  </a:cubicBezTo>
                  <a:cubicBezTo>
                    <a:pt x="122" y="23"/>
                    <a:pt x="122" y="23"/>
                    <a:pt x="122" y="23"/>
                  </a:cubicBezTo>
                  <a:cubicBezTo>
                    <a:pt x="122" y="23"/>
                    <a:pt x="122" y="23"/>
                    <a:pt x="121" y="24"/>
                  </a:cubicBezTo>
                  <a:cubicBezTo>
                    <a:pt x="121" y="23"/>
                    <a:pt x="121" y="23"/>
                    <a:pt x="121" y="23"/>
                  </a:cubicBezTo>
                  <a:cubicBezTo>
                    <a:pt x="121" y="23"/>
                    <a:pt x="121" y="23"/>
                    <a:pt x="121" y="23"/>
                  </a:cubicBezTo>
                  <a:cubicBezTo>
                    <a:pt x="121" y="22"/>
                    <a:pt x="121" y="22"/>
                    <a:pt x="121" y="21"/>
                  </a:cubicBezTo>
                  <a:cubicBezTo>
                    <a:pt x="121" y="21"/>
                    <a:pt x="121" y="21"/>
                    <a:pt x="120" y="21"/>
                  </a:cubicBezTo>
                  <a:cubicBezTo>
                    <a:pt x="120" y="20"/>
                    <a:pt x="120" y="20"/>
                    <a:pt x="120" y="20"/>
                  </a:cubicBezTo>
                  <a:cubicBezTo>
                    <a:pt x="120" y="20"/>
                    <a:pt x="119" y="20"/>
                    <a:pt x="119" y="20"/>
                  </a:cubicBezTo>
                  <a:cubicBezTo>
                    <a:pt x="118" y="20"/>
                    <a:pt x="118" y="20"/>
                    <a:pt x="118" y="20"/>
                  </a:cubicBezTo>
                  <a:cubicBezTo>
                    <a:pt x="117" y="20"/>
                    <a:pt x="117" y="20"/>
                    <a:pt x="117" y="20"/>
                  </a:cubicBezTo>
                  <a:cubicBezTo>
                    <a:pt x="117" y="20"/>
                    <a:pt x="117" y="20"/>
                    <a:pt x="117" y="21"/>
                  </a:cubicBezTo>
                  <a:cubicBezTo>
                    <a:pt x="117" y="21"/>
                    <a:pt x="117" y="21"/>
                    <a:pt x="117" y="21"/>
                  </a:cubicBezTo>
                  <a:cubicBezTo>
                    <a:pt x="117" y="21"/>
                    <a:pt x="117" y="21"/>
                    <a:pt x="116" y="20"/>
                  </a:cubicBezTo>
                  <a:cubicBezTo>
                    <a:pt x="116" y="20"/>
                    <a:pt x="116" y="20"/>
                    <a:pt x="116" y="21"/>
                  </a:cubicBezTo>
                  <a:cubicBezTo>
                    <a:pt x="115" y="21"/>
                    <a:pt x="115" y="21"/>
                    <a:pt x="115" y="21"/>
                  </a:cubicBezTo>
                  <a:cubicBezTo>
                    <a:pt x="116" y="21"/>
                    <a:pt x="116" y="21"/>
                    <a:pt x="116" y="22"/>
                  </a:cubicBezTo>
                  <a:cubicBezTo>
                    <a:pt x="117" y="22"/>
                    <a:pt x="117" y="22"/>
                    <a:pt x="117" y="22"/>
                  </a:cubicBezTo>
                  <a:cubicBezTo>
                    <a:pt x="118" y="22"/>
                    <a:pt x="118" y="23"/>
                    <a:pt x="118" y="23"/>
                  </a:cubicBezTo>
                  <a:cubicBezTo>
                    <a:pt x="118" y="23"/>
                    <a:pt x="119" y="23"/>
                    <a:pt x="119" y="23"/>
                  </a:cubicBezTo>
                  <a:cubicBezTo>
                    <a:pt x="119" y="23"/>
                    <a:pt x="120" y="23"/>
                    <a:pt x="120" y="23"/>
                  </a:cubicBezTo>
                  <a:cubicBezTo>
                    <a:pt x="120" y="24"/>
                    <a:pt x="120" y="24"/>
                    <a:pt x="121" y="24"/>
                  </a:cubicBezTo>
                  <a:cubicBezTo>
                    <a:pt x="121" y="24"/>
                    <a:pt x="120" y="24"/>
                    <a:pt x="120" y="25"/>
                  </a:cubicBezTo>
                  <a:cubicBezTo>
                    <a:pt x="120" y="25"/>
                    <a:pt x="121" y="25"/>
                    <a:pt x="120" y="26"/>
                  </a:cubicBezTo>
                  <a:cubicBezTo>
                    <a:pt x="120" y="26"/>
                    <a:pt x="120" y="25"/>
                    <a:pt x="120" y="25"/>
                  </a:cubicBezTo>
                  <a:cubicBezTo>
                    <a:pt x="120" y="25"/>
                    <a:pt x="119" y="25"/>
                    <a:pt x="119" y="25"/>
                  </a:cubicBezTo>
                  <a:cubicBezTo>
                    <a:pt x="118" y="25"/>
                    <a:pt x="118" y="26"/>
                    <a:pt x="118" y="26"/>
                  </a:cubicBezTo>
                  <a:cubicBezTo>
                    <a:pt x="118" y="26"/>
                    <a:pt x="118" y="26"/>
                    <a:pt x="118" y="26"/>
                  </a:cubicBezTo>
                  <a:cubicBezTo>
                    <a:pt x="118" y="26"/>
                    <a:pt x="118" y="26"/>
                    <a:pt x="117" y="27"/>
                  </a:cubicBezTo>
                  <a:cubicBezTo>
                    <a:pt x="117" y="27"/>
                    <a:pt x="116" y="27"/>
                    <a:pt x="115" y="27"/>
                  </a:cubicBezTo>
                  <a:cubicBezTo>
                    <a:pt x="114" y="26"/>
                    <a:pt x="112" y="25"/>
                    <a:pt x="112" y="25"/>
                  </a:cubicBezTo>
                  <a:cubicBezTo>
                    <a:pt x="111" y="24"/>
                    <a:pt x="110" y="24"/>
                    <a:pt x="109" y="24"/>
                  </a:cubicBezTo>
                  <a:cubicBezTo>
                    <a:pt x="109" y="24"/>
                    <a:pt x="108" y="24"/>
                    <a:pt x="108" y="24"/>
                  </a:cubicBezTo>
                  <a:cubicBezTo>
                    <a:pt x="107" y="25"/>
                    <a:pt x="109" y="25"/>
                    <a:pt x="108" y="27"/>
                  </a:cubicBezTo>
                  <a:cubicBezTo>
                    <a:pt x="108" y="27"/>
                    <a:pt x="109" y="25"/>
                    <a:pt x="107" y="25"/>
                  </a:cubicBezTo>
                  <a:cubicBezTo>
                    <a:pt x="107" y="25"/>
                    <a:pt x="107" y="25"/>
                    <a:pt x="106" y="25"/>
                  </a:cubicBezTo>
                  <a:cubicBezTo>
                    <a:pt x="106" y="25"/>
                    <a:pt x="107" y="24"/>
                    <a:pt x="106" y="24"/>
                  </a:cubicBezTo>
                  <a:cubicBezTo>
                    <a:pt x="106" y="24"/>
                    <a:pt x="105" y="25"/>
                    <a:pt x="104" y="25"/>
                  </a:cubicBezTo>
                  <a:cubicBezTo>
                    <a:pt x="102" y="24"/>
                    <a:pt x="101" y="24"/>
                    <a:pt x="101" y="24"/>
                  </a:cubicBezTo>
                  <a:cubicBezTo>
                    <a:pt x="102" y="24"/>
                    <a:pt x="102" y="24"/>
                    <a:pt x="103" y="23"/>
                  </a:cubicBezTo>
                  <a:cubicBezTo>
                    <a:pt x="103" y="23"/>
                    <a:pt x="103" y="23"/>
                    <a:pt x="101" y="22"/>
                  </a:cubicBezTo>
                  <a:cubicBezTo>
                    <a:pt x="100" y="22"/>
                    <a:pt x="99" y="22"/>
                    <a:pt x="99" y="22"/>
                  </a:cubicBezTo>
                  <a:cubicBezTo>
                    <a:pt x="99" y="22"/>
                    <a:pt x="99" y="22"/>
                    <a:pt x="98" y="22"/>
                  </a:cubicBezTo>
                  <a:cubicBezTo>
                    <a:pt x="97" y="21"/>
                    <a:pt x="97" y="21"/>
                    <a:pt x="97" y="21"/>
                  </a:cubicBezTo>
                  <a:cubicBezTo>
                    <a:pt x="96" y="21"/>
                    <a:pt x="96" y="21"/>
                    <a:pt x="96" y="21"/>
                  </a:cubicBezTo>
                  <a:cubicBezTo>
                    <a:pt x="96" y="21"/>
                    <a:pt x="94" y="20"/>
                    <a:pt x="94" y="21"/>
                  </a:cubicBezTo>
                  <a:cubicBezTo>
                    <a:pt x="94" y="21"/>
                    <a:pt x="94" y="21"/>
                    <a:pt x="93" y="21"/>
                  </a:cubicBezTo>
                  <a:cubicBezTo>
                    <a:pt x="93" y="21"/>
                    <a:pt x="94" y="21"/>
                    <a:pt x="94" y="20"/>
                  </a:cubicBezTo>
                  <a:cubicBezTo>
                    <a:pt x="93" y="20"/>
                    <a:pt x="93" y="20"/>
                    <a:pt x="93" y="20"/>
                  </a:cubicBezTo>
                  <a:cubicBezTo>
                    <a:pt x="93" y="20"/>
                    <a:pt x="93" y="20"/>
                    <a:pt x="93" y="20"/>
                  </a:cubicBezTo>
                  <a:cubicBezTo>
                    <a:pt x="93" y="20"/>
                    <a:pt x="92" y="21"/>
                    <a:pt x="92" y="21"/>
                  </a:cubicBezTo>
                  <a:cubicBezTo>
                    <a:pt x="91" y="21"/>
                    <a:pt x="91" y="20"/>
                    <a:pt x="91" y="20"/>
                  </a:cubicBezTo>
                  <a:cubicBezTo>
                    <a:pt x="91" y="20"/>
                    <a:pt x="90" y="19"/>
                    <a:pt x="90" y="20"/>
                  </a:cubicBezTo>
                  <a:cubicBezTo>
                    <a:pt x="89" y="20"/>
                    <a:pt x="89" y="20"/>
                    <a:pt x="89" y="20"/>
                  </a:cubicBezTo>
                  <a:cubicBezTo>
                    <a:pt x="89" y="20"/>
                    <a:pt x="89" y="20"/>
                    <a:pt x="89" y="20"/>
                  </a:cubicBezTo>
                  <a:cubicBezTo>
                    <a:pt x="88" y="20"/>
                    <a:pt x="88" y="20"/>
                    <a:pt x="87" y="20"/>
                  </a:cubicBezTo>
                  <a:cubicBezTo>
                    <a:pt x="87" y="20"/>
                    <a:pt x="87" y="20"/>
                    <a:pt x="87" y="20"/>
                  </a:cubicBezTo>
                  <a:cubicBezTo>
                    <a:pt x="86" y="20"/>
                    <a:pt x="86" y="20"/>
                    <a:pt x="86" y="20"/>
                  </a:cubicBezTo>
                  <a:cubicBezTo>
                    <a:pt x="85" y="20"/>
                    <a:pt x="85" y="20"/>
                    <a:pt x="85" y="20"/>
                  </a:cubicBezTo>
                  <a:cubicBezTo>
                    <a:pt x="85" y="20"/>
                    <a:pt x="84" y="20"/>
                    <a:pt x="84" y="20"/>
                  </a:cubicBezTo>
                  <a:cubicBezTo>
                    <a:pt x="84" y="20"/>
                    <a:pt x="83" y="20"/>
                    <a:pt x="82" y="20"/>
                  </a:cubicBezTo>
                  <a:cubicBezTo>
                    <a:pt x="81" y="20"/>
                    <a:pt x="80" y="21"/>
                    <a:pt x="80" y="21"/>
                  </a:cubicBezTo>
                  <a:cubicBezTo>
                    <a:pt x="80" y="21"/>
                    <a:pt x="80" y="21"/>
                    <a:pt x="80" y="20"/>
                  </a:cubicBezTo>
                  <a:cubicBezTo>
                    <a:pt x="80" y="20"/>
                    <a:pt x="79" y="20"/>
                    <a:pt x="79" y="20"/>
                  </a:cubicBezTo>
                  <a:cubicBezTo>
                    <a:pt x="79" y="20"/>
                    <a:pt x="78" y="20"/>
                    <a:pt x="78" y="20"/>
                  </a:cubicBezTo>
                  <a:cubicBezTo>
                    <a:pt x="78" y="20"/>
                    <a:pt x="77" y="20"/>
                    <a:pt x="77" y="20"/>
                  </a:cubicBezTo>
                  <a:cubicBezTo>
                    <a:pt x="76" y="20"/>
                    <a:pt x="76" y="20"/>
                    <a:pt x="75" y="20"/>
                  </a:cubicBezTo>
                  <a:cubicBezTo>
                    <a:pt x="74" y="20"/>
                    <a:pt x="73" y="20"/>
                    <a:pt x="73" y="20"/>
                  </a:cubicBezTo>
                  <a:cubicBezTo>
                    <a:pt x="73" y="20"/>
                    <a:pt x="73" y="20"/>
                    <a:pt x="72" y="20"/>
                  </a:cubicBezTo>
                  <a:cubicBezTo>
                    <a:pt x="72" y="20"/>
                    <a:pt x="68" y="20"/>
                    <a:pt x="68" y="20"/>
                  </a:cubicBezTo>
                  <a:cubicBezTo>
                    <a:pt x="68" y="20"/>
                    <a:pt x="68" y="20"/>
                    <a:pt x="68" y="20"/>
                  </a:cubicBezTo>
                  <a:cubicBezTo>
                    <a:pt x="67" y="20"/>
                    <a:pt x="67" y="20"/>
                    <a:pt x="66" y="20"/>
                  </a:cubicBezTo>
                  <a:cubicBezTo>
                    <a:pt x="66" y="20"/>
                    <a:pt x="66" y="20"/>
                    <a:pt x="66" y="20"/>
                  </a:cubicBezTo>
                  <a:cubicBezTo>
                    <a:pt x="65" y="20"/>
                    <a:pt x="65" y="20"/>
                    <a:pt x="64" y="20"/>
                  </a:cubicBezTo>
                  <a:cubicBezTo>
                    <a:pt x="64" y="20"/>
                    <a:pt x="64" y="20"/>
                    <a:pt x="64" y="21"/>
                  </a:cubicBezTo>
                  <a:cubicBezTo>
                    <a:pt x="63" y="21"/>
                    <a:pt x="63" y="21"/>
                    <a:pt x="62" y="21"/>
                  </a:cubicBezTo>
                  <a:cubicBezTo>
                    <a:pt x="62" y="21"/>
                    <a:pt x="62" y="21"/>
                    <a:pt x="61" y="21"/>
                  </a:cubicBezTo>
                  <a:cubicBezTo>
                    <a:pt x="61" y="21"/>
                    <a:pt x="61" y="21"/>
                    <a:pt x="60" y="22"/>
                  </a:cubicBezTo>
                  <a:cubicBezTo>
                    <a:pt x="60" y="22"/>
                    <a:pt x="60" y="22"/>
                    <a:pt x="60" y="22"/>
                  </a:cubicBezTo>
                  <a:cubicBezTo>
                    <a:pt x="79" y="12"/>
                    <a:pt x="102" y="9"/>
                    <a:pt x="124" y="15"/>
                  </a:cubicBezTo>
                  <a:cubicBezTo>
                    <a:pt x="124" y="15"/>
                    <a:pt x="124" y="15"/>
                    <a:pt x="124" y="15"/>
                  </a:cubicBezTo>
                  <a:cubicBezTo>
                    <a:pt x="124" y="15"/>
                    <a:pt x="124" y="15"/>
                    <a:pt x="124" y="15"/>
                  </a:cubicBezTo>
                  <a:cubicBezTo>
                    <a:pt x="124" y="15"/>
                    <a:pt x="124" y="15"/>
                    <a:pt x="124" y="15"/>
                  </a:cubicBezTo>
                  <a:cubicBezTo>
                    <a:pt x="125" y="16"/>
                    <a:pt x="125" y="16"/>
                    <a:pt x="125" y="16"/>
                  </a:cubicBezTo>
                  <a:cubicBezTo>
                    <a:pt x="125" y="16"/>
                    <a:pt x="125" y="16"/>
                    <a:pt x="125" y="16"/>
                  </a:cubicBezTo>
                  <a:cubicBezTo>
                    <a:pt x="125" y="16"/>
                    <a:pt x="125" y="16"/>
                    <a:pt x="126" y="16"/>
                  </a:cubicBezTo>
                  <a:cubicBezTo>
                    <a:pt x="126" y="17"/>
                    <a:pt x="126" y="17"/>
                    <a:pt x="126" y="17"/>
                  </a:cubicBezTo>
                  <a:cubicBezTo>
                    <a:pt x="127" y="17"/>
                    <a:pt x="127" y="18"/>
                    <a:pt x="127" y="18"/>
                  </a:cubicBezTo>
                  <a:cubicBezTo>
                    <a:pt x="128" y="18"/>
                    <a:pt x="128" y="18"/>
                    <a:pt x="128" y="18"/>
                  </a:cubicBezTo>
                  <a:cubicBezTo>
                    <a:pt x="129" y="18"/>
                    <a:pt x="129" y="18"/>
                    <a:pt x="129" y="18"/>
                  </a:cubicBezTo>
                  <a:cubicBezTo>
                    <a:pt x="130" y="18"/>
                    <a:pt x="130" y="19"/>
                    <a:pt x="130" y="19"/>
                  </a:cubicBezTo>
                  <a:cubicBezTo>
                    <a:pt x="130" y="19"/>
                    <a:pt x="130" y="19"/>
                    <a:pt x="131" y="19"/>
                  </a:cubicBezTo>
                  <a:cubicBezTo>
                    <a:pt x="131" y="19"/>
                    <a:pt x="131" y="18"/>
                    <a:pt x="132" y="18"/>
                  </a:cubicBezTo>
                  <a:cubicBezTo>
                    <a:pt x="132" y="18"/>
                    <a:pt x="131" y="18"/>
                    <a:pt x="131" y="19"/>
                  </a:cubicBezTo>
                  <a:cubicBezTo>
                    <a:pt x="131" y="19"/>
                    <a:pt x="131" y="19"/>
                    <a:pt x="132" y="19"/>
                  </a:cubicBezTo>
                  <a:cubicBezTo>
                    <a:pt x="132" y="19"/>
                    <a:pt x="132" y="20"/>
                    <a:pt x="133" y="20"/>
                  </a:cubicBezTo>
                  <a:cubicBezTo>
                    <a:pt x="133" y="20"/>
                    <a:pt x="133" y="20"/>
                    <a:pt x="133" y="21"/>
                  </a:cubicBezTo>
                  <a:cubicBezTo>
                    <a:pt x="133" y="20"/>
                    <a:pt x="133" y="20"/>
                    <a:pt x="133" y="20"/>
                  </a:cubicBezTo>
                  <a:cubicBezTo>
                    <a:pt x="132" y="20"/>
                    <a:pt x="132" y="20"/>
                    <a:pt x="132" y="20"/>
                  </a:cubicBezTo>
                  <a:cubicBezTo>
                    <a:pt x="132" y="19"/>
                    <a:pt x="131" y="19"/>
                    <a:pt x="131" y="19"/>
                  </a:cubicBezTo>
                  <a:cubicBezTo>
                    <a:pt x="131" y="19"/>
                    <a:pt x="131" y="19"/>
                    <a:pt x="130" y="19"/>
                  </a:cubicBezTo>
                  <a:cubicBezTo>
                    <a:pt x="131" y="19"/>
                    <a:pt x="131" y="19"/>
                    <a:pt x="131" y="19"/>
                  </a:cubicBezTo>
                  <a:cubicBezTo>
                    <a:pt x="131" y="20"/>
                    <a:pt x="131" y="20"/>
                    <a:pt x="131" y="20"/>
                  </a:cubicBezTo>
                  <a:cubicBezTo>
                    <a:pt x="131" y="20"/>
                    <a:pt x="131" y="20"/>
                    <a:pt x="131" y="20"/>
                  </a:cubicBezTo>
                  <a:cubicBezTo>
                    <a:pt x="131" y="20"/>
                    <a:pt x="130" y="20"/>
                    <a:pt x="130" y="20"/>
                  </a:cubicBezTo>
                  <a:cubicBezTo>
                    <a:pt x="130" y="20"/>
                    <a:pt x="129" y="20"/>
                    <a:pt x="129" y="20"/>
                  </a:cubicBezTo>
                  <a:cubicBezTo>
                    <a:pt x="129" y="19"/>
                    <a:pt x="129" y="20"/>
                    <a:pt x="129" y="20"/>
                  </a:cubicBezTo>
                  <a:cubicBezTo>
                    <a:pt x="129" y="20"/>
                    <a:pt x="128" y="19"/>
                    <a:pt x="128" y="20"/>
                  </a:cubicBezTo>
                  <a:cubicBezTo>
                    <a:pt x="128" y="20"/>
                    <a:pt x="128" y="20"/>
                    <a:pt x="128" y="20"/>
                  </a:cubicBezTo>
                  <a:cubicBezTo>
                    <a:pt x="128" y="20"/>
                    <a:pt x="128" y="20"/>
                    <a:pt x="127" y="19"/>
                  </a:cubicBezTo>
                  <a:cubicBezTo>
                    <a:pt x="127" y="19"/>
                    <a:pt x="127" y="19"/>
                    <a:pt x="127" y="19"/>
                  </a:cubicBezTo>
                  <a:cubicBezTo>
                    <a:pt x="126" y="19"/>
                    <a:pt x="126" y="19"/>
                    <a:pt x="126" y="19"/>
                  </a:cubicBezTo>
                  <a:cubicBezTo>
                    <a:pt x="126" y="19"/>
                    <a:pt x="126" y="19"/>
                    <a:pt x="126" y="19"/>
                  </a:cubicBezTo>
                  <a:cubicBezTo>
                    <a:pt x="126" y="19"/>
                    <a:pt x="126" y="18"/>
                    <a:pt x="125" y="18"/>
                  </a:cubicBezTo>
                  <a:cubicBezTo>
                    <a:pt x="125" y="18"/>
                    <a:pt x="125" y="18"/>
                    <a:pt x="124" y="18"/>
                  </a:cubicBezTo>
                  <a:cubicBezTo>
                    <a:pt x="124" y="18"/>
                    <a:pt x="124" y="18"/>
                    <a:pt x="123" y="18"/>
                  </a:cubicBezTo>
                  <a:cubicBezTo>
                    <a:pt x="123" y="18"/>
                    <a:pt x="123" y="18"/>
                    <a:pt x="122" y="17"/>
                  </a:cubicBezTo>
                  <a:cubicBezTo>
                    <a:pt x="122" y="17"/>
                    <a:pt x="122" y="17"/>
                    <a:pt x="122" y="17"/>
                  </a:cubicBezTo>
                  <a:cubicBezTo>
                    <a:pt x="122" y="17"/>
                    <a:pt x="123" y="18"/>
                    <a:pt x="123" y="18"/>
                  </a:cubicBezTo>
                  <a:cubicBezTo>
                    <a:pt x="123" y="19"/>
                    <a:pt x="124" y="19"/>
                    <a:pt x="124" y="19"/>
                  </a:cubicBezTo>
                  <a:cubicBezTo>
                    <a:pt x="124" y="19"/>
                    <a:pt x="124" y="19"/>
                    <a:pt x="125" y="19"/>
                  </a:cubicBezTo>
                  <a:cubicBezTo>
                    <a:pt x="125" y="19"/>
                    <a:pt x="125" y="19"/>
                    <a:pt x="126" y="19"/>
                  </a:cubicBezTo>
                  <a:cubicBezTo>
                    <a:pt x="126" y="20"/>
                    <a:pt x="126" y="20"/>
                    <a:pt x="126" y="20"/>
                  </a:cubicBezTo>
                  <a:cubicBezTo>
                    <a:pt x="126" y="20"/>
                    <a:pt x="126" y="20"/>
                    <a:pt x="126" y="20"/>
                  </a:cubicBezTo>
                  <a:cubicBezTo>
                    <a:pt x="126" y="20"/>
                    <a:pt x="126" y="20"/>
                    <a:pt x="126" y="20"/>
                  </a:cubicBezTo>
                  <a:cubicBezTo>
                    <a:pt x="126" y="21"/>
                    <a:pt x="126" y="21"/>
                    <a:pt x="126" y="21"/>
                  </a:cubicBezTo>
                  <a:cubicBezTo>
                    <a:pt x="126" y="21"/>
                    <a:pt x="126" y="21"/>
                    <a:pt x="126" y="21"/>
                  </a:cubicBezTo>
                  <a:cubicBezTo>
                    <a:pt x="127" y="21"/>
                    <a:pt x="127" y="22"/>
                    <a:pt x="127" y="22"/>
                  </a:cubicBezTo>
                  <a:cubicBezTo>
                    <a:pt x="127" y="22"/>
                    <a:pt x="127" y="22"/>
                    <a:pt x="128" y="22"/>
                  </a:cubicBezTo>
                  <a:cubicBezTo>
                    <a:pt x="128" y="22"/>
                    <a:pt x="128" y="22"/>
                    <a:pt x="129" y="22"/>
                  </a:cubicBezTo>
                  <a:cubicBezTo>
                    <a:pt x="129" y="22"/>
                    <a:pt x="129" y="22"/>
                    <a:pt x="129" y="22"/>
                  </a:cubicBezTo>
                  <a:cubicBezTo>
                    <a:pt x="130" y="23"/>
                    <a:pt x="130" y="23"/>
                    <a:pt x="131" y="23"/>
                  </a:cubicBezTo>
                  <a:cubicBezTo>
                    <a:pt x="132" y="24"/>
                    <a:pt x="133" y="24"/>
                    <a:pt x="134" y="24"/>
                  </a:cubicBezTo>
                  <a:cubicBezTo>
                    <a:pt x="134" y="24"/>
                    <a:pt x="135" y="25"/>
                    <a:pt x="135" y="25"/>
                  </a:cubicBezTo>
                  <a:cubicBezTo>
                    <a:pt x="135" y="25"/>
                    <a:pt x="135" y="25"/>
                    <a:pt x="136" y="25"/>
                  </a:cubicBezTo>
                  <a:cubicBezTo>
                    <a:pt x="136" y="25"/>
                    <a:pt x="136" y="25"/>
                    <a:pt x="137" y="25"/>
                  </a:cubicBezTo>
                  <a:cubicBezTo>
                    <a:pt x="137" y="25"/>
                    <a:pt x="137" y="25"/>
                    <a:pt x="137" y="25"/>
                  </a:cubicBezTo>
                  <a:cubicBezTo>
                    <a:pt x="137" y="25"/>
                    <a:pt x="137" y="25"/>
                    <a:pt x="137" y="25"/>
                  </a:cubicBezTo>
                  <a:cubicBezTo>
                    <a:pt x="137" y="24"/>
                    <a:pt x="137" y="24"/>
                    <a:pt x="137" y="24"/>
                  </a:cubicBezTo>
                  <a:cubicBezTo>
                    <a:pt x="136" y="24"/>
                    <a:pt x="136" y="24"/>
                    <a:pt x="136" y="23"/>
                  </a:cubicBezTo>
                  <a:cubicBezTo>
                    <a:pt x="135" y="23"/>
                    <a:pt x="135" y="23"/>
                    <a:pt x="134" y="23"/>
                  </a:cubicBezTo>
                  <a:cubicBezTo>
                    <a:pt x="133" y="23"/>
                    <a:pt x="133" y="23"/>
                    <a:pt x="132" y="22"/>
                  </a:cubicBezTo>
                  <a:cubicBezTo>
                    <a:pt x="132" y="22"/>
                    <a:pt x="131" y="23"/>
                    <a:pt x="131" y="22"/>
                  </a:cubicBezTo>
                  <a:cubicBezTo>
                    <a:pt x="130" y="21"/>
                    <a:pt x="129" y="21"/>
                    <a:pt x="129" y="21"/>
                  </a:cubicBezTo>
                  <a:cubicBezTo>
                    <a:pt x="129" y="21"/>
                    <a:pt x="129" y="21"/>
                    <a:pt x="128" y="20"/>
                  </a:cubicBezTo>
                  <a:cubicBezTo>
                    <a:pt x="128" y="20"/>
                    <a:pt x="129" y="20"/>
                    <a:pt x="129" y="21"/>
                  </a:cubicBezTo>
                  <a:cubicBezTo>
                    <a:pt x="129" y="21"/>
                    <a:pt x="129" y="21"/>
                    <a:pt x="130" y="20"/>
                  </a:cubicBezTo>
                  <a:cubicBezTo>
                    <a:pt x="130" y="21"/>
                    <a:pt x="130" y="21"/>
                    <a:pt x="131" y="21"/>
                  </a:cubicBezTo>
                  <a:cubicBezTo>
                    <a:pt x="132" y="21"/>
                    <a:pt x="132" y="21"/>
                    <a:pt x="132" y="22"/>
                  </a:cubicBezTo>
                  <a:cubicBezTo>
                    <a:pt x="133" y="22"/>
                    <a:pt x="133" y="22"/>
                    <a:pt x="133" y="22"/>
                  </a:cubicBezTo>
                  <a:cubicBezTo>
                    <a:pt x="133" y="22"/>
                    <a:pt x="134" y="22"/>
                    <a:pt x="134" y="22"/>
                  </a:cubicBezTo>
                  <a:cubicBezTo>
                    <a:pt x="134" y="22"/>
                    <a:pt x="135" y="22"/>
                    <a:pt x="135" y="22"/>
                  </a:cubicBezTo>
                  <a:cubicBezTo>
                    <a:pt x="136" y="23"/>
                    <a:pt x="136" y="23"/>
                    <a:pt x="136" y="23"/>
                  </a:cubicBezTo>
                  <a:cubicBezTo>
                    <a:pt x="136" y="23"/>
                    <a:pt x="136" y="23"/>
                    <a:pt x="136" y="23"/>
                  </a:cubicBezTo>
                  <a:cubicBezTo>
                    <a:pt x="137" y="24"/>
                    <a:pt x="137" y="24"/>
                    <a:pt x="137" y="24"/>
                  </a:cubicBezTo>
                  <a:cubicBezTo>
                    <a:pt x="137" y="24"/>
                    <a:pt x="138" y="24"/>
                    <a:pt x="138" y="25"/>
                  </a:cubicBezTo>
                  <a:cubicBezTo>
                    <a:pt x="138" y="24"/>
                    <a:pt x="138" y="24"/>
                    <a:pt x="138" y="24"/>
                  </a:cubicBezTo>
                  <a:cubicBezTo>
                    <a:pt x="139" y="24"/>
                    <a:pt x="139" y="24"/>
                    <a:pt x="139" y="24"/>
                  </a:cubicBezTo>
                  <a:cubicBezTo>
                    <a:pt x="139" y="24"/>
                    <a:pt x="139" y="24"/>
                    <a:pt x="139" y="23"/>
                  </a:cubicBezTo>
                  <a:cubicBezTo>
                    <a:pt x="139" y="23"/>
                    <a:pt x="139" y="23"/>
                    <a:pt x="139" y="23"/>
                  </a:cubicBezTo>
                  <a:cubicBezTo>
                    <a:pt x="139" y="23"/>
                    <a:pt x="139" y="23"/>
                    <a:pt x="139" y="23"/>
                  </a:cubicBezTo>
                  <a:cubicBezTo>
                    <a:pt x="140" y="23"/>
                    <a:pt x="140" y="23"/>
                    <a:pt x="141" y="23"/>
                  </a:cubicBezTo>
                  <a:cubicBezTo>
                    <a:pt x="141" y="23"/>
                    <a:pt x="141" y="23"/>
                    <a:pt x="141" y="23"/>
                  </a:cubicBezTo>
                  <a:cubicBezTo>
                    <a:pt x="142" y="23"/>
                    <a:pt x="142" y="23"/>
                    <a:pt x="142" y="23"/>
                  </a:cubicBezTo>
                  <a:cubicBezTo>
                    <a:pt x="142" y="23"/>
                    <a:pt x="142" y="23"/>
                    <a:pt x="143" y="23"/>
                  </a:cubicBezTo>
                  <a:cubicBezTo>
                    <a:pt x="142" y="23"/>
                    <a:pt x="142" y="23"/>
                    <a:pt x="142" y="22"/>
                  </a:cubicBezTo>
                  <a:cubicBezTo>
                    <a:pt x="142" y="22"/>
                    <a:pt x="143" y="22"/>
                    <a:pt x="143" y="22"/>
                  </a:cubicBezTo>
                  <a:cubicBezTo>
                    <a:pt x="143" y="22"/>
                    <a:pt x="143" y="22"/>
                    <a:pt x="143" y="22"/>
                  </a:cubicBezTo>
                  <a:cubicBezTo>
                    <a:pt x="143" y="22"/>
                    <a:pt x="143" y="23"/>
                    <a:pt x="143" y="23"/>
                  </a:cubicBezTo>
                  <a:cubicBezTo>
                    <a:pt x="144" y="23"/>
                    <a:pt x="144" y="23"/>
                    <a:pt x="144" y="23"/>
                  </a:cubicBezTo>
                  <a:cubicBezTo>
                    <a:pt x="144" y="23"/>
                    <a:pt x="144" y="23"/>
                    <a:pt x="144" y="23"/>
                  </a:cubicBezTo>
                  <a:cubicBezTo>
                    <a:pt x="146" y="24"/>
                    <a:pt x="148" y="25"/>
                    <a:pt x="150" y="26"/>
                  </a:cubicBezTo>
                  <a:cubicBezTo>
                    <a:pt x="150" y="27"/>
                    <a:pt x="150" y="27"/>
                    <a:pt x="150" y="27"/>
                  </a:cubicBezTo>
                  <a:cubicBezTo>
                    <a:pt x="150" y="26"/>
                    <a:pt x="149" y="26"/>
                    <a:pt x="149" y="26"/>
                  </a:cubicBezTo>
                  <a:cubicBezTo>
                    <a:pt x="148" y="25"/>
                    <a:pt x="147" y="25"/>
                    <a:pt x="147" y="25"/>
                  </a:cubicBezTo>
                  <a:cubicBezTo>
                    <a:pt x="146" y="25"/>
                    <a:pt x="146" y="25"/>
                    <a:pt x="146" y="25"/>
                  </a:cubicBezTo>
                  <a:cubicBezTo>
                    <a:pt x="145" y="24"/>
                    <a:pt x="145" y="24"/>
                    <a:pt x="144" y="24"/>
                  </a:cubicBezTo>
                  <a:cubicBezTo>
                    <a:pt x="144" y="24"/>
                    <a:pt x="144" y="24"/>
                    <a:pt x="143" y="24"/>
                  </a:cubicBezTo>
                  <a:cubicBezTo>
                    <a:pt x="144" y="25"/>
                    <a:pt x="144" y="25"/>
                    <a:pt x="145" y="25"/>
                  </a:cubicBezTo>
                  <a:cubicBezTo>
                    <a:pt x="145" y="26"/>
                    <a:pt x="145" y="26"/>
                    <a:pt x="146" y="26"/>
                  </a:cubicBezTo>
                  <a:cubicBezTo>
                    <a:pt x="146" y="26"/>
                    <a:pt x="146" y="26"/>
                    <a:pt x="147" y="27"/>
                  </a:cubicBezTo>
                  <a:cubicBezTo>
                    <a:pt x="146" y="26"/>
                    <a:pt x="146" y="26"/>
                    <a:pt x="145" y="26"/>
                  </a:cubicBezTo>
                  <a:cubicBezTo>
                    <a:pt x="145" y="26"/>
                    <a:pt x="145" y="26"/>
                    <a:pt x="145" y="26"/>
                  </a:cubicBezTo>
                  <a:cubicBezTo>
                    <a:pt x="145" y="27"/>
                    <a:pt x="145" y="27"/>
                    <a:pt x="146" y="27"/>
                  </a:cubicBezTo>
                  <a:cubicBezTo>
                    <a:pt x="146" y="27"/>
                    <a:pt x="146" y="27"/>
                    <a:pt x="146" y="28"/>
                  </a:cubicBezTo>
                  <a:cubicBezTo>
                    <a:pt x="146" y="28"/>
                    <a:pt x="146" y="28"/>
                    <a:pt x="147" y="28"/>
                  </a:cubicBezTo>
                  <a:cubicBezTo>
                    <a:pt x="147" y="29"/>
                    <a:pt x="147" y="29"/>
                    <a:pt x="148" y="29"/>
                  </a:cubicBezTo>
                  <a:cubicBezTo>
                    <a:pt x="148" y="29"/>
                    <a:pt x="149" y="29"/>
                    <a:pt x="149" y="29"/>
                  </a:cubicBezTo>
                  <a:cubicBezTo>
                    <a:pt x="150" y="30"/>
                    <a:pt x="150" y="30"/>
                    <a:pt x="150" y="30"/>
                  </a:cubicBezTo>
                  <a:cubicBezTo>
                    <a:pt x="150" y="30"/>
                    <a:pt x="151" y="30"/>
                    <a:pt x="151" y="31"/>
                  </a:cubicBezTo>
                  <a:cubicBezTo>
                    <a:pt x="152" y="31"/>
                    <a:pt x="152" y="31"/>
                    <a:pt x="153" y="32"/>
                  </a:cubicBezTo>
                  <a:cubicBezTo>
                    <a:pt x="153" y="32"/>
                    <a:pt x="153" y="32"/>
                    <a:pt x="153" y="33"/>
                  </a:cubicBezTo>
                  <a:cubicBezTo>
                    <a:pt x="154" y="33"/>
                    <a:pt x="154" y="33"/>
                    <a:pt x="154" y="33"/>
                  </a:cubicBezTo>
                  <a:cubicBezTo>
                    <a:pt x="155" y="34"/>
                    <a:pt x="155" y="34"/>
                    <a:pt x="155" y="34"/>
                  </a:cubicBezTo>
                  <a:cubicBezTo>
                    <a:pt x="155" y="35"/>
                    <a:pt x="155" y="35"/>
                    <a:pt x="156" y="36"/>
                  </a:cubicBezTo>
                  <a:cubicBezTo>
                    <a:pt x="156" y="37"/>
                    <a:pt x="156" y="37"/>
                    <a:pt x="156" y="37"/>
                  </a:cubicBezTo>
                  <a:cubicBezTo>
                    <a:pt x="156" y="37"/>
                    <a:pt x="156" y="38"/>
                    <a:pt x="157" y="38"/>
                  </a:cubicBezTo>
                  <a:cubicBezTo>
                    <a:pt x="157" y="38"/>
                    <a:pt x="157" y="38"/>
                    <a:pt x="157" y="38"/>
                  </a:cubicBezTo>
                  <a:cubicBezTo>
                    <a:pt x="157" y="39"/>
                    <a:pt x="157" y="39"/>
                    <a:pt x="157" y="40"/>
                  </a:cubicBezTo>
                  <a:cubicBezTo>
                    <a:pt x="157" y="40"/>
                    <a:pt x="157" y="40"/>
                    <a:pt x="158" y="40"/>
                  </a:cubicBezTo>
                  <a:cubicBezTo>
                    <a:pt x="158" y="41"/>
                    <a:pt x="158" y="41"/>
                    <a:pt x="158" y="41"/>
                  </a:cubicBezTo>
                  <a:cubicBezTo>
                    <a:pt x="157" y="41"/>
                    <a:pt x="157" y="41"/>
                    <a:pt x="157" y="41"/>
                  </a:cubicBezTo>
                  <a:cubicBezTo>
                    <a:pt x="157" y="42"/>
                    <a:pt x="157" y="42"/>
                    <a:pt x="157" y="42"/>
                  </a:cubicBezTo>
                  <a:cubicBezTo>
                    <a:pt x="158" y="42"/>
                    <a:pt x="158" y="42"/>
                    <a:pt x="158" y="42"/>
                  </a:cubicBezTo>
                  <a:cubicBezTo>
                    <a:pt x="158" y="43"/>
                    <a:pt x="158" y="43"/>
                    <a:pt x="159" y="43"/>
                  </a:cubicBezTo>
                  <a:cubicBezTo>
                    <a:pt x="159" y="43"/>
                    <a:pt x="159" y="43"/>
                    <a:pt x="159" y="43"/>
                  </a:cubicBezTo>
                  <a:cubicBezTo>
                    <a:pt x="159" y="43"/>
                    <a:pt x="159" y="43"/>
                    <a:pt x="159" y="43"/>
                  </a:cubicBezTo>
                  <a:cubicBezTo>
                    <a:pt x="159" y="43"/>
                    <a:pt x="159" y="43"/>
                    <a:pt x="160" y="43"/>
                  </a:cubicBezTo>
                  <a:cubicBezTo>
                    <a:pt x="160" y="43"/>
                    <a:pt x="160" y="43"/>
                    <a:pt x="160" y="43"/>
                  </a:cubicBezTo>
                  <a:cubicBezTo>
                    <a:pt x="160" y="44"/>
                    <a:pt x="160" y="44"/>
                    <a:pt x="160" y="45"/>
                  </a:cubicBezTo>
                  <a:cubicBezTo>
                    <a:pt x="160" y="44"/>
                    <a:pt x="160" y="44"/>
                    <a:pt x="159" y="44"/>
                  </a:cubicBezTo>
                  <a:cubicBezTo>
                    <a:pt x="159" y="44"/>
                    <a:pt x="159" y="44"/>
                    <a:pt x="158" y="44"/>
                  </a:cubicBezTo>
                  <a:cubicBezTo>
                    <a:pt x="158" y="44"/>
                    <a:pt x="158" y="44"/>
                    <a:pt x="158" y="45"/>
                  </a:cubicBezTo>
                  <a:cubicBezTo>
                    <a:pt x="158" y="45"/>
                    <a:pt x="158" y="45"/>
                    <a:pt x="158" y="45"/>
                  </a:cubicBezTo>
                  <a:cubicBezTo>
                    <a:pt x="158" y="45"/>
                    <a:pt x="158" y="45"/>
                    <a:pt x="158" y="45"/>
                  </a:cubicBezTo>
                  <a:cubicBezTo>
                    <a:pt x="158" y="46"/>
                    <a:pt x="158" y="46"/>
                    <a:pt x="158" y="46"/>
                  </a:cubicBezTo>
                  <a:cubicBezTo>
                    <a:pt x="158" y="47"/>
                    <a:pt x="158" y="47"/>
                    <a:pt x="159" y="47"/>
                  </a:cubicBezTo>
                  <a:cubicBezTo>
                    <a:pt x="159" y="48"/>
                    <a:pt x="159" y="48"/>
                    <a:pt x="159" y="48"/>
                  </a:cubicBezTo>
                  <a:cubicBezTo>
                    <a:pt x="159" y="49"/>
                    <a:pt x="159" y="49"/>
                    <a:pt x="159" y="49"/>
                  </a:cubicBezTo>
                  <a:cubicBezTo>
                    <a:pt x="159" y="49"/>
                    <a:pt x="160" y="50"/>
                    <a:pt x="160" y="50"/>
                  </a:cubicBezTo>
                  <a:cubicBezTo>
                    <a:pt x="160" y="50"/>
                    <a:pt x="160" y="50"/>
                    <a:pt x="160" y="51"/>
                  </a:cubicBezTo>
                  <a:cubicBezTo>
                    <a:pt x="160" y="51"/>
                    <a:pt x="160" y="51"/>
                    <a:pt x="161" y="51"/>
                  </a:cubicBezTo>
                  <a:cubicBezTo>
                    <a:pt x="161" y="52"/>
                    <a:pt x="161" y="52"/>
                    <a:pt x="161" y="53"/>
                  </a:cubicBezTo>
                  <a:cubicBezTo>
                    <a:pt x="161" y="53"/>
                    <a:pt x="161" y="53"/>
                    <a:pt x="162" y="54"/>
                  </a:cubicBezTo>
                  <a:cubicBezTo>
                    <a:pt x="162" y="54"/>
                    <a:pt x="162" y="54"/>
                    <a:pt x="162" y="54"/>
                  </a:cubicBezTo>
                  <a:cubicBezTo>
                    <a:pt x="162" y="55"/>
                    <a:pt x="162" y="55"/>
                    <a:pt x="162" y="55"/>
                  </a:cubicBezTo>
                  <a:cubicBezTo>
                    <a:pt x="162" y="55"/>
                    <a:pt x="163" y="55"/>
                    <a:pt x="163" y="55"/>
                  </a:cubicBezTo>
                  <a:cubicBezTo>
                    <a:pt x="163" y="56"/>
                    <a:pt x="163" y="56"/>
                    <a:pt x="164" y="56"/>
                  </a:cubicBezTo>
                  <a:cubicBezTo>
                    <a:pt x="164" y="56"/>
                    <a:pt x="164" y="56"/>
                    <a:pt x="164" y="56"/>
                  </a:cubicBezTo>
                  <a:cubicBezTo>
                    <a:pt x="164" y="56"/>
                    <a:pt x="164" y="57"/>
                    <a:pt x="165" y="57"/>
                  </a:cubicBezTo>
                  <a:cubicBezTo>
                    <a:pt x="165" y="57"/>
                    <a:pt x="165" y="57"/>
                    <a:pt x="165" y="57"/>
                  </a:cubicBezTo>
                  <a:cubicBezTo>
                    <a:pt x="165" y="57"/>
                    <a:pt x="165" y="57"/>
                    <a:pt x="165" y="58"/>
                  </a:cubicBezTo>
                  <a:cubicBezTo>
                    <a:pt x="165" y="58"/>
                    <a:pt x="165" y="58"/>
                    <a:pt x="166" y="58"/>
                  </a:cubicBezTo>
                  <a:cubicBezTo>
                    <a:pt x="166" y="58"/>
                    <a:pt x="166" y="58"/>
                    <a:pt x="166" y="58"/>
                  </a:cubicBezTo>
                  <a:cubicBezTo>
                    <a:pt x="167" y="58"/>
                    <a:pt x="167" y="57"/>
                    <a:pt x="167" y="57"/>
                  </a:cubicBezTo>
                  <a:cubicBezTo>
                    <a:pt x="167" y="56"/>
                    <a:pt x="167" y="56"/>
                    <a:pt x="167" y="56"/>
                  </a:cubicBezTo>
                  <a:cubicBezTo>
                    <a:pt x="167" y="56"/>
                    <a:pt x="167" y="56"/>
                    <a:pt x="168" y="56"/>
                  </a:cubicBezTo>
                  <a:cubicBezTo>
                    <a:pt x="168" y="56"/>
                    <a:pt x="168" y="56"/>
                    <a:pt x="168" y="55"/>
                  </a:cubicBezTo>
                  <a:cubicBezTo>
                    <a:pt x="168" y="55"/>
                    <a:pt x="168" y="55"/>
                    <a:pt x="168" y="54"/>
                  </a:cubicBezTo>
                  <a:cubicBezTo>
                    <a:pt x="169" y="54"/>
                    <a:pt x="169" y="54"/>
                    <a:pt x="169" y="54"/>
                  </a:cubicBezTo>
                  <a:cubicBezTo>
                    <a:pt x="170" y="55"/>
                    <a:pt x="170" y="55"/>
                    <a:pt x="170" y="55"/>
                  </a:cubicBezTo>
                  <a:cubicBezTo>
                    <a:pt x="170" y="55"/>
                    <a:pt x="170" y="55"/>
                    <a:pt x="170" y="55"/>
                  </a:cubicBezTo>
                  <a:cubicBezTo>
                    <a:pt x="170" y="55"/>
                    <a:pt x="170" y="55"/>
                    <a:pt x="171" y="55"/>
                  </a:cubicBezTo>
                  <a:cubicBezTo>
                    <a:pt x="171" y="55"/>
                    <a:pt x="171" y="55"/>
                    <a:pt x="172" y="56"/>
                  </a:cubicBezTo>
                  <a:cubicBezTo>
                    <a:pt x="172" y="56"/>
                    <a:pt x="172" y="56"/>
                    <a:pt x="172" y="56"/>
                  </a:cubicBezTo>
                  <a:cubicBezTo>
                    <a:pt x="173" y="56"/>
                    <a:pt x="173" y="56"/>
                    <a:pt x="173" y="56"/>
                  </a:cubicBezTo>
                  <a:cubicBezTo>
                    <a:pt x="174" y="56"/>
                    <a:pt x="174" y="56"/>
                    <a:pt x="174" y="56"/>
                  </a:cubicBezTo>
                  <a:cubicBezTo>
                    <a:pt x="174" y="55"/>
                    <a:pt x="174" y="55"/>
                    <a:pt x="173" y="54"/>
                  </a:cubicBezTo>
                  <a:cubicBezTo>
                    <a:pt x="174" y="55"/>
                    <a:pt x="174" y="55"/>
                    <a:pt x="175" y="56"/>
                  </a:cubicBezTo>
                  <a:cubicBezTo>
                    <a:pt x="175" y="57"/>
                    <a:pt x="175" y="57"/>
                    <a:pt x="175" y="57"/>
                  </a:cubicBezTo>
                  <a:cubicBezTo>
                    <a:pt x="176" y="57"/>
                    <a:pt x="176" y="57"/>
                    <a:pt x="176" y="57"/>
                  </a:cubicBezTo>
                  <a:cubicBezTo>
                    <a:pt x="176" y="58"/>
                    <a:pt x="177" y="58"/>
                    <a:pt x="177" y="58"/>
                  </a:cubicBezTo>
                  <a:cubicBezTo>
                    <a:pt x="177" y="58"/>
                    <a:pt x="178" y="58"/>
                    <a:pt x="178" y="59"/>
                  </a:cubicBezTo>
                  <a:cubicBezTo>
                    <a:pt x="178" y="59"/>
                    <a:pt x="178" y="59"/>
                    <a:pt x="178" y="58"/>
                  </a:cubicBezTo>
                  <a:cubicBezTo>
                    <a:pt x="179" y="59"/>
                    <a:pt x="179" y="59"/>
                    <a:pt x="180" y="60"/>
                  </a:cubicBezTo>
                  <a:cubicBezTo>
                    <a:pt x="180" y="60"/>
                    <a:pt x="180" y="60"/>
                    <a:pt x="180" y="60"/>
                  </a:cubicBezTo>
                  <a:cubicBezTo>
                    <a:pt x="181" y="61"/>
                    <a:pt x="181" y="63"/>
                    <a:pt x="182" y="65"/>
                  </a:cubicBezTo>
                  <a:cubicBezTo>
                    <a:pt x="182" y="65"/>
                    <a:pt x="182" y="65"/>
                    <a:pt x="182" y="65"/>
                  </a:cubicBezTo>
                  <a:cubicBezTo>
                    <a:pt x="182" y="65"/>
                    <a:pt x="182" y="65"/>
                    <a:pt x="182" y="65"/>
                  </a:cubicBezTo>
                  <a:cubicBezTo>
                    <a:pt x="182" y="65"/>
                    <a:pt x="182" y="65"/>
                    <a:pt x="182" y="65"/>
                  </a:cubicBezTo>
                  <a:cubicBezTo>
                    <a:pt x="182" y="65"/>
                    <a:pt x="182" y="65"/>
                    <a:pt x="182" y="65"/>
                  </a:cubicBezTo>
                  <a:cubicBezTo>
                    <a:pt x="182" y="65"/>
                    <a:pt x="182" y="65"/>
                    <a:pt x="182" y="65"/>
                  </a:cubicBezTo>
                  <a:cubicBezTo>
                    <a:pt x="182" y="64"/>
                    <a:pt x="182" y="64"/>
                    <a:pt x="181" y="64"/>
                  </a:cubicBezTo>
                  <a:cubicBezTo>
                    <a:pt x="181" y="64"/>
                    <a:pt x="181" y="64"/>
                    <a:pt x="181" y="64"/>
                  </a:cubicBezTo>
                  <a:cubicBezTo>
                    <a:pt x="181" y="63"/>
                    <a:pt x="181" y="63"/>
                    <a:pt x="181" y="63"/>
                  </a:cubicBezTo>
                  <a:cubicBezTo>
                    <a:pt x="180" y="63"/>
                    <a:pt x="180" y="62"/>
                    <a:pt x="180" y="62"/>
                  </a:cubicBezTo>
                  <a:cubicBezTo>
                    <a:pt x="180" y="62"/>
                    <a:pt x="180" y="62"/>
                    <a:pt x="180" y="62"/>
                  </a:cubicBezTo>
                  <a:cubicBezTo>
                    <a:pt x="180" y="63"/>
                    <a:pt x="180" y="63"/>
                    <a:pt x="179" y="63"/>
                  </a:cubicBezTo>
                  <a:cubicBezTo>
                    <a:pt x="180" y="63"/>
                    <a:pt x="180" y="63"/>
                    <a:pt x="180" y="63"/>
                  </a:cubicBezTo>
                  <a:cubicBezTo>
                    <a:pt x="180" y="64"/>
                    <a:pt x="181" y="64"/>
                    <a:pt x="181" y="64"/>
                  </a:cubicBezTo>
                  <a:cubicBezTo>
                    <a:pt x="181" y="64"/>
                    <a:pt x="181" y="64"/>
                    <a:pt x="181" y="64"/>
                  </a:cubicBezTo>
                  <a:cubicBezTo>
                    <a:pt x="181" y="64"/>
                    <a:pt x="181" y="64"/>
                    <a:pt x="180" y="64"/>
                  </a:cubicBezTo>
                  <a:cubicBezTo>
                    <a:pt x="180" y="64"/>
                    <a:pt x="180" y="64"/>
                    <a:pt x="180" y="64"/>
                  </a:cubicBezTo>
                  <a:cubicBezTo>
                    <a:pt x="180" y="64"/>
                    <a:pt x="180" y="64"/>
                    <a:pt x="180" y="64"/>
                  </a:cubicBezTo>
                  <a:cubicBezTo>
                    <a:pt x="181" y="64"/>
                    <a:pt x="181" y="64"/>
                    <a:pt x="181" y="65"/>
                  </a:cubicBezTo>
                  <a:cubicBezTo>
                    <a:pt x="181" y="65"/>
                    <a:pt x="181" y="65"/>
                    <a:pt x="181" y="65"/>
                  </a:cubicBezTo>
                  <a:cubicBezTo>
                    <a:pt x="181" y="65"/>
                    <a:pt x="181" y="65"/>
                    <a:pt x="182" y="65"/>
                  </a:cubicBezTo>
                  <a:cubicBezTo>
                    <a:pt x="181" y="65"/>
                    <a:pt x="181" y="65"/>
                    <a:pt x="181" y="65"/>
                  </a:cubicBezTo>
                  <a:cubicBezTo>
                    <a:pt x="181" y="65"/>
                    <a:pt x="181" y="65"/>
                    <a:pt x="181" y="65"/>
                  </a:cubicBezTo>
                  <a:cubicBezTo>
                    <a:pt x="181" y="66"/>
                    <a:pt x="181" y="66"/>
                    <a:pt x="182" y="66"/>
                  </a:cubicBezTo>
                  <a:cubicBezTo>
                    <a:pt x="182" y="66"/>
                    <a:pt x="182" y="66"/>
                    <a:pt x="182" y="66"/>
                  </a:cubicBezTo>
                  <a:cubicBezTo>
                    <a:pt x="182" y="67"/>
                    <a:pt x="182" y="67"/>
                    <a:pt x="183" y="67"/>
                  </a:cubicBezTo>
                  <a:cubicBezTo>
                    <a:pt x="183" y="67"/>
                    <a:pt x="183" y="68"/>
                    <a:pt x="183" y="68"/>
                  </a:cubicBezTo>
                  <a:cubicBezTo>
                    <a:pt x="183" y="68"/>
                    <a:pt x="183" y="68"/>
                    <a:pt x="184" y="68"/>
                  </a:cubicBezTo>
                  <a:cubicBezTo>
                    <a:pt x="190" y="85"/>
                    <a:pt x="191" y="104"/>
                    <a:pt x="186" y="122"/>
                  </a:cubicBezTo>
                  <a:cubicBezTo>
                    <a:pt x="183" y="132"/>
                    <a:pt x="178" y="141"/>
                    <a:pt x="172" y="149"/>
                  </a:cubicBezTo>
                  <a:cubicBezTo>
                    <a:pt x="155" y="171"/>
                    <a:pt x="128" y="185"/>
                    <a:pt x="99" y="184"/>
                  </a:cubicBezTo>
                  <a:close/>
                  <a:moveTo>
                    <a:pt x="128" y="59"/>
                  </a:moveTo>
                  <a:cubicBezTo>
                    <a:pt x="128" y="59"/>
                    <a:pt x="129" y="59"/>
                    <a:pt x="129" y="59"/>
                  </a:cubicBezTo>
                  <a:cubicBezTo>
                    <a:pt x="129" y="60"/>
                    <a:pt x="129" y="60"/>
                    <a:pt x="129" y="61"/>
                  </a:cubicBezTo>
                  <a:cubicBezTo>
                    <a:pt x="129" y="61"/>
                    <a:pt x="129" y="61"/>
                    <a:pt x="129" y="61"/>
                  </a:cubicBezTo>
                  <a:cubicBezTo>
                    <a:pt x="128" y="60"/>
                    <a:pt x="128" y="60"/>
                    <a:pt x="128" y="60"/>
                  </a:cubicBezTo>
                  <a:cubicBezTo>
                    <a:pt x="128" y="60"/>
                    <a:pt x="128" y="60"/>
                    <a:pt x="128" y="60"/>
                  </a:cubicBezTo>
                  <a:cubicBezTo>
                    <a:pt x="128" y="61"/>
                    <a:pt x="127" y="61"/>
                    <a:pt x="127" y="61"/>
                  </a:cubicBezTo>
                  <a:cubicBezTo>
                    <a:pt x="127" y="61"/>
                    <a:pt x="127" y="61"/>
                    <a:pt x="127" y="62"/>
                  </a:cubicBezTo>
                  <a:cubicBezTo>
                    <a:pt x="127" y="62"/>
                    <a:pt x="126" y="62"/>
                    <a:pt x="126" y="62"/>
                  </a:cubicBezTo>
                  <a:cubicBezTo>
                    <a:pt x="126" y="62"/>
                    <a:pt x="127" y="61"/>
                    <a:pt x="126" y="61"/>
                  </a:cubicBezTo>
                  <a:cubicBezTo>
                    <a:pt x="125" y="60"/>
                    <a:pt x="126" y="60"/>
                    <a:pt x="126" y="60"/>
                  </a:cubicBezTo>
                  <a:cubicBezTo>
                    <a:pt x="126" y="60"/>
                    <a:pt x="126" y="58"/>
                    <a:pt x="125" y="58"/>
                  </a:cubicBezTo>
                  <a:cubicBezTo>
                    <a:pt x="125" y="58"/>
                    <a:pt x="126" y="58"/>
                    <a:pt x="127" y="59"/>
                  </a:cubicBezTo>
                  <a:cubicBezTo>
                    <a:pt x="128" y="60"/>
                    <a:pt x="128" y="59"/>
                    <a:pt x="128" y="59"/>
                  </a:cubicBezTo>
                  <a:close/>
                  <a:moveTo>
                    <a:pt x="130" y="64"/>
                  </a:moveTo>
                  <a:cubicBezTo>
                    <a:pt x="129" y="64"/>
                    <a:pt x="129" y="64"/>
                    <a:pt x="128" y="64"/>
                  </a:cubicBezTo>
                  <a:cubicBezTo>
                    <a:pt x="128" y="64"/>
                    <a:pt x="127" y="64"/>
                    <a:pt x="127" y="64"/>
                  </a:cubicBezTo>
                  <a:cubicBezTo>
                    <a:pt x="127" y="64"/>
                    <a:pt x="126" y="64"/>
                    <a:pt x="126" y="64"/>
                  </a:cubicBezTo>
                  <a:cubicBezTo>
                    <a:pt x="126" y="64"/>
                    <a:pt x="126" y="64"/>
                    <a:pt x="125" y="64"/>
                  </a:cubicBezTo>
                  <a:cubicBezTo>
                    <a:pt x="125" y="64"/>
                    <a:pt x="126" y="63"/>
                    <a:pt x="126" y="63"/>
                  </a:cubicBezTo>
                  <a:cubicBezTo>
                    <a:pt x="127" y="63"/>
                    <a:pt x="127" y="63"/>
                    <a:pt x="128" y="63"/>
                  </a:cubicBezTo>
                  <a:cubicBezTo>
                    <a:pt x="129" y="63"/>
                    <a:pt x="130" y="64"/>
                    <a:pt x="130" y="64"/>
                  </a:cubicBezTo>
                  <a:close/>
                  <a:moveTo>
                    <a:pt x="129" y="62"/>
                  </a:moveTo>
                  <a:cubicBezTo>
                    <a:pt x="129" y="62"/>
                    <a:pt x="130" y="62"/>
                    <a:pt x="131" y="62"/>
                  </a:cubicBezTo>
                  <a:cubicBezTo>
                    <a:pt x="131" y="63"/>
                    <a:pt x="132" y="63"/>
                    <a:pt x="132" y="63"/>
                  </a:cubicBezTo>
                  <a:cubicBezTo>
                    <a:pt x="132" y="63"/>
                    <a:pt x="132" y="63"/>
                    <a:pt x="133" y="63"/>
                  </a:cubicBezTo>
                  <a:cubicBezTo>
                    <a:pt x="133" y="63"/>
                    <a:pt x="133" y="63"/>
                    <a:pt x="133" y="64"/>
                  </a:cubicBezTo>
                  <a:cubicBezTo>
                    <a:pt x="133" y="64"/>
                    <a:pt x="133" y="64"/>
                    <a:pt x="133" y="64"/>
                  </a:cubicBezTo>
                  <a:cubicBezTo>
                    <a:pt x="132" y="64"/>
                    <a:pt x="132" y="64"/>
                    <a:pt x="131" y="64"/>
                  </a:cubicBezTo>
                  <a:cubicBezTo>
                    <a:pt x="131" y="63"/>
                    <a:pt x="131" y="63"/>
                    <a:pt x="131" y="63"/>
                  </a:cubicBezTo>
                  <a:cubicBezTo>
                    <a:pt x="130" y="63"/>
                    <a:pt x="130" y="63"/>
                    <a:pt x="129" y="62"/>
                  </a:cubicBezTo>
                  <a:close/>
                  <a:moveTo>
                    <a:pt x="135" y="99"/>
                  </a:moveTo>
                  <a:cubicBezTo>
                    <a:pt x="134" y="99"/>
                    <a:pt x="134" y="100"/>
                    <a:pt x="134" y="100"/>
                  </a:cubicBezTo>
                  <a:cubicBezTo>
                    <a:pt x="135" y="100"/>
                    <a:pt x="135" y="100"/>
                    <a:pt x="136" y="100"/>
                  </a:cubicBezTo>
                  <a:cubicBezTo>
                    <a:pt x="136" y="100"/>
                    <a:pt x="136" y="100"/>
                    <a:pt x="135" y="99"/>
                  </a:cubicBezTo>
                  <a:close/>
                  <a:moveTo>
                    <a:pt x="109" y="14"/>
                  </a:moveTo>
                  <a:cubicBezTo>
                    <a:pt x="109" y="14"/>
                    <a:pt x="109" y="14"/>
                    <a:pt x="108" y="13"/>
                  </a:cubicBezTo>
                  <a:cubicBezTo>
                    <a:pt x="108" y="13"/>
                    <a:pt x="108" y="13"/>
                    <a:pt x="107" y="13"/>
                  </a:cubicBezTo>
                  <a:cubicBezTo>
                    <a:pt x="108" y="14"/>
                    <a:pt x="108" y="14"/>
                    <a:pt x="108" y="14"/>
                  </a:cubicBezTo>
                  <a:cubicBezTo>
                    <a:pt x="108" y="14"/>
                    <a:pt x="108" y="14"/>
                    <a:pt x="107" y="14"/>
                  </a:cubicBezTo>
                  <a:cubicBezTo>
                    <a:pt x="108" y="14"/>
                    <a:pt x="108" y="14"/>
                    <a:pt x="108" y="14"/>
                  </a:cubicBezTo>
                  <a:cubicBezTo>
                    <a:pt x="108" y="14"/>
                    <a:pt x="109" y="14"/>
                    <a:pt x="109" y="15"/>
                  </a:cubicBezTo>
                  <a:cubicBezTo>
                    <a:pt x="109" y="14"/>
                    <a:pt x="109" y="14"/>
                    <a:pt x="110" y="14"/>
                  </a:cubicBezTo>
                  <a:cubicBezTo>
                    <a:pt x="110" y="14"/>
                    <a:pt x="110" y="15"/>
                    <a:pt x="111" y="14"/>
                  </a:cubicBezTo>
                  <a:cubicBezTo>
                    <a:pt x="111" y="14"/>
                    <a:pt x="112" y="13"/>
                    <a:pt x="112" y="13"/>
                  </a:cubicBezTo>
                  <a:cubicBezTo>
                    <a:pt x="112" y="13"/>
                    <a:pt x="112" y="13"/>
                    <a:pt x="111" y="13"/>
                  </a:cubicBezTo>
                  <a:cubicBezTo>
                    <a:pt x="111" y="13"/>
                    <a:pt x="111" y="13"/>
                    <a:pt x="111" y="13"/>
                  </a:cubicBezTo>
                  <a:cubicBezTo>
                    <a:pt x="110" y="13"/>
                    <a:pt x="110" y="13"/>
                    <a:pt x="110" y="13"/>
                  </a:cubicBezTo>
                  <a:cubicBezTo>
                    <a:pt x="109" y="13"/>
                    <a:pt x="109" y="13"/>
                    <a:pt x="109" y="13"/>
                  </a:cubicBezTo>
                  <a:cubicBezTo>
                    <a:pt x="109" y="13"/>
                    <a:pt x="108" y="13"/>
                    <a:pt x="108" y="13"/>
                  </a:cubicBezTo>
                  <a:cubicBezTo>
                    <a:pt x="108" y="13"/>
                    <a:pt x="108" y="13"/>
                    <a:pt x="108" y="13"/>
                  </a:cubicBezTo>
                  <a:cubicBezTo>
                    <a:pt x="108" y="13"/>
                    <a:pt x="108" y="13"/>
                    <a:pt x="108" y="13"/>
                  </a:cubicBezTo>
                  <a:cubicBezTo>
                    <a:pt x="109" y="13"/>
                    <a:pt x="109" y="14"/>
                    <a:pt x="109" y="14"/>
                  </a:cubicBezTo>
                  <a:close/>
                  <a:moveTo>
                    <a:pt x="107" y="14"/>
                  </a:moveTo>
                  <a:cubicBezTo>
                    <a:pt x="107" y="13"/>
                    <a:pt x="107" y="13"/>
                    <a:pt x="107" y="13"/>
                  </a:cubicBezTo>
                  <a:cubicBezTo>
                    <a:pt x="107" y="13"/>
                    <a:pt x="106" y="13"/>
                    <a:pt x="106" y="13"/>
                  </a:cubicBezTo>
                  <a:cubicBezTo>
                    <a:pt x="106" y="13"/>
                    <a:pt x="106" y="13"/>
                    <a:pt x="106" y="13"/>
                  </a:cubicBezTo>
                  <a:cubicBezTo>
                    <a:pt x="106" y="14"/>
                    <a:pt x="106" y="14"/>
                    <a:pt x="106" y="14"/>
                  </a:cubicBezTo>
                  <a:cubicBezTo>
                    <a:pt x="107" y="14"/>
                    <a:pt x="107" y="14"/>
                    <a:pt x="107" y="14"/>
                  </a:cubicBezTo>
                  <a:close/>
                  <a:moveTo>
                    <a:pt x="114" y="15"/>
                  </a:moveTo>
                  <a:cubicBezTo>
                    <a:pt x="114" y="15"/>
                    <a:pt x="114" y="15"/>
                    <a:pt x="114" y="15"/>
                  </a:cubicBezTo>
                  <a:cubicBezTo>
                    <a:pt x="115" y="15"/>
                    <a:pt x="115" y="16"/>
                    <a:pt x="116" y="16"/>
                  </a:cubicBezTo>
                  <a:cubicBezTo>
                    <a:pt x="115" y="15"/>
                    <a:pt x="115" y="15"/>
                    <a:pt x="115" y="15"/>
                  </a:cubicBezTo>
                  <a:cubicBezTo>
                    <a:pt x="115" y="15"/>
                    <a:pt x="114" y="15"/>
                    <a:pt x="114" y="15"/>
                  </a:cubicBezTo>
                  <a:close/>
                  <a:moveTo>
                    <a:pt x="110" y="15"/>
                  </a:moveTo>
                  <a:cubicBezTo>
                    <a:pt x="109" y="15"/>
                    <a:pt x="109" y="15"/>
                    <a:pt x="109" y="16"/>
                  </a:cubicBezTo>
                  <a:cubicBezTo>
                    <a:pt x="109" y="16"/>
                    <a:pt x="110" y="16"/>
                    <a:pt x="110" y="16"/>
                  </a:cubicBezTo>
                  <a:cubicBezTo>
                    <a:pt x="110" y="16"/>
                    <a:pt x="110" y="16"/>
                    <a:pt x="110" y="16"/>
                  </a:cubicBezTo>
                  <a:cubicBezTo>
                    <a:pt x="110" y="16"/>
                    <a:pt x="110" y="16"/>
                    <a:pt x="109" y="16"/>
                  </a:cubicBezTo>
                  <a:cubicBezTo>
                    <a:pt x="110" y="16"/>
                    <a:pt x="110" y="16"/>
                    <a:pt x="110" y="16"/>
                  </a:cubicBezTo>
                  <a:cubicBezTo>
                    <a:pt x="110" y="16"/>
                    <a:pt x="110" y="16"/>
                    <a:pt x="109" y="16"/>
                  </a:cubicBezTo>
                  <a:cubicBezTo>
                    <a:pt x="109" y="16"/>
                    <a:pt x="109" y="16"/>
                    <a:pt x="108" y="16"/>
                  </a:cubicBezTo>
                  <a:cubicBezTo>
                    <a:pt x="108" y="16"/>
                    <a:pt x="108" y="16"/>
                    <a:pt x="108" y="15"/>
                  </a:cubicBezTo>
                  <a:cubicBezTo>
                    <a:pt x="107" y="15"/>
                    <a:pt x="107" y="15"/>
                    <a:pt x="107" y="15"/>
                  </a:cubicBezTo>
                  <a:cubicBezTo>
                    <a:pt x="107" y="15"/>
                    <a:pt x="107" y="15"/>
                    <a:pt x="106" y="15"/>
                  </a:cubicBezTo>
                  <a:cubicBezTo>
                    <a:pt x="106" y="15"/>
                    <a:pt x="106" y="15"/>
                    <a:pt x="106" y="15"/>
                  </a:cubicBezTo>
                  <a:cubicBezTo>
                    <a:pt x="106" y="15"/>
                    <a:pt x="106" y="15"/>
                    <a:pt x="106" y="15"/>
                  </a:cubicBezTo>
                  <a:cubicBezTo>
                    <a:pt x="106" y="15"/>
                    <a:pt x="107" y="15"/>
                    <a:pt x="107" y="15"/>
                  </a:cubicBezTo>
                  <a:cubicBezTo>
                    <a:pt x="107" y="15"/>
                    <a:pt x="107" y="14"/>
                    <a:pt x="107" y="14"/>
                  </a:cubicBezTo>
                  <a:cubicBezTo>
                    <a:pt x="107" y="14"/>
                    <a:pt x="107" y="14"/>
                    <a:pt x="107" y="14"/>
                  </a:cubicBezTo>
                  <a:cubicBezTo>
                    <a:pt x="107" y="14"/>
                    <a:pt x="107" y="14"/>
                    <a:pt x="106" y="14"/>
                  </a:cubicBezTo>
                  <a:cubicBezTo>
                    <a:pt x="106" y="14"/>
                    <a:pt x="106" y="14"/>
                    <a:pt x="106" y="15"/>
                  </a:cubicBezTo>
                  <a:cubicBezTo>
                    <a:pt x="106" y="15"/>
                    <a:pt x="105" y="14"/>
                    <a:pt x="104" y="15"/>
                  </a:cubicBezTo>
                  <a:cubicBezTo>
                    <a:pt x="104" y="15"/>
                    <a:pt x="104" y="15"/>
                    <a:pt x="104" y="15"/>
                  </a:cubicBezTo>
                  <a:cubicBezTo>
                    <a:pt x="104" y="15"/>
                    <a:pt x="104" y="15"/>
                    <a:pt x="103" y="15"/>
                  </a:cubicBezTo>
                  <a:cubicBezTo>
                    <a:pt x="102" y="15"/>
                    <a:pt x="102" y="16"/>
                    <a:pt x="102" y="16"/>
                  </a:cubicBezTo>
                  <a:cubicBezTo>
                    <a:pt x="103" y="16"/>
                    <a:pt x="103" y="16"/>
                    <a:pt x="103" y="16"/>
                  </a:cubicBezTo>
                  <a:cubicBezTo>
                    <a:pt x="103" y="16"/>
                    <a:pt x="104" y="17"/>
                    <a:pt x="104" y="16"/>
                  </a:cubicBezTo>
                  <a:cubicBezTo>
                    <a:pt x="104" y="16"/>
                    <a:pt x="104" y="17"/>
                    <a:pt x="105" y="16"/>
                  </a:cubicBezTo>
                  <a:cubicBezTo>
                    <a:pt x="106" y="16"/>
                    <a:pt x="106" y="16"/>
                    <a:pt x="106" y="16"/>
                  </a:cubicBezTo>
                  <a:cubicBezTo>
                    <a:pt x="106" y="16"/>
                    <a:pt x="106" y="16"/>
                    <a:pt x="106" y="16"/>
                  </a:cubicBezTo>
                  <a:cubicBezTo>
                    <a:pt x="106" y="17"/>
                    <a:pt x="106" y="17"/>
                    <a:pt x="105" y="17"/>
                  </a:cubicBezTo>
                  <a:cubicBezTo>
                    <a:pt x="105" y="17"/>
                    <a:pt x="105" y="17"/>
                    <a:pt x="105" y="17"/>
                  </a:cubicBezTo>
                  <a:cubicBezTo>
                    <a:pt x="105" y="17"/>
                    <a:pt x="106" y="17"/>
                    <a:pt x="106" y="17"/>
                  </a:cubicBezTo>
                  <a:cubicBezTo>
                    <a:pt x="106" y="17"/>
                    <a:pt x="106" y="17"/>
                    <a:pt x="107" y="17"/>
                  </a:cubicBezTo>
                  <a:cubicBezTo>
                    <a:pt x="107" y="17"/>
                    <a:pt x="107" y="17"/>
                    <a:pt x="108" y="17"/>
                  </a:cubicBezTo>
                  <a:cubicBezTo>
                    <a:pt x="108" y="17"/>
                    <a:pt x="108" y="17"/>
                    <a:pt x="109" y="17"/>
                  </a:cubicBezTo>
                  <a:cubicBezTo>
                    <a:pt x="109" y="17"/>
                    <a:pt x="109" y="17"/>
                    <a:pt x="110" y="17"/>
                  </a:cubicBezTo>
                  <a:cubicBezTo>
                    <a:pt x="111" y="17"/>
                    <a:pt x="111" y="17"/>
                    <a:pt x="112" y="18"/>
                  </a:cubicBezTo>
                  <a:cubicBezTo>
                    <a:pt x="112" y="18"/>
                    <a:pt x="113" y="18"/>
                    <a:pt x="113" y="18"/>
                  </a:cubicBezTo>
                  <a:cubicBezTo>
                    <a:pt x="114" y="17"/>
                    <a:pt x="114" y="17"/>
                    <a:pt x="114" y="17"/>
                  </a:cubicBezTo>
                  <a:cubicBezTo>
                    <a:pt x="114" y="17"/>
                    <a:pt x="114" y="17"/>
                    <a:pt x="114" y="16"/>
                  </a:cubicBezTo>
                  <a:cubicBezTo>
                    <a:pt x="113" y="16"/>
                    <a:pt x="113" y="16"/>
                    <a:pt x="113" y="17"/>
                  </a:cubicBezTo>
                  <a:cubicBezTo>
                    <a:pt x="112" y="16"/>
                    <a:pt x="112" y="16"/>
                    <a:pt x="112" y="16"/>
                  </a:cubicBezTo>
                  <a:cubicBezTo>
                    <a:pt x="112" y="16"/>
                    <a:pt x="112" y="16"/>
                    <a:pt x="112" y="16"/>
                  </a:cubicBezTo>
                  <a:cubicBezTo>
                    <a:pt x="112" y="16"/>
                    <a:pt x="112" y="15"/>
                    <a:pt x="112" y="15"/>
                  </a:cubicBezTo>
                  <a:cubicBezTo>
                    <a:pt x="111" y="15"/>
                    <a:pt x="111" y="15"/>
                    <a:pt x="111" y="15"/>
                  </a:cubicBezTo>
                  <a:cubicBezTo>
                    <a:pt x="111" y="15"/>
                    <a:pt x="111" y="15"/>
                    <a:pt x="110" y="15"/>
                  </a:cubicBezTo>
                  <a:cubicBezTo>
                    <a:pt x="110" y="15"/>
                    <a:pt x="110" y="15"/>
                    <a:pt x="110" y="15"/>
                  </a:cubicBezTo>
                  <a:close/>
                  <a:moveTo>
                    <a:pt x="40" y="36"/>
                  </a:moveTo>
                  <a:cubicBezTo>
                    <a:pt x="40" y="36"/>
                    <a:pt x="40" y="36"/>
                    <a:pt x="40" y="37"/>
                  </a:cubicBezTo>
                  <a:cubicBezTo>
                    <a:pt x="40" y="37"/>
                    <a:pt x="40" y="36"/>
                    <a:pt x="40" y="36"/>
                  </a:cubicBezTo>
                  <a:cubicBezTo>
                    <a:pt x="41" y="36"/>
                    <a:pt x="41" y="36"/>
                    <a:pt x="41" y="36"/>
                  </a:cubicBezTo>
                  <a:cubicBezTo>
                    <a:pt x="40" y="36"/>
                    <a:pt x="40" y="36"/>
                    <a:pt x="40" y="36"/>
                  </a:cubicBezTo>
                  <a:close/>
                  <a:moveTo>
                    <a:pt x="99" y="15"/>
                  </a:moveTo>
                  <a:cubicBezTo>
                    <a:pt x="99" y="15"/>
                    <a:pt x="99" y="15"/>
                    <a:pt x="100" y="15"/>
                  </a:cubicBezTo>
                  <a:cubicBezTo>
                    <a:pt x="100" y="15"/>
                    <a:pt x="100" y="15"/>
                    <a:pt x="100" y="15"/>
                  </a:cubicBezTo>
                  <a:cubicBezTo>
                    <a:pt x="100" y="15"/>
                    <a:pt x="100" y="15"/>
                    <a:pt x="101" y="15"/>
                  </a:cubicBezTo>
                  <a:cubicBezTo>
                    <a:pt x="101" y="15"/>
                    <a:pt x="101" y="15"/>
                    <a:pt x="101" y="15"/>
                  </a:cubicBezTo>
                  <a:cubicBezTo>
                    <a:pt x="102" y="15"/>
                    <a:pt x="102" y="15"/>
                    <a:pt x="102" y="15"/>
                  </a:cubicBezTo>
                  <a:cubicBezTo>
                    <a:pt x="102" y="15"/>
                    <a:pt x="102" y="14"/>
                    <a:pt x="103" y="14"/>
                  </a:cubicBezTo>
                  <a:cubicBezTo>
                    <a:pt x="103" y="14"/>
                    <a:pt x="103" y="14"/>
                    <a:pt x="103" y="15"/>
                  </a:cubicBezTo>
                  <a:cubicBezTo>
                    <a:pt x="103" y="15"/>
                    <a:pt x="103" y="15"/>
                    <a:pt x="103" y="15"/>
                  </a:cubicBezTo>
                  <a:cubicBezTo>
                    <a:pt x="103" y="15"/>
                    <a:pt x="103" y="15"/>
                    <a:pt x="103" y="15"/>
                  </a:cubicBezTo>
                  <a:cubicBezTo>
                    <a:pt x="103" y="15"/>
                    <a:pt x="103" y="15"/>
                    <a:pt x="104" y="14"/>
                  </a:cubicBezTo>
                  <a:cubicBezTo>
                    <a:pt x="104" y="14"/>
                    <a:pt x="104" y="14"/>
                    <a:pt x="104" y="14"/>
                  </a:cubicBezTo>
                  <a:cubicBezTo>
                    <a:pt x="105" y="14"/>
                    <a:pt x="105" y="14"/>
                    <a:pt x="105" y="14"/>
                  </a:cubicBezTo>
                  <a:cubicBezTo>
                    <a:pt x="105" y="14"/>
                    <a:pt x="105" y="14"/>
                    <a:pt x="105" y="14"/>
                  </a:cubicBezTo>
                  <a:cubicBezTo>
                    <a:pt x="105" y="14"/>
                    <a:pt x="105" y="14"/>
                    <a:pt x="105" y="14"/>
                  </a:cubicBezTo>
                  <a:cubicBezTo>
                    <a:pt x="105" y="14"/>
                    <a:pt x="105" y="14"/>
                    <a:pt x="105" y="14"/>
                  </a:cubicBezTo>
                  <a:cubicBezTo>
                    <a:pt x="105" y="13"/>
                    <a:pt x="105" y="13"/>
                    <a:pt x="104" y="13"/>
                  </a:cubicBezTo>
                  <a:cubicBezTo>
                    <a:pt x="104" y="13"/>
                    <a:pt x="104" y="13"/>
                    <a:pt x="104" y="14"/>
                  </a:cubicBezTo>
                  <a:cubicBezTo>
                    <a:pt x="104" y="14"/>
                    <a:pt x="103" y="14"/>
                    <a:pt x="103" y="13"/>
                  </a:cubicBezTo>
                  <a:cubicBezTo>
                    <a:pt x="103" y="13"/>
                    <a:pt x="103" y="13"/>
                    <a:pt x="102" y="13"/>
                  </a:cubicBezTo>
                  <a:cubicBezTo>
                    <a:pt x="102" y="13"/>
                    <a:pt x="102" y="13"/>
                    <a:pt x="102" y="13"/>
                  </a:cubicBezTo>
                  <a:cubicBezTo>
                    <a:pt x="102" y="14"/>
                    <a:pt x="102" y="14"/>
                    <a:pt x="101" y="14"/>
                  </a:cubicBezTo>
                  <a:cubicBezTo>
                    <a:pt x="101" y="14"/>
                    <a:pt x="101" y="14"/>
                    <a:pt x="101" y="14"/>
                  </a:cubicBezTo>
                  <a:cubicBezTo>
                    <a:pt x="100" y="14"/>
                    <a:pt x="100" y="14"/>
                    <a:pt x="99" y="14"/>
                  </a:cubicBezTo>
                  <a:cubicBezTo>
                    <a:pt x="99" y="14"/>
                    <a:pt x="99" y="14"/>
                    <a:pt x="98" y="14"/>
                  </a:cubicBezTo>
                  <a:cubicBezTo>
                    <a:pt x="98" y="14"/>
                    <a:pt x="98" y="14"/>
                    <a:pt x="98" y="14"/>
                  </a:cubicBezTo>
                  <a:cubicBezTo>
                    <a:pt x="98" y="15"/>
                    <a:pt x="98" y="15"/>
                    <a:pt x="98" y="15"/>
                  </a:cubicBezTo>
                  <a:cubicBezTo>
                    <a:pt x="98" y="15"/>
                    <a:pt x="99" y="15"/>
                    <a:pt x="99" y="15"/>
                  </a:cubicBezTo>
                  <a:close/>
                  <a:moveTo>
                    <a:pt x="44" y="35"/>
                  </a:moveTo>
                  <a:cubicBezTo>
                    <a:pt x="44" y="35"/>
                    <a:pt x="44" y="35"/>
                    <a:pt x="43" y="35"/>
                  </a:cubicBezTo>
                  <a:cubicBezTo>
                    <a:pt x="43" y="35"/>
                    <a:pt x="43" y="35"/>
                    <a:pt x="43" y="36"/>
                  </a:cubicBezTo>
                  <a:cubicBezTo>
                    <a:pt x="43" y="36"/>
                    <a:pt x="43" y="36"/>
                    <a:pt x="42" y="36"/>
                  </a:cubicBezTo>
                  <a:cubicBezTo>
                    <a:pt x="42" y="36"/>
                    <a:pt x="42" y="36"/>
                    <a:pt x="41" y="36"/>
                  </a:cubicBezTo>
                  <a:cubicBezTo>
                    <a:pt x="41" y="36"/>
                    <a:pt x="41" y="36"/>
                    <a:pt x="41" y="36"/>
                  </a:cubicBezTo>
                  <a:cubicBezTo>
                    <a:pt x="41" y="36"/>
                    <a:pt x="42" y="36"/>
                    <a:pt x="43" y="36"/>
                  </a:cubicBezTo>
                  <a:cubicBezTo>
                    <a:pt x="43" y="36"/>
                    <a:pt x="44" y="35"/>
                    <a:pt x="44" y="35"/>
                  </a:cubicBezTo>
                  <a:cubicBezTo>
                    <a:pt x="44" y="35"/>
                    <a:pt x="44" y="35"/>
                    <a:pt x="45" y="35"/>
                  </a:cubicBezTo>
                  <a:cubicBezTo>
                    <a:pt x="45" y="35"/>
                    <a:pt x="45" y="35"/>
                    <a:pt x="44" y="35"/>
                  </a:cubicBezTo>
                  <a:close/>
                  <a:moveTo>
                    <a:pt x="122" y="16"/>
                  </a:moveTo>
                  <a:cubicBezTo>
                    <a:pt x="122" y="16"/>
                    <a:pt x="122" y="16"/>
                    <a:pt x="122" y="16"/>
                  </a:cubicBezTo>
                  <a:cubicBezTo>
                    <a:pt x="122" y="17"/>
                    <a:pt x="122" y="17"/>
                    <a:pt x="123" y="17"/>
                  </a:cubicBezTo>
                  <a:cubicBezTo>
                    <a:pt x="123" y="17"/>
                    <a:pt x="123" y="17"/>
                    <a:pt x="124" y="18"/>
                  </a:cubicBezTo>
                  <a:cubicBezTo>
                    <a:pt x="124" y="18"/>
                    <a:pt x="124" y="18"/>
                    <a:pt x="124" y="18"/>
                  </a:cubicBezTo>
                  <a:cubicBezTo>
                    <a:pt x="124" y="18"/>
                    <a:pt x="125" y="18"/>
                    <a:pt x="125" y="18"/>
                  </a:cubicBezTo>
                  <a:cubicBezTo>
                    <a:pt x="125" y="18"/>
                    <a:pt x="125" y="18"/>
                    <a:pt x="126" y="18"/>
                  </a:cubicBezTo>
                  <a:cubicBezTo>
                    <a:pt x="126" y="18"/>
                    <a:pt x="126" y="18"/>
                    <a:pt x="126" y="18"/>
                  </a:cubicBezTo>
                  <a:cubicBezTo>
                    <a:pt x="126" y="18"/>
                    <a:pt x="126" y="18"/>
                    <a:pt x="126" y="18"/>
                  </a:cubicBezTo>
                  <a:cubicBezTo>
                    <a:pt x="125" y="17"/>
                    <a:pt x="125" y="17"/>
                    <a:pt x="125" y="17"/>
                  </a:cubicBezTo>
                  <a:cubicBezTo>
                    <a:pt x="125" y="17"/>
                    <a:pt x="125" y="17"/>
                    <a:pt x="125" y="17"/>
                  </a:cubicBezTo>
                  <a:cubicBezTo>
                    <a:pt x="125" y="17"/>
                    <a:pt x="125" y="17"/>
                    <a:pt x="125" y="17"/>
                  </a:cubicBezTo>
                  <a:cubicBezTo>
                    <a:pt x="125" y="16"/>
                    <a:pt x="125" y="16"/>
                    <a:pt x="125" y="16"/>
                  </a:cubicBezTo>
                  <a:cubicBezTo>
                    <a:pt x="124" y="16"/>
                    <a:pt x="124" y="16"/>
                    <a:pt x="124" y="16"/>
                  </a:cubicBezTo>
                  <a:cubicBezTo>
                    <a:pt x="124" y="16"/>
                    <a:pt x="123" y="16"/>
                    <a:pt x="123" y="16"/>
                  </a:cubicBezTo>
                  <a:cubicBezTo>
                    <a:pt x="123" y="16"/>
                    <a:pt x="123" y="16"/>
                    <a:pt x="123" y="15"/>
                  </a:cubicBezTo>
                  <a:cubicBezTo>
                    <a:pt x="122" y="15"/>
                    <a:pt x="122" y="15"/>
                    <a:pt x="122" y="15"/>
                  </a:cubicBezTo>
                  <a:cubicBezTo>
                    <a:pt x="122" y="15"/>
                    <a:pt x="122" y="15"/>
                    <a:pt x="121" y="16"/>
                  </a:cubicBezTo>
                  <a:cubicBezTo>
                    <a:pt x="121" y="16"/>
                    <a:pt x="121" y="16"/>
                    <a:pt x="121" y="16"/>
                  </a:cubicBezTo>
                  <a:cubicBezTo>
                    <a:pt x="121" y="16"/>
                    <a:pt x="122" y="16"/>
                    <a:pt x="122" y="16"/>
                  </a:cubicBezTo>
                  <a:close/>
                  <a:moveTo>
                    <a:pt x="48" y="30"/>
                  </a:moveTo>
                  <a:cubicBezTo>
                    <a:pt x="48" y="30"/>
                    <a:pt x="47" y="30"/>
                    <a:pt x="47" y="30"/>
                  </a:cubicBezTo>
                  <a:cubicBezTo>
                    <a:pt x="47" y="31"/>
                    <a:pt x="47" y="31"/>
                    <a:pt x="47" y="31"/>
                  </a:cubicBezTo>
                  <a:cubicBezTo>
                    <a:pt x="48" y="31"/>
                    <a:pt x="48" y="31"/>
                    <a:pt x="48" y="31"/>
                  </a:cubicBezTo>
                  <a:cubicBezTo>
                    <a:pt x="48" y="30"/>
                    <a:pt x="48" y="30"/>
                    <a:pt x="49" y="30"/>
                  </a:cubicBezTo>
                  <a:cubicBezTo>
                    <a:pt x="49" y="30"/>
                    <a:pt x="49" y="30"/>
                    <a:pt x="49" y="30"/>
                  </a:cubicBezTo>
                  <a:cubicBezTo>
                    <a:pt x="48" y="30"/>
                    <a:pt x="48" y="30"/>
                    <a:pt x="48" y="30"/>
                  </a:cubicBezTo>
                  <a:close/>
                  <a:moveTo>
                    <a:pt x="60" y="31"/>
                  </a:moveTo>
                  <a:cubicBezTo>
                    <a:pt x="59" y="31"/>
                    <a:pt x="59" y="31"/>
                    <a:pt x="59" y="31"/>
                  </a:cubicBezTo>
                  <a:cubicBezTo>
                    <a:pt x="59" y="31"/>
                    <a:pt x="58" y="31"/>
                    <a:pt x="58" y="32"/>
                  </a:cubicBezTo>
                  <a:cubicBezTo>
                    <a:pt x="58" y="32"/>
                    <a:pt x="58" y="32"/>
                    <a:pt x="58" y="32"/>
                  </a:cubicBezTo>
                  <a:cubicBezTo>
                    <a:pt x="57" y="32"/>
                    <a:pt x="57" y="32"/>
                    <a:pt x="57" y="32"/>
                  </a:cubicBezTo>
                  <a:cubicBezTo>
                    <a:pt x="57" y="32"/>
                    <a:pt x="57" y="32"/>
                    <a:pt x="57" y="32"/>
                  </a:cubicBezTo>
                  <a:cubicBezTo>
                    <a:pt x="57" y="32"/>
                    <a:pt x="57" y="33"/>
                    <a:pt x="56" y="33"/>
                  </a:cubicBezTo>
                  <a:cubicBezTo>
                    <a:pt x="57" y="33"/>
                    <a:pt x="57" y="33"/>
                    <a:pt x="57" y="33"/>
                  </a:cubicBezTo>
                  <a:cubicBezTo>
                    <a:pt x="57" y="33"/>
                    <a:pt x="58" y="33"/>
                    <a:pt x="58" y="32"/>
                  </a:cubicBezTo>
                  <a:cubicBezTo>
                    <a:pt x="58" y="32"/>
                    <a:pt x="58" y="32"/>
                    <a:pt x="59" y="32"/>
                  </a:cubicBezTo>
                  <a:cubicBezTo>
                    <a:pt x="59" y="32"/>
                    <a:pt x="59" y="32"/>
                    <a:pt x="59" y="32"/>
                  </a:cubicBezTo>
                  <a:cubicBezTo>
                    <a:pt x="59" y="32"/>
                    <a:pt x="60" y="31"/>
                    <a:pt x="60" y="31"/>
                  </a:cubicBezTo>
                  <a:cubicBezTo>
                    <a:pt x="60" y="31"/>
                    <a:pt x="60" y="31"/>
                    <a:pt x="60" y="31"/>
                  </a:cubicBezTo>
                  <a:close/>
                  <a:moveTo>
                    <a:pt x="115" y="14"/>
                  </a:moveTo>
                  <a:cubicBezTo>
                    <a:pt x="116" y="14"/>
                    <a:pt x="116" y="14"/>
                    <a:pt x="116" y="14"/>
                  </a:cubicBezTo>
                  <a:cubicBezTo>
                    <a:pt x="116" y="14"/>
                    <a:pt x="116" y="14"/>
                    <a:pt x="115" y="14"/>
                  </a:cubicBezTo>
                  <a:cubicBezTo>
                    <a:pt x="115" y="14"/>
                    <a:pt x="115" y="14"/>
                    <a:pt x="115" y="14"/>
                  </a:cubicBezTo>
                  <a:cubicBezTo>
                    <a:pt x="116" y="15"/>
                    <a:pt x="116" y="15"/>
                    <a:pt x="116" y="15"/>
                  </a:cubicBezTo>
                  <a:cubicBezTo>
                    <a:pt x="116" y="15"/>
                    <a:pt x="116" y="15"/>
                    <a:pt x="116" y="15"/>
                  </a:cubicBezTo>
                  <a:cubicBezTo>
                    <a:pt x="117" y="15"/>
                    <a:pt x="117" y="15"/>
                    <a:pt x="117" y="15"/>
                  </a:cubicBezTo>
                  <a:cubicBezTo>
                    <a:pt x="117" y="15"/>
                    <a:pt x="117" y="15"/>
                    <a:pt x="118" y="15"/>
                  </a:cubicBezTo>
                  <a:cubicBezTo>
                    <a:pt x="118" y="15"/>
                    <a:pt x="118" y="15"/>
                    <a:pt x="118" y="15"/>
                  </a:cubicBezTo>
                  <a:cubicBezTo>
                    <a:pt x="119" y="15"/>
                    <a:pt x="119" y="15"/>
                    <a:pt x="119" y="15"/>
                  </a:cubicBezTo>
                  <a:cubicBezTo>
                    <a:pt x="119" y="16"/>
                    <a:pt x="119" y="16"/>
                    <a:pt x="120" y="16"/>
                  </a:cubicBezTo>
                  <a:cubicBezTo>
                    <a:pt x="120" y="16"/>
                    <a:pt x="120" y="16"/>
                    <a:pt x="121" y="16"/>
                  </a:cubicBezTo>
                  <a:cubicBezTo>
                    <a:pt x="121" y="16"/>
                    <a:pt x="121" y="16"/>
                    <a:pt x="121" y="16"/>
                  </a:cubicBezTo>
                  <a:cubicBezTo>
                    <a:pt x="121" y="16"/>
                    <a:pt x="121" y="16"/>
                    <a:pt x="121" y="16"/>
                  </a:cubicBezTo>
                  <a:cubicBezTo>
                    <a:pt x="121" y="16"/>
                    <a:pt x="121" y="16"/>
                    <a:pt x="121" y="15"/>
                  </a:cubicBezTo>
                  <a:cubicBezTo>
                    <a:pt x="120" y="15"/>
                    <a:pt x="120" y="15"/>
                    <a:pt x="120" y="15"/>
                  </a:cubicBezTo>
                  <a:cubicBezTo>
                    <a:pt x="120" y="15"/>
                    <a:pt x="120" y="15"/>
                    <a:pt x="120" y="15"/>
                  </a:cubicBezTo>
                  <a:cubicBezTo>
                    <a:pt x="119" y="15"/>
                    <a:pt x="119" y="15"/>
                    <a:pt x="119" y="14"/>
                  </a:cubicBezTo>
                  <a:cubicBezTo>
                    <a:pt x="119" y="14"/>
                    <a:pt x="119" y="14"/>
                    <a:pt x="119" y="14"/>
                  </a:cubicBezTo>
                  <a:cubicBezTo>
                    <a:pt x="118" y="14"/>
                    <a:pt x="118" y="14"/>
                    <a:pt x="118" y="14"/>
                  </a:cubicBezTo>
                  <a:cubicBezTo>
                    <a:pt x="118" y="14"/>
                    <a:pt x="118" y="14"/>
                    <a:pt x="118" y="14"/>
                  </a:cubicBezTo>
                  <a:cubicBezTo>
                    <a:pt x="117" y="14"/>
                    <a:pt x="117" y="13"/>
                    <a:pt x="116" y="13"/>
                  </a:cubicBezTo>
                  <a:cubicBezTo>
                    <a:pt x="116" y="13"/>
                    <a:pt x="116" y="13"/>
                    <a:pt x="115" y="13"/>
                  </a:cubicBezTo>
                  <a:cubicBezTo>
                    <a:pt x="115" y="13"/>
                    <a:pt x="115" y="13"/>
                    <a:pt x="115" y="13"/>
                  </a:cubicBezTo>
                  <a:cubicBezTo>
                    <a:pt x="115" y="13"/>
                    <a:pt x="115" y="13"/>
                    <a:pt x="115" y="14"/>
                  </a:cubicBezTo>
                  <a:cubicBezTo>
                    <a:pt x="115" y="14"/>
                    <a:pt x="115" y="14"/>
                    <a:pt x="115" y="14"/>
                  </a:cubicBezTo>
                  <a:close/>
                  <a:moveTo>
                    <a:pt x="145" y="46"/>
                  </a:moveTo>
                  <a:cubicBezTo>
                    <a:pt x="145" y="46"/>
                    <a:pt x="145" y="46"/>
                    <a:pt x="145" y="46"/>
                  </a:cubicBezTo>
                  <a:cubicBezTo>
                    <a:pt x="145" y="46"/>
                    <a:pt x="145" y="46"/>
                    <a:pt x="145" y="46"/>
                  </a:cubicBezTo>
                  <a:cubicBezTo>
                    <a:pt x="145" y="46"/>
                    <a:pt x="145" y="46"/>
                    <a:pt x="145" y="46"/>
                  </a:cubicBezTo>
                  <a:cubicBezTo>
                    <a:pt x="145" y="46"/>
                    <a:pt x="145" y="46"/>
                    <a:pt x="145" y="46"/>
                  </a:cubicBezTo>
                  <a:close/>
                  <a:moveTo>
                    <a:pt x="148" y="46"/>
                  </a:moveTo>
                  <a:cubicBezTo>
                    <a:pt x="148" y="46"/>
                    <a:pt x="148" y="46"/>
                    <a:pt x="148" y="47"/>
                  </a:cubicBezTo>
                  <a:cubicBezTo>
                    <a:pt x="148" y="46"/>
                    <a:pt x="148" y="46"/>
                    <a:pt x="148" y="46"/>
                  </a:cubicBezTo>
                  <a:cubicBezTo>
                    <a:pt x="148" y="46"/>
                    <a:pt x="148" y="46"/>
                    <a:pt x="148" y="45"/>
                  </a:cubicBezTo>
                  <a:cubicBezTo>
                    <a:pt x="148" y="46"/>
                    <a:pt x="148" y="46"/>
                    <a:pt x="148" y="46"/>
                  </a:cubicBezTo>
                  <a:close/>
                  <a:moveTo>
                    <a:pt x="123" y="96"/>
                  </a:moveTo>
                  <a:cubicBezTo>
                    <a:pt x="121" y="95"/>
                    <a:pt x="121" y="96"/>
                    <a:pt x="123" y="97"/>
                  </a:cubicBezTo>
                  <a:cubicBezTo>
                    <a:pt x="124" y="98"/>
                    <a:pt x="124" y="97"/>
                    <a:pt x="124" y="97"/>
                  </a:cubicBezTo>
                  <a:cubicBezTo>
                    <a:pt x="124" y="97"/>
                    <a:pt x="124" y="96"/>
                    <a:pt x="123" y="96"/>
                  </a:cubicBezTo>
                  <a:close/>
                  <a:moveTo>
                    <a:pt x="134" y="39"/>
                  </a:moveTo>
                  <a:cubicBezTo>
                    <a:pt x="134" y="40"/>
                    <a:pt x="134" y="40"/>
                    <a:pt x="134" y="40"/>
                  </a:cubicBezTo>
                  <a:cubicBezTo>
                    <a:pt x="134" y="40"/>
                    <a:pt x="135" y="41"/>
                    <a:pt x="135" y="40"/>
                  </a:cubicBezTo>
                  <a:cubicBezTo>
                    <a:pt x="135" y="39"/>
                    <a:pt x="134" y="39"/>
                    <a:pt x="134" y="39"/>
                  </a:cubicBezTo>
                  <a:close/>
                  <a:moveTo>
                    <a:pt x="132" y="47"/>
                  </a:moveTo>
                  <a:cubicBezTo>
                    <a:pt x="132" y="47"/>
                    <a:pt x="133" y="47"/>
                    <a:pt x="134" y="47"/>
                  </a:cubicBezTo>
                  <a:cubicBezTo>
                    <a:pt x="134" y="47"/>
                    <a:pt x="134" y="47"/>
                    <a:pt x="134" y="46"/>
                  </a:cubicBezTo>
                  <a:cubicBezTo>
                    <a:pt x="133" y="46"/>
                    <a:pt x="133" y="47"/>
                    <a:pt x="133" y="47"/>
                  </a:cubicBezTo>
                  <a:cubicBezTo>
                    <a:pt x="132" y="47"/>
                    <a:pt x="132" y="47"/>
                    <a:pt x="132" y="47"/>
                  </a:cubicBezTo>
                  <a:close/>
                  <a:moveTo>
                    <a:pt x="157" y="68"/>
                  </a:moveTo>
                  <a:cubicBezTo>
                    <a:pt x="157" y="67"/>
                    <a:pt x="157" y="67"/>
                    <a:pt x="157" y="67"/>
                  </a:cubicBezTo>
                  <a:cubicBezTo>
                    <a:pt x="157" y="66"/>
                    <a:pt x="157" y="66"/>
                    <a:pt x="157" y="66"/>
                  </a:cubicBezTo>
                  <a:cubicBezTo>
                    <a:pt x="156" y="66"/>
                    <a:pt x="156" y="65"/>
                    <a:pt x="156" y="65"/>
                  </a:cubicBezTo>
                  <a:cubicBezTo>
                    <a:pt x="155" y="65"/>
                    <a:pt x="155" y="65"/>
                    <a:pt x="155" y="65"/>
                  </a:cubicBezTo>
                  <a:cubicBezTo>
                    <a:pt x="155" y="64"/>
                    <a:pt x="155" y="64"/>
                    <a:pt x="155" y="64"/>
                  </a:cubicBezTo>
                  <a:cubicBezTo>
                    <a:pt x="154" y="64"/>
                    <a:pt x="154" y="64"/>
                    <a:pt x="154" y="64"/>
                  </a:cubicBezTo>
                  <a:cubicBezTo>
                    <a:pt x="154" y="63"/>
                    <a:pt x="155" y="63"/>
                    <a:pt x="155" y="63"/>
                  </a:cubicBezTo>
                  <a:cubicBezTo>
                    <a:pt x="155" y="62"/>
                    <a:pt x="155" y="62"/>
                    <a:pt x="155" y="62"/>
                  </a:cubicBezTo>
                  <a:cubicBezTo>
                    <a:pt x="154" y="62"/>
                    <a:pt x="154" y="62"/>
                    <a:pt x="153" y="63"/>
                  </a:cubicBezTo>
                  <a:cubicBezTo>
                    <a:pt x="153" y="63"/>
                    <a:pt x="152" y="64"/>
                    <a:pt x="152" y="64"/>
                  </a:cubicBezTo>
                  <a:cubicBezTo>
                    <a:pt x="151" y="64"/>
                    <a:pt x="151" y="64"/>
                    <a:pt x="151" y="64"/>
                  </a:cubicBezTo>
                  <a:cubicBezTo>
                    <a:pt x="151" y="64"/>
                    <a:pt x="151" y="64"/>
                    <a:pt x="152" y="65"/>
                  </a:cubicBezTo>
                  <a:cubicBezTo>
                    <a:pt x="151" y="65"/>
                    <a:pt x="151" y="65"/>
                    <a:pt x="151" y="66"/>
                  </a:cubicBezTo>
                  <a:cubicBezTo>
                    <a:pt x="151" y="66"/>
                    <a:pt x="152" y="66"/>
                    <a:pt x="152" y="66"/>
                  </a:cubicBezTo>
                  <a:cubicBezTo>
                    <a:pt x="153" y="66"/>
                    <a:pt x="153" y="66"/>
                    <a:pt x="153" y="67"/>
                  </a:cubicBezTo>
                  <a:cubicBezTo>
                    <a:pt x="154" y="67"/>
                    <a:pt x="154" y="67"/>
                    <a:pt x="155" y="67"/>
                  </a:cubicBezTo>
                  <a:cubicBezTo>
                    <a:pt x="154" y="67"/>
                    <a:pt x="154" y="67"/>
                    <a:pt x="153" y="67"/>
                  </a:cubicBezTo>
                  <a:cubicBezTo>
                    <a:pt x="154" y="68"/>
                    <a:pt x="154" y="68"/>
                    <a:pt x="155" y="68"/>
                  </a:cubicBezTo>
                  <a:cubicBezTo>
                    <a:pt x="155" y="68"/>
                    <a:pt x="155" y="68"/>
                    <a:pt x="156" y="68"/>
                  </a:cubicBezTo>
                  <a:cubicBezTo>
                    <a:pt x="156" y="68"/>
                    <a:pt x="156" y="68"/>
                    <a:pt x="156" y="69"/>
                  </a:cubicBezTo>
                  <a:cubicBezTo>
                    <a:pt x="156" y="69"/>
                    <a:pt x="156" y="69"/>
                    <a:pt x="157" y="69"/>
                  </a:cubicBezTo>
                  <a:cubicBezTo>
                    <a:pt x="157" y="69"/>
                    <a:pt x="157" y="69"/>
                    <a:pt x="157" y="68"/>
                  </a:cubicBezTo>
                  <a:cubicBezTo>
                    <a:pt x="157" y="68"/>
                    <a:pt x="157" y="68"/>
                    <a:pt x="157" y="68"/>
                  </a:cubicBezTo>
                  <a:close/>
                  <a:moveTo>
                    <a:pt x="132" y="98"/>
                  </a:moveTo>
                  <a:cubicBezTo>
                    <a:pt x="132" y="98"/>
                    <a:pt x="132" y="97"/>
                    <a:pt x="131" y="96"/>
                  </a:cubicBezTo>
                  <a:cubicBezTo>
                    <a:pt x="130" y="96"/>
                    <a:pt x="129" y="96"/>
                    <a:pt x="129" y="96"/>
                  </a:cubicBezTo>
                  <a:cubicBezTo>
                    <a:pt x="129" y="95"/>
                    <a:pt x="128" y="96"/>
                    <a:pt x="128" y="96"/>
                  </a:cubicBezTo>
                  <a:cubicBezTo>
                    <a:pt x="128" y="96"/>
                    <a:pt x="129" y="96"/>
                    <a:pt x="128" y="97"/>
                  </a:cubicBezTo>
                  <a:cubicBezTo>
                    <a:pt x="127" y="97"/>
                    <a:pt x="129" y="97"/>
                    <a:pt x="129" y="97"/>
                  </a:cubicBezTo>
                  <a:cubicBezTo>
                    <a:pt x="129" y="97"/>
                    <a:pt x="128" y="98"/>
                    <a:pt x="128" y="97"/>
                  </a:cubicBezTo>
                  <a:cubicBezTo>
                    <a:pt x="127" y="97"/>
                    <a:pt x="126" y="96"/>
                    <a:pt x="126" y="97"/>
                  </a:cubicBezTo>
                  <a:cubicBezTo>
                    <a:pt x="126" y="98"/>
                    <a:pt x="127" y="98"/>
                    <a:pt x="127" y="98"/>
                  </a:cubicBezTo>
                  <a:cubicBezTo>
                    <a:pt x="128" y="98"/>
                    <a:pt x="128" y="98"/>
                    <a:pt x="129" y="98"/>
                  </a:cubicBezTo>
                  <a:cubicBezTo>
                    <a:pt x="129" y="98"/>
                    <a:pt x="129" y="99"/>
                    <a:pt x="129" y="99"/>
                  </a:cubicBezTo>
                  <a:cubicBezTo>
                    <a:pt x="130" y="99"/>
                    <a:pt x="130" y="98"/>
                    <a:pt x="130" y="98"/>
                  </a:cubicBezTo>
                  <a:cubicBezTo>
                    <a:pt x="131" y="99"/>
                    <a:pt x="131" y="99"/>
                    <a:pt x="131" y="99"/>
                  </a:cubicBezTo>
                  <a:cubicBezTo>
                    <a:pt x="131" y="99"/>
                    <a:pt x="133" y="100"/>
                    <a:pt x="133" y="99"/>
                  </a:cubicBezTo>
                  <a:cubicBezTo>
                    <a:pt x="133" y="98"/>
                    <a:pt x="132" y="98"/>
                    <a:pt x="132" y="98"/>
                  </a:cubicBezTo>
                  <a:close/>
                  <a:moveTo>
                    <a:pt x="127" y="94"/>
                  </a:moveTo>
                  <a:cubicBezTo>
                    <a:pt x="127" y="94"/>
                    <a:pt x="126" y="93"/>
                    <a:pt x="126" y="93"/>
                  </a:cubicBezTo>
                  <a:cubicBezTo>
                    <a:pt x="126" y="93"/>
                    <a:pt x="125" y="93"/>
                    <a:pt x="125" y="92"/>
                  </a:cubicBezTo>
                  <a:cubicBezTo>
                    <a:pt x="124" y="91"/>
                    <a:pt x="124" y="91"/>
                    <a:pt x="124" y="90"/>
                  </a:cubicBezTo>
                  <a:cubicBezTo>
                    <a:pt x="123" y="90"/>
                    <a:pt x="123" y="90"/>
                    <a:pt x="123" y="90"/>
                  </a:cubicBezTo>
                  <a:cubicBezTo>
                    <a:pt x="123" y="90"/>
                    <a:pt x="123" y="89"/>
                    <a:pt x="121" y="88"/>
                  </a:cubicBezTo>
                  <a:cubicBezTo>
                    <a:pt x="119" y="87"/>
                    <a:pt x="116" y="88"/>
                    <a:pt x="116" y="88"/>
                  </a:cubicBezTo>
                  <a:cubicBezTo>
                    <a:pt x="116" y="88"/>
                    <a:pt x="116" y="89"/>
                    <a:pt x="117" y="89"/>
                  </a:cubicBezTo>
                  <a:cubicBezTo>
                    <a:pt x="117" y="89"/>
                    <a:pt x="118" y="89"/>
                    <a:pt x="119" y="89"/>
                  </a:cubicBezTo>
                  <a:cubicBezTo>
                    <a:pt x="120" y="89"/>
                    <a:pt x="120" y="90"/>
                    <a:pt x="120" y="90"/>
                  </a:cubicBezTo>
                  <a:cubicBezTo>
                    <a:pt x="120" y="90"/>
                    <a:pt x="121" y="90"/>
                    <a:pt x="121" y="91"/>
                  </a:cubicBezTo>
                  <a:cubicBezTo>
                    <a:pt x="121" y="91"/>
                    <a:pt x="122" y="91"/>
                    <a:pt x="122" y="91"/>
                  </a:cubicBezTo>
                  <a:cubicBezTo>
                    <a:pt x="122" y="91"/>
                    <a:pt x="123" y="93"/>
                    <a:pt x="123" y="93"/>
                  </a:cubicBezTo>
                  <a:cubicBezTo>
                    <a:pt x="124" y="93"/>
                    <a:pt x="124" y="93"/>
                    <a:pt x="124" y="93"/>
                  </a:cubicBezTo>
                  <a:cubicBezTo>
                    <a:pt x="124" y="93"/>
                    <a:pt x="124" y="93"/>
                    <a:pt x="123" y="93"/>
                  </a:cubicBezTo>
                  <a:cubicBezTo>
                    <a:pt x="123" y="94"/>
                    <a:pt x="123" y="94"/>
                    <a:pt x="123" y="94"/>
                  </a:cubicBezTo>
                  <a:cubicBezTo>
                    <a:pt x="124" y="94"/>
                    <a:pt x="124" y="94"/>
                    <a:pt x="125" y="95"/>
                  </a:cubicBezTo>
                  <a:cubicBezTo>
                    <a:pt x="125" y="95"/>
                    <a:pt x="127" y="95"/>
                    <a:pt x="127" y="95"/>
                  </a:cubicBezTo>
                  <a:cubicBezTo>
                    <a:pt x="127" y="95"/>
                    <a:pt x="127" y="95"/>
                    <a:pt x="127" y="94"/>
                  </a:cubicBezTo>
                  <a:close/>
                  <a:moveTo>
                    <a:pt x="124" y="19"/>
                  </a:moveTo>
                  <a:cubicBezTo>
                    <a:pt x="124" y="19"/>
                    <a:pt x="124" y="20"/>
                    <a:pt x="123" y="19"/>
                  </a:cubicBezTo>
                  <a:cubicBezTo>
                    <a:pt x="123" y="19"/>
                    <a:pt x="123" y="19"/>
                    <a:pt x="123" y="19"/>
                  </a:cubicBezTo>
                  <a:cubicBezTo>
                    <a:pt x="123" y="19"/>
                    <a:pt x="122" y="19"/>
                    <a:pt x="122" y="19"/>
                  </a:cubicBezTo>
                  <a:cubicBezTo>
                    <a:pt x="122" y="19"/>
                    <a:pt x="122" y="19"/>
                    <a:pt x="122" y="19"/>
                  </a:cubicBezTo>
                  <a:cubicBezTo>
                    <a:pt x="122" y="19"/>
                    <a:pt x="121" y="19"/>
                    <a:pt x="121" y="18"/>
                  </a:cubicBezTo>
                  <a:cubicBezTo>
                    <a:pt x="121" y="18"/>
                    <a:pt x="121" y="18"/>
                    <a:pt x="121" y="18"/>
                  </a:cubicBezTo>
                  <a:cubicBezTo>
                    <a:pt x="121" y="18"/>
                    <a:pt x="121" y="18"/>
                    <a:pt x="121" y="17"/>
                  </a:cubicBezTo>
                  <a:cubicBezTo>
                    <a:pt x="121" y="17"/>
                    <a:pt x="121" y="17"/>
                    <a:pt x="120" y="17"/>
                  </a:cubicBezTo>
                  <a:cubicBezTo>
                    <a:pt x="120" y="17"/>
                    <a:pt x="120" y="17"/>
                    <a:pt x="120" y="17"/>
                  </a:cubicBezTo>
                  <a:cubicBezTo>
                    <a:pt x="120" y="17"/>
                    <a:pt x="120" y="17"/>
                    <a:pt x="120" y="17"/>
                  </a:cubicBezTo>
                  <a:cubicBezTo>
                    <a:pt x="120" y="17"/>
                    <a:pt x="119" y="17"/>
                    <a:pt x="119" y="17"/>
                  </a:cubicBezTo>
                  <a:cubicBezTo>
                    <a:pt x="119" y="17"/>
                    <a:pt x="119" y="17"/>
                    <a:pt x="118" y="17"/>
                  </a:cubicBezTo>
                  <a:cubicBezTo>
                    <a:pt x="118" y="17"/>
                    <a:pt x="119" y="18"/>
                    <a:pt x="119" y="18"/>
                  </a:cubicBezTo>
                  <a:cubicBezTo>
                    <a:pt x="119" y="18"/>
                    <a:pt x="118" y="17"/>
                    <a:pt x="118" y="17"/>
                  </a:cubicBezTo>
                  <a:cubicBezTo>
                    <a:pt x="118" y="17"/>
                    <a:pt x="118" y="17"/>
                    <a:pt x="118" y="17"/>
                  </a:cubicBezTo>
                  <a:cubicBezTo>
                    <a:pt x="118" y="17"/>
                    <a:pt x="117" y="17"/>
                    <a:pt x="117" y="17"/>
                  </a:cubicBezTo>
                  <a:cubicBezTo>
                    <a:pt x="117" y="17"/>
                    <a:pt x="117" y="17"/>
                    <a:pt x="117" y="17"/>
                  </a:cubicBezTo>
                  <a:cubicBezTo>
                    <a:pt x="117" y="17"/>
                    <a:pt x="117" y="17"/>
                    <a:pt x="117" y="17"/>
                  </a:cubicBezTo>
                  <a:cubicBezTo>
                    <a:pt x="117" y="17"/>
                    <a:pt x="117" y="17"/>
                    <a:pt x="116" y="17"/>
                  </a:cubicBezTo>
                  <a:cubicBezTo>
                    <a:pt x="116" y="16"/>
                    <a:pt x="116" y="16"/>
                    <a:pt x="116" y="16"/>
                  </a:cubicBezTo>
                  <a:cubicBezTo>
                    <a:pt x="116" y="16"/>
                    <a:pt x="116" y="16"/>
                    <a:pt x="116" y="16"/>
                  </a:cubicBezTo>
                  <a:cubicBezTo>
                    <a:pt x="115" y="16"/>
                    <a:pt x="115" y="16"/>
                    <a:pt x="115" y="16"/>
                  </a:cubicBezTo>
                  <a:cubicBezTo>
                    <a:pt x="115" y="16"/>
                    <a:pt x="115" y="16"/>
                    <a:pt x="115" y="16"/>
                  </a:cubicBezTo>
                  <a:cubicBezTo>
                    <a:pt x="115" y="16"/>
                    <a:pt x="115" y="16"/>
                    <a:pt x="115" y="17"/>
                  </a:cubicBezTo>
                  <a:cubicBezTo>
                    <a:pt x="115" y="17"/>
                    <a:pt x="115" y="17"/>
                    <a:pt x="115" y="17"/>
                  </a:cubicBezTo>
                  <a:cubicBezTo>
                    <a:pt x="115" y="17"/>
                    <a:pt x="115" y="17"/>
                    <a:pt x="116" y="17"/>
                  </a:cubicBezTo>
                  <a:cubicBezTo>
                    <a:pt x="116" y="17"/>
                    <a:pt x="116" y="17"/>
                    <a:pt x="116" y="18"/>
                  </a:cubicBezTo>
                  <a:cubicBezTo>
                    <a:pt x="116" y="18"/>
                    <a:pt x="116" y="18"/>
                    <a:pt x="116" y="18"/>
                  </a:cubicBezTo>
                  <a:cubicBezTo>
                    <a:pt x="117" y="18"/>
                    <a:pt x="117" y="18"/>
                    <a:pt x="117" y="18"/>
                  </a:cubicBezTo>
                  <a:cubicBezTo>
                    <a:pt x="118" y="18"/>
                    <a:pt x="118" y="18"/>
                    <a:pt x="118" y="18"/>
                  </a:cubicBezTo>
                  <a:cubicBezTo>
                    <a:pt x="118" y="19"/>
                    <a:pt x="118" y="19"/>
                    <a:pt x="118" y="19"/>
                  </a:cubicBezTo>
                  <a:cubicBezTo>
                    <a:pt x="119" y="19"/>
                    <a:pt x="119" y="19"/>
                    <a:pt x="119" y="19"/>
                  </a:cubicBezTo>
                  <a:cubicBezTo>
                    <a:pt x="119" y="19"/>
                    <a:pt x="119" y="19"/>
                    <a:pt x="120" y="19"/>
                  </a:cubicBezTo>
                  <a:cubicBezTo>
                    <a:pt x="120" y="19"/>
                    <a:pt x="120" y="19"/>
                    <a:pt x="121" y="20"/>
                  </a:cubicBezTo>
                  <a:cubicBezTo>
                    <a:pt x="121" y="19"/>
                    <a:pt x="121" y="19"/>
                    <a:pt x="121" y="19"/>
                  </a:cubicBezTo>
                  <a:cubicBezTo>
                    <a:pt x="121" y="19"/>
                    <a:pt x="121" y="19"/>
                    <a:pt x="121" y="19"/>
                  </a:cubicBezTo>
                  <a:cubicBezTo>
                    <a:pt x="121" y="19"/>
                    <a:pt x="122" y="19"/>
                    <a:pt x="122" y="19"/>
                  </a:cubicBezTo>
                  <a:cubicBezTo>
                    <a:pt x="122" y="19"/>
                    <a:pt x="122" y="19"/>
                    <a:pt x="122" y="19"/>
                  </a:cubicBezTo>
                  <a:cubicBezTo>
                    <a:pt x="122" y="19"/>
                    <a:pt x="122" y="19"/>
                    <a:pt x="122" y="20"/>
                  </a:cubicBezTo>
                  <a:cubicBezTo>
                    <a:pt x="122" y="20"/>
                    <a:pt x="122" y="20"/>
                    <a:pt x="122" y="20"/>
                  </a:cubicBezTo>
                  <a:cubicBezTo>
                    <a:pt x="122" y="20"/>
                    <a:pt x="122" y="20"/>
                    <a:pt x="122" y="20"/>
                  </a:cubicBezTo>
                  <a:cubicBezTo>
                    <a:pt x="123" y="20"/>
                    <a:pt x="123" y="21"/>
                    <a:pt x="123" y="21"/>
                  </a:cubicBezTo>
                  <a:cubicBezTo>
                    <a:pt x="123" y="21"/>
                    <a:pt x="123" y="21"/>
                    <a:pt x="123" y="21"/>
                  </a:cubicBezTo>
                  <a:cubicBezTo>
                    <a:pt x="124" y="21"/>
                    <a:pt x="124" y="21"/>
                    <a:pt x="125" y="21"/>
                  </a:cubicBezTo>
                  <a:cubicBezTo>
                    <a:pt x="125" y="21"/>
                    <a:pt x="125" y="21"/>
                    <a:pt x="125" y="20"/>
                  </a:cubicBezTo>
                  <a:cubicBezTo>
                    <a:pt x="125" y="20"/>
                    <a:pt x="124" y="19"/>
                    <a:pt x="124" y="19"/>
                  </a:cubicBezTo>
                  <a:close/>
                  <a:moveTo>
                    <a:pt x="139" y="35"/>
                  </a:moveTo>
                  <a:cubicBezTo>
                    <a:pt x="139" y="35"/>
                    <a:pt x="139" y="35"/>
                    <a:pt x="140" y="35"/>
                  </a:cubicBezTo>
                  <a:cubicBezTo>
                    <a:pt x="140" y="35"/>
                    <a:pt x="140" y="35"/>
                    <a:pt x="140" y="35"/>
                  </a:cubicBezTo>
                  <a:cubicBezTo>
                    <a:pt x="140" y="34"/>
                    <a:pt x="139" y="34"/>
                    <a:pt x="139" y="34"/>
                  </a:cubicBezTo>
                  <a:cubicBezTo>
                    <a:pt x="139" y="34"/>
                    <a:pt x="138" y="34"/>
                    <a:pt x="138" y="34"/>
                  </a:cubicBezTo>
                  <a:cubicBezTo>
                    <a:pt x="138" y="34"/>
                    <a:pt x="138" y="34"/>
                    <a:pt x="138" y="34"/>
                  </a:cubicBezTo>
                  <a:cubicBezTo>
                    <a:pt x="138" y="35"/>
                    <a:pt x="138" y="35"/>
                    <a:pt x="139" y="35"/>
                  </a:cubicBezTo>
                  <a:close/>
                  <a:moveTo>
                    <a:pt x="117" y="24"/>
                  </a:moveTo>
                  <a:cubicBezTo>
                    <a:pt x="117" y="24"/>
                    <a:pt x="117" y="24"/>
                    <a:pt x="117" y="24"/>
                  </a:cubicBezTo>
                  <a:cubicBezTo>
                    <a:pt x="117" y="24"/>
                    <a:pt x="117" y="24"/>
                    <a:pt x="117" y="23"/>
                  </a:cubicBezTo>
                  <a:cubicBezTo>
                    <a:pt x="117" y="23"/>
                    <a:pt x="117" y="23"/>
                    <a:pt x="116" y="23"/>
                  </a:cubicBezTo>
                  <a:cubicBezTo>
                    <a:pt x="116" y="23"/>
                    <a:pt x="116" y="23"/>
                    <a:pt x="116" y="24"/>
                  </a:cubicBezTo>
                  <a:cubicBezTo>
                    <a:pt x="116" y="24"/>
                    <a:pt x="117" y="24"/>
                    <a:pt x="117" y="24"/>
                  </a:cubicBezTo>
                  <a:close/>
                  <a:moveTo>
                    <a:pt x="116" y="18"/>
                  </a:moveTo>
                  <a:cubicBezTo>
                    <a:pt x="116" y="17"/>
                    <a:pt x="115" y="17"/>
                    <a:pt x="115" y="17"/>
                  </a:cubicBezTo>
                  <a:cubicBezTo>
                    <a:pt x="114" y="17"/>
                    <a:pt x="114" y="17"/>
                    <a:pt x="114" y="18"/>
                  </a:cubicBezTo>
                  <a:cubicBezTo>
                    <a:pt x="114" y="18"/>
                    <a:pt x="114" y="18"/>
                    <a:pt x="114" y="18"/>
                  </a:cubicBezTo>
                  <a:cubicBezTo>
                    <a:pt x="114" y="18"/>
                    <a:pt x="115" y="19"/>
                    <a:pt x="116" y="18"/>
                  </a:cubicBezTo>
                  <a:close/>
                  <a:moveTo>
                    <a:pt x="113" y="21"/>
                  </a:moveTo>
                  <a:cubicBezTo>
                    <a:pt x="113" y="21"/>
                    <a:pt x="113" y="21"/>
                    <a:pt x="113" y="21"/>
                  </a:cubicBezTo>
                  <a:cubicBezTo>
                    <a:pt x="113" y="20"/>
                    <a:pt x="113" y="20"/>
                    <a:pt x="113" y="20"/>
                  </a:cubicBezTo>
                  <a:cubicBezTo>
                    <a:pt x="114" y="20"/>
                    <a:pt x="114" y="20"/>
                    <a:pt x="114" y="20"/>
                  </a:cubicBezTo>
                  <a:cubicBezTo>
                    <a:pt x="114" y="20"/>
                    <a:pt x="114" y="19"/>
                    <a:pt x="114" y="19"/>
                  </a:cubicBezTo>
                  <a:cubicBezTo>
                    <a:pt x="113" y="19"/>
                    <a:pt x="113" y="19"/>
                    <a:pt x="113" y="19"/>
                  </a:cubicBezTo>
                  <a:cubicBezTo>
                    <a:pt x="113" y="19"/>
                    <a:pt x="112" y="19"/>
                    <a:pt x="112" y="19"/>
                  </a:cubicBezTo>
                  <a:cubicBezTo>
                    <a:pt x="112" y="19"/>
                    <a:pt x="112" y="19"/>
                    <a:pt x="112" y="19"/>
                  </a:cubicBezTo>
                  <a:cubicBezTo>
                    <a:pt x="111" y="19"/>
                    <a:pt x="111" y="19"/>
                    <a:pt x="111" y="19"/>
                  </a:cubicBezTo>
                  <a:cubicBezTo>
                    <a:pt x="111" y="19"/>
                    <a:pt x="111" y="19"/>
                    <a:pt x="110" y="19"/>
                  </a:cubicBezTo>
                  <a:cubicBezTo>
                    <a:pt x="110" y="20"/>
                    <a:pt x="110" y="21"/>
                    <a:pt x="110" y="21"/>
                  </a:cubicBezTo>
                  <a:cubicBezTo>
                    <a:pt x="110" y="21"/>
                    <a:pt x="110" y="21"/>
                    <a:pt x="110" y="21"/>
                  </a:cubicBezTo>
                  <a:cubicBezTo>
                    <a:pt x="110" y="21"/>
                    <a:pt x="110" y="21"/>
                    <a:pt x="110" y="20"/>
                  </a:cubicBezTo>
                  <a:cubicBezTo>
                    <a:pt x="110" y="20"/>
                    <a:pt x="110" y="20"/>
                    <a:pt x="110" y="20"/>
                  </a:cubicBezTo>
                  <a:cubicBezTo>
                    <a:pt x="110" y="20"/>
                    <a:pt x="110" y="20"/>
                    <a:pt x="109" y="20"/>
                  </a:cubicBezTo>
                  <a:cubicBezTo>
                    <a:pt x="110" y="20"/>
                    <a:pt x="110" y="20"/>
                    <a:pt x="110" y="20"/>
                  </a:cubicBezTo>
                  <a:cubicBezTo>
                    <a:pt x="110" y="20"/>
                    <a:pt x="110" y="20"/>
                    <a:pt x="110" y="20"/>
                  </a:cubicBezTo>
                  <a:cubicBezTo>
                    <a:pt x="109" y="20"/>
                    <a:pt x="109" y="20"/>
                    <a:pt x="109" y="19"/>
                  </a:cubicBezTo>
                  <a:cubicBezTo>
                    <a:pt x="109" y="19"/>
                    <a:pt x="109" y="19"/>
                    <a:pt x="109" y="19"/>
                  </a:cubicBezTo>
                  <a:cubicBezTo>
                    <a:pt x="109" y="19"/>
                    <a:pt x="109" y="19"/>
                    <a:pt x="109" y="19"/>
                  </a:cubicBezTo>
                  <a:cubicBezTo>
                    <a:pt x="108" y="19"/>
                    <a:pt x="108" y="19"/>
                    <a:pt x="108" y="19"/>
                  </a:cubicBezTo>
                  <a:cubicBezTo>
                    <a:pt x="108" y="19"/>
                    <a:pt x="108" y="19"/>
                    <a:pt x="108" y="19"/>
                  </a:cubicBezTo>
                  <a:cubicBezTo>
                    <a:pt x="108" y="19"/>
                    <a:pt x="108" y="19"/>
                    <a:pt x="108" y="19"/>
                  </a:cubicBezTo>
                  <a:cubicBezTo>
                    <a:pt x="107" y="19"/>
                    <a:pt x="107" y="19"/>
                    <a:pt x="107" y="19"/>
                  </a:cubicBezTo>
                  <a:cubicBezTo>
                    <a:pt x="107" y="19"/>
                    <a:pt x="106" y="19"/>
                    <a:pt x="106" y="19"/>
                  </a:cubicBezTo>
                  <a:cubicBezTo>
                    <a:pt x="106" y="19"/>
                    <a:pt x="106" y="19"/>
                    <a:pt x="105" y="18"/>
                  </a:cubicBezTo>
                  <a:cubicBezTo>
                    <a:pt x="105" y="19"/>
                    <a:pt x="105" y="19"/>
                    <a:pt x="105" y="19"/>
                  </a:cubicBezTo>
                  <a:cubicBezTo>
                    <a:pt x="105" y="19"/>
                    <a:pt x="105" y="18"/>
                    <a:pt x="105" y="18"/>
                  </a:cubicBezTo>
                  <a:cubicBezTo>
                    <a:pt x="105" y="18"/>
                    <a:pt x="105" y="18"/>
                    <a:pt x="104" y="18"/>
                  </a:cubicBezTo>
                  <a:cubicBezTo>
                    <a:pt x="104" y="18"/>
                    <a:pt x="104" y="18"/>
                    <a:pt x="104" y="18"/>
                  </a:cubicBezTo>
                  <a:cubicBezTo>
                    <a:pt x="104" y="18"/>
                    <a:pt x="104" y="18"/>
                    <a:pt x="103" y="17"/>
                  </a:cubicBezTo>
                  <a:cubicBezTo>
                    <a:pt x="103" y="17"/>
                    <a:pt x="103" y="17"/>
                    <a:pt x="103" y="17"/>
                  </a:cubicBezTo>
                  <a:cubicBezTo>
                    <a:pt x="102" y="17"/>
                    <a:pt x="102" y="17"/>
                    <a:pt x="102" y="17"/>
                  </a:cubicBezTo>
                  <a:cubicBezTo>
                    <a:pt x="101" y="17"/>
                    <a:pt x="101" y="17"/>
                    <a:pt x="101" y="16"/>
                  </a:cubicBezTo>
                  <a:cubicBezTo>
                    <a:pt x="100" y="16"/>
                    <a:pt x="99" y="16"/>
                    <a:pt x="99" y="16"/>
                  </a:cubicBezTo>
                  <a:cubicBezTo>
                    <a:pt x="98" y="16"/>
                    <a:pt x="98" y="16"/>
                    <a:pt x="97" y="16"/>
                  </a:cubicBezTo>
                  <a:cubicBezTo>
                    <a:pt x="96" y="16"/>
                    <a:pt x="96" y="16"/>
                    <a:pt x="95" y="16"/>
                  </a:cubicBezTo>
                  <a:cubicBezTo>
                    <a:pt x="95" y="16"/>
                    <a:pt x="95" y="16"/>
                    <a:pt x="95" y="17"/>
                  </a:cubicBezTo>
                  <a:cubicBezTo>
                    <a:pt x="96" y="17"/>
                    <a:pt x="96" y="17"/>
                    <a:pt x="96" y="17"/>
                  </a:cubicBezTo>
                  <a:cubicBezTo>
                    <a:pt x="95" y="17"/>
                    <a:pt x="95" y="17"/>
                    <a:pt x="95" y="17"/>
                  </a:cubicBezTo>
                  <a:cubicBezTo>
                    <a:pt x="95" y="17"/>
                    <a:pt x="95" y="17"/>
                    <a:pt x="95" y="17"/>
                  </a:cubicBezTo>
                  <a:cubicBezTo>
                    <a:pt x="94" y="17"/>
                    <a:pt x="94" y="17"/>
                    <a:pt x="94" y="18"/>
                  </a:cubicBezTo>
                  <a:cubicBezTo>
                    <a:pt x="94" y="18"/>
                    <a:pt x="93" y="18"/>
                    <a:pt x="93" y="18"/>
                  </a:cubicBezTo>
                  <a:cubicBezTo>
                    <a:pt x="94" y="18"/>
                    <a:pt x="94" y="19"/>
                    <a:pt x="94" y="19"/>
                  </a:cubicBezTo>
                  <a:cubicBezTo>
                    <a:pt x="95" y="19"/>
                    <a:pt x="95" y="19"/>
                    <a:pt x="95" y="19"/>
                  </a:cubicBezTo>
                  <a:cubicBezTo>
                    <a:pt x="95" y="19"/>
                    <a:pt x="95" y="19"/>
                    <a:pt x="95" y="19"/>
                  </a:cubicBezTo>
                  <a:cubicBezTo>
                    <a:pt x="95" y="19"/>
                    <a:pt x="95" y="20"/>
                    <a:pt x="96" y="20"/>
                  </a:cubicBezTo>
                  <a:cubicBezTo>
                    <a:pt x="96" y="19"/>
                    <a:pt x="96" y="19"/>
                    <a:pt x="96" y="19"/>
                  </a:cubicBezTo>
                  <a:cubicBezTo>
                    <a:pt x="97" y="19"/>
                    <a:pt x="97" y="19"/>
                    <a:pt x="97" y="19"/>
                  </a:cubicBezTo>
                  <a:cubicBezTo>
                    <a:pt x="98" y="19"/>
                    <a:pt x="98" y="19"/>
                    <a:pt x="98" y="19"/>
                  </a:cubicBezTo>
                  <a:cubicBezTo>
                    <a:pt x="98" y="19"/>
                    <a:pt x="98" y="19"/>
                    <a:pt x="98" y="19"/>
                  </a:cubicBezTo>
                  <a:cubicBezTo>
                    <a:pt x="99" y="19"/>
                    <a:pt x="99" y="19"/>
                    <a:pt x="99" y="19"/>
                  </a:cubicBezTo>
                  <a:cubicBezTo>
                    <a:pt x="100" y="18"/>
                    <a:pt x="100" y="18"/>
                    <a:pt x="100" y="18"/>
                  </a:cubicBezTo>
                  <a:cubicBezTo>
                    <a:pt x="101" y="18"/>
                    <a:pt x="102" y="18"/>
                    <a:pt x="102" y="18"/>
                  </a:cubicBezTo>
                  <a:cubicBezTo>
                    <a:pt x="102" y="18"/>
                    <a:pt x="101" y="18"/>
                    <a:pt x="101" y="18"/>
                  </a:cubicBezTo>
                  <a:cubicBezTo>
                    <a:pt x="100" y="19"/>
                    <a:pt x="100" y="19"/>
                    <a:pt x="100" y="19"/>
                  </a:cubicBezTo>
                  <a:cubicBezTo>
                    <a:pt x="100" y="19"/>
                    <a:pt x="99" y="19"/>
                    <a:pt x="99" y="19"/>
                  </a:cubicBezTo>
                  <a:cubicBezTo>
                    <a:pt x="99" y="19"/>
                    <a:pt x="100" y="19"/>
                    <a:pt x="100" y="20"/>
                  </a:cubicBezTo>
                  <a:cubicBezTo>
                    <a:pt x="100" y="20"/>
                    <a:pt x="100" y="20"/>
                    <a:pt x="101" y="20"/>
                  </a:cubicBezTo>
                  <a:cubicBezTo>
                    <a:pt x="100" y="20"/>
                    <a:pt x="100" y="20"/>
                    <a:pt x="100" y="20"/>
                  </a:cubicBezTo>
                  <a:cubicBezTo>
                    <a:pt x="100" y="20"/>
                    <a:pt x="100" y="20"/>
                    <a:pt x="101" y="20"/>
                  </a:cubicBezTo>
                  <a:cubicBezTo>
                    <a:pt x="102" y="21"/>
                    <a:pt x="103" y="21"/>
                    <a:pt x="105" y="21"/>
                  </a:cubicBezTo>
                  <a:cubicBezTo>
                    <a:pt x="104" y="21"/>
                    <a:pt x="103" y="21"/>
                    <a:pt x="101" y="21"/>
                  </a:cubicBezTo>
                  <a:cubicBezTo>
                    <a:pt x="100" y="21"/>
                    <a:pt x="100" y="21"/>
                    <a:pt x="100" y="21"/>
                  </a:cubicBezTo>
                  <a:cubicBezTo>
                    <a:pt x="100" y="21"/>
                    <a:pt x="100" y="21"/>
                    <a:pt x="100" y="22"/>
                  </a:cubicBezTo>
                  <a:cubicBezTo>
                    <a:pt x="101" y="22"/>
                    <a:pt x="101" y="22"/>
                    <a:pt x="101" y="22"/>
                  </a:cubicBezTo>
                  <a:cubicBezTo>
                    <a:pt x="101" y="22"/>
                    <a:pt x="103" y="22"/>
                    <a:pt x="103" y="23"/>
                  </a:cubicBezTo>
                  <a:cubicBezTo>
                    <a:pt x="103" y="23"/>
                    <a:pt x="104" y="23"/>
                    <a:pt x="104" y="23"/>
                  </a:cubicBezTo>
                  <a:cubicBezTo>
                    <a:pt x="105" y="23"/>
                    <a:pt x="105" y="24"/>
                    <a:pt x="106" y="24"/>
                  </a:cubicBezTo>
                  <a:cubicBezTo>
                    <a:pt x="106" y="24"/>
                    <a:pt x="107" y="24"/>
                    <a:pt x="107" y="24"/>
                  </a:cubicBezTo>
                  <a:cubicBezTo>
                    <a:pt x="108" y="24"/>
                    <a:pt x="108" y="24"/>
                    <a:pt x="108" y="24"/>
                  </a:cubicBezTo>
                  <a:cubicBezTo>
                    <a:pt x="108" y="24"/>
                    <a:pt x="109" y="24"/>
                    <a:pt x="109" y="24"/>
                  </a:cubicBezTo>
                  <a:cubicBezTo>
                    <a:pt x="110" y="24"/>
                    <a:pt x="110" y="24"/>
                    <a:pt x="110" y="24"/>
                  </a:cubicBezTo>
                  <a:cubicBezTo>
                    <a:pt x="111" y="24"/>
                    <a:pt x="111" y="24"/>
                    <a:pt x="111" y="24"/>
                  </a:cubicBezTo>
                  <a:cubicBezTo>
                    <a:pt x="112" y="24"/>
                    <a:pt x="112" y="24"/>
                    <a:pt x="112" y="24"/>
                  </a:cubicBezTo>
                  <a:cubicBezTo>
                    <a:pt x="112" y="25"/>
                    <a:pt x="112" y="25"/>
                    <a:pt x="113" y="25"/>
                  </a:cubicBezTo>
                  <a:cubicBezTo>
                    <a:pt x="113" y="25"/>
                    <a:pt x="114" y="25"/>
                    <a:pt x="114" y="25"/>
                  </a:cubicBezTo>
                  <a:cubicBezTo>
                    <a:pt x="114" y="25"/>
                    <a:pt x="114" y="25"/>
                    <a:pt x="115" y="26"/>
                  </a:cubicBezTo>
                  <a:cubicBezTo>
                    <a:pt x="115" y="25"/>
                    <a:pt x="115" y="25"/>
                    <a:pt x="115" y="25"/>
                  </a:cubicBezTo>
                  <a:cubicBezTo>
                    <a:pt x="116" y="25"/>
                    <a:pt x="116" y="25"/>
                    <a:pt x="116" y="25"/>
                  </a:cubicBezTo>
                  <a:cubicBezTo>
                    <a:pt x="116" y="24"/>
                    <a:pt x="116" y="24"/>
                    <a:pt x="116" y="24"/>
                  </a:cubicBezTo>
                  <a:cubicBezTo>
                    <a:pt x="116" y="24"/>
                    <a:pt x="115" y="24"/>
                    <a:pt x="115" y="24"/>
                  </a:cubicBezTo>
                  <a:cubicBezTo>
                    <a:pt x="115" y="23"/>
                    <a:pt x="115" y="23"/>
                    <a:pt x="115" y="23"/>
                  </a:cubicBezTo>
                  <a:cubicBezTo>
                    <a:pt x="114" y="23"/>
                    <a:pt x="114" y="23"/>
                    <a:pt x="114" y="23"/>
                  </a:cubicBezTo>
                  <a:cubicBezTo>
                    <a:pt x="114" y="22"/>
                    <a:pt x="114" y="22"/>
                    <a:pt x="113" y="22"/>
                  </a:cubicBezTo>
                  <a:cubicBezTo>
                    <a:pt x="113" y="22"/>
                    <a:pt x="113" y="22"/>
                    <a:pt x="113" y="21"/>
                  </a:cubicBezTo>
                  <a:close/>
                  <a:moveTo>
                    <a:pt x="131" y="37"/>
                  </a:moveTo>
                  <a:cubicBezTo>
                    <a:pt x="130" y="37"/>
                    <a:pt x="130" y="38"/>
                    <a:pt x="130" y="38"/>
                  </a:cubicBezTo>
                  <a:cubicBezTo>
                    <a:pt x="131" y="39"/>
                    <a:pt x="132" y="39"/>
                    <a:pt x="132" y="39"/>
                  </a:cubicBezTo>
                  <a:cubicBezTo>
                    <a:pt x="132" y="38"/>
                    <a:pt x="132" y="38"/>
                    <a:pt x="132" y="38"/>
                  </a:cubicBezTo>
                  <a:cubicBezTo>
                    <a:pt x="132" y="38"/>
                    <a:pt x="132" y="37"/>
                    <a:pt x="131" y="37"/>
                  </a:cubicBezTo>
                  <a:close/>
                  <a:moveTo>
                    <a:pt x="136" y="32"/>
                  </a:moveTo>
                  <a:cubicBezTo>
                    <a:pt x="136" y="32"/>
                    <a:pt x="136" y="32"/>
                    <a:pt x="136" y="33"/>
                  </a:cubicBezTo>
                  <a:cubicBezTo>
                    <a:pt x="136" y="33"/>
                    <a:pt x="136" y="33"/>
                    <a:pt x="137" y="33"/>
                  </a:cubicBezTo>
                  <a:cubicBezTo>
                    <a:pt x="137" y="33"/>
                    <a:pt x="137" y="32"/>
                    <a:pt x="137" y="32"/>
                  </a:cubicBezTo>
                  <a:cubicBezTo>
                    <a:pt x="137" y="32"/>
                    <a:pt x="138" y="32"/>
                    <a:pt x="138" y="32"/>
                  </a:cubicBezTo>
                  <a:cubicBezTo>
                    <a:pt x="138" y="31"/>
                    <a:pt x="137" y="31"/>
                    <a:pt x="137" y="31"/>
                  </a:cubicBezTo>
                  <a:cubicBezTo>
                    <a:pt x="137" y="32"/>
                    <a:pt x="136" y="32"/>
                    <a:pt x="136" y="32"/>
                  </a:cubicBezTo>
                  <a:close/>
                  <a:moveTo>
                    <a:pt x="116" y="25"/>
                  </a:moveTo>
                  <a:cubicBezTo>
                    <a:pt x="116" y="26"/>
                    <a:pt x="115" y="26"/>
                    <a:pt x="115" y="26"/>
                  </a:cubicBezTo>
                  <a:cubicBezTo>
                    <a:pt x="116" y="26"/>
                    <a:pt x="116" y="26"/>
                    <a:pt x="116" y="26"/>
                  </a:cubicBezTo>
                  <a:cubicBezTo>
                    <a:pt x="116" y="26"/>
                    <a:pt x="116" y="26"/>
                    <a:pt x="116" y="26"/>
                  </a:cubicBezTo>
                  <a:cubicBezTo>
                    <a:pt x="116" y="26"/>
                    <a:pt x="117" y="26"/>
                    <a:pt x="117" y="26"/>
                  </a:cubicBezTo>
                  <a:cubicBezTo>
                    <a:pt x="117" y="26"/>
                    <a:pt x="117" y="25"/>
                    <a:pt x="116" y="25"/>
                  </a:cubicBezTo>
                  <a:cubicBezTo>
                    <a:pt x="116" y="25"/>
                    <a:pt x="116" y="25"/>
                    <a:pt x="116" y="25"/>
                  </a:cubicBezTo>
                  <a:close/>
                </a:path>
              </a:pathLst>
            </a:custGeom>
            <a:solidFill>
              <a:srgbClr val="2FA598"/>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sp>
        <p:nvSpPr>
          <p:cNvPr id="40" name="矩形 39"/>
          <p:cNvSpPr/>
          <p:nvPr/>
        </p:nvSpPr>
        <p:spPr>
          <a:xfrm>
            <a:off x="1936207" y="1609404"/>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41" name="矩形 40"/>
          <p:cNvSpPr/>
          <p:nvPr/>
        </p:nvSpPr>
        <p:spPr>
          <a:xfrm>
            <a:off x="1936207" y="1976115"/>
            <a:ext cx="1620957" cy="609398"/>
          </a:xfrm>
          <a:prstGeom prst="rect">
            <a:avLst/>
          </a:prstGeom>
        </p:spPr>
        <p:txBody>
          <a:bodyPr wrap="non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cxnSp>
        <p:nvCxnSpPr>
          <p:cNvPr id="43" name="直接连接符 42"/>
          <p:cNvCxnSpPr/>
          <p:nvPr/>
        </p:nvCxnSpPr>
        <p:spPr>
          <a:xfrm>
            <a:off x="1936207" y="2589822"/>
            <a:ext cx="2862036" cy="0"/>
          </a:xfrm>
          <a:prstGeom prst="line">
            <a:avLst/>
          </a:prstGeom>
          <a:ln w="25400">
            <a:gradFill flip="none" rotWithShape="1">
              <a:gsLst>
                <a:gs pos="0">
                  <a:srgbClr val="1C625A"/>
                </a:gs>
                <a:gs pos="100000">
                  <a:srgbClr val="6AC399">
                    <a:alpha val="25000"/>
                  </a:srgbClr>
                </a:gs>
              </a:gsLst>
              <a:path path="circle">
                <a:fillToRect l="50000" t="50000" r="50000" b="50000"/>
              </a:path>
              <a:tileRect/>
            </a:gradFill>
          </a:ln>
          <a:effectLst>
            <a:outerShdw blurRad="76200" dist="50800" dir="2700000" algn="tl" rotWithShape="0">
              <a:prstClr val="black">
                <a:alpha val="27000"/>
              </a:prstClr>
            </a:outerShdw>
          </a:effectLst>
        </p:spPr>
        <p:style>
          <a:lnRef idx="1">
            <a:schemeClr val="accent1"/>
          </a:lnRef>
          <a:fillRef idx="0">
            <a:schemeClr val="accent1"/>
          </a:fillRef>
          <a:effectRef idx="0">
            <a:schemeClr val="accent1"/>
          </a:effectRef>
          <a:fontRef idx="minor">
            <a:schemeClr val="tx1"/>
          </a:fontRef>
        </p:style>
      </p:cxnSp>
      <p:sp>
        <p:nvSpPr>
          <p:cNvPr id="44" name="矩形 43"/>
          <p:cNvSpPr/>
          <p:nvPr/>
        </p:nvSpPr>
        <p:spPr>
          <a:xfrm>
            <a:off x="1936207" y="3040302"/>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45" name="矩形 44"/>
          <p:cNvSpPr/>
          <p:nvPr/>
        </p:nvSpPr>
        <p:spPr>
          <a:xfrm>
            <a:off x="1936207" y="3407013"/>
            <a:ext cx="1620957" cy="609398"/>
          </a:xfrm>
          <a:prstGeom prst="rect">
            <a:avLst/>
          </a:prstGeom>
        </p:spPr>
        <p:txBody>
          <a:bodyPr wrap="non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cxnSp>
        <p:nvCxnSpPr>
          <p:cNvPr id="46" name="直接连接符 45"/>
          <p:cNvCxnSpPr/>
          <p:nvPr/>
        </p:nvCxnSpPr>
        <p:spPr>
          <a:xfrm>
            <a:off x="1936207" y="4020720"/>
            <a:ext cx="2862036" cy="0"/>
          </a:xfrm>
          <a:prstGeom prst="line">
            <a:avLst/>
          </a:prstGeom>
          <a:ln w="25400">
            <a:gradFill flip="none" rotWithShape="1">
              <a:gsLst>
                <a:gs pos="0">
                  <a:srgbClr val="1C625A"/>
                </a:gs>
                <a:gs pos="100000">
                  <a:srgbClr val="6AC399">
                    <a:alpha val="25000"/>
                  </a:srgbClr>
                </a:gs>
              </a:gsLst>
              <a:path path="circle">
                <a:fillToRect l="50000" t="50000" r="50000" b="50000"/>
              </a:path>
              <a:tileRect/>
            </a:gradFill>
          </a:ln>
          <a:effectLst>
            <a:outerShdw blurRad="76200" dist="50800" dir="2700000" algn="tl" rotWithShape="0">
              <a:prstClr val="black">
                <a:alpha val="27000"/>
              </a:prstClr>
            </a:outerShdw>
          </a:effectLst>
        </p:spPr>
        <p:style>
          <a:lnRef idx="1">
            <a:schemeClr val="accent1"/>
          </a:lnRef>
          <a:fillRef idx="0">
            <a:schemeClr val="accent1"/>
          </a:fillRef>
          <a:effectRef idx="0">
            <a:schemeClr val="accent1"/>
          </a:effectRef>
          <a:fontRef idx="minor">
            <a:schemeClr val="tx1"/>
          </a:fontRef>
        </p:style>
      </p:cxnSp>
      <p:sp>
        <p:nvSpPr>
          <p:cNvPr id="47" name="矩形 46"/>
          <p:cNvSpPr/>
          <p:nvPr/>
        </p:nvSpPr>
        <p:spPr>
          <a:xfrm>
            <a:off x="1936207" y="4514020"/>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48" name="矩形 47"/>
          <p:cNvSpPr/>
          <p:nvPr/>
        </p:nvSpPr>
        <p:spPr>
          <a:xfrm>
            <a:off x="1936207" y="4880731"/>
            <a:ext cx="1620957" cy="609398"/>
          </a:xfrm>
          <a:prstGeom prst="rect">
            <a:avLst/>
          </a:prstGeom>
        </p:spPr>
        <p:txBody>
          <a:bodyPr wrap="non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cxnSp>
        <p:nvCxnSpPr>
          <p:cNvPr id="49" name="直接连接符 48"/>
          <p:cNvCxnSpPr/>
          <p:nvPr/>
        </p:nvCxnSpPr>
        <p:spPr>
          <a:xfrm>
            <a:off x="1936207" y="5494438"/>
            <a:ext cx="2862036" cy="0"/>
          </a:xfrm>
          <a:prstGeom prst="line">
            <a:avLst/>
          </a:prstGeom>
          <a:ln w="25400">
            <a:gradFill flip="none" rotWithShape="1">
              <a:gsLst>
                <a:gs pos="0">
                  <a:srgbClr val="1C625A"/>
                </a:gs>
                <a:gs pos="100000">
                  <a:srgbClr val="6AC399">
                    <a:alpha val="25000"/>
                  </a:srgbClr>
                </a:gs>
              </a:gsLst>
              <a:path path="circle">
                <a:fillToRect l="50000" t="50000" r="50000" b="50000"/>
              </a:path>
              <a:tileRect/>
            </a:gradFill>
          </a:ln>
          <a:effectLst>
            <a:outerShdw blurRad="76200" dist="50800" dir="2700000" algn="tl" rotWithShape="0">
              <a:prstClr val="black">
                <a:alpha val="27000"/>
              </a:prstClr>
            </a:outerShdw>
          </a:effectLst>
        </p:spPr>
        <p:style>
          <a:lnRef idx="1">
            <a:schemeClr val="accent1"/>
          </a:lnRef>
          <a:fillRef idx="0">
            <a:schemeClr val="accent1"/>
          </a:fillRef>
          <a:effectRef idx="0">
            <a:schemeClr val="accent1"/>
          </a:effectRef>
          <a:fontRef idx="minor">
            <a:schemeClr val="tx1"/>
          </a:fontRef>
        </p:style>
      </p:cxnSp>
      <p:sp>
        <p:nvSpPr>
          <p:cNvPr id="50" name="矩形 49"/>
          <p:cNvSpPr/>
          <p:nvPr/>
        </p:nvSpPr>
        <p:spPr>
          <a:xfrm>
            <a:off x="7369836" y="1609404"/>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51" name="矩形 50"/>
          <p:cNvSpPr/>
          <p:nvPr/>
        </p:nvSpPr>
        <p:spPr>
          <a:xfrm>
            <a:off x="7369836" y="1976115"/>
            <a:ext cx="1620957" cy="609398"/>
          </a:xfrm>
          <a:prstGeom prst="rect">
            <a:avLst/>
          </a:prstGeom>
        </p:spPr>
        <p:txBody>
          <a:bodyPr wrap="non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cxnSp>
        <p:nvCxnSpPr>
          <p:cNvPr id="52" name="直接连接符 51"/>
          <p:cNvCxnSpPr/>
          <p:nvPr/>
        </p:nvCxnSpPr>
        <p:spPr>
          <a:xfrm>
            <a:off x="7369836" y="2589822"/>
            <a:ext cx="2862036" cy="0"/>
          </a:xfrm>
          <a:prstGeom prst="line">
            <a:avLst/>
          </a:prstGeom>
          <a:ln w="25400">
            <a:gradFill flip="none" rotWithShape="1">
              <a:gsLst>
                <a:gs pos="0">
                  <a:srgbClr val="1C625A"/>
                </a:gs>
                <a:gs pos="100000">
                  <a:srgbClr val="6AC399">
                    <a:alpha val="25000"/>
                  </a:srgbClr>
                </a:gs>
              </a:gsLst>
              <a:path path="circle">
                <a:fillToRect l="50000" t="50000" r="50000" b="50000"/>
              </a:path>
              <a:tileRect/>
            </a:gradFill>
          </a:ln>
          <a:effectLst>
            <a:outerShdw blurRad="76200" dist="50800" dir="2700000" algn="tl" rotWithShape="0">
              <a:prstClr val="black">
                <a:alpha val="27000"/>
              </a:prstClr>
            </a:outerShdw>
          </a:effectLst>
        </p:spPr>
        <p:style>
          <a:lnRef idx="1">
            <a:schemeClr val="accent1"/>
          </a:lnRef>
          <a:fillRef idx="0">
            <a:schemeClr val="accent1"/>
          </a:fillRef>
          <a:effectRef idx="0">
            <a:schemeClr val="accent1"/>
          </a:effectRef>
          <a:fontRef idx="minor">
            <a:schemeClr val="tx1"/>
          </a:fontRef>
        </p:style>
      </p:cxnSp>
      <p:sp>
        <p:nvSpPr>
          <p:cNvPr id="53" name="矩形 52"/>
          <p:cNvSpPr/>
          <p:nvPr/>
        </p:nvSpPr>
        <p:spPr>
          <a:xfrm>
            <a:off x="7369836" y="3040302"/>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54" name="矩形 53"/>
          <p:cNvSpPr/>
          <p:nvPr/>
        </p:nvSpPr>
        <p:spPr>
          <a:xfrm>
            <a:off x="7369836" y="3407013"/>
            <a:ext cx="1620957" cy="609398"/>
          </a:xfrm>
          <a:prstGeom prst="rect">
            <a:avLst/>
          </a:prstGeom>
        </p:spPr>
        <p:txBody>
          <a:bodyPr wrap="non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cxnSp>
        <p:nvCxnSpPr>
          <p:cNvPr id="55" name="直接连接符 54"/>
          <p:cNvCxnSpPr/>
          <p:nvPr/>
        </p:nvCxnSpPr>
        <p:spPr>
          <a:xfrm>
            <a:off x="7369836" y="4020720"/>
            <a:ext cx="2862036" cy="0"/>
          </a:xfrm>
          <a:prstGeom prst="line">
            <a:avLst/>
          </a:prstGeom>
          <a:ln w="25400">
            <a:gradFill flip="none" rotWithShape="1">
              <a:gsLst>
                <a:gs pos="0">
                  <a:srgbClr val="1C625A"/>
                </a:gs>
                <a:gs pos="100000">
                  <a:srgbClr val="6AC399">
                    <a:alpha val="25000"/>
                  </a:srgbClr>
                </a:gs>
              </a:gsLst>
              <a:path path="circle">
                <a:fillToRect l="50000" t="50000" r="50000" b="50000"/>
              </a:path>
              <a:tileRect/>
            </a:gradFill>
          </a:ln>
          <a:effectLst>
            <a:outerShdw blurRad="76200" dist="50800" dir="2700000" algn="tl" rotWithShape="0">
              <a:prstClr val="black">
                <a:alpha val="27000"/>
              </a:prstClr>
            </a:outerShdw>
          </a:effectLst>
        </p:spPr>
        <p:style>
          <a:lnRef idx="1">
            <a:schemeClr val="accent1"/>
          </a:lnRef>
          <a:fillRef idx="0">
            <a:schemeClr val="accent1"/>
          </a:fillRef>
          <a:effectRef idx="0">
            <a:schemeClr val="accent1"/>
          </a:effectRef>
          <a:fontRef idx="minor">
            <a:schemeClr val="tx1"/>
          </a:fontRef>
        </p:style>
      </p:cxnSp>
      <p:sp>
        <p:nvSpPr>
          <p:cNvPr id="56" name="矩形 55"/>
          <p:cNvSpPr/>
          <p:nvPr/>
        </p:nvSpPr>
        <p:spPr>
          <a:xfrm>
            <a:off x="7369836" y="4514020"/>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57" name="矩形 56"/>
          <p:cNvSpPr/>
          <p:nvPr/>
        </p:nvSpPr>
        <p:spPr>
          <a:xfrm>
            <a:off x="7369836" y="4880731"/>
            <a:ext cx="1620957" cy="609398"/>
          </a:xfrm>
          <a:prstGeom prst="rect">
            <a:avLst/>
          </a:prstGeom>
        </p:spPr>
        <p:txBody>
          <a:bodyPr wrap="non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cxnSp>
        <p:nvCxnSpPr>
          <p:cNvPr id="58" name="直接连接符 57"/>
          <p:cNvCxnSpPr/>
          <p:nvPr/>
        </p:nvCxnSpPr>
        <p:spPr>
          <a:xfrm>
            <a:off x="7369836" y="5494438"/>
            <a:ext cx="2862036" cy="0"/>
          </a:xfrm>
          <a:prstGeom prst="line">
            <a:avLst/>
          </a:prstGeom>
          <a:ln w="25400">
            <a:gradFill flip="none" rotWithShape="1">
              <a:gsLst>
                <a:gs pos="0">
                  <a:srgbClr val="1C625A"/>
                </a:gs>
                <a:gs pos="100000">
                  <a:srgbClr val="6AC399">
                    <a:alpha val="25000"/>
                  </a:srgbClr>
                </a:gs>
              </a:gsLst>
              <a:path path="circle">
                <a:fillToRect l="50000" t="50000" r="50000" b="50000"/>
              </a:path>
              <a:tileRect/>
            </a:gradFill>
          </a:ln>
          <a:effectLst>
            <a:outerShdw blurRad="76200" dist="50800" dir="2700000" algn="tl" rotWithShape="0">
              <a:prstClr val="black">
                <a:alpha val="27000"/>
              </a:prstClr>
            </a:outerShdw>
          </a:effectLst>
        </p:spPr>
        <p:style>
          <a:lnRef idx="1">
            <a:schemeClr val="accent1"/>
          </a:lnRef>
          <a:fillRef idx="0">
            <a:schemeClr val="accent1"/>
          </a:fillRef>
          <a:effectRef idx="0">
            <a:schemeClr val="accent1"/>
          </a:effectRef>
          <a:fontRef idx="minor">
            <a:schemeClr val="tx1"/>
          </a:fontRef>
        </p:style>
      </p:cxnSp>
      <p:grpSp>
        <p:nvGrpSpPr>
          <p:cNvPr id="2" name="组合 1"/>
          <p:cNvGrpSpPr/>
          <p:nvPr/>
        </p:nvGrpSpPr>
        <p:grpSpPr>
          <a:xfrm>
            <a:off x="3177589" y="1572945"/>
            <a:ext cx="5840401" cy="4387364"/>
            <a:chOff x="3185161" y="1356652"/>
            <a:chExt cx="5840401" cy="4387364"/>
          </a:xfrm>
        </p:grpSpPr>
        <p:pic>
          <p:nvPicPr>
            <p:cNvPr id="11" name="图片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185161" y="1356652"/>
              <a:ext cx="5840401" cy="4387364"/>
            </a:xfrm>
            <a:prstGeom prst="rect">
              <a:avLst/>
            </a:prstGeom>
          </p:spPr>
        </p:pic>
        <p:pic>
          <p:nvPicPr>
            <p:cNvPr id="60" name="图片 59"/>
            <p:cNvPicPr>
              <a:picLocks noChangeAspect="1"/>
            </p:cNvPicPr>
            <p:nvPr/>
          </p:nvPicPr>
          <p:blipFill rotWithShape="1">
            <a:blip r:embed="rId4">
              <a:extLst>
                <a:ext uri="{28A0092B-C50C-407E-A947-70E740481C1C}">
                  <a14:useLocalDpi xmlns:a14="http://schemas.microsoft.com/office/drawing/2010/main" val="0"/>
                </a:ext>
              </a:extLst>
            </a:blip>
            <a:srcRect l="39918" t="2721" r="24396" b="2838"/>
            <a:stretch/>
          </p:blipFill>
          <p:spPr>
            <a:xfrm>
              <a:off x="5316718" y="2057400"/>
              <a:ext cx="1574620" cy="2762250"/>
            </a:xfrm>
            <a:prstGeom prst="rect">
              <a:avLst/>
            </a:prstGeom>
          </p:spPr>
        </p:pic>
      </p:grpSp>
    </p:spTree>
    <p:extLst>
      <p:ext uri="{BB962C8B-B14F-4D97-AF65-F5344CB8AC3E}">
        <p14:creationId xmlns:p14="http://schemas.microsoft.com/office/powerpoint/2010/main" val="3972064593"/>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21"/>
                                        </p:tgtEl>
                                        <p:attrNameLst>
                                          <p:attrName>style.visibility</p:attrName>
                                        </p:attrNameLst>
                                      </p:cBhvr>
                                      <p:to>
                                        <p:strVal val="visible"/>
                                      </p:to>
                                    </p:set>
                                    <p:anim calcmode="lin" valueType="num">
                                      <p:cBhvr additive="base">
                                        <p:cTn id="12" dur="500" fill="hold"/>
                                        <p:tgtEl>
                                          <p:spTgt spid="21"/>
                                        </p:tgtEl>
                                        <p:attrNameLst>
                                          <p:attrName>ppt_x</p:attrName>
                                        </p:attrNameLst>
                                      </p:cBhvr>
                                      <p:tavLst>
                                        <p:tav tm="0">
                                          <p:val>
                                            <p:strVal val="0-#ppt_w/2"/>
                                          </p:val>
                                        </p:tav>
                                        <p:tav tm="100000">
                                          <p:val>
                                            <p:strVal val="#ppt_x"/>
                                          </p:val>
                                        </p:tav>
                                      </p:tavLst>
                                    </p:anim>
                                    <p:anim calcmode="lin" valueType="num">
                                      <p:cBhvr additive="base">
                                        <p:cTn id="13" dur="500" fill="hold"/>
                                        <p:tgtEl>
                                          <p:spTgt spid="21"/>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3" presetClass="entr" presetSubtype="16" fill="hold" grpId="0" nodeType="afterEffect">
                                  <p:stCondLst>
                                    <p:cond delay="0"/>
                                  </p:stCondLst>
                                  <p:childTnLst>
                                    <p:set>
                                      <p:cBhvr>
                                        <p:cTn id="16" dur="1" fill="hold">
                                          <p:stCondLst>
                                            <p:cond delay="0"/>
                                          </p:stCondLst>
                                        </p:cTn>
                                        <p:tgtEl>
                                          <p:spTgt spid="40"/>
                                        </p:tgtEl>
                                        <p:attrNameLst>
                                          <p:attrName>style.visibility</p:attrName>
                                        </p:attrNameLst>
                                      </p:cBhvr>
                                      <p:to>
                                        <p:strVal val="visible"/>
                                      </p:to>
                                    </p:set>
                                    <p:anim calcmode="lin" valueType="num">
                                      <p:cBhvr>
                                        <p:cTn id="17" dur="500" fill="hold"/>
                                        <p:tgtEl>
                                          <p:spTgt spid="40"/>
                                        </p:tgtEl>
                                        <p:attrNameLst>
                                          <p:attrName>ppt_w</p:attrName>
                                        </p:attrNameLst>
                                      </p:cBhvr>
                                      <p:tavLst>
                                        <p:tav tm="0">
                                          <p:val>
                                            <p:fltVal val="0"/>
                                          </p:val>
                                        </p:tav>
                                        <p:tav tm="100000">
                                          <p:val>
                                            <p:strVal val="#ppt_w"/>
                                          </p:val>
                                        </p:tav>
                                      </p:tavLst>
                                    </p:anim>
                                    <p:anim calcmode="lin" valueType="num">
                                      <p:cBhvr>
                                        <p:cTn id="18" dur="500" fill="hold"/>
                                        <p:tgtEl>
                                          <p:spTgt spid="40"/>
                                        </p:tgtEl>
                                        <p:attrNameLst>
                                          <p:attrName>ppt_h</p:attrName>
                                        </p:attrNameLst>
                                      </p:cBhvr>
                                      <p:tavLst>
                                        <p:tav tm="0">
                                          <p:val>
                                            <p:fltVal val="0"/>
                                          </p:val>
                                        </p:tav>
                                        <p:tav tm="100000">
                                          <p:val>
                                            <p:strVal val="#ppt_h"/>
                                          </p:val>
                                        </p:tav>
                                      </p:tavLst>
                                    </p:anim>
                                  </p:childTnLst>
                                </p:cTn>
                              </p:par>
                              <p:par>
                                <p:cTn id="19" presetID="12" presetClass="entr" presetSubtype="1" fill="hold" grpId="0" nodeType="withEffect">
                                  <p:stCondLst>
                                    <p:cond delay="0"/>
                                  </p:stCondLst>
                                  <p:childTnLst>
                                    <p:set>
                                      <p:cBhvr>
                                        <p:cTn id="20" dur="1" fill="hold">
                                          <p:stCondLst>
                                            <p:cond delay="0"/>
                                          </p:stCondLst>
                                        </p:cTn>
                                        <p:tgtEl>
                                          <p:spTgt spid="41"/>
                                        </p:tgtEl>
                                        <p:attrNameLst>
                                          <p:attrName>style.visibility</p:attrName>
                                        </p:attrNameLst>
                                      </p:cBhvr>
                                      <p:to>
                                        <p:strVal val="visible"/>
                                      </p:to>
                                    </p:set>
                                    <p:anim calcmode="lin" valueType="num">
                                      <p:cBhvr additive="base">
                                        <p:cTn id="21" dur="500"/>
                                        <p:tgtEl>
                                          <p:spTgt spid="41"/>
                                        </p:tgtEl>
                                        <p:attrNameLst>
                                          <p:attrName>ppt_y</p:attrName>
                                        </p:attrNameLst>
                                      </p:cBhvr>
                                      <p:tavLst>
                                        <p:tav tm="0">
                                          <p:val>
                                            <p:strVal val="#ppt_y-#ppt_h*1.125000"/>
                                          </p:val>
                                        </p:tav>
                                        <p:tav tm="100000">
                                          <p:val>
                                            <p:strVal val="#ppt_y"/>
                                          </p:val>
                                        </p:tav>
                                      </p:tavLst>
                                    </p:anim>
                                    <p:animEffect transition="in" filter="wipe(down)">
                                      <p:cBhvr>
                                        <p:cTn id="22" dur="500"/>
                                        <p:tgtEl>
                                          <p:spTgt spid="41"/>
                                        </p:tgtEl>
                                      </p:cBhvr>
                                    </p:animEffect>
                                  </p:childTnLst>
                                </p:cTn>
                              </p:par>
                              <p:par>
                                <p:cTn id="23" presetID="16" presetClass="entr" presetSubtype="37" fill="hold" nodeType="withEffect">
                                  <p:stCondLst>
                                    <p:cond delay="0"/>
                                  </p:stCondLst>
                                  <p:childTnLst>
                                    <p:set>
                                      <p:cBhvr>
                                        <p:cTn id="24" dur="1" fill="hold">
                                          <p:stCondLst>
                                            <p:cond delay="0"/>
                                          </p:stCondLst>
                                        </p:cTn>
                                        <p:tgtEl>
                                          <p:spTgt spid="43"/>
                                        </p:tgtEl>
                                        <p:attrNameLst>
                                          <p:attrName>style.visibility</p:attrName>
                                        </p:attrNameLst>
                                      </p:cBhvr>
                                      <p:to>
                                        <p:strVal val="visible"/>
                                      </p:to>
                                    </p:set>
                                    <p:animEffect transition="in" filter="barn(outVertical)">
                                      <p:cBhvr>
                                        <p:cTn id="25" dur="500"/>
                                        <p:tgtEl>
                                          <p:spTgt spid="43"/>
                                        </p:tgtEl>
                                      </p:cBhvr>
                                    </p:animEffect>
                                  </p:childTnLst>
                                </p:cTn>
                              </p:par>
                            </p:childTnLst>
                          </p:cTn>
                        </p:par>
                        <p:par>
                          <p:cTn id="26" fill="hold">
                            <p:stCondLst>
                              <p:cond delay="1500"/>
                            </p:stCondLst>
                            <p:childTnLst>
                              <p:par>
                                <p:cTn id="27" presetID="2" presetClass="entr" presetSubtype="2" fill="hold" nodeType="afterEffect">
                                  <p:stCondLst>
                                    <p:cond delay="0"/>
                                  </p:stCondLst>
                                  <p:childTnLst>
                                    <p:set>
                                      <p:cBhvr>
                                        <p:cTn id="28" dur="1" fill="hold">
                                          <p:stCondLst>
                                            <p:cond delay="0"/>
                                          </p:stCondLst>
                                        </p:cTn>
                                        <p:tgtEl>
                                          <p:spTgt spid="37"/>
                                        </p:tgtEl>
                                        <p:attrNameLst>
                                          <p:attrName>style.visibility</p:attrName>
                                        </p:attrNameLst>
                                      </p:cBhvr>
                                      <p:to>
                                        <p:strVal val="visible"/>
                                      </p:to>
                                    </p:set>
                                    <p:anim calcmode="lin" valueType="num">
                                      <p:cBhvr additive="base">
                                        <p:cTn id="29" dur="500" fill="hold"/>
                                        <p:tgtEl>
                                          <p:spTgt spid="37"/>
                                        </p:tgtEl>
                                        <p:attrNameLst>
                                          <p:attrName>ppt_x</p:attrName>
                                        </p:attrNameLst>
                                      </p:cBhvr>
                                      <p:tavLst>
                                        <p:tav tm="0">
                                          <p:val>
                                            <p:strVal val="1+#ppt_w/2"/>
                                          </p:val>
                                        </p:tav>
                                        <p:tav tm="100000">
                                          <p:val>
                                            <p:strVal val="#ppt_x"/>
                                          </p:val>
                                        </p:tav>
                                      </p:tavLst>
                                    </p:anim>
                                    <p:anim calcmode="lin" valueType="num">
                                      <p:cBhvr additive="base">
                                        <p:cTn id="30" dur="500" fill="hold"/>
                                        <p:tgtEl>
                                          <p:spTgt spid="37"/>
                                        </p:tgtEl>
                                        <p:attrNameLst>
                                          <p:attrName>ppt_y</p:attrName>
                                        </p:attrNameLst>
                                      </p:cBhvr>
                                      <p:tavLst>
                                        <p:tav tm="0">
                                          <p:val>
                                            <p:strVal val="#ppt_y"/>
                                          </p:val>
                                        </p:tav>
                                        <p:tav tm="100000">
                                          <p:val>
                                            <p:strVal val="#ppt_y"/>
                                          </p:val>
                                        </p:tav>
                                      </p:tavLst>
                                    </p:anim>
                                  </p:childTnLst>
                                </p:cTn>
                              </p:par>
                            </p:childTnLst>
                          </p:cTn>
                        </p:par>
                        <p:par>
                          <p:cTn id="31" fill="hold">
                            <p:stCondLst>
                              <p:cond delay="2000"/>
                            </p:stCondLst>
                            <p:childTnLst>
                              <p:par>
                                <p:cTn id="32" presetID="23" presetClass="entr" presetSubtype="16" fill="hold" grpId="0" nodeType="afterEffect">
                                  <p:stCondLst>
                                    <p:cond delay="0"/>
                                  </p:stCondLst>
                                  <p:childTnLst>
                                    <p:set>
                                      <p:cBhvr>
                                        <p:cTn id="33" dur="1" fill="hold">
                                          <p:stCondLst>
                                            <p:cond delay="0"/>
                                          </p:stCondLst>
                                        </p:cTn>
                                        <p:tgtEl>
                                          <p:spTgt spid="50"/>
                                        </p:tgtEl>
                                        <p:attrNameLst>
                                          <p:attrName>style.visibility</p:attrName>
                                        </p:attrNameLst>
                                      </p:cBhvr>
                                      <p:to>
                                        <p:strVal val="visible"/>
                                      </p:to>
                                    </p:set>
                                    <p:anim calcmode="lin" valueType="num">
                                      <p:cBhvr>
                                        <p:cTn id="34" dur="500" fill="hold"/>
                                        <p:tgtEl>
                                          <p:spTgt spid="50"/>
                                        </p:tgtEl>
                                        <p:attrNameLst>
                                          <p:attrName>ppt_w</p:attrName>
                                        </p:attrNameLst>
                                      </p:cBhvr>
                                      <p:tavLst>
                                        <p:tav tm="0">
                                          <p:val>
                                            <p:fltVal val="0"/>
                                          </p:val>
                                        </p:tav>
                                        <p:tav tm="100000">
                                          <p:val>
                                            <p:strVal val="#ppt_w"/>
                                          </p:val>
                                        </p:tav>
                                      </p:tavLst>
                                    </p:anim>
                                    <p:anim calcmode="lin" valueType="num">
                                      <p:cBhvr>
                                        <p:cTn id="35" dur="500" fill="hold"/>
                                        <p:tgtEl>
                                          <p:spTgt spid="50"/>
                                        </p:tgtEl>
                                        <p:attrNameLst>
                                          <p:attrName>ppt_h</p:attrName>
                                        </p:attrNameLst>
                                      </p:cBhvr>
                                      <p:tavLst>
                                        <p:tav tm="0">
                                          <p:val>
                                            <p:fltVal val="0"/>
                                          </p:val>
                                        </p:tav>
                                        <p:tav tm="100000">
                                          <p:val>
                                            <p:strVal val="#ppt_h"/>
                                          </p:val>
                                        </p:tav>
                                      </p:tavLst>
                                    </p:anim>
                                  </p:childTnLst>
                                </p:cTn>
                              </p:par>
                              <p:par>
                                <p:cTn id="36" presetID="12" presetClass="entr" presetSubtype="1" fill="hold" grpId="0" nodeType="withEffect">
                                  <p:stCondLst>
                                    <p:cond delay="0"/>
                                  </p:stCondLst>
                                  <p:childTnLst>
                                    <p:set>
                                      <p:cBhvr>
                                        <p:cTn id="37" dur="1" fill="hold">
                                          <p:stCondLst>
                                            <p:cond delay="0"/>
                                          </p:stCondLst>
                                        </p:cTn>
                                        <p:tgtEl>
                                          <p:spTgt spid="51"/>
                                        </p:tgtEl>
                                        <p:attrNameLst>
                                          <p:attrName>style.visibility</p:attrName>
                                        </p:attrNameLst>
                                      </p:cBhvr>
                                      <p:to>
                                        <p:strVal val="visible"/>
                                      </p:to>
                                    </p:set>
                                    <p:anim calcmode="lin" valueType="num">
                                      <p:cBhvr additive="base">
                                        <p:cTn id="38" dur="500"/>
                                        <p:tgtEl>
                                          <p:spTgt spid="51"/>
                                        </p:tgtEl>
                                        <p:attrNameLst>
                                          <p:attrName>ppt_y</p:attrName>
                                        </p:attrNameLst>
                                      </p:cBhvr>
                                      <p:tavLst>
                                        <p:tav tm="0">
                                          <p:val>
                                            <p:strVal val="#ppt_y-#ppt_h*1.125000"/>
                                          </p:val>
                                        </p:tav>
                                        <p:tav tm="100000">
                                          <p:val>
                                            <p:strVal val="#ppt_y"/>
                                          </p:val>
                                        </p:tav>
                                      </p:tavLst>
                                    </p:anim>
                                    <p:animEffect transition="in" filter="wipe(down)">
                                      <p:cBhvr>
                                        <p:cTn id="39" dur="500"/>
                                        <p:tgtEl>
                                          <p:spTgt spid="51"/>
                                        </p:tgtEl>
                                      </p:cBhvr>
                                    </p:animEffect>
                                  </p:childTnLst>
                                </p:cTn>
                              </p:par>
                              <p:par>
                                <p:cTn id="40" presetID="16" presetClass="entr" presetSubtype="37" fill="hold" nodeType="withEffect">
                                  <p:stCondLst>
                                    <p:cond delay="0"/>
                                  </p:stCondLst>
                                  <p:childTnLst>
                                    <p:set>
                                      <p:cBhvr>
                                        <p:cTn id="41" dur="1" fill="hold">
                                          <p:stCondLst>
                                            <p:cond delay="0"/>
                                          </p:stCondLst>
                                        </p:cTn>
                                        <p:tgtEl>
                                          <p:spTgt spid="52"/>
                                        </p:tgtEl>
                                        <p:attrNameLst>
                                          <p:attrName>style.visibility</p:attrName>
                                        </p:attrNameLst>
                                      </p:cBhvr>
                                      <p:to>
                                        <p:strVal val="visible"/>
                                      </p:to>
                                    </p:set>
                                    <p:animEffect transition="in" filter="barn(outVertical)">
                                      <p:cBhvr>
                                        <p:cTn id="42" dur="500"/>
                                        <p:tgtEl>
                                          <p:spTgt spid="52"/>
                                        </p:tgtEl>
                                      </p:cBhvr>
                                    </p:animEffect>
                                  </p:childTnLst>
                                </p:cTn>
                              </p:par>
                            </p:childTnLst>
                          </p:cTn>
                        </p:par>
                        <p:par>
                          <p:cTn id="43" fill="hold">
                            <p:stCondLst>
                              <p:cond delay="2500"/>
                            </p:stCondLst>
                            <p:childTnLst>
                              <p:par>
                                <p:cTn id="44" presetID="2" presetClass="entr" presetSubtype="8" fill="hold" nodeType="afterEffect">
                                  <p:stCondLst>
                                    <p:cond delay="0"/>
                                  </p:stCondLst>
                                  <p:childTnLst>
                                    <p:set>
                                      <p:cBhvr>
                                        <p:cTn id="45" dur="1" fill="hold">
                                          <p:stCondLst>
                                            <p:cond delay="0"/>
                                          </p:stCondLst>
                                        </p:cTn>
                                        <p:tgtEl>
                                          <p:spTgt spid="38"/>
                                        </p:tgtEl>
                                        <p:attrNameLst>
                                          <p:attrName>style.visibility</p:attrName>
                                        </p:attrNameLst>
                                      </p:cBhvr>
                                      <p:to>
                                        <p:strVal val="visible"/>
                                      </p:to>
                                    </p:set>
                                    <p:anim calcmode="lin" valueType="num">
                                      <p:cBhvr additive="base">
                                        <p:cTn id="46" dur="500" fill="hold"/>
                                        <p:tgtEl>
                                          <p:spTgt spid="38"/>
                                        </p:tgtEl>
                                        <p:attrNameLst>
                                          <p:attrName>ppt_x</p:attrName>
                                        </p:attrNameLst>
                                      </p:cBhvr>
                                      <p:tavLst>
                                        <p:tav tm="0">
                                          <p:val>
                                            <p:strVal val="0-#ppt_w/2"/>
                                          </p:val>
                                        </p:tav>
                                        <p:tav tm="100000">
                                          <p:val>
                                            <p:strVal val="#ppt_x"/>
                                          </p:val>
                                        </p:tav>
                                      </p:tavLst>
                                    </p:anim>
                                    <p:anim calcmode="lin" valueType="num">
                                      <p:cBhvr additive="base">
                                        <p:cTn id="47" dur="500" fill="hold"/>
                                        <p:tgtEl>
                                          <p:spTgt spid="38"/>
                                        </p:tgtEl>
                                        <p:attrNameLst>
                                          <p:attrName>ppt_y</p:attrName>
                                        </p:attrNameLst>
                                      </p:cBhvr>
                                      <p:tavLst>
                                        <p:tav tm="0">
                                          <p:val>
                                            <p:strVal val="#ppt_y"/>
                                          </p:val>
                                        </p:tav>
                                        <p:tav tm="100000">
                                          <p:val>
                                            <p:strVal val="#ppt_y"/>
                                          </p:val>
                                        </p:tav>
                                      </p:tavLst>
                                    </p:anim>
                                  </p:childTnLst>
                                </p:cTn>
                              </p:par>
                            </p:childTnLst>
                          </p:cTn>
                        </p:par>
                        <p:par>
                          <p:cTn id="48" fill="hold">
                            <p:stCondLst>
                              <p:cond delay="3000"/>
                            </p:stCondLst>
                            <p:childTnLst>
                              <p:par>
                                <p:cTn id="49" presetID="23" presetClass="entr" presetSubtype="16" fill="hold" grpId="0" nodeType="afterEffect">
                                  <p:stCondLst>
                                    <p:cond delay="0"/>
                                  </p:stCondLst>
                                  <p:childTnLst>
                                    <p:set>
                                      <p:cBhvr>
                                        <p:cTn id="50" dur="1" fill="hold">
                                          <p:stCondLst>
                                            <p:cond delay="0"/>
                                          </p:stCondLst>
                                        </p:cTn>
                                        <p:tgtEl>
                                          <p:spTgt spid="44"/>
                                        </p:tgtEl>
                                        <p:attrNameLst>
                                          <p:attrName>style.visibility</p:attrName>
                                        </p:attrNameLst>
                                      </p:cBhvr>
                                      <p:to>
                                        <p:strVal val="visible"/>
                                      </p:to>
                                    </p:set>
                                    <p:anim calcmode="lin" valueType="num">
                                      <p:cBhvr>
                                        <p:cTn id="51" dur="500" fill="hold"/>
                                        <p:tgtEl>
                                          <p:spTgt spid="44"/>
                                        </p:tgtEl>
                                        <p:attrNameLst>
                                          <p:attrName>ppt_w</p:attrName>
                                        </p:attrNameLst>
                                      </p:cBhvr>
                                      <p:tavLst>
                                        <p:tav tm="0">
                                          <p:val>
                                            <p:fltVal val="0"/>
                                          </p:val>
                                        </p:tav>
                                        <p:tav tm="100000">
                                          <p:val>
                                            <p:strVal val="#ppt_w"/>
                                          </p:val>
                                        </p:tav>
                                      </p:tavLst>
                                    </p:anim>
                                    <p:anim calcmode="lin" valueType="num">
                                      <p:cBhvr>
                                        <p:cTn id="52" dur="500" fill="hold"/>
                                        <p:tgtEl>
                                          <p:spTgt spid="44"/>
                                        </p:tgtEl>
                                        <p:attrNameLst>
                                          <p:attrName>ppt_h</p:attrName>
                                        </p:attrNameLst>
                                      </p:cBhvr>
                                      <p:tavLst>
                                        <p:tav tm="0">
                                          <p:val>
                                            <p:fltVal val="0"/>
                                          </p:val>
                                        </p:tav>
                                        <p:tav tm="100000">
                                          <p:val>
                                            <p:strVal val="#ppt_h"/>
                                          </p:val>
                                        </p:tav>
                                      </p:tavLst>
                                    </p:anim>
                                  </p:childTnLst>
                                </p:cTn>
                              </p:par>
                              <p:par>
                                <p:cTn id="53" presetID="12" presetClass="entr" presetSubtype="1" fill="hold" grpId="0" nodeType="withEffect">
                                  <p:stCondLst>
                                    <p:cond delay="0"/>
                                  </p:stCondLst>
                                  <p:childTnLst>
                                    <p:set>
                                      <p:cBhvr>
                                        <p:cTn id="54" dur="1" fill="hold">
                                          <p:stCondLst>
                                            <p:cond delay="0"/>
                                          </p:stCondLst>
                                        </p:cTn>
                                        <p:tgtEl>
                                          <p:spTgt spid="45"/>
                                        </p:tgtEl>
                                        <p:attrNameLst>
                                          <p:attrName>style.visibility</p:attrName>
                                        </p:attrNameLst>
                                      </p:cBhvr>
                                      <p:to>
                                        <p:strVal val="visible"/>
                                      </p:to>
                                    </p:set>
                                    <p:anim calcmode="lin" valueType="num">
                                      <p:cBhvr additive="base">
                                        <p:cTn id="55" dur="500"/>
                                        <p:tgtEl>
                                          <p:spTgt spid="45"/>
                                        </p:tgtEl>
                                        <p:attrNameLst>
                                          <p:attrName>ppt_y</p:attrName>
                                        </p:attrNameLst>
                                      </p:cBhvr>
                                      <p:tavLst>
                                        <p:tav tm="0">
                                          <p:val>
                                            <p:strVal val="#ppt_y-#ppt_h*1.125000"/>
                                          </p:val>
                                        </p:tav>
                                        <p:tav tm="100000">
                                          <p:val>
                                            <p:strVal val="#ppt_y"/>
                                          </p:val>
                                        </p:tav>
                                      </p:tavLst>
                                    </p:anim>
                                    <p:animEffect transition="in" filter="wipe(down)">
                                      <p:cBhvr>
                                        <p:cTn id="56" dur="500"/>
                                        <p:tgtEl>
                                          <p:spTgt spid="45"/>
                                        </p:tgtEl>
                                      </p:cBhvr>
                                    </p:animEffect>
                                  </p:childTnLst>
                                </p:cTn>
                              </p:par>
                              <p:par>
                                <p:cTn id="57" presetID="16" presetClass="entr" presetSubtype="37" fill="hold" nodeType="withEffect">
                                  <p:stCondLst>
                                    <p:cond delay="0"/>
                                  </p:stCondLst>
                                  <p:childTnLst>
                                    <p:set>
                                      <p:cBhvr>
                                        <p:cTn id="58" dur="1" fill="hold">
                                          <p:stCondLst>
                                            <p:cond delay="0"/>
                                          </p:stCondLst>
                                        </p:cTn>
                                        <p:tgtEl>
                                          <p:spTgt spid="46"/>
                                        </p:tgtEl>
                                        <p:attrNameLst>
                                          <p:attrName>style.visibility</p:attrName>
                                        </p:attrNameLst>
                                      </p:cBhvr>
                                      <p:to>
                                        <p:strVal val="visible"/>
                                      </p:to>
                                    </p:set>
                                    <p:animEffect transition="in" filter="barn(outVertical)">
                                      <p:cBhvr>
                                        <p:cTn id="59" dur="500"/>
                                        <p:tgtEl>
                                          <p:spTgt spid="46"/>
                                        </p:tgtEl>
                                      </p:cBhvr>
                                    </p:animEffect>
                                  </p:childTnLst>
                                </p:cTn>
                              </p:par>
                            </p:childTnLst>
                          </p:cTn>
                        </p:par>
                        <p:par>
                          <p:cTn id="60" fill="hold">
                            <p:stCondLst>
                              <p:cond delay="3500"/>
                            </p:stCondLst>
                            <p:childTnLst>
                              <p:par>
                                <p:cTn id="61" presetID="2" presetClass="entr" presetSubtype="2" fill="hold" nodeType="afterEffect">
                                  <p:stCondLst>
                                    <p:cond delay="0"/>
                                  </p:stCondLst>
                                  <p:childTnLst>
                                    <p:set>
                                      <p:cBhvr>
                                        <p:cTn id="62" dur="1" fill="hold">
                                          <p:stCondLst>
                                            <p:cond delay="0"/>
                                          </p:stCondLst>
                                        </p:cTn>
                                        <p:tgtEl>
                                          <p:spTgt spid="36"/>
                                        </p:tgtEl>
                                        <p:attrNameLst>
                                          <p:attrName>style.visibility</p:attrName>
                                        </p:attrNameLst>
                                      </p:cBhvr>
                                      <p:to>
                                        <p:strVal val="visible"/>
                                      </p:to>
                                    </p:set>
                                    <p:anim calcmode="lin" valueType="num">
                                      <p:cBhvr additive="base">
                                        <p:cTn id="63" dur="500" fill="hold"/>
                                        <p:tgtEl>
                                          <p:spTgt spid="36"/>
                                        </p:tgtEl>
                                        <p:attrNameLst>
                                          <p:attrName>ppt_x</p:attrName>
                                        </p:attrNameLst>
                                      </p:cBhvr>
                                      <p:tavLst>
                                        <p:tav tm="0">
                                          <p:val>
                                            <p:strVal val="1+#ppt_w/2"/>
                                          </p:val>
                                        </p:tav>
                                        <p:tav tm="100000">
                                          <p:val>
                                            <p:strVal val="#ppt_x"/>
                                          </p:val>
                                        </p:tav>
                                      </p:tavLst>
                                    </p:anim>
                                    <p:anim calcmode="lin" valueType="num">
                                      <p:cBhvr additive="base">
                                        <p:cTn id="64" dur="500" fill="hold"/>
                                        <p:tgtEl>
                                          <p:spTgt spid="36"/>
                                        </p:tgtEl>
                                        <p:attrNameLst>
                                          <p:attrName>ppt_y</p:attrName>
                                        </p:attrNameLst>
                                      </p:cBhvr>
                                      <p:tavLst>
                                        <p:tav tm="0">
                                          <p:val>
                                            <p:strVal val="#ppt_y"/>
                                          </p:val>
                                        </p:tav>
                                        <p:tav tm="100000">
                                          <p:val>
                                            <p:strVal val="#ppt_y"/>
                                          </p:val>
                                        </p:tav>
                                      </p:tavLst>
                                    </p:anim>
                                  </p:childTnLst>
                                </p:cTn>
                              </p:par>
                            </p:childTnLst>
                          </p:cTn>
                        </p:par>
                        <p:par>
                          <p:cTn id="65" fill="hold">
                            <p:stCondLst>
                              <p:cond delay="4000"/>
                            </p:stCondLst>
                            <p:childTnLst>
                              <p:par>
                                <p:cTn id="66" presetID="23" presetClass="entr" presetSubtype="16" fill="hold" grpId="0" nodeType="afterEffect">
                                  <p:stCondLst>
                                    <p:cond delay="0"/>
                                  </p:stCondLst>
                                  <p:childTnLst>
                                    <p:set>
                                      <p:cBhvr>
                                        <p:cTn id="67" dur="1" fill="hold">
                                          <p:stCondLst>
                                            <p:cond delay="0"/>
                                          </p:stCondLst>
                                        </p:cTn>
                                        <p:tgtEl>
                                          <p:spTgt spid="53"/>
                                        </p:tgtEl>
                                        <p:attrNameLst>
                                          <p:attrName>style.visibility</p:attrName>
                                        </p:attrNameLst>
                                      </p:cBhvr>
                                      <p:to>
                                        <p:strVal val="visible"/>
                                      </p:to>
                                    </p:set>
                                    <p:anim calcmode="lin" valueType="num">
                                      <p:cBhvr>
                                        <p:cTn id="68" dur="500" fill="hold"/>
                                        <p:tgtEl>
                                          <p:spTgt spid="53"/>
                                        </p:tgtEl>
                                        <p:attrNameLst>
                                          <p:attrName>ppt_w</p:attrName>
                                        </p:attrNameLst>
                                      </p:cBhvr>
                                      <p:tavLst>
                                        <p:tav tm="0">
                                          <p:val>
                                            <p:fltVal val="0"/>
                                          </p:val>
                                        </p:tav>
                                        <p:tav tm="100000">
                                          <p:val>
                                            <p:strVal val="#ppt_w"/>
                                          </p:val>
                                        </p:tav>
                                      </p:tavLst>
                                    </p:anim>
                                    <p:anim calcmode="lin" valueType="num">
                                      <p:cBhvr>
                                        <p:cTn id="69" dur="500" fill="hold"/>
                                        <p:tgtEl>
                                          <p:spTgt spid="53"/>
                                        </p:tgtEl>
                                        <p:attrNameLst>
                                          <p:attrName>ppt_h</p:attrName>
                                        </p:attrNameLst>
                                      </p:cBhvr>
                                      <p:tavLst>
                                        <p:tav tm="0">
                                          <p:val>
                                            <p:fltVal val="0"/>
                                          </p:val>
                                        </p:tav>
                                        <p:tav tm="100000">
                                          <p:val>
                                            <p:strVal val="#ppt_h"/>
                                          </p:val>
                                        </p:tav>
                                      </p:tavLst>
                                    </p:anim>
                                  </p:childTnLst>
                                </p:cTn>
                              </p:par>
                              <p:par>
                                <p:cTn id="70" presetID="12" presetClass="entr" presetSubtype="1" fill="hold" grpId="0" nodeType="withEffect">
                                  <p:stCondLst>
                                    <p:cond delay="0"/>
                                  </p:stCondLst>
                                  <p:childTnLst>
                                    <p:set>
                                      <p:cBhvr>
                                        <p:cTn id="71" dur="1" fill="hold">
                                          <p:stCondLst>
                                            <p:cond delay="0"/>
                                          </p:stCondLst>
                                        </p:cTn>
                                        <p:tgtEl>
                                          <p:spTgt spid="54"/>
                                        </p:tgtEl>
                                        <p:attrNameLst>
                                          <p:attrName>style.visibility</p:attrName>
                                        </p:attrNameLst>
                                      </p:cBhvr>
                                      <p:to>
                                        <p:strVal val="visible"/>
                                      </p:to>
                                    </p:set>
                                    <p:anim calcmode="lin" valueType="num">
                                      <p:cBhvr additive="base">
                                        <p:cTn id="72" dur="500"/>
                                        <p:tgtEl>
                                          <p:spTgt spid="54"/>
                                        </p:tgtEl>
                                        <p:attrNameLst>
                                          <p:attrName>ppt_y</p:attrName>
                                        </p:attrNameLst>
                                      </p:cBhvr>
                                      <p:tavLst>
                                        <p:tav tm="0">
                                          <p:val>
                                            <p:strVal val="#ppt_y-#ppt_h*1.125000"/>
                                          </p:val>
                                        </p:tav>
                                        <p:tav tm="100000">
                                          <p:val>
                                            <p:strVal val="#ppt_y"/>
                                          </p:val>
                                        </p:tav>
                                      </p:tavLst>
                                    </p:anim>
                                    <p:animEffect transition="in" filter="wipe(down)">
                                      <p:cBhvr>
                                        <p:cTn id="73" dur="500"/>
                                        <p:tgtEl>
                                          <p:spTgt spid="54"/>
                                        </p:tgtEl>
                                      </p:cBhvr>
                                    </p:animEffect>
                                  </p:childTnLst>
                                </p:cTn>
                              </p:par>
                              <p:par>
                                <p:cTn id="74" presetID="16" presetClass="entr" presetSubtype="37" fill="hold" nodeType="withEffect">
                                  <p:stCondLst>
                                    <p:cond delay="0"/>
                                  </p:stCondLst>
                                  <p:childTnLst>
                                    <p:set>
                                      <p:cBhvr>
                                        <p:cTn id="75" dur="1" fill="hold">
                                          <p:stCondLst>
                                            <p:cond delay="0"/>
                                          </p:stCondLst>
                                        </p:cTn>
                                        <p:tgtEl>
                                          <p:spTgt spid="55"/>
                                        </p:tgtEl>
                                        <p:attrNameLst>
                                          <p:attrName>style.visibility</p:attrName>
                                        </p:attrNameLst>
                                      </p:cBhvr>
                                      <p:to>
                                        <p:strVal val="visible"/>
                                      </p:to>
                                    </p:set>
                                    <p:animEffect transition="in" filter="barn(outVertical)">
                                      <p:cBhvr>
                                        <p:cTn id="76" dur="500"/>
                                        <p:tgtEl>
                                          <p:spTgt spid="55"/>
                                        </p:tgtEl>
                                      </p:cBhvr>
                                    </p:animEffect>
                                  </p:childTnLst>
                                </p:cTn>
                              </p:par>
                            </p:childTnLst>
                          </p:cTn>
                        </p:par>
                        <p:par>
                          <p:cTn id="77" fill="hold">
                            <p:stCondLst>
                              <p:cond delay="4500"/>
                            </p:stCondLst>
                            <p:childTnLst>
                              <p:par>
                                <p:cTn id="78" presetID="2" presetClass="entr" presetSubtype="8" fill="hold" nodeType="afterEffect">
                                  <p:stCondLst>
                                    <p:cond delay="0"/>
                                  </p:stCondLst>
                                  <p:childTnLst>
                                    <p:set>
                                      <p:cBhvr>
                                        <p:cTn id="79" dur="1" fill="hold">
                                          <p:stCondLst>
                                            <p:cond delay="0"/>
                                          </p:stCondLst>
                                        </p:cTn>
                                        <p:tgtEl>
                                          <p:spTgt spid="39"/>
                                        </p:tgtEl>
                                        <p:attrNameLst>
                                          <p:attrName>style.visibility</p:attrName>
                                        </p:attrNameLst>
                                      </p:cBhvr>
                                      <p:to>
                                        <p:strVal val="visible"/>
                                      </p:to>
                                    </p:set>
                                    <p:anim calcmode="lin" valueType="num">
                                      <p:cBhvr additive="base">
                                        <p:cTn id="80" dur="500" fill="hold"/>
                                        <p:tgtEl>
                                          <p:spTgt spid="39"/>
                                        </p:tgtEl>
                                        <p:attrNameLst>
                                          <p:attrName>ppt_x</p:attrName>
                                        </p:attrNameLst>
                                      </p:cBhvr>
                                      <p:tavLst>
                                        <p:tav tm="0">
                                          <p:val>
                                            <p:strVal val="0-#ppt_w/2"/>
                                          </p:val>
                                        </p:tav>
                                        <p:tav tm="100000">
                                          <p:val>
                                            <p:strVal val="#ppt_x"/>
                                          </p:val>
                                        </p:tav>
                                      </p:tavLst>
                                    </p:anim>
                                    <p:anim calcmode="lin" valueType="num">
                                      <p:cBhvr additive="base">
                                        <p:cTn id="81" dur="500" fill="hold"/>
                                        <p:tgtEl>
                                          <p:spTgt spid="39"/>
                                        </p:tgtEl>
                                        <p:attrNameLst>
                                          <p:attrName>ppt_y</p:attrName>
                                        </p:attrNameLst>
                                      </p:cBhvr>
                                      <p:tavLst>
                                        <p:tav tm="0">
                                          <p:val>
                                            <p:strVal val="#ppt_y"/>
                                          </p:val>
                                        </p:tav>
                                        <p:tav tm="100000">
                                          <p:val>
                                            <p:strVal val="#ppt_y"/>
                                          </p:val>
                                        </p:tav>
                                      </p:tavLst>
                                    </p:anim>
                                  </p:childTnLst>
                                </p:cTn>
                              </p:par>
                            </p:childTnLst>
                          </p:cTn>
                        </p:par>
                        <p:par>
                          <p:cTn id="82" fill="hold">
                            <p:stCondLst>
                              <p:cond delay="5000"/>
                            </p:stCondLst>
                            <p:childTnLst>
                              <p:par>
                                <p:cTn id="83" presetID="23" presetClass="entr" presetSubtype="16" fill="hold" grpId="0" nodeType="afterEffect">
                                  <p:stCondLst>
                                    <p:cond delay="0"/>
                                  </p:stCondLst>
                                  <p:childTnLst>
                                    <p:set>
                                      <p:cBhvr>
                                        <p:cTn id="84" dur="1" fill="hold">
                                          <p:stCondLst>
                                            <p:cond delay="0"/>
                                          </p:stCondLst>
                                        </p:cTn>
                                        <p:tgtEl>
                                          <p:spTgt spid="47"/>
                                        </p:tgtEl>
                                        <p:attrNameLst>
                                          <p:attrName>style.visibility</p:attrName>
                                        </p:attrNameLst>
                                      </p:cBhvr>
                                      <p:to>
                                        <p:strVal val="visible"/>
                                      </p:to>
                                    </p:set>
                                    <p:anim calcmode="lin" valueType="num">
                                      <p:cBhvr>
                                        <p:cTn id="85" dur="500" fill="hold"/>
                                        <p:tgtEl>
                                          <p:spTgt spid="47"/>
                                        </p:tgtEl>
                                        <p:attrNameLst>
                                          <p:attrName>ppt_w</p:attrName>
                                        </p:attrNameLst>
                                      </p:cBhvr>
                                      <p:tavLst>
                                        <p:tav tm="0">
                                          <p:val>
                                            <p:fltVal val="0"/>
                                          </p:val>
                                        </p:tav>
                                        <p:tav tm="100000">
                                          <p:val>
                                            <p:strVal val="#ppt_w"/>
                                          </p:val>
                                        </p:tav>
                                      </p:tavLst>
                                    </p:anim>
                                    <p:anim calcmode="lin" valueType="num">
                                      <p:cBhvr>
                                        <p:cTn id="86" dur="500" fill="hold"/>
                                        <p:tgtEl>
                                          <p:spTgt spid="47"/>
                                        </p:tgtEl>
                                        <p:attrNameLst>
                                          <p:attrName>ppt_h</p:attrName>
                                        </p:attrNameLst>
                                      </p:cBhvr>
                                      <p:tavLst>
                                        <p:tav tm="0">
                                          <p:val>
                                            <p:fltVal val="0"/>
                                          </p:val>
                                        </p:tav>
                                        <p:tav tm="100000">
                                          <p:val>
                                            <p:strVal val="#ppt_h"/>
                                          </p:val>
                                        </p:tav>
                                      </p:tavLst>
                                    </p:anim>
                                  </p:childTnLst>
                                </p:cTn>
                              </p:par>
                              <p:par>
                                <p:cTn id="87" presetID="12" presetClass="entr" presetSubtype="1" fill="hold" grpId="0" nodeType="withEffect">
                                  <p:stCondLst>
                                    <p:cond delay="0"/>
                                  </p:stCondLst>
                                  <p:childTnLst>
                                    <p:set>
                                      <p:cBhvr>
                                        <p:cTn id="88" dur="1" fill="hold">
                                          <p:stCondLst>
                                            <p:cond delay="0"/>
                                          </p:stCondLst>
                                        </p:cTn>
                                        <p:tgtEl>
                                          <p:spTgt spid="48"/>
                                        </p:tgtEl>
                                        <p:attrNameLst>
                                          <p:attrName>style.visibility</p:attrName>
                                        </p:attrNameLst>
                                      </p:cBhvr>
                                      <p:to>
                                        <p:strVal val="visible"/>
                                      </p:to>
                                    </p:set>
                                    <p:anim calcmode="lin" valueType="num">
                                      <p:cBhvr additive="base">
                                        <p:cTn id="89" dur="500"/>
                                        <p:tgtEl>
                                          <p:spTgt spid="48"/>
                                        </p:tgtEl>
                                        <p:attrNameLst>
                                          <p:attrName>ppt_y</p:attrName>
                                        </p:attrNameLst>
                                      </p:cBhvr>
                                      <p:tavLst>
                                        <p:tav tm="0">
                                          <p:val>
                                            <p:strVal val="#ppt_y-#ppt_h*1.125000"/>
                                          </p:val>
                                        </p:tav>
                                        <p:tav tm="100000">
                                          <p:val>
                                            <p:strVal val="#ppt_y"/>
                                          </p:val>
                                        </p:tav>
                                      </p:tavLst>
                                    </p:anim>
                                    <p:animEffect transition="in" filter="wipe(down)">
                                      <p:cBhvr>
                                        <p:cTn id="90" dur="500"/>
                                        <p:tgtEl>
                                          <p:spTgt spid="48"/>
                                        </p:tgtEl>
                                      </p:cBhvr>
                                    </p:animEffect>
                                  </p:childTnLst>
                                </p:cTn>
                              </p:par>
                              <p:par>
                                <p:cTn id="91" presetID="16" presetClass="entr" presetSubtype="37" fill="hold" nodeType="withEffect">
                                  <p:stCondLst>
                                    <p:cond delay="0"/>
                                  </p:stCondLst>
                                  <p:childTnLst>
                                    <p:set>
                                      <p:cBhvr>
                                        <p:cTn id="92" dur="1" fill="hold">
                                          <p:stCondLst>
                                            <p:cond delay="0"/>
                                          </p:stCondLst>
                                        </p:cTn>
                                        <p:tgtEl>
                                          <p:spTgt spid="49"/>
                                        </p:tgtEl>
                                        <p:attrNameLst>
                                          <p:attrName>style.visibility</p:attrName>
                                        </p:attrNameLst>
                                      </p:cBhvr>
                                      <p:to>
                                        <p:strVal val="visible"/>
                                      </p:to>
                                    </p:set>
                                    <p:animEffect transition="in" filter="barn(outVertical)">
                                      <p:cBhvr>
                                        <p:cTn id="93" dur="500"/>
                                        <p:tgtEl>
                                          <p:spTgt spid="49"/>
                                        </p:tgtEl>
                                      </p:cBhvr>
                                    </p:animEffect>
                                  </p:childTnLst>
                                </p:cTn>
                              </p:par>
                            </p:childTnLst>
                          </p:cTn>
                        </p:par>
                        <p:par>
                          <p:cTn id="94" fill="hold">
                            <p:stCondLst>
                              <p:cond delay="5500"/>
                            </p:stCondLst>
                            <p:childTnLst>
                              <p:par>
                                <p:cTn id="95" presetID="2" presetClass="entr" presetSubtype="2" fill="hold" nodeType="afterEffect">
                                  <p:stCondLst>
                                    <p:cond delay="0"/>
                                  </p:stCondLst>
                                  <p:childTnLst>
                                    <p:set>
                                      <p:cBhvr>
                                        <p:cTn id="96" dur="1" fill="hold">
                                          <p:stCondLst>
                                            <p:cond delay="0"/>
                                          </p:stCondLst>
                                        </p:cTn>
                                        <p:tgtEl>
                                          <p:spTgt spid="35"/>
                                        </p:tgtEl>
                                        <p:attrNameLst>
                                          <p:attrName>style.visibility</p:attrName>
                                        </p:attrNameLst>
                                      </p:cBhvr>
                                      <p:to>
                                        <p:strVal val="visible"/>
                                      </p:to>
                                    </p:set>
                                    <p:anim calcmode="lin" valueType="num">
                                      <p:cBhvr additive="base">
                                        <p:cTn id="97" dur="500" fill="hold"/>
                                        <p:tgtEl>
                                          <p:spTgt spid="35"/>
                                        </p:tgtEl>
                                        <p:attrNameLst>
                                          <p:attrName>ppt_x</p:attrName>
                                        </p:attrNameLst>
                                      </p:cBhvr>
                                      <p:tavLst>
                                        <p:tav tm="0">
                                          <p:val>
                                            <p:strVal val="1+#ppt_w/2"/>
                                          </p:val>
                                        </p:tav>
                                        <p:tav tm="100000">
                                          <p:val>
                                            <p:strVal val="#ppt_x"/>
                                          </p:val>
                                        </p:tav>
                                      </p:tavLst>
                                    </p:anim>
                                    <p:anim calcmode="lin" valueType="num">
                                      <p:cBhvr additive="base">
                                        <p:cTn id="98" dur="500" fill="hold"/>
                                        <p:tgtEl>
                                          <p:spTgt spid="35"/>
                                        </p:tgtEl>
                                        <p:attrNameLst>
                                          <p:attrName>ppt_y</p:attrName>
                                        </p:attrNameLst>
                                      </p:cBhvr>
                                      <p:tavLst>
                                        <p:tav tm="0">
                                          <p:val>
                                            <p:strVal val="#ppt_y"/>
                                          </p:val>
                                        </p:tav>
                                        <p:tav tm="100000">
                                          <p:val>
                                            <p:strVal val="#ppt_y"/>
                                          </p:val>
                                        </p:tav>
                                      </p:tavLst>
                                    </p:anim>
                                  </p:childTnLst>
                                </p:cTn>
                              </p:par>
                            </p:childTnLst>
                          </p:cTn>
                        </p:par>
                        <p:par>
                          <p:cTn id="99" fill="hold">
                            <p:stCondLst>
                              <p:cond delay="6000"/>
                            </p:stCondLst>
                            <p:childTnLst>
                              <p:par>
                                <p:cTn id="100" presetID="23" presetClass="entr" presetSubtype="16" fill="hold" grpId="0" nodeType="afterEffect">
                                  <p:stCondLst>
                                    <p:cond delay="0"/>
                                  </p:stCondLst>
                                  <p:childTnLst>
                                    <p:set>
                                      <p:cBhvr>
                                        <p:cTn id="101" dur="1" fill="hold">
                                          <p:stCondLst>
                                            <p:cond delay="0"/>
                                          </p:stCondLst>
                                        </p:cTn>
                                        <p:tgtEl>
                                          <p:spTgt spid="56"/>
                                        </p:tgtEl>
                                        <p:attrNameLst>
                                          <p:attrName>style.visibility</p:attrName>
                                        </p:attrNameLst>
                                      </p:cBhvr>
                                      <p:to>
                                        <p:strVal val="visible"/>
                                      </p:to>
                                    </p:set>
                                    <p:anim calcmode="lin" valueType="num">
                                      <p:cBhvr>
                                        <p:cTn id="102" dur="500" fill="hold"/>
                                        <p:tgtEl>
                                          <p:spTgt spid="56"/>
                                        </p:tgtEl>
                                        <p:attrNameLst>
                                          <p:attrName>ppt_w</p:attrName>
                                        </p:attrNameLst>
                                      </p:cBhvr>
                                      <p:tavLst>
                                        <p:tav tm="0">
                                          <p:val>
                                            <p:fltVal val="0"/>
                                          </p:val>
                                        </p:tav>
                                        <p:tav tm="100000">
                                          <p:val>
                                            <p:strVal val="#ppt_w"/>
                                          </p:val>
                                        </p:tav>
                                      </p:tavLst>
                                    </p:anim>
                                    <p:anim calcmode="lin" valueType="num">
                                      <p:cBhvr>
                                        <p:cTn id="103" dur="500" fill="hold"/>
                                        <p:tgtEl>
                                          <p:spTgt spid="56"/>
                                        </p:tgtEl>
                                        <p:attrNameLst>
                                          <p:attrName>ppt_h</p:attrName>
                                        </p:attrNameLst>
                                      </p:cBhvr>
                                      <p:tavLst>
                                        <p:tav tm="0">
                                          <p:val>
                                            <p:fltVal val="0"/>
                                          </p:val>
                                        </p:tav>
                                        <p:tav tm="100000">
                                          <p:val>
                                            <p:strVal val="#ppt_h"/>
                                          </p:val>
                                        </p:tav>
                                      </p:tavLst>
                                    </p:anim>
                                  </p:childTnLst>
                                </p:cTn>
                              </p:par>
                              <p:par>
                                <p:cTn id="104" presetID="12" presetClass="entr" presetSubtype="1" fill="hold" grpId="0" nodeType="withEffect">
                                  <p:stCondLst>
                                    <p:cond delay="0"/>
                                  </p:stCondLst>
                                  <p:childTnLst>
                                    <p:set>
                                      <p:cBhvr>
                                        <p:cTn id="105" dur="1" fill="hold">
                                          <p:stCondLst>
                                            <p:cond delay="0"/>
                                          </p:stCondLst>
                                        </p:cTn>
                                        <p:tgtEl>
                                          <p:spTgt spid="57"/>
                                        </p:tgtEl>
                                        <p:attrNameLst>
                                          <p:attrName>style.visibility</p:attrName>
                                        </p:attrNameLst>
                                      </p:cBhvr>
                                      <p:to>
                                        <p:strVal val="visible"/>
                                      </p:to>
                                    </p:set>
                                    <p:anim calcmode="lin" valueType="num">
                                      <p:cBhvr additive="base">
                                        <p:cTn id="106" dur="500"/>
                                        <p:tgtEl>
                                          <p:spTgt spid="57"/>
                                        </p:tgtEl>
                                        <p:attrNameLst>
                                          <p:attrName>ppt_y</p:attrName>
                                        </p:attrNameLst>
                                      </p:cBhvr>
                                      <p:tavLst>
                                        <p:tav tm="0">
                                          <p:val>
                                            <p:strVal val="#ppt_y-#ppt_h*1.125000"/>
                                          </p:val>
                                        </p:tav>
                                        <p:tav tm="100000">
                                          <p:val>
                                            <p:strVal val="#ppt_y"/>
                                          </p:val>
                                        </p:tav>
                                      </p:tavLst>
                                    </p:anim>
                                    <p:animEffect transition="in" filter="wipe(down)">
                                      <p:cBhvr>
                                        <p:cTn id="107" dur="500"/>
                                        <p:tgtEl>
                                          <p:spTgt spid="57"/>
                                        </p:tgtEl>
                                      </p:cBhvr>
                                    </p:animEffect>
                                  </p:childTnLst>
                                </p:cTn>
                              </p:par>
                              <p:par>
                                <p:cTn id="108" presetID="16" presetClass="entr" presetSubtype="37" fill="hold" nodeType="withEffect">
                                  <p:stCondLst>
                                    <p:cond delay="0"/>
                                  </p:stCondLst>
                                  <p:childTnLst>
                                    <p:set>
                                      <p:cBhvr>
                                        <p:cTn id="109" dur="1" fill="hold">
                                          <p:stCondLst>
                                            <p:cond delay="0"/>
                                          </p:stCondLst>
                                        </p:cTn>
                                        <p:tgtEl>
                                          <p:spTgt spid="58"/>
                                        </p:tgtEl>
                                        <p:attrNameLst>
                                          <p:attrName>style.visibility</p:attrName>
                                        </p:attrNameLst>
                                      </p:cBhvr>
                                      <p:to>
                                        <p:strVal val="visible"/>
                                      </p:to>
                                    </p:set>
                                    <p:animEffect transition="in" filter="barn(outVertical)">
                                      <p:cBhvr>
                                        <p:cTn id="110" dur="50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P spid="41" grpId="0"/>
      <p:bldP spid="44" grpId="0"/>
      <p:bldP spid="45" grpId="0"/>
      <p:bldP spid="47" grpId="0"/>
      <p:bldP spid="48" grpId="0"/>
      <p:bldP spid="50" grpId="0"/>
      <p:bldP spid="51" grpId="0"/>
      <p:bldP spid="53" grpId="0"/>
      <p:bldP spid="54" grpId="0"/>
      <p:bldP spid="56" grpId="0"/>
      <p:bldP spid="57"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1158975" y="167204"/>
            <a:ext cx="2236510" cy="400110"/>
          </a:xfrm>
          <a:prstGeom prst="rect">
            <a:avLst/>
          </a:prstGeom>
          <a:noFill/>
        </p:spPr>
        <p:txBody>
          <a:bodyPr wrap="none" rtlCol="0">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a:t>
            </a:r>
            <a:r>
              <a:rPr lang="zh-CN" altLang="en-US" sz="2000" b="1" dirty="0" smtClean="0">
                <a:solidFill>
                  <a:schemeClr val="bg1"/>
                </a:solidFill>
                <a:latin typeface="方正正纤黑简体" panose="02000000000000000000" pitchFamily="2" charset="-122"/>
                <a:ea typeface="方正正纤黑简体" panose="02000000000000000000" pitchFamily="2" charset="-122"/>
              </a:rPr>
              <a:t>文本</a:t>
            </a:r>
            <a:endParaRPr lang="zh-CN" altLang="en-US" sz="2000" b="1" dirty="0">
              <a:solidFill>
                <a:schemeClr val="bg1"/>
              </a:solidFill>
              <a:latin typeface="方正正纤黑简体" panose="02000000000000000000" pitchFamily="2" charset="-122"/>
              <a:ea typeface="方正正纤黑简体" panose="02000000000000000000" pitchFamily="2" charset="-122"/>
            </a:endParaRPr>
          </a:p>
        </p:txBody>
      </p:sp>
      <p:sp>
        <p:nvSpPr>
          <p:cNvPr id="4" name="文本框 3"/>
          <p:cNvSpPr txBox="1"/>
          <p:nvPr/>
        </p:nvSpPr>
        <p:spPr>
          <a:xfrm>
            <a:off x="1098029" y="501753"/>
            <a:ext cx="2358403" cy="400110"/>
          </a:xfrm>
          <a:prstGeom prst="rect">
            <a:avLst/>
          </a:prstGeom>
          <a:noFill/>
        </p:spPr>
        <p:txBody>
          <a:bodyPr wrap="none" rtlCol="0">
            <a:spAutoFit/>
          </a:bodyPr>
          <a:lstStyle/>
          <a:p>
            <a:r>
              <a:rPr lang="en-US" altLang="zh-CN" sz="2000" dirty="0" smtClean="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rPr>
              <a:t>In the add directory</a:t>
            </a:r>
            <a:endParaRPr lang="zh-CN" altLang="en-US" sz="2000" dirty="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endParaRPr>
          </a:p>
        </p:txBody>
      </p:sp>
      <p:grpSp>
        <p:nvGrpSpPr>
          <p:cNvPr id="5" name="组合 4"/>
          <p:cNvGrpSpPr/>
          <p:nvPr/>
        </p:nvGrpSpPr>
        <p:grpSpPr>
          <a:xfrm>
            <a:off x="207780" y="101257"/>
            <a:ext cx="866605" cy="778226"/>
            <a:chOff x="283980" y="301282"/>
            <a:chExt cx="866605" cy="778226"/>
          </a:xfrm>
        </p:grpSpPr>
        <p:grpSp>
          <p:nvGrpSpPr>
            <p:cNvPr id="6" name="组合 5"/>
            <p:cNvGrpSpPr/>
            <p:nvPr/>
          </p:nvGrpSpPr>
          <p:grpSpPr>
            <a:xfrm>
              <a:off x="283980" y="301282"/>
              <a:ext cx="866605" cy="778226"/>
              <a:chOff x="225922" y="165203"/>
              <a:chExt cx="1038215" cy="932335"/>
            </a:xfrm>
          </p:grpSpPr>
          <p:sp>
            <p:nvSpPr>
              <p:cNvPr id="8" name="任意多边形 7"/>
              <p:cNvSpPr/>
              <p:nvPr/>
            </p:nvSpPr>
            <p:spPr>
              <a:xfrm>
                <a:off x="365209" y="290285"/>
                <a:ext cx="759642" cy="68217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任意多边形 8"/>
              <p:cNvSpPr/>
              <p:nvPr/>
            </p:nvSpPr>
            <p:spPr>
              <a:xfrm>
                <a:off x="225922" y="165203"/>
                <a:ext cx="1038215" cy="932335"/>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 name="文本框 6"/>
            <p:cNvSpPr txBox="1"/>
            <p:nvPr/>
          </p:nvSpPr>
          <p:spPr>
            <a:xfrm>
              <a:off x="434993" y="367229"/>
              <a:ext cx="580608" cy="646331"/>
            </a:xfrm>
            <a:prstGeom prst="rect">
              <a:avLst/>
            </a:prstGeom>
            <a:noFill/>
          </p:spPr>
          <p:txBody>
            <a:bodyPr wrap="none" rtlCol="0">
              <a:spAutoFit/>
            </a:bodyPr>
            <a:lstStyle/>
            <a:p>
              <a:r>
                <a:rPr lang="en-US" altLang="zh-CN" sz="3600" dirty="0" smtClean="0">
                  <a:solidFill>
                    <a:srgbClr val="2FA598"/>
                  </a:solidFill>
                  <a:latin typeface="Agency FB" panose="020B0503020202020204" pitchFamily="34" charset="0"/>
                </a:rPr>
                <a:t>03</a:t>
              </a:r>
              <a:endParaRPr lang="zh-CN" altLang="en-US" sz="3600" dirty="0">
                <a:solidFill>
                  <a:srgbClr val="2FA598"/>
                </a:solidFill>
                <a:latin typeface="Agency FB" panose="020B0503020202020204" pitchFamily="34" charset="0"/>
              </a:endParaRPr>
            </a:p>
          </p:txBody>
        </p:sp>
      </p:grpSp>
      <p:cxnSp>
        <p:nvCxnSpPr>
          <p:cNvPr id="12" name="直接连接符 11"/>
          <p:cNvCxnSpPr/>
          <p:nvPr/>
        </p:nvCxnSpPr>
        <p:spPr>
          <a:xfrm flipH="1">
            <a:off x="3014586" y="1457325"/>
            <a:ext cx="504825" cy="1809750"/>
          </a:xfrm>
          <a:prstGeom prst="line">
            <a:avLst/>
          </a:prstGeom>
          <a:ln w="28575">
            <a:gradFill flip="none" rotWithShape="1">
              <a:gsLst>
                <a:gs pos="100000">
                  <a:srgbClr val="6AC399">
                    <a:alpha val="0"/>
                  </a:srgbClr>
                </a:gs>
                <a:gs pos="0">
                  <a:srgbClr val="1C625A"/>
                </a:gs>
              </a:gsLst>
              <a:path path="circle">
                <a:fillToRect l="50000" t="50000" r="50000" b="50000"/>
              </a:path>
              <a:tileRect/>
            </a:gradFill>
          </a:ln>
          <a:effectLst>
            <a:outerShdw blurRad="127000" dist="63500" dir="2700000" algn="tl" rotWithShape="0">
              <a:prstClr val="black">
                <a:alpha val="27000"/>
              </a:prstClr>
            </a:outerShdw>
          </a:effectLst>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flipH="1">
            <a:off x="8067841" y="2938660"/>
            <a:ext cx="504825" cy="1809750"/>
          </a:xfrm>
          <a:prstGeom prst="line">
            <a:avLst/>
          </a:prstGeom>
          <a:ln w="28575">
            <a:gradFill flip="none" rotWithShape="1">
              <a:gsLst>
                <a:gs pos="100000">
                  <a:srgbClr val="6AC399">
                    <a:alpha val="0"/>
                  </a:srgbClr>
                </a:gs>
                <a:gs pos="0">
                  <a:srgbClr val="1C625A"/>
                </a:gs>
              </a:gsLst>
              <a:path path="circle">
                <a:fillToRect l="50000" t="50000" r="50000" b="50000"/>
              </a:path>
              <a:tileRect/>
            </a:gradFill>
          </a:ln>
          <a:effectLst>
            <a:outerShdw blurRad="127000" dist="63500" dir="2700000" algn="tl" rotWithShape="0">
              <a:prstClr val="black">
                <a:alpha val="27000"/>
              </a:prstClr>
            </a:outerShdw>
          </a:effectLst>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flipH="1">
            <a:off x="3014586" y="4486275"/>
            <a:ext cx="504825" cy="1809750"/>
          </a:xfrm>
          <a:prstGeom prst="line">
            <a:avLst/>
          </a:prstGeom>
          <a:ln w="28575">
            <a:gradFill flip="none" rotWithShape="1">
              <a:gsLst>
                <a:gs pos="100000">
                  <a:srgbClr val="6AC399">
                    <a:alpha val="0"/>
                  </a:srgbClr>
                </a:gs>
                <a:gs pos="0">
                  <a:srgbClr val="1C625A"/>
                </a:gs>
              </a:gsLst>
              <a:path path="circle">
                <a:fillToRect l="50000" t="50000" r="50000" b="50000"/>
              </a:path>
              <a:tileRect/>
            </a:gradFill>
          </a:ln>
          <a:effectLst>
            <a:outerShdw blurRad="127000" dist="63500" dir="2700000" algn="tl" rotWithShape="0">
              <a:prstClr val="black">
                <a:alpha val="27000"/>
              </a:prstClr>
            </a:outerShdw>
          </a:effectLst>
        </p:spPr>
        <p:style>
          <a:lnRef idx="1">
            <a:schemeClr val="accent1"/>
          </a:lnRef>
          <a:fillRef idx="0">
            <a:schemeClr val="accent1"/>
          </a:fillRef>
          <a:effectRef idx="0">
            <a:schemeClr val="accent1"/>
          </a:effectRef>
          <a:fontRef idx="minor">
            <a:schemeClr val="tx1"/>
          </a:fontRef>
        </p:style>
      </p:cxnSp>
      <p:grpSp>
        <p:nvGrpSpPr>
          <p:cNvPr id="29" name="组合 28"/>
          <p:cNvGrpSpPr/>
          <p:nvPr/>
        </p:nvGrpSpPr>
        <p:grpSpPr>
          <a:xfrm>
            <a:off x="1525611" y="1516629"/>
            <a:ext cx="1280429" cy="1422030"/>
            <a:chOff x="1158975" y="1678554"/>
            <a:chExt cx="1280429" cy="1422030"/>
          </a:xfrm>
        </p:grpSpPr>
        <p:pic>
          <p:nvPicPr>
            <p:cNvPr id="20" name="图片 19"/>
            <p:cNvPicPr>
              <a:picLocks noChangeAspect="1"/>
            </p:cNvPicPr>
            <p:nvPr/>
          </p:nvPicPr>
          <p:blipFill>
            <a:blip r:embed="rId3" cstate="print">
              <a:extLst>
                <a:ext uri="{28A0092B-C50C-407E-A947-70E740481C1C}">
                  <a14:useLocalDpi xmlns:a14="http://schemas.microsoft.com/office/drawing/2010/main" val="0"/>
                </a:ext>
              </a:extLst>
            </a:blip>
            <a:srcRect l="31596" t="2011" r="13309" b="6007"/>
            <a:stretch>
              <a:fillRect/>
            </a:stretch>
          </p:blipFill>
          <p:spPr>
            <a:xfrm>
              <a:off x="1158975" y="1678555"/>
              <a:ext cx="1277006" cy="1422029"/>
            </a:xfrm>
            <a:custGeom>
              <a:avLst/>
              <a:gdLst>
                <a:gd name="connsiteX0" fmla="*/ 634055 w 1277006"/>
                <a:gd name="connsiteY0" fmla="*/ 0 h 1422029"/>
                <a:gd name="connsiteX1" fmla="*/ 639198 w 1277006"/>
                <a:gd name="connsiteY1" fmla="*/ 135 h 1422029"/>
                <a:gd name="connsiteX2" fmla="*/ 644342 w 1277006"/>
                <a:gd name="connsiteY2" fmla="*/ 0 h 1422029"/>
                <a:gd name="connsiteX3" fmla="*/ 646256 w 1277006"/>
                <a:gd name="connsiteY3" fmla="*/ 321 h 1422029"/>
                <a:gd name="connsiteX4" fmla="*/ 659887 w 1277006"/>
                <a:gd name="connsiteY4" fmla="*/ 680 h 1422029"/>
                <a:gd name="connsiteX5" fmla="*/ 710210 w 1277006"/>
                <a:gd name="connsiteY5" fmla="*/ 17602 h 1422029"/>
                <a:gd name="connsiteX6" fmla="*/ 1205998 w 1277006"/>
                <a:gd name="connsiteY6" fmla="*/ 303846 h 1422029"/>
                <a:gd name="connsiteX7" fmla="*/ 1215951 w 1277006"/>
                <a:gd name="connsiteY7" fmla="*/ 311012 h 1422029"/>
                <a:gd name="connsiteX8" fmla="*/ 1218059 w 1277006"/>
                <a:gd name="connsiteY8" fmla="*/ 312156 h 1422029"/>
                <a:gd name="connsiteX9" fmla="*/ 1221617 w 1277006"/>
                <a:gd name="connsiteY9" fmla="*/ 315092 h 1422029"/>
                <a:gd name="connsiteX10" fmla="*/ 1227975 w 1277006"/>
                <a:gd name="connsiteY10" fmla="*/ 319671 h 1422029"/>
                <a:gd name="connsiteX11" fmla="*/ 1230578 w 1277006"/>
                <a:gd name="connsiteY11" fmla="*/ 322485 h 1422029"/>
                <a:gd name="connsiteX12" fmla="*/ 1237846 w 1277006"/>
                <a:gd name="connsiteY12" fmla="*/ 328482 h 1422029"/>
                <a:gd name="connsiteX13" fmla="*/ 1277006 w 1277006"/>
                <a:gd name="connsiteY13" fmla="*/ 423023 h 1422029"/>
                <a:gd name="connsiteX14" fmla="*/ 1277006 w 1277006"/>
                <a:gd name="connsiteY14" fmla="*/ 995510 h 1422029"/>
                <a:gd name="connsiteX15" fmla="*/ 1254172 w 1277006"/>
                <a:gd name="connsiteY15" fmla="*/ 1070263 h 1422029"/>
                <a:gd name="connsiteX16" fmla="*/ 1251395 w 1277006"/>
                <a:gd name="connsiteY16" fmla="*/ 1073629 h 1422029"/>
                <a:gd name="connsiteX17" fmla="*/ 1245816 w 1277006"/>
                <a:gd name="connsiteY17" fmla="*/ 1082732 h 1422029"/>
                <a:gd name="connsiteX18" fmla="*/ 1205999 w 1277006"/>
                <a:gd name="connsiteY18" fmla="*/ 1117852 h 1422029"/>
                <a:gd name="connsiteX19" fmla="*/ 710211 w 1277006"/>
                <a:gd name="connsiteY19" fmla="*/ 1404096 h 1422029"/>
                <a:gd name="connsiteX20" fmla="*/ 608756 w 1277006"/>
                <a:gd name="connsiteY20" fmla="*/ 1417452 h 1422029"/>
                <a:gd name="connsiteX21" fmla="*/ 598743 w 1277006"/>
                <a:gd name="connsiteY21" fmla="*/ 1413714 h 1422029"/>
                <a:gd name="connsiteX22" fmla="*/ 592881 w 1277006"/>
                <a:gd name="connsiteY22" fmla="*/ 1412387 h 1422029"/>
                <a:gd name="connsiteX23" fmla="*/ 568187 w 1277006"/>
                <a:gd name="connsiteY23" fmla="*/ 1401266 h 1422029"/>
                <a:gd name="connsiteX24" fmla="*/ 72399 w 1277006"/>
                <a:gd name="connsiteY24" fmla="*/ 1115023 h 1422029"/>
                <a:gd name="connsiteX25" fmla="*/ 63863 w 1277006"/>
                <a:gd name="connsiteY25" fmla="*/ 1108876 h 1422029"/>
                <a:gd name="connsiteX26" fmla="*/ 58947 w 1277006"/>
                <a:gd name="connsiteY26" fmla="*/ 1106208 h 1422029"/>
                <a:gd name="connsiteX27" fmla="*/ 50649 w 1277006"/>
                <a:gd name="connsiteY27" fmla="*/ 1099361 h 1422029"/>
                <a:gd name="connsiteX28" fmla="*/ 50422 w 1277006"/>
                <a:gd name="connsiteY28" fmla="*/ 1099198 h 1422029"/>
                <a:gd name="connsiteX29" fmla="*/ 50329 w 1277006"/>
                <a:gd name="connsiteY29" fmla="*/ 1099097 h 1422029"/>
                <a:gd name="connsiteX30" fmla="*/ 39160 w 1277006"/>
                <a:gd name="connsiteY30" fmla="*/ 1089882 h 1422029"/>
                <a:gd name="connsiteX31" fmla="*/ 0 w 1277006"/>
                <a:gd name="connsiteY31" fmla="*/ 995341 h 1422029"/>
                <a:gd name="connsiteX32" fmla="*/ 0 w 1277006"/>
                <a:gd name="connsiteY32" fmla="*/ 422854 h 1422029"/>
                <a:gd name="connsiteX33" fmla="*/ 58947 w 1277006"/>
                <a:gd name="connsiteY33" fmla="*/ 311987 h 1422029"/>
                <a:gd name="connsiteX34" fmla="*/ 67657 w 1277006"/>
                <a:gd name="connsiteY34" fmla="*/ 307260 h 1422029"/>
                <a:gd name="connsiteX35" fmla="*/ 72399 w 1277006"/>
                <a:gd name="connsiteY35" fmla="*/ 303846 h 1422029"/>
                <a:gd name="connsiteX36" fmla="*/ 568187 w 1277006"/>
                <a:gd name="connsiteY36" fmla="*/ 17602 h 1422029"/>
                <a:gd name="connsiteX37" fmla="*/ 618510 w 1277006"/>
                <a:gd name="connsiteY37" fmla="*/ 680 h 1422029"/>
                <a:gd name="connsiteX38" fmla="*/ 632142 w 1277006"/>
                <a:gd name="connsiteY38" fmla="*/ 321 h 14220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277006" h="1422029">
                  <a:moveTo>
                    <a:pt x="634055" y="0"/>
                  </a:moveTo>
                  <a:lnTo>
                    <a:pt x="639198" y="135"/>
                  </a:lnTo>
                  <a:lnTo>
                    <a:pt x="644342" y="0"/>
                  </a:lnTo>
                  <a:lnTo>
                    <a:pt x="646256" y="321"/>
                  </a:lnTo>
                  <a:lnTo>
                    <a:pt x="659887" y="680"/>
                  </a:lnTo>
                  <a:cubicBezTo>
                    <a:pt x="677122" y="2819"/>
                    <a:pt x="694223" y="8371"/>
                    <a:pt x="710210" y="17602"/>
                  </a:cubicBezTo>
                  <a:lnTo>
                    <a:pt x="1205998" y="303846"/>
                  </a:lnTo>
                  <a:lnTo>
                    <a:pt x="1215951" y="311012"/>
                  </a:lnTo>
                  <a:lnTo>
                    <a:pt x="1218059" y="312156"/>
                  </a:lnTo>
                  <a:lnTo>
                    <a:pt x="1221617" y="315092"/>
                  </a:lnTo>
                  <a:lnTo>
                    <a:pt x="1227975" y="319671"/>
                  </a:lnTo>
                  <a:lnTo>
                    <a:pt x="1230578" y="322485"/>
                  </a:lnTo>
                  <a:lnTo>
                    <a:pt x="1237846" y="328482"/>
                  </a:lnTo>
                  <a:cubicBezTo>
                    <a:pt x="1262041" y="352677"/>
                    <a:pt x="1277006" y="386103"/>
                    <a:pt x="1277006" y="423023"/>
                  </a:cubicBezTo>
                  <a:lnTo>
                    <a:pt x="1277006" y="995510"/>
                  </a:lnTo>
                  <a:cubicBezTo>
                    <a:pt x="1277006" y="1023200"/>
                    <a:pt x="1268588" y="1048924"/>
                    <a:pt x="1254172" y="1070263"/>
                  </a:cubicBezTo>
                  <a:lnTo>
                    <a:pt x="1251395" y="1073629"/>
                  </a:lnTo>
                  <a:lnTo>
                    <a:pt x="1245816" y="1082732"/>
                  </a:lnTo>
                  <a:cubicBezTo>
                    <a:pt x="1235346" y="1096589"/>
                    <a:pt x="1221986" y="1108622"/>
                    <a:pt x="1205999" y="1117852"/>
                  </a:cubicBezTo>
                  <a:lnTo>
                    <a:pt x="710211" y="1404096"/>
                  </a:lnTo>
                  <a:cubicBezTo>
                    <a:pt x="678237" y="1422555"/>
                    <a:pt x="641807" y="1426308"/>
                    <a:pt x="608756" y="1417452"/>
                  </a:cubicBezTo>
                  <a:lnTo>
                    <a:pt x="598743" y="1413714"/>
                  </a:lnTo>
                  <a:lnTo>
                    <a:pt x="592881" y="1412387"/>
                  </a:lnTo>
                  <a:cubicBezTo>
                    <a:pt x="584453" y="1409577"/>
                    <a:pt x="576181" y="1405881"/>
                    <a:pt x="568187" y="1401266"/>
                  </a:cubicBezTo>
                  <a:lnTo>
                    <a:pt x="72399" y="1115023"/>
                  </a:lnTo>
                  <a:lnTo>
                    <a:pt x="63863" y="1108876"/>
                  </a:lnTo>
                  <a:lnTo>
                    <a:pt x="58947" y="1106208"/>
                  </a:lnTo>
                  <a:lnTo>
                    <a:pt x="50649" y="1099361"/>
                  </a:lnTo>
                  <a:lnTo>
                    <a:pt x="50422" y="1099198"/>
                  </a:lnTo>
                  <a:lnTo>
                    <a:pt x="50329" y="1099097"/>
                  </a:lnTo>
                  <a:lnTo>
                    <a:pt x="39160" y="1089882"/>
                  </a:lnTo>
                  <a:cubicBezTo>
                    <a:pt x="14965" y="1065687"/>
                    <a:pt x="0" y="1032262"/>
                    <a:pt x="0" y="995341"/>
                  </a:cubicBezTo>
                  <a:lnTo>
                    <a:pt x="0" y="422854"/>
                  </a:lnTo>
                  <a:cubicBezTo>
                    <a:pt x="0" y="376703"/>
                    <a:pt x="23383" y="336014"/>
                    <a:pt x="58947" y="311987"/>
                  </a:cubicBezTo>
                  <a:lnTo>
                    <a:pt x="67657" y="307260"/>
                  </a:lnTo>
                  <a:lnTo>
                    <a:pt x="72399" y="303846"/>
                  </a:lnTo>
                  <a:lnTo>
                    <a:pt x="568187" y="17602"/>
                  </a:lnTo>
                  <a:cubicBezTo>
                    <a:pt x="584174" y="8371"/>
                    <a:pt x="601275" y="2819"/>
                    <a:pt x="618510" y="680"/>
                  </a:cubicBezTo>
                  <a:lnTo>
                    <a:pt x="632142" y="321"/>
                  </a:lnTo>
                  <a:close/>
                </a:path>
              </a:pathLst>
            </a:custGeom>
            <a:effectLst>
              <a:outerShdw blurRad="431800" dist="203200" dir="2700000" algn="tl" rotWithShape="0">
                <a:prstClr val="black">
                  <a:alpha val="27000"/>
                </a:prstClr>
              </a:outerShdw>
            </a:effectLst>
          </p:spPr>
        </p:pic>
        <p:sp>
          <p:nvSpPr>
            <p:cNvPr id="25" name="任意多边形 24"/>
            <p:cNvSpPr/>
            <p:nvPr/>
          </p:nvSpPr>
          <p:spPr>
            <a:xfrm rot="5400000">
              <a:off x="1089885" y="1751065"/>
              <a:ext cx="1422030" cy="1277008"/>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0" name="组合 29"/>
          <p:cNvGrpSpPr/>
          <p:nvPr/>
        </p:nvGrpSpPr>
        <p:grpSpPr>
          <a:xfrm>
            <a:off x="1525609" y="4545580"/>
            <a:ext cx="1277008" cy="1422030"/>
            <a:chOff x="1158973" y="4707505"/>
            <a:chExt cx="1277008" cy="1422030"/>
          </a:xfrm>
        </p:grpSpPr>
        <p:pic>
          <p:nvPicPr>
            <p:cNvPr id="24" name="图片 23"/>
            <p:cNvPicPr>
              <a:picLocks noChangeAspect="1"/>
            </p:cNvPicPr>
            <p:nvPr/>
          </p:nvPicPr>
          <p:blipFill>
            <a:blip r:embed="rId4" cstate="print">
              <a:extLst>
                <a:ext uri="{28A0092B-C50C-407E-A947-70E740481C1C}">
                  <a14:useLocalDpi xmlns:a14="http://schemas.microsoft.com/office/drawing/2010/main" val="0"/>
                </a:ext>
              </a:extLst>
            </a:blip>
            <a:srcRect l="8899" t="13695" r="8899" b="25249"/>
            <a:stretch>
              <a:fillRect/>
            </a:stretch>
          </p:blipFill>
          <p:spPr>
            <a:xfrm>
              <a:off x="1158975" y="4707506"/>
              <a:ext cx="1277006" cy="1422029"/>
            </a:xfrm>
            <a:custGeom>
              <a:avLst/>
              <a:gdLst>
                <a:gd name="connsiteX0" fmla="*/ 634055 w 1277006"/>
                <a:gd name="connsiteY0" fmla="*/ 0 h 1422029"/>
                <a:gd name="connsiteX1" fmla="*/ 639198 w 1277006"/>
                <a:gd name="connsiteY1" fmla="*/ 135 h 1422029"/>
                <a:gd name="connsiteX2" fmla="*/ 644342 w 1277006"/>
                <a:gd name="connsiteY2" fmla="*/ 0 h 1422029"/>
                <a:gd name="connsiteX3" fmla="*/ 646256 w 1277006"/>
                <a:gd name="connsiteY3" fmla="*/ 321 h 1422029"/>
                <a:gd name="connsiteX4" fmla="*/ 659887 w 1277006"/>
                <a:gd name="connsiteY4" fmla="*/ 680 h 1422029"/>
                <a:gd name="connsiteX5" fmla="*/ 710210 w 1277006"/>
                <a:gd name="connsiteY5" fmla="*/ 17602 h 1422029"/>
                <a:gd name="connsiteX6" fmla="*/ 1205998 w 1277006"/>
                <a:gd name="connsiteY6" fmla="*/ 303846 h 1422029"/>
                <a:gd name="connsiteX7" fmla="*/ 1215951 w 1277006"/>
                <a:gd name="connsiteY7" fmla="*/ 311012 h 1422029"/>
                <a:gd name="connsiteX8" fmla="*/ 1218059 w 1277006"/>
                <a:gd name="connsiteY8" fmla="*/ 312156 h 1422029"/>
                <a:gd name="connsiteX9" fmla="*/ 1221617 w 1277006"/>
                <a:gd name="connsiteY9" fmla="*/ 315092 h 1422029"/>
                <a:gd name="connsiteX10" fmla="*/ 1227975 w 1277006"/>
                <a:gd name="connsiteY10" fmla="*/ 319671 h 1422029"/>
                <a:gd name="connsiteX11" fmla="*/ 1230578 w 1277006"/>
                <a:gd name="connsiteY11" fmla="*/ 322486 h 1422029"/>
                <a:gd name="connsiteX12" fmla="*/ 1237846 w 1277006"/>
                <a:gd name="connsiteY12" fmla="*/ 328482 h 1422029"/>
                <a:gd name="connsiteX13" fmla="*/ 1277006 w 1277006"/>
                <a:gd name="connsiteY13" fmla="*/ 423023 h 1422029"/>
                <a:gd name="connsiteX14" fmla="*/ 1277006 w 1277006"/>
                <a:gd name="connsiteY14" fmla="*/ 995510 h 1422029"/>
                <a:gd name="connsiteX15" fmla="*/ 1254172 w 1277006"/>
                <a:gd name="connsiteY15" fmla="*/ 1070263 h 1422029"/>
                <a:gd name="connsiteX16" fmla="*/ 1251395 w 1277006"/>
                <a:gd name="connsiteY16" fmla="*/ 1073629 h 1422029"/>
                <a:gd name="connsiteX17" fmla="*/ 1245816 w 1277006"/>
                <a:gd name="connsiteY17" fmla="*/ 1082732 h 1422029"/>
                <a:gd name="connsiteX18" fmla="*/ 1205999 w 1277006"/>
                <a:gd name="connsiteY18" fmla="*/ 1117852 h 1422029"/>
                <a:gd name="connsiteX19" fmla="*/ 710211 w 1277006"/>
                <a:gd name="connsiteY19" fmla="*/ 1404096 h 1422029"/>
                <a:gd name="connsiteX20" fmla="*/ 608756 w 1277006"/>
                <a:gd name="connsiteY20" fmla="*/ 1417452 h 1422029"/>
                <a:gd name="connsiteX21" fmla="*/ 598743 w 1277006"/>
                <a:gd name="connsiteY21" fmla="*/ 1413714 h 1422029"/>
                <a:gd name="connsiteX22" fmla="*/ 592881 w 1277006"/>
                <a:gd name="connsiteY22" fmla="*/ 1412387 h 1422029"/>
                <a:gd name="connsiteX23" fmla="*/ 568187 w 1277006"/>
                <a:gd name="connsiteY23" fmla="*/ 1401266 h 1422029"/>
                <a:gd name="connsiteX24" fmla="*/ 72399 w 1277006"/>
                <a:gd name="connsiteY24" fmla="*/ 1115023 h 1422029"/>
                <a:gd name="connsiteX25" fmla="*/ 63863 w 1277006"/>
                <a:gd name="connsiteY25" fmla="*/ 1108876 h 1422029"/>
                <a:gd name="connsiteX26" fmla="*/ 58947 w 1277006"/>
                <a:gd name="connsiteY26" fmla="*/ 1106208 h 1422029"/>
                <a:gd name="connsiteX27" fmla="*/ 50649 w 1277006"/>
                <a:gd name="connsiteY27" fmla="*/ 1099361 h 1422029"/>
                <a:gd name="connsiteX28" fmla="*/ 50422 w 1277006"/>
                <a:gd name="connsiteY28" fmla="*/ 1099198 h 1422029"/>
                <a:gd name="connsiteX29" fmla="*/ 50329 w 1277006"/>
                <a:gd name="connsiteY29" fmla="*/ 1099097 h 1422029"/>
                <a:gd name="connsiteX30" fmla="*/ 39160 w 1277006"/>
                <a:gd name="connsiteY30" fmla="*/ 1089882 h 1422029"/>
                <a:gd name="connsiteX31" fmla="*/ 0 w 1277006"/>
                <a:gd name="connsiteY31" fmla="*/ 995341 h 1422029"/>
                <a:gd name="connsiteX32" fmla="*/ 0 w 1277006"/>
                <a:gd name="connsiteY32" fmla="*/ 422854 h 1422029"/>
                <a:gd name="connsiteX33" fmla="*/ 58947 w 1277006"/>
                <a:gd name="connsiteY33" fmla="*/ 311987 h 1422029"/>
                <a:gd name="connsiteX34" fmla="*/ 67657 w 1277006"/>
                <a:gd name="connsiteY34" fmla="*/ 307260 h 1422029"/>
                <a:gd name="connsiteX35" fmla="*/ 72399 w 1277006"/>
                <a:gd name="connsiteY35" fmla="*/ 303846 h 1422029"/>
                <a:gd name="connsiteX36" fmla="*/ 568187 w 1277006"/>
                <a:gd name="connsiteY36" fmla="*/ 17602 h 1422029"/>
                <a:gd name="connsiteX37" fmla="*/ 618510 w 1277006"/>
                <a:gd name="connsiteY37" fmla="*/ 680 h 1422029"/>
                <a:gd name="connsiteX38" fmla="*/ 632142 w 1277006"/>
                <a:gd name="connsiteY38" fmla="*/ 321 h 14220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277006" h="1422029">
                  <a:moveTo>
                    <a:pt x="634055" y="0"/>
                  </a:moveTo>
                  <a:lnTo>
                    <a:pt x="639198" y="135"/>
                  </a:lnTo>
                  <a:lnTo>
                    <a:pt x="644342" y="0"/>
                  </a:lnTo>
                  <a:lnTo>
                    <a:pt x="646256" y="321"/>
                  </a:lnTo>
                  <a:lnTo>
                    <a:pt x="659887" y="680"/>
                  </a:lnTo>
                  <a:cubicBezTo>
                    <a:pt x="677122" y="2819"/>
                    <a:pt x="694223" y="8372"/>
                    <a:pt x="710210" y="17602"/>
                  </a:cubicBezTo>
                  <a:lnTo>
                    <a:pt x="1205998" y="303846"/>
                  </a:lnTo>
                  <a:lnTo>
                    <a:pt x="1215951" y="311012"/>
                  </a:lnTo>
                  <a:lnTo>
                    <a:pt x="1218059" y="312156"/>
                  </a:lnTo>
                  <a:lnTo>
                    <a:pt x="1221617" y="315092"/>
                  </a:lnTo>
                  <a:lnTo>
                    <a:pt x="1227975" y="319671"/>
                  </a:lnTo>
                  <a:lnTo>
                    <a:pt x="1230578" y="322486"/>
                  </a:lnTo>
                  <a:lnTo>
                    <a:pt x="1237846" y="328482"/>
                  </a:lnTo>
                  <a:cubicBezTo>
                    <a:pt x="1262041" y="352677"/>
                    <a:pt x="1277006" y="386103"/>
                    <a:pt x="1277006" y="423023"/>
                  </a:cubicBezTo>
                  <a:lnTo>
                    <a:pt x="1277006" y="995510"/>
                  </a:lnTo>
                  <a:cubicBezTo>
                    <a:pt x="1277006" y="1023200"/>
                    <a:pt x="1268588" y="1048924"/>
                    <a:pt x="1254172" y="1070263"/>
                  </a:cubicBezTo>
                  <a:lnTo>
                    <a:pt x="1251395" y="1073629"/>
                  </a:lnTo>
                  <a:lnTo>
                    <a:pt x="1245816" y="1082732"/>
                  </a:lnTo>
                  <a:cubicBezTo>
                    <a:pt x="1235346" y="1096589"/>
                    <a:pt x="1221986" y="1108622"/>
                    <a:pt x="1205999" y="1117852"/>
                  </a:cubicBezTo>
                  <a:lnTo>
                    <a:pt x="710211" y="1404096"/>
                  </a:lnTo>
                  <a:cubicBezTo>
                    <a:pt x="678237" y="1422555"/>
                    <a:pt x="641807" y="1426308"/>
                    <a:pt x="608756" y="1417452"/>
                  </a:cubicBezTo>
                  <a:lnTo>
                    <a:pt x="598743" y="1413714"/>
                  </a:lnTo>
                  <a:lnTo>
                    <a:pt x="592881" y="1412387"/>
                  </a:lnTo>
                  <a:cubicBezTo>
                    <a:pt x="584453" y="1409577"/>
                    <a:pt x="576181" y="1405881"/>
                    <a:pt x="568187" y="1401266"/>
                  </a:cubicBezTo>
                  <a:lnTo>
                    <a:pt x="72399" y="1115023"/>
                  </a:lnTo>
                  <a:lnTo>
                    <a:pt x="63863" y="1108876"/>
                  </a:lnTo>
                  <a:lnTo>
                    <a:pt x="58947" y="1106208"/>
                  </a:lnTo>
                  <a:lnTo>
                    <a:pt x="50649" y="1099361"/>
                  </a:lnTo>
                  <a:lnTo>
                    <a:pt x="50422" y="1099198"/>
                  </a:lnTo>
                  <a:lnTo>
                    <a:pt x="50329" y="1099097"/>
                  </a:lnTo>
                  <a:lnTo>
                    <a:pt x="39160" y="1089882"/>
                  </a:lnTo>
                  <a:cubicBezTo>
                    <a:pt x="14965" y="1065687"/>
                    <a:pt x="0" y="1032262"/>
                    <a:pt x="0" y="995341"/>
                  </a:cubicBezTo>
                  <a:lnTo>
                    <a:pt x="0" y="422854"/>
                  </a:lnTo>
                  <a:cubicBezTo>
                    <a:pt x="0" y="376703"/>
                    <a:pt x="23383" y="336014"/>
                    <a:pt x="58947" y="311987"/>
                  </a:cubicBezTo>
                  <a:lnTo>
                    <a:pt x="67657" y="307260"/>
                  </a:lnTo>
                  <a:lnTo>
                    <a:pt x="72399" y="303846"/>
                  </a:lnTo>
                  <a:lnTo>
                    <a:pt x="568187" y="17602"/>
                  </a:lnTo>
                  <a:cubicBezTo>
                    <a:pt x="584174" y="8372"/>
                    <a:pt x="601275" y="2819"/>
                    <a:pt x="618510" y="680"/>
                  </a:cubicBezTo>
                  <a:lnTo>
                    <a:pt x="632142" y="321"/>
                  </a:lnTo>
                  <a:close/>
                </a:path>
              </a:pathLst>
            </a:custGeom>
            <a:effectLst>
              <a:outerShdw blurRad="431800" dist="203200" dir="2700000" algn="tl" rotWithShape="0">
                <a:prstClr val="black">
                  <a:alpha val="27000"/>
                </a:prstClr>
              </a:outerShdw>
            </a:effectLst>
          </p:spPr>
        </p:pic>
        <p:sp>
          <p:nvSpPr>
            <p:cNvPr id="26" name="任意多边形 25"/>
            <p:cNvSpPr/>
            <p:nvPr/>
          </p:nvSpPr>
          <p:spPr>
            <a:xfrm rot="5400000">
              <a:off x="1086462" y="4780016"/>
              <a:ext cx="1422030" cy="1277008"/>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8" name="组合 27"/>
          <p:cNvGrpSpPr/>
          <p:nvPr/>
        </p:nvGrpSpPr>
        <p:grpSpPr>
          <a:xfrm>
            <a:off x="8889410" y="3178941"/>
            <a:ext cx="1277008" cy="1422030"/>
            <a:chOff x="8522774" y="3340866"/>
            <a:chExt cx="1277008" cy="1422030"/>
          </a:xfrm>
        </p:grpSpPr>
        <p:pic>
          <p:nvPicPr>
            <p:cNvPr id="22" name="图片 21"/>
            <p:cNvPicPr>
              <a:picLocks noChangeAspect="1"/>
            </p:cNvPicPr>
            <p:nvPr/>
          </p:nvPicPr>
          <p:blipFill>
            <a:blip r:embed="rId5" cstate="print">
              <a:extLst>
                <a:ext uri="{28A0092B-C50C-407E-A947-70E740481C1C}">
                  <a14:useLocalDpi xmlns:a14="http://schemas.microsoft.com/office/drawing/2010/main" val="0"/>
                </a:ext>
              </a:extLst>
            </a:blip>
            <a:srcRect l="23503" t="4424" r="20743" b="2494"/>
            <a:stretch>
              <a:fillRect/>
            </a:stretch>
          </p:blipFill>
          <p:spPr>
            <a:xfrm>
              <a:off x="8522774" y="3340866"/>
              <a:ext cx="1277006" cy="1422029"/>
            </a:xfrm>
            <a:custGeom>
              <a:avLst/>
              <a:gdLst>
                <a:gd name="connsiteX0" fmla="*/ 632664 w 1277006"/>
                <a:gd name="connsiteY0" fmla="*/ 0 h 1422029"/>
                <a:gd name="connsiteX1" fmla="*/ 637808 w 1277006"/>
                <a:gd name="connsiteY1" fmla="*/ 135 h 1422029"/>
                <a:gd name="connsiteX2" fmla="*/ 642951 w 1277006"/>
                <a:gd name="connsiteY2" fmla="*/ 0 h 1422029"/>
                <a:gd name="connsiteX3" fmla="*/ 644864 w 1277006"/>
                <a:gd name="connsiteY3" fmla="*/ 321 h 1422029"/>
                <a:gd name="connsiteX4" fmla="*/ 658496 w 1277006"/>
                <a:gd name="connsiteY4" fmla="*/ 680 h 1422029"/>
                <a:gd name="connsiteX5" fmla="*/ 708819 w 1277006"/>
                <a:gd name="connsiteY5" fmla="*/ 17602 h 1422029"/>
                <a:gd name="connsiteX6" fmla="*/ 1204607 w 1277006"/>
                <a:gd name="connsiteY6" fmla="*/ 303846 h 1422029"/>
                <a:gd name="connsiteX7" fmla="*/ 1209349 w 1277006"/>
                <a:gd name="connsiteY7" fmla="*/ 307260 h 1422029"/>
                <a:gd name="connsiteX8" fmla="*/ 1218059 w 1277006"/>
                <a:gd name="connsiteY8" fmla="*/ 311987 h 1422029"/>
                <a:gd name="connsiteX9" fmla="*/ 1277006 w 1277006"/>
                <a:gd name="connsiteY9" fmla="*/ 422854 h 1422029"/>
                <a:gd name="connsiteX10" fmla="*/ 1277006 w 1277006"/>
                <a:gd name="connsiteY10" fmla="*/ 995341 h 1422029"/>
                <a:gd name="connsiteX11" fmla="*/ 1237846 w 1277006"/>
                <a:gd name="connsiteY11" fmla="*/ 1089882 h 1422029"/>
                <a:gd name="connsiteX12" fmla="*/ 1226677 w 1277006"/>
                <a:gd name="connsiteY12" fmla="*/ 1099097 h 1422029"/>
                <a:gd name="connsiteX13" fmla="*/ 1226584 w 1277006"/>
                <a:gd name="connsiteY13" fmla="*/ 1099198 h 1422029"/>
                <a:gd name="connsiteX14" fmla="*/ 1226357 w 1277006"/>
                <a:gd name="connsiteY14" fmla="*/ 1099361 h 1422029"/>
                <a:gd name="connsiteX15" fmla="*/ 1218059 w 1277006"/>
                <a:gd name="connsiteY15" fmla="*/ 1106208 h 1422029"/>
                <a:gd name="connsiteX16" fmla="*/ 1213144 w 1277006"/>
                <a:gd name="connsiteY16" fmla="*/ 1108876 h 1422029"/>
                <a:gd name="connsiteX17" fmla="*/ 1204607 w 1277006"/>
                <a:gd name="connsiteY17" fmla="*/ 1115023 h 1422029"/>
                <a:gd name="connsiteX18" fmla="*/ 708819 w 1277006"/>
                <a:gd name="connsiteY18" fmla="*/ 1401266 h 1422029"/>
                <a:gd name="connsiteX19" fmla="*/ 684125 w 1277006"/>
                <a:gd name="connsiteY19" fmla="*/ 1412387 h 1422029"/>
                <a:gd name="connsiteX20" fmla="*/ 678263 w 1277006"/>
                <a:gd name="connsiteY20" fmla="*/ 1413714 h 1422029"/>
                <a:gd name="connsiteX21" fmla="*/ 668250 w 1277006"/>
                <a:gd name="connsiteY21" fmla="*/ 1417452 h 1422029"/>
                <a:gd name="connsiteX22" fmla="*/ 566795 w 1277006"/>
                <a:gd name="connsiteY22" fmla="*/ 1404096 h 1422029"/>
                <a:gd name="connsiteX23" fmla="*/ 71007 w 1277006"/>
                <a:gd name="connsiteY23" fmla="*/ 1117852 h 1422029"/>
                <a:gd name="connsiteX24" fmla="*/ 31191 w 1277006"/>
                <a:gd name="connsiteY24" fmla="*/ 1082732 h 1422029"/>
                <a:gd name="connsiteX25" fmla="*/ 25611 w 1277006"/>
                <a:gd name="connsiteY25" fmla="*/ 1073629 h 1422029"/>
                <a:gd name="connsiteX26" fmla="*/ 22834 w 1277006"/>
                <a:gd name="connsiteY26" fmla="*/ 1070263 h 1422029"/>
                <a:gd name="connsiteX27" fmla="*/ 0 w 1277006"/>
                <a:gd name="connsiteY27" fmla="*/ 995510 h 1422029"/>
                <a:gd name="connsiteX28" fmla="*/ 0 w 1277006"/>
                <a:gd name="connsiteY28" fmla="*/ 423023 h 1422029"/>
                <a:gd name="connsiteX29" fmla="*/ 39160 w 1277006"/>
                <a:gd name="connsiteY29" fmla="*/ 328482 h 1422029"/>
                <a:gd name="connsiteX30" fmla="*/ 46428 w 1277006"/>
                <a:gd name="connsiteY30" fmla="*/ 322486 h 1422029"/>
                <a:gd name="connsiteX31" fmla="*/ 49031 w 1277006"/>
                <a:gd name="connsiteY31" fmla="*/ 319671 h 1422029"/>
                <a:gd name="connsiteX32" fmla="*/ 55389 w 1277006"/>
                <a:gd name="connsiteY32" fmla="*/ 315092 h 1422029"/>
                <a:gd name="connsiteX33" fmla="*/ 58947 w 1277006"/>
                <a:gd name="connsiteY33" fmla="*/ 312156 h 1422029"/>
                <a:gd name="connsiteX34" fmla="*/ 61055 w 1277006"/>
                <a:gd name="connsiteY34" fmla="*/ 311012 h 1422029"/>
                <a:gd name="connsiteX35" fmla="*/ 71008 w 1277006"/>
                <a:gd name="connsiteY35" fmla="*/ 303846 h 1422029"/>
                <a:gd name="connsiteX36" fmla="*/ 566796 w 1277006"/>
                <a:gd name="connsiteY36" fmla="*/ 17602 h 1422029"/>
                <a:gd name="connsiteX37" fmla="*/ 617119 w 1277006"/>
                <a:gd name="connsiteY37" fmla="*/ 680 h 1422029"/>
                <a:gd name="connsiteX38" fmla="*/ 630750 w 1277006"/>
                <a:gd name="connsiteY38" fmla="*/ 321 h 14220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277006" h="1422029">
                  <a:moveTo>
                    <a:pt x="632664" y="0"/>
                  </a:moveTo>
                  <a:lnTo>
                    <a:pt x="637808" y="135"/>
                  </a:lnTo>
                  <a:lnTo>
                    <a:pt x="642951" y="0"/>
                  </a:lnTo>
                  <a:lnTo>
                    <a:pt x="644864" y="321"/>
                  </a:lnTo>
                  <a:lnTo>
                    <a:pt x="658496" y="680"/>
                  </a:lnTo>
                  <a:cubicBezTo>
                    <a:pt x="675731" y="2819"/>
                    <a:pt x="692832" y="8372"/>
                    <a:pt x="708819" y="17602"/>
                  </a:cubicBezTo>
                  <a:lnTo>
                    <a:pt x="1204607" y="303846"/>
                  </a:lnTo>
                  <a:lnTo>
                    <a:pt x="1209349" y="307260"/>
                  </a:lnTo>
                  <a:lnTo>
                    <a:pt x="1218059" y="311987"/>
                  </a:lnTo>
                  <a:cubicBezTo>
                    <a:pt x="1253623" y="336014"/>
                    <a:pt x="1277006" y="376703"/>
                    <a:pt x="1277006" y="422854"/>
                  </a:cubicBezTo>
                  <a:lnTo>
                    <a:pt x="1277006" y="995341"/>
                  </a:lnTo>
                  <a:cubicBezTo>
                    <a:pt x="1277006" y="1032262"/>
                    <a:pt x="1262041" y="1065687"/>
                    <a:pt x="1237846" y="1089882"/>
                  </a:cubicBezTo>
                  <a:lnTo>
                    <a:pt x="1226677" y="1099097"/>
                  </a:lnTo>
                  <a:lnTo>
                    <a:pt x="1226584" y="1099198"/>
                  </a:lnTo>
                  <a:lnTo>
                    <a:pt x="1226357" y="1099361"/>
                  </a:lnTo>
                  <a:lnTo>
                    <a:pt x="1218059" y="1106208"/>
                  </a:lnTo>
                  <a:lnTo>
                    <a:pt x="1213144" y="1108876"/>
                  </a:lnTo>
                  <a:lnTo>
                    <a:pt x="1204607" y="1115023"/>
                  </a:lnTo>
                  <a:lnTo>
                    <a:pt x="708819" y="1401266"/>
                  </a:lnTo>
                  <a:cubicBezTo>
                    <a:pt x="700825" y="1405881"/>
                    <a:pt x="692553" y="1409577"/>
                    <a:pt x="684125" y="1412387"/>
                  </a:cubicBezTo>
                  <a:lnTo>
                    <a:pt x="678263" y="1413714"/>
                  </a:lnTo>
                  <a:lnTo>
                    <a:pt x="668250" y="1417452"/>
                  </a:lnTo>
                  <a:cubicBezTo>
                    <a:pt x="635199" y="1426308"/>
                    <a:pt x="598770" y="1422555"/>
                    <a:pt x="566795" y="1404096"/>
                  </a:cubicBezTo>
                  <a:lnTo>
                    <a:pt x="71007" y="1117852"/>
                  </a:lnTo>
                  <a:cubicBezTo>
                    <a:pt x="55020" y="1108622"/>
                    <a:pt x="41660" y="1096589"/>
                    <a:pt x="31191" y="1082732"/>
                  </a:cubicBezTo>
                  <a:lnTo>
                    <a:pt x="25611" y="1073629"/>
                  </a:lnTo>
                  <a:lnTo>
                    <a:pt x="22834" y="1070263"/>
                  </a:lnTo>
                  <a:cubicBezTo>
                    <a:pt x="8418" y="1048924"/>
                    <a:pt x="0" y="1023200"/>
                    <a:pt x="0" y="995510"/>
                  </a:cubicBezTo>
                  <a:lnTo>
                    <a:pt x="0" y="423023"/>
                  </a:lnTo>
                  <a:cubicBezTo>
                    <a:pt x="0" y="386103"/>
                    <a:pt x="14965" y="352677"/>
                    <a:pt x="39160" y="328482"/>
                  </a:cubicBezTo>
                  <a:lnTo>
                    <a:pt x="46428" y="322486"/>
                  </a:lnTo>
                  <a:lnTo>
                    <a:pt x="49031" y="319671"/>
                  </a:lnTo>
                  <a:lnTo>
                    <a:pt x="55389" y="315092"/>
                  </a:lnTo>
                  <a:lnTo>
                    <a:pt x="58947" y="312156"/>
                  </a:lnTo>
                  <a:lnTo>
                    <a:pt x="61055" y="311012"/>
                  </a:lnTo>
                  <a:lnTo>
                    <a:pt x="71008" y="303846"/>
                  </a:lnTo>
                  <a:lnTo>
                    <a:pt x="566796" y="17602"/>
                  </a:lnTo>
                  <a:cubicBezTo>
                    <a:pt x="582783" y="8372"/>
                    <a:pt x="599884" y="2819"/>
                    <a:pt x="617119" y="680"/>
                  </a:cubicBezTo>
                  <a:lnTo>
                    <a:pt x="630750" y="321"/>
                  </a:lnTo>
                  <a:close/>
                </a:path>
              </a:pathLst>
            </a:custGeom>
            <a:effectLst>
              <a:outerShdw blurRad="431800" dist="203200" dir="2700000" algn="tl" rotWithShape="0">
                <a:prstClr val="black">
                  <a:alpha val="27000"/>
                </a:prstClr>
              </a:outerShdw>
            </a:effectLst>
          </p:spPr>
        </p:pic>
        <p:sp>
          <p:nvSpPr>
            <p:cNvPr id="27" name="任意多边形 26"/>
            <p:cNvSpPr/>
            <p:nvPr/>
          </p:nvSpPr>
          <p:spPr>
            <a:xfrm rot="5400000">
              <a:off x="8450263" y="3413377"/>
              <a:ext cx="1422030" cy="1277008"/>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1" name="矩形 30"/>
          <p:cNvSpPr/>
          <p:nvPr/>
        </p:nvSpPr>
        <p:spPr>
          <a:xfrm>
            <a:off x="3544292" y="1516629"/>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32" name="矩形 31"/>
          <p:cNvSpPr/>
          <p:nvPr/>
        </p:nvSpPr>
        <p:spPr>
          <a:xfrm>
            <a:off x="3544291" y="1883340"/>
            <a:ext cx="7690369" cy="867930"/>
          </a:xfrm>
          <a:prstGeom prst="rect">
            <a:avLst/>
          </a:prstGeom>
        </p:spPr>
        <p:txBody>
          <a:bodyPr wrap="squar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点击此处添加文本点击此处添加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点击此处添加文本</a:t>
            </a:r>
          </a:p>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点击此处添加文本点击此处添加文本点击此处添加文本点击此处添加文本点击此处添加文本</a:t>
            </a:r>
          </a:p>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33" name="矩形 32"/>
          <p:cNvSpPr/>
          <p:nvPr/>
        </p:nvSpPr>
        <p:spPr>
          <a:xfrm>
            <a:off x="6015451" y="3076657"/>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34" name="矩形 33"/>
          <p:cNvSpPr/>
          <p:nvPr/>
        </p:nvSpPr>
        <p:spPr>
          <a:xfrm>
            <a:off x="957340" y="3443368"/>
            <a:ext cx="7307445" cy="867930"/>
          </a:xfrm>
          <a:prstGeom prst="rect">
            <a:avLst/>
          </a:prstGeom>
        </p:spPr>
        <p:txBody>
          <a:bodyPr wrap="squar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点击此处添加文本点击此处添加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点击此处添加文本</a:t>
            </a:r>
          </a:p>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点击此处添加文本点击此处添加文本点击此处添加文本点击此处添加文本点击此处添加文本</a:t>
            </a:r>
          </a:p>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36" name="矩形 35"/>
          <p:cNvSpPr/>
          <p:nvPr/>
        </p:nvSpPr>
        <p:spPr>
          <a:xfrm>
            <a:off x="3544292" y="4600970"/>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37" name="矩形 36"/>
          <p:cNvSpPr/>
          <p:nvPr/>
        </p:nvSpPr>
        <p:spPr>
          <a:xfrm>
            <a:off x="3544291" y="4967681"/>
            <a:ext cx="7690369" cy="867930"/>
          </a:xfrm>
          <a:prstGeom prst="rect">
            <a:avLst/>
          </a:prstGeom>
        </p:spPr>
        <p:txBody>
          <a:bodyPr wrap="squar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点击此处添加文本点击此处添加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点击此处添加文本</a:t>
            </a:r>
          </a:p>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点击此处添加文本点击此处添加文本点击此处添加文本点击此处添加文本点击此处添加文本</a:t>
            </a:r>
          </a:p>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155336621"/>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42"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arn(outHorizontal)">
                                      <p:cBhvr>
                                        <p:cTn id="7" dur="500"/>
                                        <p:tgtEl>
                                          <p:spTgt spid="12"/>
                                        </p:tgtEl>
                                      </p:cBhvr>
                                    </p:animEffect>
                                  </p:childTnLst>
                                </p:cTn>
                              </p:par>
                            </p:childTnLst>
                          </p:cTn>
                        </p:par>
                        <p:par>
                          <p:cTn id="8" fill="hold">
                            <p:stCondLst>
                              <p:cond delay="500"/>
                            </p:stCondLst>
                            <p:childTnLst>
                              <p:par>
                                <p:cTn id="9" presetID="12" presetClass="entr" presetSubtype="2" fill="hold" nodeType="afterEffect">
                                  <p:stCondLst>
                                    <p:cond delay="0"/>
                                  </p:stCondLst>
                                  <p:childTnLst>
                                    <p:set>
                                      <p:cBhvr>
                                        <p:cTn id="10" dur="1" fill="hold">
                                          <p:stCondLst>
                                            <p:cond delay="0"/>
                                          </p:stCondLst>
                                        </p:cTn>
                                        <p:tgtEl>
                                          <p:spTgt spid="29"/>
                                        </p:tgtEl>
                                        <p:attrNameLst>
                                          <p:attrName>style.visibility</p:attrName>
                                        </p:attrNameLst>
                                      </p:cBhvr>
                                      <p:to>
                                        <p:strVal val="visible"/>
                                      </p:to>
                                    </p:set>
                                    <p:anim calcmode="lin" valueType="num">
                                      <p:cBhvr additive="base">
                                        <p:cTn id="11" dur="500"/>
                                        <p:tgtEl>
                                          <p:spTgt spid="29"/>
                                        </p:tgtEl>
                                        <p:attrNameLst>
                                          <p:attrName>ppt_x</p:attrName>
                                        </p:attrNameLst>
                                      </p:cBhvr>
                                      <p:tavLst>
                                        <p:tav tm="0">
                                          <p:val>
                                            <p:strVal val="#ppt_x+#ppt_w*1.125000"/>
                                          </p:val>
                                        </p:tav>
                                        <p:tav tm="100000">
                                          <p:val>
                                            <p:strVal val="#ppt_x"/>
                                          </p:val>
                                        </p:tav>
                                      </p:tavLst>
                                    </p:anim>
                                    <p:animEffect transition="in" filter="wipe(left)">
                                      <p:cBhvr>
                                        <p:cTn id="12" dur="500"/>
                                        <p:tgtEl>
                                          <p:spTgt spid="29"/>
                                        </p:tgtEl>
                                      </p:cBhvr>
                                    </p:animEffect>
                                  </p:childTnLst>
                                </p:cTn>
                              </p:par>
                              <p:par>
                                <p:cTn id="13" presetID="37" presetClass="entr" presetSubtype="0" fill="hold" grpId="0" nodeType="withEffect">
                                  <p:stCondLst>
                                    <p:cond delay="0"/>
                                  </p:stCondLst>
                                  <p:childTnLst>
                                    <p:set>
                                      <p:cBhvr>
                                        <p:cTn id="14" dur="1" fill="hold">
                                          <p:stCondLst>
                                            <p:cond delay="0"/>
                                          </p:stCondLst>
                                        </p:cTn>
                                        <p:tgtEl>
                                          <p:spTgt spid="31"/>
                                        </p:tgtEl>
                                        <p:attrNameLst>
                                          <p:attrName>style.visibility</p:attrName>
                                        </p:attrNameLst>
                                      </p:cBhvr>
                                      <p:to>
                                        <p:strVal val="visible"/>
                                      </p:to>
                                    </p:set>
                                    <p:animEffect transition="in" filter="fade">
                                      <p:cBhvr>
                                        <p:cTn id="15" dur="1000"/>
                                        <p:tgtEl>
                                          <p:spTgt spid="31"/>
                                        </p:tgtEl>
                                      </p:cBhvr>
                                    </p:animEffect>
                                    <p:anim calcmode="lin" valueType="num">
                                      <p:cBhvr>
                                        <p:cTn id="16" dur="1000" fill="hold"/>
                                        <p:tgtEl>
                                          <p:spTgt spid="31"/>
                                        </p:tgtEl>
                                        <p:attrNameLst>
                                          <p:attrName>ppt_x</p:attrName>
                                        </p:attrNameLst>
                                      </p:cBhvr>
                                      <p:tavLst>
                                        <p:tav tm="0">
                                          <p:val>
                                            <p:strVal val="#ppt_x"/>
                                          </p:val>
                                        </p:tav>
                                        <p:tav tm="100000">
                                          <p:val>
                                            <p:strVal val="#ppt_x"/>
                                          </p:val>
                                        </p:tav>
                                      </p:tavLst>
                                    </p:anim>
                                    <p:anim calcmode="lin" valueType="num">
                                      <p:cBhvr>
                                        <p:cTn id="17" dur="900" decel="100000" fill="hold"/>
                                        <p:tgtEl>
                                          <p:spTgt spid="31"/>
                                        </p:tgtEl>
                                        <p:attrNameLst>
                                          <p:attrName>ppt_y</p:attrName>
                                        </p:attrNameLst>
                                      </p:cBhvr>
                                      <p:tavLst>
                                        <p:tav tm="0">
                                          <p:val>
                                            <p:strVal val="#ppt_y+1"/>
                                          </p:val>
                                        </p:tav>
                                        <p:tav tm="100000">
                                          <p:val>
                                            <p:strVal val="#ppt_y-.03"/>
                                          </p:val>
                                        </p:tav>
                                      </p:tavLst>
                                    </p:anim>
                                    <p:anim calcmode="lin" valueType="num">
                                      <p:cBhvr>
                                        <p:cTn id="18" dur="100" accel="100000" fill="hold">
                                          <p:stCondLst>
                                            <p:cond delay="900"/>
                                          </p:stCondLst>
                                        </p:cTn>
                                        <p:tgtEl>
                                          <p:spTgt spid="31"/>
                                        </p:tgtEl>
                                        <p:attrNameLst>
                                          <p:attrName>ppt_y</p:attrName>
                                        </p:attrNameLst>
                                      </p:cBhvr>
                                      <p:tavLst>
                                        <p:tav tm="0">
                                          <p:val>
                                            <p:strVal val="#ppt_y-.03"/>
                                          </p:val>
                                        </p:tav>
                                        <p:tav tm="100000">
                                          <p:val>
                                            <p:strVal val="#ppt_y"/>
                                          </p:val>
                                        </p:tav>
                                      </p:tavLst>
                                    </p:anim>
                                  </p:childTnLst>
                                </p:cTn>
                              </p:par>
                              <p:par>
                                <p:cTn id="19" presetID="12" presetClass="entr" presetSubtype="8" fill="hold" grpId="0" nodeType="withEffect">
                                  <p:stCondLst>
                                    <p:cond delay="0"/>
                                  </p:stCondLst>
                                  <p:childTnLst>
                                    <p:set>
                                      <p:cBhvr>
                                        <p:cTn id="20" dur="1" fill="hold">
                                          <p:stCondLst>
                                            <p:cond delay="0"/>
                                          </p:stCondLst>
                                        </p:cTn>
                                        <p:tgtEl>
                                          <p:spTgt spid="32"/>
                                        </p:tgtEl>
                                        <p:attrNameLst>
                                          <p:attrName>style.visibility</p:attrName>
                                        </p:attrNameLst>
                                      </p:cBhvr>
                                      <p:to>
                                        <p:strVal val="visible"/>
                                      </p:to>
                                    </p:set>
                                    <p:anim calcmode="lin" valueType="num">
                                      <p:cBhvr additive="base">
                                        <p:cTn id="21" dur="500"/>
                                        <p:tgtEl>
                                          <p:spTgt spid="32"/>
                                        </p:tgtEl>
                                        <p:attrNameLst>
                                          <p:attrName>ppt_x</p:attrName>
                                        </p:attrNameLst>
                                      </p:cBhvr>
                                      <p:tavLst>
                                        <p:tav tm="0">
                                          <p:val>
                                            <p:strVal val="#ppt_x-#ppt_w*1.125000"/>
                                          </p:val>
                                        </p:tav>
                                        <p:tav tm="100000">
                                          <p:val>
                                            <p:strVal val="#ppt_x"/>
                                          </p:val>
                                        </p:tav>
                                      </p:tavLst>
                                    </p:anim>
                                    <p:animEffect transition="in" filter="wipe(right)">
                                      <p:cBhvr>
                                        <p:cTn id="22" dur="500"/>
                                        <p:tgtEl>
                                          <p:spTgt spid="32"/>
                                        </p:tgtEl>
                                      </p:cBhvr>
                                    </p:animEffect>
                                  </p:childTnLst>
                                </p:cTn>
                              </p:par>
                            </p:childTnLst>
                          </p:cTn>
                        </p:par>
                        <p:par>
                          <p:cTn id="23" fill="hold">
                            <p:stCondLst>
                              <p:cond delay="1500"/>
                            </p:stCondLst>
                            <p:childTnLst>
                              <p:par>
                                <p:cTn id="24" presetID="16" presetClass="entr" presetSubtype="42" fill="hold" nodeType="after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barn(outHorizontal)">
                                      <p:cBhvr>
                                        <p:cTn id="26" dur="500"/>
                                        <p:tgtEl>
                                          <p:spTgt spid="14"/>
                                        </p:tgtEl>
                                      </p:cBhvr>
                                    </p:animEffect>
                                  </p:childTnLst>
                                </p:cTn>
                              </p:par>
                            </p:childTnLst>
                          </p:cTn>
                        </p:par>
                        <p:par>
                          <p:cTn id="27" fill="hold">
                            <p:stCondLst>
                              <p:cond delay="2000"/>
                            </p:stCondLst>
                            <p:childTnLst>
                              <p:par>
                                <p:cTn id="28" presetID="12" presetClass="entr" presetSubtype="8" fill="hold" nodeType="afterEffect">
                                  <p:stCondLst>
                                    <p:cond delay="0"/>
                                  </p:stCondLst>
                                  <p:childTnLst>
                                    <p:set>
                                      <p:cBhvr>
                                        <p:cTn id="29" dur="1" fill="hold">
                                          <p:stCondLst>
                                            <p:cond delay="0"/>
                                          </p:stCondLst>
                                        </p:cTn>
                                        <p:tgtEl>
                                          <p:spTgt spid="28"/>
                                        </p:tgtEl>
                                        <p:attrNameLst>
                                          <p:attrName>style.visibility</p:attrName>
                                        </p:attrNameLst>
                                      </p:cBhvr>
                                      <p:to>
                                        <p:strVal val="visible"/>
                                      </p:to>
                                    </p:set>
                                    <p:anim calcmode="lin" valueType="num">
                                      <p:cBhvr additive="base">
                                        <p:cTn id="30" dur="500"/>
                                        <p:tgtEl>
                                          <p:spTgt spid="28"/>
                                        </p:tgtEl>
                                        <p:attrNameLst>
                                          <p:attrName>ppt_x</p:attrName>
                                        </p:attrNameLst>
                                      </p:cBhvr>
                                      <p:tavLst>
                                        <p:tav tm="0">
                                          <p:val>
                                            <p:strVal val="#ppt_x-#ppt_w*1.125000"/>
                                          </p:val>
                                        </p:tav>
                                        <p:tav tm="100000">
                                          <p:val>
                                            <p:strVal val="#ppt_x"/>
                                          </p:val>
                                        </p:tav>
                                      </p:tavLst>
                                    </p:anim>
                                    <p:animEffect transition="in" filter="wipe(right)">
                                      <p:cBhvr>
                                        <p:cTn id="31" dur="500"/>
                                        <p:tgtEl>
                                          <p:spTgt spid="28"/>
                                        </p:tgtEl>
                                      </p:cBhvr>
                                    </p:animEffect>
                                  </p:childTnLst>
                                </p:cTn>
                              </p:par>
                              <p:par>
                                <p:cTn id="32" presetID="37" presetClass="entr" presetSubtype="0" fill="hold" grpId="0" nodeType="withEffect">
                                  <p:stCondLst>
                                    <p:cond delay="0"/>
                                  </p:stCondLst>
                                  <p:childTnLst>
                                    <p:set>
                                      <p:cBhvr>
                                        <p:cTn id="33" dur="1" fill="hold">
                                          <p:stCondLst>
                                            <p:cond delay="0"/>
                                          </p:stCondLst>
                                        </p:cTn>
                                        <p:tgtEl>
                                          <p:spTgt spid="33"/>
                                        </p:tgtEl>
                                        <p:attrNameLst>
                                          <p:attrName>style.visibility</p:attrName>
                                        </p:attrNameLst>
                                      </p:cBhvr>
                                      <p:to>
                                        <p:strVal val="visible"/>
                                      </p:to>
                                    </p:set>
                                    <p:animEffect transition="in" filter="fade">
                                      <p:cBhvr>
                                        <p:cTn id="34" dur="1000"/>
                                        <p:tgtEl>
                                          <p:spTgt spid="33"/>
                                        </p:tgtEl>
                                      </p:cBhvr>
                                    </p:animEffect>
                                    <p:anim calcmode="lin" valueType="num">
                                      <p:cBhvr>
                                        <p:cTn id="35" dur="1000" fill="hold"/>
                                        <p:tgtEl>
                                          <p:spTgt spid="33"/>
                                        </p:tgtEl>
                                        <p:attrNameLst>
                                          <p:attrName>ppt_x</p:attrName>
                                        </p:attrNameLst>
                                      </p:cBhvr>
                                      <p:tavLst>
                                        <p:tav tm="0">
                                          <p:val>
                                            <p:strVal val="#ppt_x"/>
                                          </p:val>
                                        </p:tav>
                                        <p:tav tm="100000">
                                          <p:val>
                                            <p:strVal val="#ppt_x"/>
                                          </p:val>
                                        </p:tav>
                                      </p:tavLst>
                                    </p:anim>
                                    <p:anim calcmode="lin" valueType="num">
                                      <p:cBhvr>
                                        <p:cTn id="36" dur="900" decel="100000" fill="hold"/>
                                        <p:tgtEl>
                                          <p:spTgt spid="33"/>
                                        </p:tgtEl>
                                        <p:attrNameLst>
                                          <p:attrName>ppt_y</p:attrName>
                                        </p:attrNameLst>
                                      </p:cBhvr>
                                      <p:tavLst>
                                        <p:tav tm="0">
                                          <p:val>
                                            <p:strVal val="#ppt_y+1"/>
                                          </p:val>
                                        </p:tav>
                                        <p:tav tm="100000">
                                          <p:val>
                                            <p:strVal val="#ppt_y-.03"/>
                                          </p:val>
                                        </p:tav>
                                      </p:tavLst>
                                    </p:anim>
                                    <p:anim calcmode="lin" valueType="num">
                                      <p:cBhvr>
                                        <p:cTn id="37" dur="100" accel="100000" fill="hold">
                                          <p:stCondLst>
                                            <p:cond delay="900"/>
                                          </p:stCondLst>
                                        </p:cTn>
                                        <p:tgtEl>
                                          <p:spTgt spid="33"/>
                                        </p:tgtEl>
                                        <p:attrNameLst>
                                          <p:attrName>ppt_y</p:attrName>
                                        </p:attrNameLst>
                                      </p:cBhvr>
                                      <p:tavLst>
                                        <p:tav tm="0">
                                          <p:val>
                                            <p:strVal val="#ppt_y-.03"/>
                                          </p:val>
                                        </p:tav>
                                        <p:tav tm="100000">
                                          <p:val>
                                            <p:strVal val="#ppt_y"/>
                                          </p:val>
                                        </p:tav>
                                      </p:tavLst>
                                    </p:anim>
                                  </p:childTnLst>
                                </p:cTn>
                              </p:par>
                              <p:par>
                                <p:cTn id="38" presetID="12" presetClass="entr" presetSubtype="2" fill="hold" grpId="0" nodeType="withEffect">
                                  <p:stCondLst>
                                    <p:cond delay="0"/>
                                  </p:stCondLst>
                                  <p:childTnLst>
                                    <p:set>
                                      <p:cBhvr>
                                        <p:cTn id="39" dur="1" fill="hold">
                                          <p:stCondLst>
                                            <p:cond delay="0"/>
                                          </p:stCondLst>
                                        </p:cTn>
                                        <p:tgtEl>
                                          <p:spTgt spid="34"/>
                                        </p:tgtEl>
                                        <p:attrNameLst>
                                          <p:attrName>style.visibility</p:attrName>
                                        </p:attrNameLst>
                                      </p:cBhvr>
                                      <p:to>
                                        <p:strVal val="visible"/>
                                      </p:to>
                                    </p:set>
                                    <p:anim calcmode="lin" valueType="num">
                                      <p:cBhvr additive="base">
                                        <p:cTn id="40" dur="500"/>
                                        <p:tgtEl>
                                          <p:spTgt spid="34"/>
                                        </p:tgtEl>
                                        <p:attrNameLst>
                                          <p:attrName>ppt_x</p:attrName>
                                        </p:attrNameLst>
                                      </p:cBhvr>
                                      <p:tavLst>
                                        <p:tav tm="0">
                                          <p:val>
                                            <p:strVal val="#ppt_x+#ppt_w*1.125000"/>
                                          </p:val>
                                        </p:tav>
                                        <p:tav tm="100000">
                                          <p:val>
                                            <p:strVal val="#ppt_x"/>
                                          </p:val>
                                        </p:tav>
                                      </p:tavLst>
                                    </p:anim>
                                    <p:animEffect transition="in" filter="wipe(left)">
                                      <p:cBhvr>
                                        <p:cTn id="41" dur="500"/>
                                        <p:tgtEl>
                                          <p:spTgt spid="34"/>
                                        </p:tgtEl>
                                      </p:cBhvr>
                                    </p:animEffect>
                                  </p:childTnLst>
                                </p:cTn>
                              </p:par>
                            </p:childTnLst>
                          </p:cTn>
                        </p:par>
                        <p:par>
                          <p:cTn id="42" fill="hold">
                            <p:stCondLst>
                              <p:cond delay="3000"/>
                            </p:stCondLst>
                            <p:childTnLst>
                              <p:par>
                                <p:cTn id="43" presetID="16" presetClass="entr" presetSubtype="42" fill="hold" nodeType="afterEffect">
                                  <p:stCondLst>
                                    <p:cond delay="0"/>
                                  </p:stCondLst>
                                  <p:childTnLst>
                                    <p:set>
                                      <p:cBhvr>
                                        <p:cTn id="44" dur="1" fill="hold">
                                          <p:stCondLst>
                                            <p:cond delay="0"/>
                                          </p:stCondLst>
                                        </p:cTn>
                                        <p:tgtEl>
                                          <p:spTgt spid="18"/>
                                        </p:tgtEl>
                                        <p:attrNameLst>
                                          <p:attrName>style.visibility</p:attrName>
                                        </p:attrNameLst>
                                      </p:cBhvr>
                                      <p:to>
                                        <p:strVal val="visible"/>
                                      </p:to>
                                    </p:set>
                                    <p:animEffect transition="in" filter="barn(outHorizontal)">
                                      <p:cBhvr>
                                        <p:cTn id="45" dur="500"/>
                                        <p:tgtEl>
                                          <p:spTgt spid="18"/>
                                        </p:tgtEl>
                                      </p:cBhvr>
                                    </p:animEffect>
                                  </p:childTnLst>
                                </p:cTn>
                              </p:par>
                            </p:childTnLst>
                          </p:cTn>
                        </p:par>
                        <p:par>
                          <p:cTn id="46" fill="hold">
                            <p:stCondLst>
                              <p:cond delay="3500"/>
                            </p:stCondLst>
                            <p:childTnLst>
                              <p:par>
                                <p:cTn id="47" presetID="12" presetClass="entr" presetSubtype="2" fill="hold" nodeType="afterEffect">
                                  <p:stCondLst>
                                    <p:cond delay="0"/>
                                  </p:stCondLst>
                                  <p:childTnLst>
                                    <p:set>
                                      <p:cBhvr>
                                        <p:cTn id="48" dur="1" fill="hold">
                                          <p:stCondLst>
                                            <p:cond delay="0"/>
                                          </p:stCondLst>
                                        </p:cTn>
                                        <p:tgtEl>
                                          <p:spTgt spid="30"/>
                                        </p:tgtEl>
                                        <p:attrNameLst>
                                          <p:attrName>style.visibility</p:attrName>
                                        </p:attrNameLst>
                                      </p:cBhvr>
                                      <p:to>
                                        <p:strVal val="visible"/>
                                      </p:to>
                                    </p:set>
                                    <p:anim calcmode="lin" valueType="num">
                                      <p:cBhvr additive="base">
                                        <p:cTn id="49" dur="500"/>
                                        <p:tgtEl>
                                          <p:spTgt spid="30"/>
                                        </p:tgtEl>
                                        <p:attrNameLst>
                                          <p:attrName>ppt_x</p:attrName>
                                        </p:attrNameLst>
                                      </p:cBhvr>
                                      <p:tavLst>
                                        <p:tav tm="0">
                                          <p:val>
                                            <p:strVal val="#ppt_x+#ppt_w*1.125000"/>
                                          </p:val>
                                        </p:tav>
                                        <p:tav tm="100000">
                                          <p:val>
                                            <p:strVal val="#ppt_x"/>
                                          </p:val>
                                        </p:tav>
                                      </p:tavLst>
                                    </p:anim>
                                    <p:animEffect transition="in" filter="wipe(left)">
                                      <p:cBhvr>
                                        <p:cTn id="50" dur="500"/>
                                        <p:tgtEl>
                                          <p:spTgt spid="30"/>
                                        </p:tgtEl>
                                      </p:cBhvr>
                                    </p:animEffect>
                                  </p:childTnLst>
                                </p:cTn>
                              </p:par>
                              <p:par>
                                <p:cTn id="51" presetID="37" presetClass="entr" presetSubtype="0" fill="hold" grpId="0" nodeType="withEffect">
                                  <p:stCondLst>
                                    <p:cond delay="0"/>
                                  </p:stCondLst>
                                  <p:childTnLst>
                                    <p:set>
                                      <p:cBhvr>
                                        <p:cTn id="52" dur="1" fill="hold">
                                          <p:stCondLst>
                                            <p:cond delay="0"/>
                                          </p:stCondLst>
                                        </p:cTn>
                                        <p:tgtEl>
                                          <p:spTgt spid="36"/>
                                        </p:tgtEl>
                                        <p:attrNameLst>
                                          <p:attrName>style.visibility</p:attrName>
                                        </p:attrNameLst>
                                      </p:cBhvr>
                                      <p:to>
                                        <p:strVal val="visible"/>
                                      </p:to>
                                    </p:set>
                                    <p:animEffect transition="in" filter="fade">
                                      <p:cBhvr>
                                        <p:cTn id="53" dur="1000"/>
                                        <p:tgtEl>
                                          <p:spTgt spid="36"/>
                                        </p:tgtEl>
                                      </p:cBhvr>
                                    </p:animEffect>
                                    <p:anim calcmode="lin" valueType="num">
                                      <p:cBhvr>
                                        <p:cTn id="54" dur="1000" fill="hold"/>
                                        <p:tgtEl>
                                          <p:spTgt spid="36"/>
                                        </p:tgtEl>
                                        <p:attrNameLst>
                                          <p:attrName>ppt_x</p:attrName>
                                        </p:attrNameLst>
                                      </p:cBhvr>
                                      <p:tavLst>
                                        <p:tav tm="0">
                                          <p:val>
                                            <p:strVal val="#ppt_x"/>
                                          </p:val>
                                        </p:tav>
                                        <p:tav tm="100000">
                                          <p:val>
                                            <p:strVal val="#ppt_x"/>
                                          </p:val>
                                        </p:tav>
                                      </p:tavLst>
                                    </p:anim>
                                    <p:anim calcmode="lin" valueType="num">
                                      <p:cBhvr>
                                        <p:cTn id="55" dur="900" decel="100000" fill="hold"/>
                                        <p:tgtEl>
                                          <p:spTgt spid="36"/>
                                        </p:tgtEl>
                                        <p:attrNameLst>
                                          <p:attrName>ppt_y</p:attrName>
                                        </p:attrNameLst>
                                      </p:cBhvr>
                                      <p:tavLst>
                                        <p:tav tm="0">
                                          <p:val>
                                            <p:strVal val="#ppt_y+1"/>
                                          </p:val>
                                        </p:tav>
                                        <p:tav tm="100000">
                                          <p:val>
                                            <p:strVal val="#ppt_y-.03"/>
                                          </p:val>
                                        </p:tav>
                                      </p:tavLst>
                                    </p:anim>
                                    <p:anim calcmode="lin" valueType="num">
                                      <p:cBhvr>
                                        <p:cTn id="56" dur="100" accel="100000" fill="hold">
                                          <p:stCondLst>
                                            <p:cond delay="900"/>
                                          </p:stCondLst>
                                        </p:cTn>
                                        <p:tgtEl>
                                          <p:spTgt spid="36"/>
                                        </p:tgtEl>
                                        <p:attrNameLst>
                                          <p:attrName>ppt_y</p:attrName>
                                        </p:attrNameLst>
                                      </p:cBhvr>
                                      <p:tavLst>
                                        <p:tav tm="0">
                                          <p:val>
                                            <p:strVal val="#ppt_y-.03"/>
                                          </p:val>
                                        </p:tav>
                                        <p:tav tm="100000">
                                          <p:val>
                                            <p:strVal val="#ppt_y"/>
                                          </p:val>
                                        </p:tav>
                                      </p:tavLst>
                                    </p:anim>
                                  </p:childTnLst>
                                </p:cTn>
                              </p:par>
                              <p:par>
                                <p:cTn id="57" presetID="12" presetClass="entr" presetSubtype="8" fill="hold" grpId="0" nodeType="withEffect">
                                  <p:stCondLst>
                                    <p:cond delay="0"/>
                                  </p:stCondLst>
                                  <p:childTnLst>
                                    <p:set>
                                      <p:cBhvr>
                                        <p:cTn id="58" dur="1" fill="hold">
                                          <p:stCondLst>
                                            <p:cond delay="0"/>
                                          </p:stCondLst>
                                        </p:cTn>
                                        <p:tgtEl>
                                          <p:spTgt spid="37"/>
                                        </p:tgtEl>
                                        <p:attrNameLst>
                                          <p:attrName>style.visibility</p:attrName>
                                        </p:attrNameLst>
                                      </p:cBhvr>
                                      <p:to>
                                        <p:strVal val="visible"/>
                                      </p:to>
                                    </p:set>
                                    <p:anim calcmode="lin" valueType="num">
                                      <p:cBhvr additive="base">
                                        <p:cTn id="59" dur="500"/>
                                        <p:tgtEl>
                                          <p:spTgt spid="37"/>
                                        </p:tgtEl>
                                        <p:attrNameLst>
                                          <p:attrName>ppt_x</p:attrName>
                                        </p:attrNameLst>
                                      </p:cBhvr>
                                      <p:tavLst>
                                        <p:tav tm="0">
                                          <p:val>
                                            <p:strVal val="#ppt_x-#ppt_w*1.125000"/>
                                          </p:val>
                                        </p:tav>
                                        <p:tav tm="100000">
                                          <p:val>
                                            <p:strVal val="#ppt_x"/>
                                          </p:val>
                                        </p:tav>
                                      </p:tavLst>
                                    </p:anim>
                                    <p:animEffect transition="in" filter="wipe(right)">
                                      <p:cBhvr>
                                        <p:cTn id="60"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32" grpId="0"/>
      <p:bldP spid="33" grpId="0"/>
      <p:bldP spid="34" grpId="0"/>
      <p:bldP spid="36" grpId="0"/>
      <p:bldP spid="37"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任意多边形 14"/>
          <p:cNvSpPr/>
          <p:nvPr/>
        </p:nvSpPr>
        <p:spPr>
          <a:xfrm>
            <a:off x="1201692" y="1857833"/>
            <a:ext cx="3741644" cy="3360060"/>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 name="组合 4"/>
          <p:cNvGrpSpPr/>
          <p:nvPr/>
        </p:nvGrpSpPr>
        <p:grpSpPr>
          <a:xfrm>
            <a:off x="1658286" y="2087870"/>
            <a:ext cx="2828456" cy="2719993"/>
            <a:chOff x="4706287" y="1267811"/>
            <a:chExt cx="2828456" cy="2719993"/>
          </a:xfrm>
        </p:grpSpPr>
        <p:sp>
          <p:nvSpPr>
            <p:cNvPr id="3" name="任意多边形 2"/>
            <p:cNvSpPr/>
            <p:nvPr/>
          </p:nvSpPr>
          <p:spPr>
            <a:xfrm>
              <a:off x="4706287" y="1447803"/>
              <a:ext cx="2828456" cy="2540001"/>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文本框 15"/>
            <p:cNvSpPr txBox="1"/>
            <p:nvPr/>
          </p:nvSpPr>
          <p:spPr>
            <a:xfrm>
              <a:off x="5312327" y="1267811"/>
              <a:ext cx="1630575" cy="2215991"/>
            </a:xfrm>
            <a:prstGeom prst="rect">
              <a:avLst/>
            </a:prstGeom>
            <a:noFill/>
          </p:spPr>
          <p:txBody>
            <a:bodyPr wrap="none" rtlCol="0">
              <a:spAutoFit/>
            </a:bodyPr>
            <a:lstStyle/>
            <a:p>
              <a:r>
                <a:rPr lang="en-US" altLang="zh-CN" sz="13800" dirty="0" smtClean="0">
                  <a:solidFill>
                    <a:srgbClr val="2FA598"/>
                  </a:solidFill>
                  <a:latin typeface="Agency FB" panose="020B0503020202020204" pitchFamily="34" charset="0"/>
                </a:rPr>
                <a:t>04</a:t>
              </a:r>
              <a:endParaRPr lang="zh-CN" altLang="en-US" sz="13800" dirty="0">
                <a:solidFill>
                  <a:srgbClr val="2FA598"/>
                </a:solidFill>
                <a:latin typeface="Agency FB" panose="020B0503020202020204" pitchFamily="34" charset="0"/>
              </a:endParaRPr>
            </a:p>
          </p:txBody>
        </p:sp>
        <p:sp>
          <p:nvSpPr>
            <p:cNvPr id="19" name="文本框 18"/>
            <p:cNvSpPr txBox="1"/>
            <p:nvPr/>
          </p:nvSpPr>
          <p:spPr>
            <a:xfrm>
              <a:off x="5379480" y="3195033"/>
              <a:ext cx="1549207" cy="523220"/>
            </a:xfrm>
            <a:prstGeom prst="rect">
              <a:avLst/>
            </a:prstGeom>
            <a:noFill/>
          </p:spPr>
          <p:txBody>
            <a:bodyPr wrap="none" rtlCol="0">
              <a:spAutoFit/>
            </a:bodyPr>
            <a:lstStyle/>
            <a:p>
              <a:r>
                <a:rPr lang="en-US" altLang="zh-CN" sz="2800" b="1" dirty="0" smtClean="0">
                  <a:solidFill>
                    <a:srgbClr val="2FA598"/>
                  </a:solidFill>
                  <a:latin typeface="Segoe UI Semilight" panose="020B0402040204020203" pitchFamily="34" charset="0"/>
                  <a:ea typeface="Kozuka Gothic Pro L" panose="020B0200000000000000" pitchFamily="34" charset="-128"/>
                  <a:cs typeface="Segoe UI Semilight" panose="020B0402040204020203" pitchFamily="34" charset="0"/>
                </a:rPr>
                <a:t>Part One</a:t>
              </a:r>
              <a:endParaRPr lang="zh-CN" altLang="en-US" sz="2800" b="1" dirty="0">
                <a:solidFill>
                  <a:srgbClr val="2FA598"/>
                </a:solidFill>
                <a:latin typeface="Segoe UI Semilight" panose="020B0402040204020203" pitchFamily="34" charset="0"/>
                <a:ea typeface="Kozuka Gothic Pro L" panose="020B0200000000000000" pitchFamily="34" charset="-128"/>
                <a:cs typeface="Segoe UI Semilight" panose="020B0402040204020203" pitchFamily="34" charset="0"/>
              </a:endParaRPr>
            </a:p>
          </p:txBody>
        </p:sp>
      </p:grpSp>
      <p:sp>
        <p:nvSpPr>
          <p:cNvPr id="21" name="文本框 20"/>
          <p:cNvSpPr txBox="1"/>
          <p:nvPr/>
        </p:nvSpPr>
        <p:spPr>
          <a:xfrm>
            <a:off x="6445751" y="3008553"/>
            <a:ext cx="3877985" cy="646331"/>
          </a:xfrm>
          <a:prstGeom prst="rect">
            <a:avLst/>
          </a:prstGeom>
          <a:noFill/>
          <a:effectLst>
            <a:outerShdw blurRad="63500" dist="38100" dir="5400000" algn="t" rotWithShape="0">
              <a:prstClr val="black">
                <a:alpha val="27000"/>
              </a:prstClr>
            </a:outerShdw>
          </a:effectLst>
        </p:spPr>
        <p:txBody>
          <a:bodyPr wrap="none" rtlCol="0">
            <a:spAutoFit/>
          </a:bodyPr>
          <a:lstStyle/>
          <a:p>
            <a:r>
              <a:rPr lang="zh-CN" altLang="en-US" sz="3600" b="1" dirty="0">
                <a:solidFill>
                  <a:schemeClr val="bg1"/>
                </a:solidFill>
                <a:latin typeface="方正正纤黑简体" panose="02000000000000000000" pitchFamily="2" charset="-122"/>
                <a:ea typeface="方正正纤黑简体" panose="02000000000000000000" pitchFamily="2" charset="-122"/>
              </a:rPr>
              <a:t>点击此处添加</a:t>
            </a:r>
            <a:r>
              <a:rPr lang="zh-CN" altLang="en-US" sz="3600" b="1" dirty="0" smtClean="0">
                <a:solidFill>
                  <a:schemeClr val="bg1"/>
                </a:solidFill>
                <a:latin typeface="方正正纤黑简体" panose="02000000000000000000" pitchFamily="2" charset="-122"/>
                <a:ea typeface="方正正纤黑简体" panose="02000000000000000000" pitchFamily="2" charset="-122"/>
              </a:rPr>
              <a:t>文本</a:t>
            </a:r>
            <a:endParaRPr lang="zh-CN" altLang="en-US" sz="3600" b="1" dirty="0">
              <a:solidFill>
                <a:schemeClr val="bg1"/>
              </a:solidFill>
              <a:latin typeface="方正正纤黑简体" panose="02000000000000000000" pitchFamily="2" charset="-122"/>
              <a:ea typeface="方正正纤黑简体" panose="02000000000000000000" pitchFamily="2" charset="-122"/>
            </a:endParaRPr>
          </a:p>
        </p:txBody>
      </p:sp>
      <p:sp>
        <p:nvSpPr>
          <p:cNvPr id="22" name="文本框 21"/>
          <p:cNvSpPr txBox="1"/>
          <p:nvPr/>
        </p:nvSpPr>
        <p:spPr>
          <a:xfrm>
            <a:off x="6317511" y="3612558"/>
            <a:ext cx="4134465" cy="646331"/>
          </a:xfrm>
          <a:prstGeom prst="rect">
            <a:avLst/>
          </a:prstGeom>
          <a:noFill/>
          <a:effectLst>
            <a:outerShdw blurRad="63500" dist="38100" dir="5400000" algn="t" rotWithShape="0">
              <a:prstClr val="black">
                <a:alpha val="27000"/>
              </a:prstClr>
            </a:outerShdw>
          </a:effectLst>
        </p:spPr>
        <p:txBody>
          <a:bodyPr wrap="none" rtlCol="0">
            <a:spAutoFit/>
          </a:bodyPr>
          <a:lstStyle/>
          <a:p>
            <a:r>
              <a:rPr lang="en-US" altLang="zh-CN" sz="3600" dirty="0" smtClean="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rPr>
              <a:t>In the add directory</a:t>
            </a:r>
            <a:endParaRPr lang="zh-CN" altLang="en-US" sz="360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cxnSp>
        <p:nvCxnSpPr>
          <p:cNvPr id="4" name="直接连接符 3"/>
          <p:cNvCxnSpPr/>
          <p:nvPr/>
        </p:nvCxnSpPr>
        <p:spPr>
          <a:xfrm>
            <a:off x="5574101" y="1551529"/>
            <a:ext cx="0" cy="412205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4806842"/>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par>
                                <p:cTn id="10" presetID="47" presetClass="entr" presetSubtype="0" fill="hold" grpId="0" nodeType="with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fade">
                                      <p:cBhvr>
                                        <p:cTn id="12" dur="600"/>
                                        <p:tgtEl>
                                          <p:spTgt spid="21"/>
                                        </p:tgtEl>
                                      </p:cBhvr>
                                    </p:animEffect>
                                    <p:anim calcmode="lin" valueType="num">
                                      <p:cBhvr>
                                        <p:cTn id="13" dur="600" fill="hold"/>
                                        <p:tgtEl>
                                          <p:spTgt spid="21"/>
                                        </p:tgtEl>
                                        <p:attrNameLst>
                                          <p:attrName>ppt_x</p:attrName>
                                        </p:attrNameLst>
                                      </p:cBhvr>
                                      <p:tavLst>
                                        <p:tav tm="0">
                                          <p:val>
                                            <p:strVal val="#ppt_x"/>
                                          </p:val>
                                        </p:tav>
                                        <p:tav tm="100000">
                                          <p:val>
                                            <p:strVal val="#ppt_x"/>
                                          </p:val>
                                        </p:tav>
                                      </p:tavLst>
                                    </p:anim>
                                    <p:anim calcmode="lin" valueType="num">
                                      <p:cBhvr>
                                        <p:cTn id="14" dur="600" fill="hold"/>
                                        <p:tgtEl>
                                          <p:spTgt spid="21"/>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wipe(down)">
                                      <p:cBhvr>
                                        <p:cTn id="19" dur="500"/>
                                        <p:tgtEl>
                                          <p:spTgt spid="4"/>
                                        </p:tgtEl>
                                      </p:cBhvr>
                                    </p:animEffect>
                                  </p:childTnLst>
                                </p:cTn>
                              </p:par>
                              <p:par>
                                <p:cTn id="20" presetID="50" presetClass="entr" presetSubtype="0" decel="100000" fill="hold" grpId="0" nodeType="withEffect">
                                  <p:stCondLst>
                                    <p:cond delay="0"/>
                                  </p:stCondLst>
                                  <p:childTnLst>
                                    <p:set>
                                      <p:cBhvr>
                                        <p:cTn id="21" dur="1" fill="hold">
                                          <p:stCondLst>
                                            <p:cond delay="0"/>
                                          </p:stCondLst>
                                        </p:cTn>
                                        <p:tgtEl>
                                          <p:spTgt spid="22"/>
                                        </p:tgtEl>
                                        <p:attrNameLst>
                                          <p:attrName>style.visibility</p:attrName>
                                        </p:attrNameLst>
                                      </p:cBhvr>
                                      <p:to>
                                        <p:strVal val="visible"/>
                                      </p:to>
                                    </p:set>
                                    <p:anim calcmode="lin" valueType="num">
                                      <p:cBhvr>
                                        <p:cTn id="22" dur="600" fill="hold"/>
                                        <p:tgtEl>
                                          <p:spTgt spid="22"/>
                                        </p:tgtEl>
                                        <p:attrNameLst>
                                          <p:attrName>ppt_w</p:attrName>
                                        </p:attrNameLst>
                                      </p:cBhvr>
                                      <p:tavLst>
                                        <p:tav tm="0">
                                          <p:val>
                                            <p:strVal val="#ppt_w+.3"/>
                                          </p:val>
                                        </p:tav>
                                        <p:tav tm="100000">
                                          <p:val>
                                            <p:strVal val="#ppt_w"/>
                                          </p:val>
                                        </p:tav>
                                      </p:tavLst>
                                    </p:anim>
                                    <p:anim calcmode="lin" valueType="num">
                                      <p:cBhvr>
                                        <p:cTn id="23" dur="600" fill="hold"/>
                                        <p:tgtEl>
                                          <p:spTgt spid="22"/>
                                        </p:tgtEl>
                                        <p:attrNameLst>
                                          <p:attrName>ppt_h</p:attrName>
                                        </p:attrNameLst>
                                      </p:cBhvr>
                                      <p:tavLst>
                                        <p:tav tm="0">
                                          <p:val>
                                            <p:strVal val="#ppt_h"/>
                                          </p:val>
                                        </p:tav>
                                        <p:tav tm="100000">
                                          <p:val>
                                            <p:strVal val="#ppt_h"/>
                                          </p:val>
                                        </p:tav>
                                      </p:tavLst>
                                    </p:anim>
                                    <p:animEffect transition="in" filter="fade">
                                      <p:cBhvr>
                                        <p:cTn id="24" dur="600"/>
                                        <p:tgtEl>
                                          <p:spTgt spid="22"/>
                                        </p:tgtEl>
                                      </p:cBhvr>
                                    </p:animEffect>
                                  </p:childTnLst>
                                </p:cTn>
                              </p:par>
                              <p:par>
                                <p:cTn id="25" presetID="49" presetClass="entr" presetSubtype="0" decel="100000" fill="hold" grpId="0" nodeType="withEffect">
                                  <p:stCondLst>
                                    <p:cond delay="0"/>
                                  </p:stCondLst>
                                  <p:childTnLst>
                                    <p:set>
                                      <p:cBhvr>
                                        <p:cTn id="26" dur="1" fill="hold">
                                          <p:stCondLst>
                                            <p:cond delay="0"/>
                                          </p:stCondLst>
                                        </p:cTn>
                                        <p:tgtEl>
                                          <p:spTgt spid="15"/>
                                        </p:tgtEl>
                                        <p:attrNameLst>
                                          <p:attrName>style.visibility</p:attrName>
                                        </p:attrNameLst>
                                      </p:cBhvr>
                                      <p:to>
                                        <p:strVal val="visible"/>
                                      </p:to>
                                    </p:set>
                                    <p:anim calcmode="lin" valueType="num">
                                      <p:cBhvr>
                                        <p:cTn id="27" dur="500" fill="hold"/>
                                        <p:tgtEl>
                                          <p:spTgt spid="15"/>
                                        </p:tgtEl>
                                        <p:attrNameLst>
                                          <p:attrName>ppt_w</p:attrName>
                                        </p:attrNameLst>
                                      </p:cBhvr>
                                      <p:tavLst>
                                        <p:tav tm="0">
                                          <p:val>
                                            <p:fltVal val="0"/>
                                          </p:val>
                                        </p:tav>
                                        <p:tav tm="100000">
                                          <p:val>
                                            <p:strVal val="#ppt_w"/>
                                          </p:val>
                                        </p:tav>
                                      </p:tavLst>
                                    </p:anim>
                                    <p:anim calcmode="lin" valueType="num">
                                      <p:cBhvr>
                                        <p:cTn id="28" dur="500" fill="hold"/>
                                        <p:tgtEl>
                                          <p:spTgt spid="15"/>
                                        </p:tgtEl>
                                        <p:attrNameLst>
                                          <p:attrName>ppt_h</p:attrName>
                                        </p:attrNameLst>
                                      </p:cBhvr>
                                      <p:tavLst>
                                        <p:tav tm="0">
                                          <p:val>
                                            <p:fltVal val="0"/>
                                          </p:val>
                                        </p:tav>
                                        <p:tav tm="100000">
                                          <p:val>
                                            <p:strVal val="#ppt_h"/>
                                          </p:val>
                                        </p:tav>
                                      </p:tavLst>
                                    </p:anim>
                                    <p:anim calcmode="lin" valueType="num">
                                      <p:cBhvr>
                                        <p:cTn id="29" dur="500" fill="hold"/>
                                        <p:tgtEl>
                                          <p:spTgt spid="15"/>
                                        </p:tgtEl>
                                        <p:attrNameLst>
                                          <p:attrName>style.rotation</p:attrName>
                                        </p:attrNameLst>
                                      </p:cBhvr>
                                      <p:tavLst>
                                        <p:tav tm="0">
                                          <p:val>
                                            <p:fltVal val="360"/>
                                          </p:val>
                                        </p:tav>
                                        <p:tav tm="100000">
                                          <p:val>
                                            <p:fltVal val="0"/>
                                          </p:val>
                                        </p:tav>
                                      </p:tavLst>
                                    </p:anim>
                                    <p:animEffect transition="in" filter="fade">
                                      <p:cBhvr>
                                        <p:cTn id="30"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21" grpId="0"/>
      <p:bldP spid="2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椭圆 34"/>
          <p:cNvSpPr/>
          <p:nvPr/>
        </p:nvSpPr>
        <p:spPr>
          <a:xfrm rot="10190714">
            <a:off x="4799842" y="2477900"/>
            <a:ext cx="946165" cy="1216824"/>
          </a:xfrm>
          <a:custGeom>
            <a:avLst/>
            <a:gdLst/>
            <a:ahLst/>
            <a:cxnLst/>
            <a:rect l="l" t="t" r="r" b="b"/>
            <a:pathLst>
              <a:path w="1118836" h="1438889">
                <a:moveTo>
                  <a:pt x="548270" y="0"/>
                </a:moveTo>
                <a:lnTo>
                  <a:pt x="721662" y="346785"/>
                </a:lnTo>
                <a:cubicBezTo>
                  <a:pt x="951885" y="413972"/>
                  <a:pt x="1118836" y="627225"/>
                  <a:pt x="1118836" y="879471"/>
                </a:cubicBezTo>
                <a:cubicBezTo>
                  <a:pt x="1118836" y="1188429"/>
                  <a:pt x="868376" y="1438889"/>
                  <a:pt x="559418" y="1438889"/>
                </a:cubicBezTo>
                <a:cubicBezTo>
                  <a:pt x="250460" y="1438889"/>
                  <a:pt x="0" y="1188429"/>
                  <a:pt x="0" y="879471"/>
                </a:cubicBezTo>
                <a:cubicBezTo>
                  <a:pt x="0" y="636984"/>
                  <a:pt x="154283" y="430531"/>
                  <a:pt x="370781" y="354978"/>
                </a:cubicBezTo>
                <a:close/>
              </a:path>
            </a:pathLst>
          </a:custGeom>
          <a:solidFill>
            <a:srgbClr val="2FA598"/>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grpSp>
        <p:nvGrpSpPr>
          <p:cNvPr id="5" name="组合 4"/>
          <p:cNvGrpSpPr/>
          <p:nvPr/>
        </p:nvGrpSpPr>
        <p:grpSpPr>
          <a:xfrm rot="13303882">
            <a:off x="8864406" y="4702358"/>
            <a:ext cx="1012733" cy="1315777"/>
            <a:chOff x="4020870" y="2194485"/>
            <a:chExt cx="1102258" cy="1432090"/>
          </a:xfrm>
          <a:effectLst>
            <a:outerShdw blurRad="444500" dist="254000" dir="8100000" algn="tr" rotWithShape="0">
              <a:prstClr val="black">
                <a:alpha val="50000"/>
              </a:prstClr>
            </a:outerShdw>
          </a:effectLst>
        </p:grpSpPr>
        <p:sp>
          <p:nvSpPr>
            <p:cNvPr id="6"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adFill>
              <a:gsLst>
                <a:gs pos="0">
                  <a:schemeClr val="bg1"/>
                </a:gs>
                <a:gs pos="55000">
                  <a:schemeClr val="bg1">
                    <a:lumMod val="95000"/>
                  </a:schemeClr>
                </a:gs>
                <a:gs pos="100000">
                  <a:schemeClr val="bg1">
                    <a:lumMod val="65000"/>
                  </a:schemeClr>
                </a:gs>
              </a:gsLst>
              <a:lin ang="14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sp>
          <p:nvSpPr>
            <p:cNvPr id="7" name="等腰三角形 42"/>
            <p:cNvSpPr/>
            <p:nvPr/>
          </p:nvSpPr>
          <p:spPr>
            <a:xfrm>
              <a:off x="4044928" y="2251925"/>
              <a:ext cx="1054142" cy="1350592"/>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adFill>
              <a:gsLst>
                <a:gs pos="0">
                  <a:schemeClr val="bg1"/>
                </a:gs>
                <a:gs pos="43000">
                  <a:schemeClr val="bg1">
                    <a:lumMod val="95000"/>
                  </a:schemeClr>
                </a:gs>
                <a:gs pos="100000">
                  <a:schemeClr val="bg1">
                    <a:lumMod val="75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8" name="组合 7"/>
          <p:cNvGrpSpPr/>
          <p:nvPr/>
        </p:nvGrpSpPr>
        <p:grpSpPr>
          <a:xfrm rot="11594412">
            <a:off x="6778355" y="2597905"/>
            <a:ext cx="1012733" cy="1315777"/>
            <a:chOff x="4020870" y="2194485"/>
            <a:chExt cx="1102258" cy="1432090"/>
          </a:xfrm>
          <a:effectLst>
            <a:outerShdw blurRad="444500" dist="254000" dir="8100000" algn="tr" rotWithShape="0">
              <a:prstClr val="black">
                <a:alpha val="50000"/>
              </a:prstClr>
            </a:outerShdw>
          </a:effectLst>
        </p:grpSpPr>
        <p:sp>
          <p:nvSpPr>
            <p:cNvPr id="9"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adFill>
              <a:gsLst>
                <a:gs pos="0">
                  <a:schemeClr val="bg1"/>
                </a:gs>
                <a:gs pos="55000">
                  <a:schemeClr val="bg1">
                    <a:lumMod val="95000"/>
                  </a:schemeClr>
                </a:gs>
                <a:gs pos="100000">
                  <a:schemeClr val="bg1">
                    <a:lumMod val="65000"/>
                  </a:schemeClr>
                </a:gs>
              </a:gsLst>
              <a:lin ang="14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10" name="等腰三角形 42"/>
            <p:cNvSpPr/>
            <p:nvPr/>
          </p:nvSpPr>
          <p:spPr>
            <a:xfrm>
              <a:off x="4044928" y="2251925"/>
              <a:ext cx="1054142" cy="1350592"/>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adFill>
              <a:gsLst>
                <a:gs pos="0">
                  <a:schemeClr val="bg1"/>
                </a:gs>
                <a:gs pos="43000">
                  <a:schemeClr val="bg1">
                    <a:lumMod val="95000"/>
                  </a:schemeClr>
                </a:gs>
                <a:gs pos="100000">
                  <a:schemeClr val="bg1">
                    <a:lumMod val="75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grpSp>
      <p:sp>
        <p:nvSpPr>
          <p:cNvPr id="11" name="椭圆 34"/>
          <p:cNvSpPr/>
          <p:nvPr/>
        </p:nvSpPr>
        <p:spPr>
          <a:xfrm rot="13009338">
            <a:off x="8232683" y="3455049"/>
            <a:ext cx="946165" cy="1216824"/>
          </a:xfrm>
          <a:custGeom>
            <a:avLst/>
            <a:gdLst/>
            <a:ahLst/>
            <a:cxnLst/>
            <a:rect l="l" t="t" r="r" b="b"/>
            <a:pathLst>
              <a:path w="1118836" h="1438889">
                <a:moveTo>
                  <a:pt x="548270" y="0"/>
                </a:moveTo>
                <a:lnTo>
                  <a:pt x="721662" y="346785"/>
                </a:lnTo>
                <a:cubicBezTo>
                  <a:pt x="951885" y="413972"/>
                  <a:pt x="1118836" y="627225"/>
                  <a:pt x="1118836" y="879471"/>
                </a:cubicBezTo>
                <a:cubicBezTo>
                  <a:pt x="1118836" y="1188429"/>
                  <a:pt x="868376" y="1438889"/>
                  <a:pt x="559418" y="1438889"/>
                </a:cubicBezTo>
                <a:cubicBezTo>
                  <a:pt x="250460" y="1438889"/>
                  <a:pt x="0" y="1188429"/>
                  <a:pt x="0" y="879471"/>
                </a:cubicBezTo>
                <a:cubicBezTo>
                  <a:pt x="0" y="636984"/>
                  <a:pt x="154283" y="430531"/>
                  <a:pt x="370781" y="354978"/>
                </a:cubicBezTo>
                <a:close/>
              </a:path>
            </a:pathLst>
          </a:custGeom>
          <a:solidFill>
            <a:srgbClr val="2FA598"/>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grpSp>
        <p:nvGrpSpPr>
          <p:cNvPr id="12" name="组合 11"/>
          <p:cNvGrpSpPr/>
          <p:nvPr/>
        </p:nvGrpSpPr>
        <p:grpSpPr>
          <a:xfrm rot="9469324">
            <a:off x="3225767" y="3146644"/>
            <a:ext cx="1012733" cy="1315777"/>
            <a:chOff x="4020870" y="2194485"/>
            <a:chExt cx="1102258" cy="1432090"/>
          </a:xfrm>
          <a:effectLst>
            <a:outerShdw blurRad="444500" dist="254000" dir="8100000" algn="tr" rotWithShape="0">
              <a:prstClr val="black">
                <a:alpha val="50000"/>
              </a:prstClr>
            </a:outerShdw>
          </a:effectLst>
        </p:grpSpPr>
        <p:sp>
          <p:nvSpPr>
            <p:cNvPr id="13"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adFill>
              <a:gsLst>
                <a:gs pos="0">
                  <a:schemeClr val="bg1"/>
                </a:gs>
                <a:gs pos="55000">
                  <a:schemeClr val="bg1">
                    <a:lumMod val="95000"/>
                  </a:schemeClr>
                </a:gs>
                <a:gs pos="100000">
                  <a:schemeClr val="bg1">
                    <a:lumMod val="65000"/>
                  </a:schemeClr>
                </a:gs>
              </a:gsLst>
              <a:lin ang="14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14" name="等腰三角形 42"/>
            <p:cNvSpPr/>
            <p:nvPr/>
          </p:nvSpPr>
          <p:spPr>
            <a:xfrm>
              <a:off x="4044928" y="2251925"/>
              <a:ext cx="1054142" cy="1350592"/>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adFill>
              <a:gsLst>
                <a:gs pos="0">
                  <a:schemeClr val="bg1"/>
                </a:gs>
                <a:gs pos="43000">
                  <a:schemeClr val="bg1">
                    <a:lumMod val="95000"/>
                  </a:schemeClr>
                </a:gs>
                <a:gs pos="100000">
                  <a:schemeClr val="bg1">
                    <a:lumMod val="75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grpSp>
      <p:sp>
        <p:nvSpPr>
          <p:cNvPr id="15" name="椭圆 34"/>
          <p:cNvSpPr/>
          <p:nvPr/>
        </p:nvSpPr>
        <p:spPr>
          <a:xfrm rot="8068240">
            <a:off x="2227715" y="4703083"/>
            <a:ext cx="946165" cy="1216824"/>
          </a:xfrm>
          <a:custGeom>
            <a:avLst/>
            <a:gdLst/>
            <a:ahLst/>
            <a:cxnLst/>
            <a:rect l="l" t="t" r="r" b="b"/>
            <a:pathLst>
              <a:path w="1118836" h="1438889">
                <a:moveTo>
                  <a:pt x="548270" y="0"/>
                </a:moveTo>
                <a:lnTo>
                  <a:pt x="721662" y="346785"/>
                </a:lnTo>
                <a:cubicBezTo>
                  <a:pt x="951885" y="413972"/>
                  <a:pt x="1118836" y="627225"/>
                  <a:pt x="1118836" y="879471"/>
                </a:cubicBezTo>
                <a:cubicBezTo>
                  <a:pt x="1118836" y="1188429"/>
                  <a:pt x="868376" y="1438889"/>
                  <a:pt x="559418" y="1438889"/>
                </a:cubicBezTo>
                <a:cubicBezTo>
                  <a:pt x="250460" y="1438889"/>
                  <a:pt x="0" y="1188429"/>
                  <a:pt x="0" y="879471"/>
                </a:cubicBezTo>
                <a:cubicBezTo>
                  <a:pt x="0" y="636984"/>
                  <a:pt x="154283" y="430531"/>
                  <a:pt x="370781" y="354978"/>
                </a:cubicBezTo>
                <a:close/>
              </a:path>
            </a:pathLst>
          </a:custGeom>
          <a:solidFill>
            <a:srgbClr val="2FA598"/>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grpSp>
        <p:nvGrpSpPr>
          <p:cNvPr id="16" name="组合 15"/>
          <p:cNvGrpSpPr/>
          <p:nvPr/>
        </p:nvGrpSpPr>
        <p:grpSpPr>
          <a:xfrm>
            <a:off x="4876728" y="4310625"/>
            <a:ext cx="2150241" cy="2150247"/>
            <a:chOff x="3851771" y="1163107"/>
            <a:chExt cx="1402358" cy="1402358"/>
          </a:xfrm>
        </p:grpSpPr>
        <p:grpSp>
          <p:nvGrpSpPr>
            <p:cNvPr id="17" name="组合 16"/>
            <p:cNvGrpSpPr/>
            <p:nvPr/>
          </p:nvGrpSpPr>
          <p:grpSpPr>
            <a:xfrm>
              <a:off x="3851771" y="1163107"/>
              <a:ext cx="1402358" cy="1402358"/>
              <a:chOff x="304800" y="673100"/>
              <a:chExt cx="4000500" cy="4000500"/>
            </a:xfrm>
            <a:effectLst>
              <a:outerShdw blurRad="444500" dist="254000" dir="8100000" algn="tr" rotWithShape="0">
                <a:prstClr val="black">
                  <a:alpha val="50000"/>
                </a:prstClr>
              </a:outerShdw>
            </a:effectLst>
          </p:grpSpPr>
          <p:sp>
            <p:nvSpPr>
              <p:cNvPr id="19" name="同心圆 1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20" name="椭圆 19"/>
              <p:cNvSpPr/>
              <p:nvPr/>
            </p:nvSpPr>
            <p:spPr>
              <a:xfrm>
                <a:off x="392108"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grpSp>
        <p:sp>
          <p:nvSpPr>
            <p:cNvPr id="18" name="TextBox 26"/>
            <p:cNvSpPr txBox="1"/>
            <p:nvPr/>
          </p:nvSpPr>
          <p:spPr>
            <a:xfrm>
              <a:off x="4030123" y="1333410"/>
              <a:ext cx="1186820" cy="1023708"/>
            </a:xfrm>
            <a:prstGeom prst="rect">
              <a:avLst/>
            </a:prstGeom>
            <a:noFill/>
          </p:spPr>
          <p:txBody>
            <a:bodyPr wrap="square" rtlCol="0">
              <a:spAutoFit/>
            </a:bodyPr>
            <a:lstStyle/>
            <a:p>
              <a:r>
                <a:rPr lang="zh-CN" altLang="en-US" sz="4800" spc="400" dirty="0">
                  <a:solidFill>
                    <a:srgbClr val="2FA598"/>
                  </a:solidFill>
                  <a:latin typeface="Arial" panose="020B0604020202020204" pitchFamily="34" charset="0"/>
                  <a:ea typeface="微软雅黑" panose="020B0503020204020204" pitchFamily="34" charset="-122"/>
                  <a:sym typeface="Arial" panose="020B0604020202020204" pitchFamily="34" charset="0"/>
                </a:rPr>
                <a:t>经验总结</a:t>
              </a:r>
            </a:p>
          </p:txBody>
        </p:sp>
      </p:grpSp>
      <p:sp>
        <p:nvSpPr>
          <p:cNvPr id="21" name="TextBox 33"/>
          <p:cNvSpPr txBox="1"/>
          <p:nvPr/>
        </p:nvSpPr>
        <p:spPr>
          <a:xfrm>
            <a:off x="2476514" y="5156201"/>
            <a:ext cx="60959" cy="461665"/>
          </a:xfrm>
          <a:prstGeom prst="rect">
            <a:avLst/>
          </a:prstGeom>
          <a:noFill/>
        </p:spPr>
        <p:txBody>
          <a:bodyPr wrap="square" rtlCol="0">
            <a:spAutoFit/>
          </a:bodyPr>
          <a:lstStyle/>
          <a:p>
            <a:endParaRPr lang="zh-CN" altLang="en-US" sz="2400" dirty="0">
              <a:latin typeface="Arial" panose="020B0604020202020204" pitchFamily="34" charset="0"/>
              <a:ea typeface="微软雅黑" panose="020B0503020204020204" pitchFamily="34" charset="-122"/>
              <a:sym typeface="Arial" panose="020B0604020202020204" pitchFamily="34" charset="0"/>
            </a:endParaRPr>
          </a:p>
        </p:txBody>
      </p:sp>
      <p:sp>
        <p:nvSpPr>
          <p:cNvPr id="22" name="TextBox 34"/>
          <p:cNvSpPr txBox="1"/>
          <p:nvPr/>
        </p:nvSpPr>
        <p:spPr>
          <a:xfrm>
            <a:off x="3436521" y="3275667"/>
            <a:ext cx="489236" cy="748988"/>
          </a:xfrm>
          <a:prstGeom prst="rect">
            <a:avLst/>
          </a:prstGeom>
          <a:noFill/>
        </p:spPr>
        <p:txBody>
          <a:bodyPr wrap="none" rtlCol="0">
            <a:spAutoFit/>
          </a:bodyPr>
          <a:lstStyle/>
          <a:p>
            <a:r>
              <a:rPr lang="en-US" altLang="zh-CN" sz="4267" dirty="0">
                <a:solidFill>
                  <a:srgbClr val="2FA598"/>
                </a:solidFill>
                <a:latin typeface="Arial" panose="020B0604020202020204" pitchFamily="34" charset="0"/>
                <a:ea typeface="微软雅黑" panose="020B0503020204020204" pitchFamily="34" charset="-122"/>
                <a:sym typeface="Arial" panose="020B0604020202020204" pitchFamily="34" charset="0"/>
              </a:rPr>
              <a:t>2</a:t>
            </a:r>
            <a:endParaRPr lang="zh-CN" altLang="en-US" sz="4267" dirty="0">
              <a:solidFill>
                <a:srgbClr val="2FA598"/>
              </a:solidFill>
              <a:latin typeface="Arial" panose="020B0604020202020204" pitchFamily="34" charset="0"/>
              <a:ea typeface="微软雅黑" panose="020B0503020204020204" pitchFamily="34" charset="-122"/>
              <a:sym typeface="Arial" panose="020B0604020202020204" pitchFamily="34" charset="0"/>
            </a:endParaRPr>
          </a:p>
        </p:txBody>
      </p:sp>
      <p:sp>
        <p:nvSpPr>
          <p:cNvPr id="23" name="TextBox 35"/>
          <p:cNvSpPr txBox="1"/>
          <p:nvPr/>
        </p:nvSpPr>
        <p:spPr>
          <a:xfrm>
            <a:off x="6976168" y="2734561"/>
            <a:ext cx="489236" cy="748988"/>
          </a:xfrm>
          <a:prstGeom prst="rect">
            <a:avLst/>
          </a:prstGeom>
          <a:noFill/>
        </p:spPr>
        <p:txBody>
          <a:bodyPr wrap="none" rtlCol="0">
            <a:spAutoFit/>
          </a:bodyPr>
          <a:lstStyle/>
          <a:p>
            <a:r>
              <a:rPr lang="en-US" altLang="zh-CN" sz="4267" dirty="0">
                <a:solidFill>
                  <a:srgbClr val="2FA598"/>
                </a:solidFill>
                <a:latin typeface="Arial" panose="020B0604020202020204" pitchFamily="34" charset="0"/>
                <a:ea typeface="微软雅黑" panose="020B0503020204020204" pitchFamily="34" charset="-122"/>
                <a:sym typeface="Arial" panose="020B0604020202020204" pitchFamily="34" charset="0"/>
              </a:rPr>
              <a:t>4</a:t>
            </a:r>
            <a:endParaRPr lang="zh-CN" altLang="en-US" sz="4267" dirty="0">
              <a:solidFill>
                <a:srgbClr val="2FA598"/>
              </a:solidFill>
              <a:latin typeface="Arial" panose="020B0604020202020204" pitchFamily="34" charset="0"/>
              <a:ea typeface="微软雅黑" panose="020B0503020204020204" pitchFamily="34" charset="-122"/>
              <a:sym typeface="Arial" panose="020B0604020202020204" pitchFamily="34" charset="0"/>
            </a:endParaRPr>
          </a:p>
        </p:txBody>
      </p:sp>
      <p:sp>
        <p:nvSpPr>
          <p:cNvPr id="24" name="TextBox 36"/>
          <p:cNvSpPr txBox="1"/>
          <p:nvPr/>
        </p:nvSpPr>
        <p:spPr>
          <a:xfrm>
            <a:off x="9159288" y="4834029"/>
            <a:ext cx="489236" cy="748988"/>
          </a:xfrm>
          <a:prstGeom prst="rect">
            <a:avLst/>
          </a:prstGeom>
          <a:noFill/>
        </p:spPr>
        <p:txBody>
          <a:bodyPr wrap="none" rtlCol="0">
            <a:spAutoFit/>
          </a:bodyPr>
          <a:lstStyle/>
          <a:p>
            <a:r>
              <a:rPr lang="en-US" altLang="zh-CN" sz="4267" dirty="0">
                <a:solidFill>
                  <a:srgbClr val="2FA598"/>
                </a:solidFill>
                <a:latin typeface="Arial" panose="020B0604020202020204" pitchFamily="34" charset="0"/>
                <a:ea typeface="微软雅黑" panose="020B0503020204020204" pitchFamily="34" charset="-122"/>
                <a:sym typeface="Arial" panose="020B0604020202020204" pitchFamily="34" charset="0"/>
              </a:rPr>
              <a:t>6</a:t>
            </a:r>
            <a:endParaRPr lang="zh-CN" altLang="en-US" sz="4267" dirty="0">
              <a:solidFill>
                <a:srgbClr val="2FA598"/>
              </a:solidFill>
              <a:latin typeface="Arial" panose="020B0604020202020204" pitchFamily="34" charset="0"/>
              <a:ea typeface="微软雅黑" panose="020B0503020204020204" pitchFamily="34" charset="-122"/>
              <a:sym typeface="Arial" panose="020B0604020202020204" pitchFamily="34" charset="0"/>
            </a:endParaRPr>
          </a:p>
        </p:txBody>
      </p:sp>
      <p:sp>
        <p:nvSpPr>
          <p:cNvPr id="25" name="TextBox 37"/>
          <p:cNvSpPr txBox="1"/>
          <p:nvPr/>
        </p:nvSpPr>
        <p:spPr>
          <a:xfrm>
            <a:off x="8527415" y="3533744"/>
            <a:ext cx="489236" cy="748988"/>
          </a:xfrm>
          <a:prstGeom prst="rect">
            <a:avLst/>
          </a:prstGeom>
          <a:noFill/>
        </p:spPr>
        <p:txBody>
          <a:bodyPr wrap="none" rtlCol="0">
            <a:spAutoFit/>
          </a:bodyPr>
          <a:lstStyle/>
          <a:p>
            <a:r>
              <a:rPr lang="en-US" altLang="zh-CN" sz="4267" dirty="0">
                <a:solidFill>
                  <a:schemeClr val="bg1"/>
                </a:solidFill>
                <a:latin typeface="Arial" panose="020B0604020202020204" pitchFamily="34" charset="0"/>
                <a:ea typeface="微软雅黑" panose="020B0503020204020204" pitchFamily="34" charset="-122"/>
                <a:sym typeface="Arial" panose="020B0604020202020204" pitchFamily="34" charset="0"/>
              </a:rPr>
              <a:t>5</a:t>
            </a:r>
            <a:endParaRPr lang="zh-CN" altLang="en-US" sz="4267"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6" name="TextBox 38"/>
          <p:cNvSpPr txBox="1"/>
          <p:nvPr/>
        </p:nvSpPr>
        <p:spPr>
          <a:xfrm>
            <a:off x="4969208" y="2529139"/>
            <a:ext cx="489236" cy="748988"/>
          </a:xfrm>
          <a:prstGeom prst="rect">
            <a:avLst/>
          </a:prstGeom>
          <a:noFill/>
        </p:spPr>
        <p:txBody>
          <a:bodyPr wrap="none" rtlCol="0">
            <a:spAutoFit/>
          </a:bodyPr>
          <a:lstStyle/>
          <a:p>
            <a:r>
              <a:rPr lang="en-US" altLang="zh-CN" sz="4267" dirty="0">
                <a:solidFill>
                  <a:schemeClr val="bg1"/>
                </a:solidFill>
                <a:latin typeface="Arial" panose="020B0604020202020204" pitchFamily="34" charset="0"/>
                <a:ea typeface="微软雅黑" panose="020B0503020204020204" pitchFamily="34" charset="-122"/>
                <a:sym typeface="Arial" panose="020B0604020202020204" pitchFamily="34" charset="0"/>
              </a:rPr>
              <a:t>3</a:t>
            </a:r>
            <a:endParaRPr lang="zh-CN" altLang="en-US" sz="4267"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7" name="TextBox 39"/>
          <p:cNvSpPr txBox="1"/>
          <p:nvPr/>
        </p:nvSpPr>
        <p:spPr>
          <a:xfrm>
            <a:off x="2233756" y="4832724"/>
            <a:ext cx="489236" cy="748988"/>
          </a:xfrm>
          <a:prstGeom prst="rect">
            <a:avLst/>
          </a:prstGeom>
          <a:noFill/>
        </p:spPr>
        <p:txBody>
          <a:bodyPr wrap="none" rtlCol="0">
            <a:spAutoFit/>
          </a:bodyPr>
          <a:lstStyle/>
          <a:p>
            <a:r>
              <a:rPr lang="en-US" altLang="zh-CN" sz="4267" dirty="0">
                <a:solidFill>
                  <a:schemeClr val="bg1"/>
                </a:solidFill>
                <a:latin typeface="Arial" panose="020B0604020202020204" pitchFamily="34" charset="0"/>
                <a:ea typeface="微软雅黑" panose="020B0503020204020204" pitchFamily="34" charset="-122"/>
                <a:sym typeface="Arial" panose="020B0604020202020204" pitchFamily="34" charset="0"/>
              </a:rPr>
              <a:t>1</a:t>
            </a:r>
            <a:endParaRPr lang="zh-CN" altLang="en-US" sz="4267"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8" name="TextBox 40"/>
          <p:cNvSpPr txBox="1"/>
          <p:nvPr/>
        </p:nvSpPr>
        <p:spPr>
          <a:xfrm>
            <a:off x="390439" y="4039388"/>
            <a:ext cx="2084611" cy="646331"/>
          </a:xfrm>
          <a:prstGeom prst="rect">
            <a:avLst/>
          </a:prstGeom>
          <a:noFill/>
        </p:spPr>
        <p:txBody>
          <a:bodyPr wrap="square" rtlCol="0">
            <a:spAutoFit/>
          </a:bodyPr>
          <a:lstStyle/>
          <a:p>
            <a:r>
              <a:rPr lang="zh-CN" altLang="en-US" sz="1200" dirty="0">
                <a:solidFill>
                  <a:schemeClr val="bg1"/>
                </a:solidFill>
                <a:latin typeface="Arial" panose="020B0604020202020204" pitchFamily="34" charset="0"/>
                <a:ea typeface="微软雅黑" panose="020B0503020204020204" pitchFamily="34" charset="-122"/>
                <a:sym typeface="Arial" panose="020B0604020202020204" pitchFamily="34" charset="0"/>
              </a:rPr>
              <a:t>您的内容打在这里，或者通过复制您的文本后，在此框中选择粘贴，</a:t>
            </a:r>
          </a:p>
        </p:txBody>
      </p:sp>
      <p:sp>
        <p:nvSpPr>
          <p:cNvPr id="29" name="TextBox 41"/>
          <p:cNvSpPr txBox="1"/>
          <p:nvPr/>
        </p:nvSpPr>
        <p:spPr>
          <a:xfrm>
            <a:off x="1094127" y="2631731"/>
            <a:ext cx="2084611" cy="646331"/>
          </a:xfrm>
          <a:prstGeom prst="rect">
            <a:avLst/>
          </a:prstGeom>
          <a:noFill/>
        </p:spPr>
        <p:txBody>
          <a:bodyPr wrap="square" rtlCol="0">
            <a:spAutoFit/>
          </a:bodyPr>
          <a:lstStyle/>
          <a:p>
            <a:r>
              <a:rPr lang="zh-CN" altLang="en-US" sz="1200" dirty="0">
                <a:solidFill>
                  <a:schemeClr val="bg1"/>
                </a:solidFill>
                <a:latin typeface="Arial" panose="020B0604020202020204" pitchFamily="34" charset="0"/>
                <a:ea typeface="微软雅黑" panose="020B0503020204020204" pitchFamily="34" charset="-122"/>
                <a:sym typeface="Arial" panose="020B0604020202020204" pitchFamily="34" charset="0"/>
              </a:rPr>
              <a:t>您的内容打在这里，或者通过复制您的文本后，在此框中选择粘贴，</a:t>
            </a:r>
          </a:p>
        </p:txBody>
      </p:sp>
      <p:sp>
        <p:nvSpPr>
          <p:cNvPr id="30" name="TextBox 42"/>
          <p:cNvSpPr txBox="1"/>
          <p:nvPr/>
        </p:nvSpPr>
        <p:spPr>
          <a:xfrm>
            <a:off x="4158689" y="1615731"/>
            <a:ext cx="2084611" cy="646331"/>
          </a:xfrm>
          <a:prstGeom prst="rect">
            <a:avLst/>
          </a:prstGeom>
          <a:noFill/>
        </p:spPr>
        <p:txBody>
          <a:bodyPr wrap="square" rtlCol="0">
            <a:spAutoFit/>
          </a:bodyPr>
          <a:lstStyle/>
          <a:p>
            <a:r>
              <a:rPr lang="zh-CN" altLang="en-US" sz="1200" dirty="0">
                <a:solidFill>
                  <a:schemeClr val="bg1"/>
                </a:solidFill>
                <a:latin typeface="Arial" panose="020B0604020202020204" pitchFamily="34" charset="0"/>
                <a:ea typeface="微软雅黑" panose="020B0503020204020204" pitchFamily="34" charset="-122"/>
                <a:sym typeface="Arial" panose="020B0604020202020204" pitchFamily="34" charset="0"/>
              </a:rPr>
              <a:t>您的内容打在这里，或者通过复制您的文本后，在此框中选择粘贴，</a:t>
            </a:r>
          </a:p>
        </p:txBody>
      </p:sp>
      <p:sp>
        <p:nvSpPr>
          <p:cNvPr id="31" name="TextBox 43"/>
          <p:cNvSpPr txBox="1"/>
          <p:nvPr/>
        </p:nvSpPr>
        <p:spPr>
          <a:xfrm>
            <a:off x="7364500" y="1822309"/>
            <a:ext cx="2084611" cy="646331"/>
          </a:xfrm>
          <a:prstGeom prst="rect">
            <a:avLst/>
          </a:prstGeom>
          <a:noFill/>
        </p:spPr>
        <p:txBody>
          <a:bodyPr wrap="square" rtlCol="0">
            <a:spAutoFit/>
          </a:bodyPr>
          <a:lstStyle/>
          <a:p>
            <a:r>
              <a:rPr lang="zh-CN" altLang="en-US" sz="1200" dirty="0">
                <a:solidFill>
                  <a:schemeClr val="bg1"/>
                </a:solidFill>
                <a:latin typeface="Arial" panose="020B0604020202020204" pitchFamily="34" charset="0"/>
                <a:ea typeface="微软雅黑" panose="020B0503020204020204" pitchFamily="34" charset="-122"/>
                <a:sym typeface="Arial" panose="020B0604020202020204" pitchFamily="34" charset="0"/>
              </a:rPr>
              <a:t>您的内容打在这里，或者通过复制您的文本后，在此框中选择粘贴，</a:t>
            </a:r>
          </a:p>
        </p:txBody>
      </p:sp>
      <p:sp>
        <p:nvSpPr>
          <p:cNvPr id="32" name="TextBox 46"/>
          <p:cNvSpPr txBox="1"/>
          <p:nvPr/>
        </p:nvSpPr>
        <p:spPr>
          <a:xfrm>
            <a:off x="9180680" y="2963793"/>
            <a:ext cx="2084611" cy="646331"/>
          </a:xfrm>
          <a:prstGeom prst="rect">
            <a:avLst/>
          </a:prstGeom>
          <a:noFill/>
        </p:spPr>
        <p:txBody>
          <a:bodyPr wrap="square" rtlCol="0">
            <a:spAutoFit/>
          </a:bodyPr>
          <a:lstStyle/>
          <a:p>
            <a:r>
              <a:rPr lang="zh-CN" altLang="en-US" sz="1200" dirty="0">
                <a:solidFill>
                  <a:schemeClr val="bg1"/>
                </a:solidFill>
                <a:latin typeface="Arial" panose="020B0604020202020204" pitchFamily="34" charset="0"/>
                <a:ea typeface="微软雅黑" panose="020B0503020204020204" pitchFamily="34" charset="-122"/>
                <a:sym typeface="Arial" panose="020B0604020202020204" pitchFamily="34" charset="0"/>
              </a:rPr>
              <a:t>您的内容打在这里，或者通过复制您的文本后，在此框中选择粘贴，</a:t>
            </a:r>
          </a:p>
        </p:txBody>
      </p:sp>
      <p:sp>
        <p:nvSpPr>
          <p:cNvPr id="33" name="TextBox 47"/>
          <p:cNvSpPr txBox="1"/>
          <p:nvPr/>
        </p:nvSpPr>
        <p:spPr>
          <a:xfrm>
            <a:off x="9907955" y="4313445"/>
            <a:ext cx="2084611" cy="646331"/>
          </a:xfrm>
          <a:prstGeom prst="rect">
            <a:avLst/>
          </a:prstGeom>
          <a:noFill/>
        </p:spPr>
        <p:txBody>
          <a:bodyPr wrap="square" rtlCol="0">
            <a:spAutoFit/>
          </a:bodyPr>
          <a:lstStyle/>
          <a:p>
            <a:r>
              <a:rPr lang="zh-CN" altLang="en-US" sz="1200" dirty="0">
                <a:solidFill>
                  <a:schemeClr val="bg1"/>
                </a:solidFill>
                <a:latin typeface="Arial" panose="020B0604020202020204" pitchFamily="34" charset="0"/>
                <a:ea typeface="微软雅黑" panose="020B0503020204020204" pitchFamily="34" charset="-122"/>
                <a:sym typeface="Arial" panose="020B0604020202020204" pitchFamily="34" charset="0"/>
              </a:rPr>
              <a:t>您的内容打在这里，或者通过复制您的文本后，在此框中选择粘贴，</a:t>
            </a:r>
          </a:p>
        </p:txBody>
      </p:sp>
      <p:sp>
        <p:nvSpPr>
          <p:cNvPr id="36" name="文本框 35"/>
          <p:cNvSpPr txBox="1"/>
          <p:nvPr/>
        </p:nvSpPr>
        <p:spPr>
          <a:xfrm>
            <a:off x="13425201" y="7905750"/>
            <a:ext cx="877163" cy="369332"/>
          </a:xfrm>
          <a:prstGeom prst="rect">
            <a:avLst/>
          </a:prstGeom>
          <a:noFill/>
        </p:spPr>
        <p:txBody>
          <a:bodyPr wrap="none" rtlCol="0">
            <a:spAutoFit/>
          </a:bodyPr>
          <a:lstStyle/>
          <a:p>
            <a:r>
              <a:rPr lang="zh-CN" altLang="en-US" dirty="0" smtClean="0"/>
              <a:t>延迟符</a:t>
            </a:r>
            <a:endParaRPr lang="zh-CN" altLang="en-US" dirty="0"/>
          </a:p>
        </p:txBody>
      </p:sp>
      <p:sp>
        <p:nvSpPr>
          <p:cNvPr id="38" name="文本框 37"/>
          <p:cNvSpPr txBox="1"/>
          <p:nvPr/>
        </p:nvSpPr>
        <p:spPr>
          <a:xfrm>
            <a:off x="1158975" y="167204"/>
            <a:ext cx="2236510" cy="400110"/>
          </a:xfrm>
          <a:prstGeom prst="rect">
            <a:avLst/>
          </a:prstGeom>
          <a:noFill/>
        </p:spPr>
        <p:txBody>
          <a:bodyPr wrap="none" rtlCol="0">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a:t>
            </a:r>
            <a:r>
              <a:rPr lang="zh-CN" altLang="en-US" sz="2000" b="1" dirty="0" smtClean="0">
                <a:solidFill>
                  <a:schemeClr val="bg1"/>
                </a:solidFill>
                <a:latin typeface="方正正纤黑简体" panose="02000000000000000000" pitchFamily="2" charset="-122"/>
                <a:ea typeface="方正正纤黑简体" panose="02000000000000000000" pitchFamily="2" charset="-122"/>
              </a:rPr>
              <a:t>文本</a:t>
            </a:r>
            <a:endParaRPr lang="zh-CN" altLang="en-US" sz="2000" b="1" dirty="0">
              <a:solidFill>
                <a:schemeClr val="bg1"/>
              </a:solidFill>
              <a:latin typeface="方正正纤黑简体" panose="02000000000000000000" pitchFamily="2" charset="-122"/>
              <a:ea typeface="方正正纤黑简体" panose="02000000000000000000" pitchFamily="2" charset="-122"/>
            </a:endParaRPr>
          </a:p>
        </p:txBody>
      </p:sp>
      <p:sp>
        <p:nvSpPr>
          <p:cNvPr id="39" name="文本框 38"/>
          <p:cNvSpPr txBox="1"/>
          <p:nvPr/>
        </p:nvSpPr>
        <p:spPr>
          <a:xfrm>
            <a:off x="1098029" y="501753"/>
            <a:ext cx="2358403" cy="400110"/>
          </a:xfrm>
          <a:prstGeom prst="rect">
            <a:avLst/>
          </a:prstGeom>
          <a:noFill/>
        </p:spPr>
        <p:txBody>
          <a:bodyPr wrap="none" rtlCol="0">
            <a:spAutoFit/>
          </a:bodyPr>
          <a:lstStyle/>
          <a:p>
            <a:r>
              <a:rPr lang="en-US" altLang="zh-CN" sz="2000" dirty="0" smtClean="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rPr>
              <a:t>In the add directory</a:t>
            </a:r>
            <a:endParaRPr lang="zh-CN" altLang="en-US" sz="2000" dirty="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endParaRPr>
          </a:p>
        </p:txBody>
      </p:sp>
      <p:grpSp>
        <p:nvGrpSpPr>
          <p:cNvPr id="40" name="组合 39"/>
          <p:cNvGrpSpPr/>
          <p:nvPr/>
        </p:nvGrpSpPr>
        <p:grpSpPr>
          <a:xfrm>
            <a:off x="207780" y="101257"/>
            <a:ext cx="866605" cy="778226"/>
            <a:chOff x="283980" y="301282"/>
            <a:chExt cx="866605" cy="778226"/>
          </a:xfrm>
        </p:grpSpPr>
        <p:grpSp>
          <p:nvGrpSpPr>
            <p:cNvPr id="41" name="组合 40"/>
            <p:cNvGrpSpPr/>
            <p:nvPr/>
          </p:nvGrpSpPr>
          <p:grpSpPr>
            <a:xfrm>
              <a:off x="283980" y="301282"/>
              <a:ext cx="866605" cy="778226"/>
              <a:chOff x="225922" y="165203"/>
              <a:chExt cx="1038215" cy="932335"/>
            </a:xfrm>
          </p:grpSpPr>
          <p:sp>
            <p:nvSpPr>
              <p:cNvPr id="43" name="任意多边形 42"/>
              <p:cNvSpPr/>
              <p:nvPr/>
            </p:nvSpPr>
            <p:spPr>
              <a:xfrm>
                <a:off x="365209" y="290285"/>
                <a:ext cx="759642" cy="68217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任意多边形 43"/>
              <p:cNvSpPr/>
              <p:nvPr/>
            </p:nvSpPr>
            <p:spPr>
              <a:xfrm>
                <a:off x="225922" y="165203"/>
                <a:ext cx="1038215" cy="932335"/>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2" name="文本框 41"/>
            <p:cNvSpPr txBox="1"/>
            <p:nvPr/>
          </p:nvSpPr>
          <p:spPr>
            <a:xfrm>
              <a:off x="434993" y="367229"/>
              <a:ext cx="561372" cy="646331"/>
            </a:xfrm>
            <a:prstGeom prst="rect">
              <a:avLst/>
            </a:prstGeom>
            <a:noFill/>
          </p:spPr>
          <p:txBody>
            <a:bodyPr wrap="none" rtlCol="0">
              <a:spAutoFit/>
            </a:bodyPr>
            <a:lstStyle/>
            <a:p>
              <a:r>
                <a:rPr lang="en-US" altLang="zh-CN" sz="3600" dirty="0" smtClean="0">
                  <a:solidFill>
                    <a:srgbClr val="2FA598"/>
                  </a:solidFill>
                  <a:latin typeface="Agency FB" panose="020B0503020202020204" pitchFamily="34" charset="0"/>
                </a:rPr>
                <a:t>04</a:t>
              </a:r>
              <a:endParaRPr lang="zh-CN" altLang="en-US" sz="3600" dirty="0">
                <a:solidFill>
                  <a:srgbClr val="2FA598"/>
                </a:solidFill>
                <a:latin typeface="Agency FB" panose="020B0503020202020204" pitchFamily="34" charset="0"/>
              </a:endParaRPr>
            </a:p>
          </p:txBody>
        </p:sp>
      </p:grpSp>
    </p:spTree>
    <p:extLst>
      <p:ext uri="{BB962C8B-B14F-4D97-AF65-F5344CB8AC3E}">
        <p14:creationId xmlns:p14="http://schemas.microsoft.com/office/powerpoint/2010/main" val="738814392"/>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14:presetBounceEnd="44000">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14:bounceEnd="44000">
                                          <p:cBhvr additive="base">
                                            <p:cTn id="7" dur="500" fill="hold"/>
                                            <p:tgtEl>
                                              <p:spTgt spid="16"/>
                                            </p:tgtEl>
                                            <p:attrNameLst>
                                              <p:attrName>ppt_x</p:attrName>
                                            </p:attrNameLst>
                                          </p:cBhvr>
                                          <p:tavLst>
                                            <p:tav tm="0">
                                              <p:val>
                                                <p:strVal val="#ppt_x"/>
                                              </p:val>
                                            </p:tav>
                                            <p:tav tm="100000">
                                              <p:val>
                                                <p:strVal val="#ppt_x"/>
                                              </p:val>
                                            </p:tav>
                                          </p:tavLst>
                                        </p:anim>
                                        <p:anim calcmode="lin" valueType="num" p14:bounceEnd="44000">
                                          <p:cBhvr additive="base">
                                            <p:cTn id="8" dur="500" fill="hold"/>
                                            <p:tgtEl>
                                              <p:spTgt spid="16"/>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1" fill="hold" grpId="0" nodeType="afterEffect" p14:presetBounceEnd="40000">
                                      <p:stCondLst>
                                        <p:cond delay="0"/>
                                      </p:stCondLst>
                                      <p:childTnLst>
                                        <p:set>
                                          <p:cBhvr>
                                            <p:cTn id="11" dur="1" fill="hold">
                                              <p:stCondLst>
                                                <p:cond delay="0"/>
                                              </p:stCondLst>
                                            </p:cTn>
                                            <p:tgtEl>
                                              <p:spTgt spid="15"/>
                                            </p:tgtEl>
                                            <p:attrNameLst>
                                              <p:attrName>style.visibility</p:attrName>
                                            </p:attrNameLst>
                                          </p:cBhvr>
                                          <p:to>
                                            <p:strVal val="visible"/>
                                          </p:to>
                                        </p:set>
                                        <p:anim calcmode="lin" valueType="num" p14:bounceEnd="40000">
                                          <p:cBhvr additive="base">
                                            <p:cTn id="12" dur="500" fill="hold"/>
                                            <p:tgtEl>
                                              <p:spTgt spid="15"/>
                                            </p:tgtEl>
                                            <p:attrNameLst>
                                              <p:attrName>ppt_x</p:attrName>
                                            </p:attrNameLst>
                                          </p:cBhvr>
                                          <p:tavLst>
                                            <p:tav tm="0">
                                              <p:val>
                                                <p:strVal val="#ppt_x"/>
                                              </p:val>
                                            </p:tav>
                                            <p:tav tm="100000">
                                              <p:val>
                                                <p:strVal val="#ppt_x"/>
                                              </p:val>
                                            </p:tav>
                                          </p:tavLst>
                                        </p:anim>
                                        <p:anim calcmode="lin" valueType="num" p14:bounceEnd="40000">
                                          <p:cBhvr additive="base">
                                            <p:cTn id="13" dur="500" fill="hold"/>
                                            <p:tgtEl>
                                              <p:spTgt spid="15"/>
                                            </p:tgtEl>
                                            <p:attrNameLst>
                                              <p:attrName>ppt_y</p:attrName>
                                            </p:attrNameLst>
                                          </p:cBhvr>
                                          <p:tavLst>
                                            <p:tav tm="0">
                                              <p:val>
                                                <p:strVal val="0-#ppt_h/2"/>
                                              </p:val>
                                            </p:tav>
                                            <p:tav tm="100000">
                                              <p:val>
                                                <p:strVal val="#ppt_y"/>
                                              </p:val>
                                            </p:tav>
                                          </p:tavLst>
                                        </p:anim>
                                      </p:childTnLst>
                                    </p:cTn>
                                  </p:par>
                                  <p:par>
                                    <p:cTn id="14" presetID="2" presetClass="entr" presetSubtype="1" fill="hold" grpId="0" nodeType="withEffect" p14:presetBounceEnd="40000">
                                      <p:stCondLst>
                                        <p:cond delay="400"/>
                                      </p:stCondLst>
                                      <p:childTnLst>
                                        <p:set>
                                          <p:cBhvr>
                                            <p:cTn id="15" dur="1" fill="hold">
                                              <p:stCondLst>
                                                <p:cond delay="0"/>
                                              </p:stCondLst>
                                            </p:cTn>
                                            <p:tgtEl>
                                              <p:spTgt spid="4"/>
                                            </p:tgtEl>
                                            <p:attrNameLst>
                                              <p:attrName>style.visibility</p:attrName>
                                            </p:attrNameLst>
                                          </p:cBhvr>
                                          <p:to>
                                            <p:strVal val="visible"/>
                                          </p:to>
                                        </p:set>
                                        <p:anim calcmode="lin" valueType="num" p14:bounceEnd="40000">
                                          <p:cBhvr additive="base">
                                            <p:cTn id="16" dur="500" fill="hold"/>
                                            <p:tgtEl>
                                              <p:spTgt spid="4"/>
                                            </p:tgtEl>
                                            <p:attrNameLst>
                                              <p:attrName>ppt_x</p:attrName>
                                            </p:attrNameLst>
                                          </p:cBhvr>
                                          <p:tavLst>
                                            <p:tav tm="0">
                                              <p:val>
                                                <p:strVal val="#ppt_x"/>
                                              </p:val>
                                            </p:tav>
                                            <p:tav tm="100000">
                                              <p:val>
                                                <p:strVal val="#ppt_x"/>
                                              </p:val>
                                            </p:tav>
                                          </p:tavLst>
                                        </p:anim>
                                        <p:anim calcmode="lin" valueType="num" p14:bounceEnd="40000">
                                          <p:cBhvr additive="base">
                                            <p:cTn id="17" dur="500" fill="hold"/>
                                            <p:tgtEl>
                                              <p:spTgt spid="4"/>
                                            </p:tgtEl>
                                            <p:attrNameLst>
                                              <p:attrName>ppt_y</p:attrName>
                                            </p:attrNameLst>
                                          </p:cBhvr>
                                          <p:tavLst>
                                            <p:tav tm="0">
                                              <p:val>
                                                <p:strVal val="0-#ppt_h/2"/>
                                              </p:val>
                                            </p:tav>
                                            <p:tav tm="100000">
                                              <p:val>
                                                <p:strVal val="#ppt_y"/>
                                              </p:val>
                                            </p:tav>
                                          </p:tavLst>
                                        </p:anim>
                                      </p:childTnLst>
                                    </p:cTn>
                                  </p:par>
                                  <p:par>
                                    <p:cTn id="18" presetID="2" presetClass="entr" presetSubtype="2" fill="hold" nodeType="withEffect" p14:presetBounceEnd="40000">
                                      <p:stCondLst>
                                        <p:cond delay="200"/>
                                      </p:stCondLst>
                                      <p:childTnLst>
                                        <p:set>
                                          <p:cBhvr>
                                            <p:cTn id="19" dur="1" fill="hold">
                                              <p:stCondLst>
                                                <p:cond delay="0"/>
                                              </p:stCondLst>
                                            </p:cTn>
                                            <p:tgtEl>
                                              <p:spTgt spid="12"/>
                                            </p:tgtEl>
                                            <p:attrNameLst>
                                              <p:attrName>style.visibility</p:attrName>
                                            </p:attrNameLst>
                                          </p:cBhvr>
                                          <p:to>
                                            <p:strVal val="visible"/>
                                          </p:to>
                                        </p:set>
                                        <p:anim calcmode="lin" valueType="num" p14:bounceEnd="40000">
                                          <p:cBhvr additive="base">
                                            <p:cTn id="20" dur="500" fill="hold"/>
                                            <p:tgtEl>
                                              <p:spTgt spid="12"/>
                                            </p:tgtEl>
                                            <p:attrNameLst>
                                              <p:attrName>ppt_x</p:attrName>
                                            </p:attrNameLst>
                                          </p:cBhvr>
                                          <p:tavLst>
                                            <p:tav tm="0">
                                              <p:val>
                                                <p:strVal val="1+#ppt_w/2"/>
                                              </p:val>
                                            </p:tav>
                                            <p:tav tm="100000">
                                              <p:val>
                                                <p:strVal val="#ppt_x"/>
                                              </p:val>
                                            </p:tav>
                                          </p:tavLst>
                                        </p:anim>
                                        <p:anim calcmode="lin" valueType="num" p14:bounceEnd="40000">
                                          <p:cBhvr additive="base">
                                            <p:cTn id="21" dur="500" fill="hold"/>
                                            <p:tgtEl>
                                              <p:spTgt spid="12"/>
                                            </p:tgtEl>
                                            <p:attrNameLst>
                                              <p:attrName>ppt_y</p:attrName>
                                            </p:attrNameLst>
                                          </p:cBhvr>
                                          <p:tavLst>
                                            <p:tav tm="0">
                                              <p:val>
                                                <p:strVal val="#ppt_y"/>
                                              </p:val>
                                            </p:tav>
                                            <p:tav tm="100000">
                                              <p:val>
                                                <p:strVal val="#ppt_y"/>
                                              </p:val>
                                            </p:tav>
                                          </p:tavLst>
                                        </p:anim>
                                      </p:childTnLst>
                                    </p:cTn>
                                  </p:par>
                                  <p:par>
                                    <p:cTn id="22" presetID="2" presetClass="entr" presetSubtype="2" fill="hold" nodeType="withEffect" p14:presetBounceEnd="40000">
                                      <p:stCondLst>
                                        <p:cond delay="1200"/>
                                      </p:stCondLst>
                                      <p:childTnLst>
                                        <p:set>
                                          <p:cBhvr>
                                            <p:cTn id="23" dur="1" fill="hold">
                                              <p:stCondLst>
                                                <p:cond delay="0"/>
                                              </p:stCondLst>
                                            </p:cTn>
                                            <p:tgtEl>
                                              <p:spTgt spid="5"/>
                                            </p:tgtEl>
                                            <p:attrNameLst>
                                              <p:attrName>style.visibility</p:attrName>
                                            </p:attrNameLst>
                                          </p:cBhvr>
                                          <p:to>
                                            <p:strVal val="visible"/>
                                          </p:to>
                                        </p:set>
                                        <p:anim calcmode="lin" valueType="num" p14:bounceEnd="40000">
                                          <p:cBhvr additive="base">
                                            <p:cTn id="24" dur="500" fill="hold"/>
                                            <p:tgtEl>
                                              <p:spTgt spid="5"/>
                                            </p:tgtEl>
                                            <p:attrNameLst>
                                              <p:attrName>ppt_x</p:attrName>
                                            </p:attrNameLst>
                                          </p:cBhvr>
                                          <p:tavLst>
                                            <p:tav tm="0">
                                              <p:val>
                                                <p:strVal val="1+#ppt_w/2"/>
                                              </p:val>
                                            </p:tav>
                                            <p:tav tm="100000">
                                              <p:val>
                                                <p:strVal val="#ppt_x"/>
                                              </p:val>
                                            </p:tav>
                                          </p:tavLst>
                                        </p:anim>
                                        <p:anim calcmode="lin" valueType="num" p14:bounceEnd="40000">
                                          <p:cBhvr additive="base">
                                            <p:cTn id="25" dur="500" fill="hold"/>
                                            <p:tgtEl>
                                              <p:spTgt spid="5"/>
                                            </p:tgtEl>
                                            <p:attrNameLst>
                                              <p:attrName>ppt_y</p:attrName>
                                            </p:attrNameLst>
                                          </p:cBhvr>
                                          <p:tavLst>
                                            <p:tav tm="0">
                                              <p:val>
                                                <p:strVal val="#ppt_y"/>
                                              </p:val>
                                            </p:tav>
                                            <p:tav tm="100000">
                                              <p:val>
                                                <p:strVal val="#ppt_y"/>
                                              </p:val>
                                            </p:tav>
                                          </p:tavLst>
                                        </p:anim>
                                      </p:childTnLst>
                                    </p:cTn>
                                  </p:par>
                                  <p:par>
                                    <p:cTn id="26" presetID="2" presetClass="entr" presetSubtype="1" fill="hold" grpId="0" nodeType="withEffect" p14:presetBounceEnd="40000">
                                      <p:stCondLst>
                                        <p:cond delay="900"/>
                                      </p:stCondLst>
                                      <p:childTnLst>
                                        <p:set>
                                          <p:cBhvr>
                                            <p:cTn id="27" dur="1" fill="hold">
                                              <p:stCondLst>
                                                <p:cond delay="0"/>
                                              </p:stCondLst>
                                            </p:cTn>
                                            <p:tgtEl>
                                              <p:spTgt spid="11"/>
                                            </p:tgtEl>
                                            <p:attrNameLst>
                                              <p:attrName>style.visibility</p:attrName>
                                            </p:attrNameLst>
                                          </p:cBhvr>
                                          <p:to>
                                            <p:strVal val="visible"/>
                                          </p:to>
                                        </p:set>
                                        <p:anim calcmode="lin" valueType="num" p14:bounceEnd="40000">
                                          <p:cBhvr additive="base">
                                            <p:cTn id="28" dur="500" fill="hold"/>
                                            <p:tgtEl>
                                              <p:spTgt spid="11"/>
                                            </p:tgtEl>
                                            <p:attrNameLst>
                                              <p:attrName>ppt_x</p:attrName>
                                            </p:attrNameLst>
                                          </p:cBhvr>
                                          <p:tavLst>
                                            <p:tav tm="0">
                                              <p:val>
                                                <p:strVal val="#ppt_x"/>
                                              </p:val>
                                            </p:tav>
                                            <p:tav tm="100000">
                                              <p:val>
                                                <p:strVal val="#ppt_x"/>
                                              </p:val>
                                            </p:tav>
                                          </p:tavLst>
                                        </p:anim>
                                        <p:anim calcmode="lin" valueType="num" p14:bounceEnd="40000">
                                          <p:cBhvr additive="base">
                                            <p:cTn id="29" dur="500" fill="hold"/>
                                            <p:tgtEl>
                                              <p:spTgt spid="11"/>
                                            </p:tgtEl>
                                            <p:attrNameLst>
                                              <p:attrName>ppt_y</p:attrName>
                                            </p:attrNameLst>
                                          </p:cBhvr>
                                          <p:tavLst>
                                            <p:tav tm="0">
                                              <p:val>
                                                <p:strVal val="0-#ppt_h/2"/>
                                              </p:val>
                                            </p:tav>
                                            <p:tav tm="100000">
                                              <p:val>
                                                <p:strVal val="#ppt_y"/>
                                              </p:val>
                                            </p:tav>
                                          </p:tavLst>
                                        </p:anim>
                                      </p:childTnLst>
                                    </p:cTn>
                                  </p:par>
                                  <p:par>
                                    <p:cTn id="30" presetID="2" presetClass="entr" presetSubtype="2" fill="hold" nodeType="withEffect" p14:presetBounceEnd="40000">
                                      <p:stCondLst>
                                        <p:cond delay="600"/>
                                      </p:stCondLst>
                                      <p:childTnLst>
                                        <p:set>
                                          <p:cBhvr>
                                            <p:cTn id="31" dur="1" fill="hold">
                                              <p:stCondLst>
                                                <p:cond delay="0"/>
                                              </p:stCondLst>
                                            </p:cTn>
                                            <p:tgtEl>
                                              <p:spTgt spid="8"/>
                                            </p:tgtEl>
                                            <p:attrNameLst>
                                              <p:attrName>style.visibility</p:attrName>
                                            </p:attrNameLst>
                                          </p:cBhvr>
                                          <p:to>
                                            <p:strVal val="visible"/>
                                          </p:to>
                                        </p:set>
                                        <p:anim calcmode="lin" valueType="num" p14:bounceEnd="40000">
                                          <p:cBhvr additive="base">
                                            <p:cTn id="32" dur="500" fill="hold"/>
                                            <p:tgtEl>
                                              <p:spTgt spid="8"/>
                                            </p:tgtEl>
                                            <p:attrNameLst>
                                              <p:attrName>ppt_x</p:attrName>
                                            </p:attrNameLst>
                                          </p:cBhvr>
                                          <p:tavLst>
                                            <p:tav tm="0">
                                              <p:val>
                                                <p:strVal val="1+#ppt_w/2"/>
                                              </p:val>
                                            </p:tav>
                                            <p:tav tm="100000">
                                              <p:val>
                                                <p:strVal val="#ppt_x"/>
                                              </p:val>
                                            </p:tav>
                                          </p:tavLst>
                                        </p:anim>
                                        <p:anim calcmode="lin" valueType="num" p14:bounceEnd="40000">
                                          <p:cBhvr additive="base">
                                            <p:cTn id="33" dur="500" fill="hold"/>
                                            <p:tgtEl>
                                              <p:spTgt spid="8"/>
                                            </p:tgtEl>
                                            <p:attrNameLst>
                                              <p:attrName>ppt_y</p:attrName>
                                            </p:attrNameLst>
                                          </p:cBhvr>
                                          <p:tavLst>
                                            <p:tav tm="0">
                                              <p:val>
                                                <p:strVal val="#ppt_y"/>
                                              </p:val>
                                            </p:tav>
                                            <p:tav tm="100000">
                                              <p:val>
                                                <p:strVal val="#ppt_y"/>
                                              </p:val>
                                            </p:tav>
                                          </p:tavLst>
                                        </p:anim>
                                      </p:childTnLst>
                                    </p:cTn>
                                  </p:par>
                                </p:childTnLst>
                              </p:cTn>
                            </p:par>
                            <p:par>
                              <p:cTn id="34" fill="hold">
                                <p:stCondLst>
                                  <p:cond delay="2200"/>
                                </p:stCondLst>
                                <p:childTnLst>
                                  <p:par>
                                    <p:cTn id="35" presetID="10" presetClass="entr" presetSubtype="0" fill="hold" grpId="0" nodeType="afterEffect">
                                      <p:stCondLst>
                                        <p:cond delay="0"/>
                                      </p:stCondLst>
                                      <p:childTnLst>
                                        <p:set>
                                          <p:cBhvr>
                                            <p:cTn id="36" dur="1" fill="hold">
                                              <p:stCondLst>
                                                <p:cond delay="0"/>
                                              </p:stCondLst>
                                            </p:cTn>
                                            <p:tgtEl>
                                              <p:spTgt spid="27"/>
                                            </p:tgtEl>
                                            <p:attrNameLst>
                                              <p:attrName>style.visibility</p:attrName>
                                            </p:attrNameLst>
                                          </p:cBhvr>
                                          <p:to>
                                            <p:strVal val="visible"/>
                                          </p:to>
                                        </p:set>
                                        <p:animEffect transition="in" filter="fade">
                                          <p:cBhvr>
                                            <p:cTn id="37" dur="500"/>
                                            <p:tgtEl>
                                              <p:spTgt spid="27"/>
                                            </p:tgtEl>
                                          </p:cBhvr>
                                        </p:animEffect>
                                      </p:childTnLst>
                                    </p:cTn>
                                  </p:par>
                                  <p:par>
                                    <p:cTn id="38" presetID="10" presetClass="entr" presetSubtype="0" fill="hold" grpId="0" nodeType="withEffect">
                                      <p:stCondLst>
                                        <p:cond delay="200"/>
                                      </p:stCondLst>
                                      <p:childTnLst>
                                        <p:set>
                                          <p:cBhvr>
                                            <p:cTn id="39" dur="1" fill="hold">
                                              <p:stCondLst>
                                                <p:cond delay="0"/>
                                              </p:stCondLst>
                                            </p:cTn>
                                            <p:tgtEl>
                                              <p:spTgt spid="22"/>
                                            </p:tgtEl>
                                            <p:attrNameLst>
                                              <p:attrName>style.visibility</p:attrName>
                                            </p:attrNameLst>
                                          </p:cBhvr>
                                          <p:to>
                                            <p:strVal val="visible"/>
                                          </p:to>
                                        </p:set>
                                        <p:animEffect transition="in" filter="fade">
                                          <p:cBhvr>
                                            <p:cTn id="40" dur="500"/>
                                            <p:tgtEl>
                                              <p:spTgt spid="22"/>
                                            </p:tgtEl>
                                          </p:cBhvr>
                                        </p:animEffect>
                                      </p:childTnLst>
                                    </p:cTn>
                                  </p:par>
                                  <p:par>
                                    <p:cTn id="41" presetID="10" presetClass="entr" presetSubtype="0" fill="hold" grpId="0" nodeType="withEffect">
                                      <p:stCondLst>
                                        <p:cond delay="400"/>
                                      </p:stCondLst>
                                      <p:childTnLst>
                                        <p:set>
                                          <p:cBhvr>
                                            <p:cTn id="42" dur="1" fill="hold">
                                              <p:stCondLst>
                                                <p:cond delay="0"/>
                                              </p:stCondLst>
                                            </p:cTn>
                                            <p:tgtEl>
                                              <p:spTgt spid="26"/>
                                            </p:tgtEl>
                                            <p:attrNameLst>
                                              <p:attrName>style.visibility</p:attrName>
                                            </p:attrNameLst>
                                          </p:cBhvr>
                                          <p:to>
                                            <p:strVal val="visible"/>
                                          </p:to>
                                        </p:set>
                                        <p:animEffect transition="in" filter="fade">
                                          <p:cBhvr>
                                            <p:cTn id="43" dur="500"/>
                                            <p:tgtEl>
                                              <p:spTgt spid="26"/>
                                            </p:tgtEl>
                                          </p:cBhvr>
                                        </p:animEffect>
                                      </p:childTnLst>
                                    </p:cTn>
                                  </p:par>
                                  <p:par>
                                    <p:cTn id="44" presetID="10" presetClass="entr" presetSubtype="0" fill="hold" grpId="0" nodeType="withEffect">
                                      <p:stCondLst>
                                        <p:cond delay="500"/>
                                      </p:stCondLst>
                                      <p:childTnLst>
                                        <p:set>
                                          <p:cBhvr>
                                            <p:cTn id="45" dur="1" fill="hold">
                                              <p:stCondLst>
                                                <p:cond delay="0"/>
                                              </p:stCondLst>
                                            </p:cTn>
                                            <p:tgtEl>
                                              <p:spTgt spid="23"/>
                                            </p:tgtEl>
                                            <p:attrNameLst>
                                              <p:attrName>style.visibility</p:attrName>
                                            </p:attrNameLst>
                                          </p:cBhvr>
                                          <p:to>
                                            <p:strVal val="visible"/>
                                          </p:to>
                                        </p:set>
                                        <p:animEffect transition="in" filter="fade">
                                          <p:cBhvr>
                                            <p:cTn id="46" dur="500"/>
                                            <p:tgtEl>
                                              <p:spTgt spid="23"/>
                                            </p:tgtEl>
                                          </p:cBhvr>
                                        </p:animEffect>
                                      </p:childTnLst>
                                    </p:cTn>
                                  </p:par>
                                  <p:par>
                                    <p:cTn id="47" presetID="10" presetClass="entr" presetSubtype="0" fill="hold" grpId="0" nodeType="withEffect">
                                      <p:stCondLst>
                                        <p:cond delay="700"/>
                                      </p:stCondLst>
                                      <p:childTnLst>
                                        <p:set>
                                          <p:cBhvr>
                                            <p:cTn id="48" dur="1" fill="hold">
                                              <p:stCondLst>
                                                <p:cond delay="0"/>
                                              </p:stCondLst>
                                            </p:cTn>
                                            <p:tgtEl>
                                              <p:spTgt spid="25"/>
                                            </p:tgtEl>
                                            <p:attrNameLst>
                                              <p:attrName>style.visibility</p:attrName>
                                            </p:attrNameLst>
                                          </p:cBhvr>
                                          <p:to>
                                            <p:strVal val="visible"/>
                                          </p:to>
                                        </p:set>
                                        <p:animEffect transition="in" filter="fade">
                                          <p:cBhvr>
                                            <p:cTn id="49" dur="500"/>
                                            <p:tgtEl>
                                              <p:spTgt spid="25"/>
                                            </p:tgtEl>
                                          </p:cBhvr>
                                        </p:animEffect>
                                      </p:childTnLst>
                                    </p:cTn>
                                  </p:par>
                                  <p:par>
                                    <p:cTn id="50" presetID="10" presetClass="entr" presetSubtype="0" fill="hold" grpId="0" nodeType="withEffect">
                                      <p:stCondLst>
                                        <p:cond delay="900"/>
                                      </p:stCondLst>
                                      <p:childTnLst>
                                        <p:set>
                                          <p:cBhvr>
                                            <p:cTn id="51" dur="1" fill="hold">
                                              <p:stCondLst>
                                                <p:cond delay="0"/>
                                              </p:stCondLst>
                                            </p:cTn>
                                            <p:tgtEl>
                                              <p:spTgt spid="24"/>
                                            </p:tgtEl>
                                            <p:attrNameLst>
                                              <p:attrName>style.visibility</p:attrName>
                                            </p:attrNameLst>
                                          </p:cBhvr>
                                          <p:to>
                                            <p:strVal val="visible"/>
                                          </p:to>
                                        </p:set>
                                        <p:animEffect transition="in" filter="fade">
                                          <p:cBhvr>
                                            <p:cTn id="52" dur="500"/>
                                            <p:tgtEl>
                                              <p:spTgt spid="24"/>
                                            </p:tgtEl>
                                          </p:cBhvr>
                                        </p:animEffect>
                                      </p:childTnLst>
                                    </p:cTn>
                                  </p:par>
                                </p:childTnLst>
                              </p:cTn>
                            </p:par>
                            <p:par>
                              <p:cTn id="53" fill="hold">
                                <p:stCondLst>
                                  <p:cond delay="3600"/>
                                </p:stCondLst>
                                <p:childTnLst>
                                  <p:par>
                                    <p:cTn id="54" presetID="12" presetClass="entr" presetSubtype="8" fill="hold" grpId="0" nodeType="afterEffect">
                                      <p:stCondLst>
                                        <p:cond delay="0"/>
                                      </p:stCondLst>
                                      <p:childTnLst>
                                        <p:set>
                                          <p:cBhvr>
                                            <p:cTn id="55" dur="1" fill="hold">
                                              <p:stCondLst>
                                                <p:cond delay="0"/>
                                              </p:stCondLst>
                                            </p:cTn>
                                            <p:tgtEl>
                                              <p:spTgt spid="28"/>
                                            </p:tgtEl>
                                            <p:attrNameLst>
                                              <p:attrName>style.visibility</p:attrName>
                                            </p:attrNameLst>
                                          </p:cBhvr>
                                          <p:to>
                                            <p:strVal val="visible"/>
                                          </p:to>
                                        </p:set>
                                        <p:anim calcmode="lin" valueType="num">
                                          <p:cBhvr additive="base">
                                            <p:cTn id="56" dur="300"/>
                                            <p:tgtEl>
                                              <p:spTgt spid="28"/>
                                            </p:tgtEl>
                                            <p:attrNameLst>
                                              <p:attrName>ppt_x</p:attrName>
                                            </p:attrNameLst>
                                          </p:cBhvr>
                                          <p:tavLst>
                                            <p:tav tm="0">
                                              <p:val>
                                                <p:strVal val="#ppt_x-#ppt_w*1.125000"/>
                                              </p:val>
                                            </p:tav>
                                            <p:tav tm="100000">
                                              <p:val>
                                                <p:strVal val="#ppt_x"/>
                                              </p:val>
                                            </p:tav>
                                          </p:tavLst>
                                        </p:anim>
                                        <p:animEffect transition="in" filter="wipe(right)">
                                          <p:cBhvr>
                                            <p:cTn id="57" dur="300"/>
                                            <p:tgtEl>
                                              <p:spTgt spid="28"/>
                                            </p:tgtEl>
                                          </p:cBhvr>
                                        </p:animEffect>
                                      </p:childTnLst>
                                    </p:cTn>
                                  </p:par>
                                  <p:par>
                                    <p:cTn id="58" presetID="12" presetClass="entr" presetSubtype="8" fill="hold" grpId="0" nodeType="withEffect">
                                      <p:stCondLst>
                                        <p:cond delay="200"/>
                                      </p:stCondLst>
                                      <p:childTnLst>
                                        <p:set>
                                          <p:cBhvr>
                                            <p:cTn id="59" dur="1" fill="hold">
                                              <p:stCondLst>
                                                <p:cond delay="0"/>
                                              </p:stCondLst>
                                            </p:cTn>
                                            <p:tgtEl>
                                              <p:spTgt spid="29"/>
                                            </p:tgtEl>
                                            <p:attrNameLst>
                                              <p:attrName>style.visibility</p:attrName>
                                            </p:attrNameLst>
                                          </p:cBhvr>
                                          <p:to>
                                            <p:strVal val="visible"/>
                                          </p:to>
                                        </p:set>
                                        <p:anim calcmode="lin" valueType="num">
                                          <p:cBhvr additive="base">
                                            <p:cTn id="60" dur="300"/>
                                            <p:tgtEl>
                                              <p:spTgt spid="29"/>
                                            </p:tgtEl>
                                            <p:attrNameLst>
                                              <p:attrName>ppt_x</p:attrName>
                                            </p:attrNameLst>
                                          </p:cBhvr>
                                          <p:tavLst>
                                            <p:tav tm="0">
                                              <p:val>
                                                <p:strVal val="#ppt_x-#ppt_w*1.125000"/>
                                              </p:val>
                                            </p:tav>
                                            <p:tav tm="100000">
                                              <p:val>
                                                <p:strVal val="#ppt_x"/>
                                              </p:val>
                                            </p:tav>
                                          </p:tavLst>
                                        </p:anim>
                                        <p:animEffect transition="in" filter="wipe(right)">
                                          <p:cBhvr>
                                            <p:cTn id="61" dur="300"/>
                                            <p:tgtEl>
                                              <p:spTgt spid="29"/>
                                            </p:tgtEl>
                                          </p:cBhvr>
                                        </p:animEffect>
                                      </p:childTnLst>
                                    </p:cTn>
                                  </p:par>
                                  <p:par>
                                    <p:cTn id="62" presetID="12" presetClass="entr" presetSubtype="8" fill="hold" grpId="0" nodeType="withEffect">
                                      <p:stCondLst>
                                        <p:cond delay="200"/>
                                      </p:stCondLst>
                                      <p:childTnLst>
                                        <p:set>
                                          <p:cBhvr>
                                            <p:cTn id="63" dur="1" fill="hold">
                                              <p:stCondLst>
                                                <p:cond delay="0"/>
                                              </p:stCondLst>
                                            </p:cTn>
                                            <p:tgtEl>
                                              <p:spTgt spid="30"/>
                                            </p:tgtEl>
                                            <p:attrNameLst>
                                              <p:attrName>style.visibility</p:attrName>
                                            </p:attrNameLst>
                                          </p:cBhvr>
                                          <p:to>
                                            <p:strVal val="visible"/>
                                          </p:to>
                                        </p:set>
                                        <p:anim calcmode="lin" valueType="num">
                                          <p:cBhvr additive="base">
                                            <p:cTn id="64" dur="300"/>
                                            <p:tgtEl>
                                              <p:spTgt spid="30"/>
                                            </p:tgtEl>
                                            <p:attrNameLst>
                                              <p:attrName>ppt_x</p:attrName>
                                            </p:attrNameLst>
                                          </p:cBhvr>
                                          <p:tavLst>
                                            <p:tav tm="0">
                                              <p:val>
                                                <p:strVal val="#ppt_x-#ppt_w*1.125000"/>
                                              </p:val>
                                            </p:tav>
                                            <p:tav tm="100000">
                                              <p:val>
                                                <p:strVal val="#ppt_x"/>
                                              </p:val>
                                            </p:tav>
                                          </p:tavLst>
                                        </p:anim>
                                        <p:animEffect transition="in" filter="wipe(right)">
                                          <p:cBhvr>
                                            <p:cTn id="65" dur="300"/>
                                            <p:tgtEl>
                                              <p:spTgt spid="30"/>
                                            </p:tgtEl>
                                          </p:cBhvr>
                                        </p:animEffect>
                                      </p:childTnLst>
                                    </p:cTn>
                                  </p:par>
                                  <p:par>
                                    <p:cTn id="66" presetID="12" presetClass="entr" presetSubtype="8" fill="hold" grpId="0" nodeType="withEffect">
                                      <p:stCondLst>
                                        <p:cond delay="200"/>
                                      </p:stCondLst>
                                      <p:childTnLst>
                                        <p:set>
                                          <p:cBhvr>
                                            <p:cTn id="67" dur="1" fill="hold">
                                              <p:stCondLst>
                                                <p:cond delay="0"/>
                                              </p:stCondLst>
                                            </p:cTn>
                                            <p:tgtEl>
                                              <p:spTgt spid="31"/>
                                            </p:tgtEl>
                                            <p:attrNameLst>
                                              <p:attrName>style.visibility</p:attrName>
                                            </p:attrNameLst>
                                          </p:cBhvr>
                                          <p:to>
                                            <p:strVal val="visible"/>
                                          </p:to>
                                        </p:set>
                                        <p:anim calcmode="lin" valueType="num">
                                          <p:cBhvr additive="base">
                                            <p:cTn id="68" dur="300"/>
                                            <p:tgtEl>
                                              <p:spTgt spid="31"/>
                                            </p:tgtEl>
                                            <p:attrNameLst>
                                              <p:attrName>ppt_x</p:attrName>
                                            </p:attrNameLst>
                                          </p:cBhvr>
                                          <p:tavLst>
                                            <p:tav tm="0">
                                              <p:val>
                                                <p:strVal val="#ppt_x-#ppt_w*1.125000"/>
                                              </p:val>
                                            </p:tav>
                                            <p:tav tm="100000">
                                              <p:val>
                                                <p:strVal val="#ppt_x"/>
                                              </p:val>
                                            </p:tav>
                                          </p:tavLst>
                                        </p:anim>
                                        <p:animEffect transition="in" filter="wipe(right)">
                                          <p:cBhvr>
                                            <p:cTn id="69" dur="300"/>
                                            <p:tgtEl>
                                              <p:spTgt spid="31"/>
                                            </p:tgtEl>
                                          </p:cBhvr>
                                        </p:animEffect>
                                      </p:childTnLst>
                                    </p:cTn>
                                  </p:par>
                                  <p:par>
                                    <p:cTn id="70" presetID="12" presetClass="entr" presetSubtype="8" fill="hold" grpId="0" nodeType="withEffect">
                                      <p:stCondLst>
                                        <p:cond delay="200"/>
                                      </p:stCondLst>
                                      <p:childTnLst>
                                        <p:set>
                                          <p:cBhvr>
                                            <p:cTn id="71" dur="1" fill="hold">
                                              <p:stCondLst>
                                                <p:cond delay="0"/>
                                              </p:stCondLst>
                                            </p:cTn>
                                            <p:tgtEl>
                                              <p:spTgt spid="32"/>
                                            </p:tgtEl>
                                            <p:attrNameLst>
                                              <p:attrName>style.visibility</p:attrName>
                                            </p:attrNameLst>
                                          </p:cBhvr>
                                          <p:to>
                                            <p:strVal val="visible"/>
                                          </p:to>
                                        </p:set>
                                        <p:anim calcmode="lin" valueType="num">
                                          <p:cBhvr additive="base">
                                            <p:cTn id="72" dur="300"/>
                                            <p:tgtEl>
                                              <p:spTgt spid="32"/>
                                            </p:tgtEl>
                                            <p:attrNameLst>
                                              <p:attrName>ppt_x</p:attrName>
                                            </p:attrNameLst>
                                          </p:cBhvr>
                                          <p:tavLst>
                                            <p:tav tm="0">
                                              <p:val>
                                                <p:strVal val="#ppt_x-#ppt_w*1.125000"/>
                                              </p:val>
                                            </p:tav>
                                            <p:tav tm="100000">
                                              <p:val>
                                                <p:strVal val="#ppt_x"/>
                                              </p:val>
                                            </p:tav>
                                          </p:tavLst>
                                        </p:anim>
                                        <p:animEffect transition="in" filter="wipe(right)">
                                          <p:cBhvr>
                                            <p:cTn id="73" dur="300"/>
                                            <p:tgtEl>
                                              <p:spTgt spid="32"/>
                                            </p:tgtEl>
                                          </p:cBhvr>
                                        </p:animEffect>
                                      </p:childTnLst>
                                    </p:cTn>
                                  </p:par>
                                  <p:par>
                                    <p:cTn id="74" presetID="12" presetClass="entr" presetSubtype="8" fill="hold" grpId="0" nodeType="withEffect">
                                      <p:stCondLst>
                                        <p:cond delay="200"/>
                                      </p:stCondLst>
                                      <p:childTnLst>
                                        <p:set>
                                          <p:cBhvr>
                                            <p:cTn id="75" dur="1" fill="hold">
                                              <p:stCondLst>
                                                <p:cond delay="0"/>
                                              </p:stCondLst>
                                            </p:cTn>
                                            <p:tgtEl>
                                              <p:spTgt spid="33"/>
                                            </p:tgtEl>
                                            <p:attrNameLst>
                                              <p:attrName>style.visibility</p:attrName>
                                            </p:attrNameLst>
                                          </p:cBhvr>
                                          <p:to>
                                            <p:strVal val="visible"/>
                                          </p:to>
                                        </p:set>
                                        <p:anim calcmode="lin" valueType="num">
                                          <p:cBhvr additive="base">
                                            <p:cTn id="76" dur="300"/>
                                            <p:tgtEl>
                                              <p:spTgt spid="33"/>
                                            </p:tgtEl>
                                            <p:attrNameLst>
                                              <p:attrName>ppt_x</p:attrName>
                                            </p:attrNameLst>
                                          </p:cBhvr>
                                          <p:tavLst>
                                            <p:tav tm="0">
                                              <p:val>
                                                <p:strVal val="#ppt_x-#ppt_w*1.125000"/>
                                              </p:val>
                                            </p:tav>
                                            <p:tav tm="100000">
                                              <p:val>
                                                <p:strVal val="#ppt_x"/>
                                              </p:val>
                                            </p:tav>
                                          </p:tavLst>
                                        </p:anim>
                                        <p:animEffect transition="in" filter="wipe(right)">
                                          <p:cBhvr>
                                            <p:cTn id="77" dur="300"/>
                                            <p:tgtEl>
                                              <p:spTgt spid="33"/>
                                            </p:tgtEl>
                                          </p:cBhvr>
                                        </p:animEffect>
                                      </p:childTnLst>
                                    </p:cTn>
                                  </p:par>
                                </p:childTnLst>
                              </p:cTn>
                            </p:par>
                          </p:childTnLst>
                        </p:cTn>
                      </p:par>
                      <p:par>
                        <p:cTn id="78" fill="hold">
                          <p:stCondLst>
                            <p:cond delay="indefinite"/>
                          </p:stCondLst>
                          <p:childTnLst>
                            <p:par>
                              <p:cTn id="79" fill="hold">
                                <p:stCondLst>
                                  <p:cond delay="0"/>
                                </p:stCondLst>
                                <p:childTnLst>
                                  <p:par>
                                    <p:cTn id="80" presetID="22" presetClass="entr" presetSubtype="4" fill="hold" grpId="0" nodeType="clickEffect">
                                      <p:stCondLst>
                                        <p:cond delay="0"/>
                                      </p:stCondLst>
                                      <p:childTnLst>
                                        <p:set>
                                          <p:cBhvr>
                                            <p:cTn id="81" dur="1" fill="hold">
                                              <p:stCondLst>
                                                <p:cond delay="0"/>
                                              </p:stCondLst>
                                            </p:cTn>
                                            <p:tgtEl>
                                              <p:spTgt spid="36"/>
                                            </p:tgtEl>
                                            <p:attrNameLst>
                                              <p:attrName>style.visibility</p:attrName>
                                            </p:attrNameLst>
                                          </p:cBhvr>
                                          <p:to>
                                            <p:strVal val="visible"/>
                                          </p:to>
                                        </p:set>
                                        <p:animEffect transition="in" filter="wipe(down)">
                                          <p:cBhvr>
                                            <p:cTn id="82" dur="75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1" grpId="0" animBg="1"/>
          <p:bldP spid="15" grpId="0" animBg="1"/>
          <p:bldP spid="22" grpId="0"/>
          <p:bldP spid="23" grpId="0"/>
          <p:bldP spid="24" grpId="0"/>
          <p:bldP spid="25" grpId="0"/>
          <p:bldP spid="26" grpId="0"/>
          <p:bldP spid="27" grpId="0"/>
          <p:bldP spid="28" grpId="0"/>
          <p:bldP spid="29" grpId="0"/>
          <p:bldP spid="30" grpId="0"/>
          <p:bldP spid="31" grpId="0"/>
          <p:bldP spid="32" grpId="0"/>
          <p:bldP spid="33" grpId="0"/>
          <p:bldP spid="36"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ppt_x"/>
                                              </p:val>
                                            </p:tav>
                                            <p:tav tm="100000">
                                              <p:val>
                                                <p:strVal val="#ppt_x"/>
                                              </p:val>
                                            </p:tav>
                                          </p:tavLst>
                                        </p:anim>
                                        <p:anim calcmode="lin" valueType="num">
                                          <p:cBhvr additive="base">
                                            <p:cTn id="8" dur="500" fill="hold"/>
                                            <p:tgtEl>
                                              <p:spTgt spid="16"/>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1" fill="hold" grpId="0" nodeType="afterEffect">
                                      <p:stCondLst>
                                        <p:cond delay="0"/>
                                      </p:stCondLst>
                                      <p:childTnLst>
                                        <p:set>
                                          <p:cBhvr>
                                            <p:cTn id="11" dur="1" fill="hold">
                                              <p:stCondLst>
                                                <p:cond delay="0"/>
                                              </p:stCondLst>
                                            </p:cTn>
                                            <p:tgtEl>
                                              <p:spTgt spid="15"/>
                                            </p:tgtEl>
                                            <p:attrNameLst>
                                              <p:attrName>style.visibility</p:attrName>
                                            </p:attrNameLst>
                                          </p:cBhvr>
                                          <p:to>
                                            <p:strVal val="visible"/>
                                          </p:to>
                                        </p:set>
                                        <p:anim calcmode="lin" valueType="num">
                                          <p:cBhvr additive="base">
                                            <p:cTn id="12" dur="500" fill="hold"/>
                                            <p:tgtEl>
                                              <p:spTgt spid="15"/>
                                            </p:tgtEl>
                                            <p:attrNameLst>
                                              <p:attrName>ppt_x</p:attrName>
                                            </p:attrNameLst>
                                          </p:cBhvr>
                                          <p:tavLst>
                                            <p:tav tm="0">
                                              <p:val>
                                                <p:strVal val="#ppt_x"/>
                                              </p:val>
                                            </p:tav>
                                            <p:tav tm="100000">
                                              <p:val>
                                                <p:strVal val="#ppt_x"/>
                                              </p:val>
                                            </p:tav>
                                          </p:tavLst>
                                        </p:anim>
                                        <p:anim calcmode="lin" valueType="num">
                                          <p:cBhvr additive="base">
                                            <p:cTn id="13" dur="500" fill="hold"/>
                                            <p:tgtEl>
                                              <p:spTgt spid="15"/>
                                            </p:tgtEl>
                                            <p:attrNameLst>
                                              <p:attrName>ppt_y</p:attrName>
                                            </p:attrNameLst>
                                          </p:cBhvr>
                                          <p:tavLst>
                                            <p:tav tm="0">
                                              <p:val>
                                                <p:strVal val="0-#ppt_h/2"/>
                                              </p:val>
                                            </p:tav>
                                            <p:tav tm="100000">
                                              <p:val>
                                                <p:strVal val="#ppt_y"/>
                                              </p:val>
                                            </p:tav>
                                          </p:tavLst>
                                        </p:anim>
                                      </p:childTnLst>
                                    </p:cTn>
                                  </p:par>
                                  <p:par>
                                    <p:cTn id="14" presetID="2" presetClass="entr" presetSubtype="1" fill="hold" grpId="0" nodeType="withEffect">
                                      <p:stCondLst>
                                        <p:cond delay="400"/>
                                      </p:stCondLst>
                                      <p:childTnLst>
                                        <p:set>
                                          <p:cBhvr>
                                            <p:cTn id="15" dur="1" fill="hold">
                                              <p:stCondLst>
                                                <p:cond delay="0"/>
                                              </p:stCondLst>
                                            </p:cTn>
                                            <p:tgtEl>
                                              <p:spTgt spid="4"/>
                                            </p:tgtEl>
                                            <p:attrNameLst>
                                              <p:attrName>style.visibility</p:attrName>
                                            </p:attrNameLst>
                                          </p:cBhvr>
                                          <p:to>
                                            <p:strVal val="visible"/>
                                          </p:to>
                                        </p:set>
                                        <p:anim calcmode="lin" valueType="num">
                                          <p:cBhvr additive="base">
                                            <p:cTn id="16" dur="500" fill="hold"/>
                                            <p:tgtEl>
                                              <p:spTgt spid="4"/>
                                            </p:tgtEl>
                                            <p:attrNameLst>
                                              <p:attrName>ppt_x</p:attrName>
                                            </p:attrNameLst>
                                          </p:cBhvr>
                                          <p:tavLst>
                                            <p:tav tm="0">
                                              <p:val>
                                                <p:strVal val="#ppt_x"/>
                                              </p:val>
                                            </p:tav>
                                            <p:tav tm="100000">
                                              <p:val>
                                                <p:strVal val="#ppt_x"/>
                                              </p:val>
                                            </p:tav>
                                          </p:tavLst>
                                        </p:anim>
                                        <p:anim calcmode="lin" valueType="num">
                                          <p:cBhvr additive="base">
                                            <p:cTn id="17" dur="500" fill="hold"/>
                                            <p:tgtEl>
                                              <p:spTgt spid="4"/>
                                            </p:tgtEl>
                                            <p:attrNameLst>
                                              <p:attrName>ppt_y</p:attrName>
                                            </p:attrNameLst>
                                          </p:cBhvr>
                                          <p:tavLst>
                                            <p:tav tm="0">
                                              <p:val>
                                                <p:strVal val="0-#ppt_h/2"/>
                                              </p:val>
                                            </p:tav>
                                            <p:tav tm="100000">
                                              <p:val>
                                                <p:strVal val="#ppt_y"/>
                                              </p:val>
                                            </p:tav>
                                          </p:tavLst>
                                        </p:anim>
                                      </p:childTnLst>
                                    </p:cTn>
                                  </p:par>
                                  <p:par>
                                    <p:cTn id="18" presetID="2" presetClass="entr" presetSubtype="2" fill="hold" nodeType="withEffect">
                                      <p:stCondLst>
                                        <p:cond delay="200"/>
                                      </p:stCondLst>
                                      <p:childTnLst>
                                        <p:set>
                                          <p:cBhvr>
                                            <p:cTn id="19" dur="1" fill="hold">
                                              <p:stCondLst>
                                                <p:cond delay="0"/>
                                              </p:stCondLst>
                                            </p:cTn>
                                            <p:tgtEl>
                                              <p:spTgt spid="12"/>
                                            </p:tgtEl>
                                            <p:attrNameLst>
                                              <p:attrName>style.visibility</p:attrName>
                                            </p:attrNameLst>
                                          </p:cBhvr>
                                          <p:to>
                                            <p:strVal val="visible"/>
                                          </p:to>
                                        </p:set>
                                        <p:anim calcmode="lin" valueType="num">
                                          <p:cBhvr additive="base">
                                            <p:cTn id="20" dur="500" fill="hold"/>
                                            <p:tgtEl>
                                              <p:spTgt spid="12"/>
                                            </p:tgtEl>
                                            <p:attrNameLst>
                                              <p:attrName>ppt_x</p:attrName>
                                            </p:attrNameLst>
                                          </p:cBhvr>
                                          <p:tavLst>
                                            <p:tav tm="0">
                                              <p:val>
                                                <p:strVal val="1+#ppt_w/2"/>
                                              </p:val>
                                            </p:tav>
                                            <p:tav tm="100000">
                                              <p:val>
                                                <p:strVal val="#ppt_x"/>
                                              </p:val>
                                            </p:tav>
                                          </p:tavLst>
                                        </p:anim>
                                        <p:anim calcmode="lin" valueType="num">
                                          <p:cBhvr additive="base">
                                            <p:cTn id="21" dur="500" fill="hold"/>
                                            <p:tgtEl>
                                              <p:spTgt spid="12"/>
                                            </p:tgtEl>
                                            <p:attrNameLst>
                                              <p:attrName>ppt_y</p:attrName>
                                            </p:attrNameLst>
                                          </p:cBhvr>
                                          <p:tavLst>
                                            <p:tav tm="0">
                                              <p:val>
                                                <p:strVal val="#ppt_y"/>
                                              </p:val>
                                            </p:tav>
                                            <p:tav tm="100000">
                                              <p:val>
                                                <p:strVal val="#ppt_y"/>
                                              </p:val>
                                            </p:tav>
                                          </p:tavLst>
                                        </p:anim>
                                      </p:childTnLst>
                                    </p:cTn>
                                  </p:par>
                                  <p:par>
                                    <p:cTn id="22" presetID="2" presetClass="entr" presetSubtype="2" fill="hold" nodeType="withEffect">
                                      <p:stCondLst>
                                        <p:cond delay="1200"/>
                                      </p:stCondLst>
                                      <p:childTnLst>
                                        <p:set>
                                          <p:cBhvr>
                                            <p:cTn id="23" dur="1" fill="hold">
                                              <p:stCondLst>
                                                <p:cond delay="0"/>
                                              </p:stCondLst>
                                            </p:cTn>
                                            <p:tgtEl>
                                              <p:spTgt spid="5"/>
                                            </p:tgtEl>
                                            <p:attrNameLst>
                                              <p:attrName>style.visibility</p:attrName>
                                            </p:attrNameLst>
                                          </p:cBhvr>
                                          <p:to>
                                            <p:strVal val="visible"/>
                                          </p:to>
                                        </p:set>
                                        <p:anim calcmode="lin" valueType="num">
                                          <p:cBhvr additive="base">
                                            <p:cTn id="24" dur="500" fill="hold"/>
                                            <p:tgtEl>
                                              <p:spTgt spid="5"/>
                                            </p:tgtEl>
                                            <p:attrNameLst>
                                              <p:attrName>ppt_x</p:attrName>
                                            </p:attrNameLst>
                                          </p:cBhvr>
                                          <p:tavLst>
                                            <p:tav tm="0">
                                              <p:val>
                                                <p:strVal val="1+#ppt_w/2"/>
                                              </p:val>
                                            </p:tav>
                                            <p:tav tm="100000">
                                              <p:val>
                                                <p:strVal val="#ppt_x"/>
                                              </p:val>
                                            </p:tav>
                                          </p:tavLst>
                                        </p:anim>
                                        <p:anim calcmode="lin" valueType="num">
                                          <p:cBhvr additive="base">
                                            <p:cTn id="25" dur="500" fill="hold"/>
                                            <p:tgtEl>
                                              <p:spTgt spid="5"/>
                                            </p:tgtEl>
                                            <p:attrNameLst>
                                              <p:attrName>ppt_y</p:attrName>
                                            </p:attrNameLst>
                                          </p:cBhvr>
                                          <p:tavLst>
                                            <p:tav tm="0">
                                              <p:val>
                                                <p:strVal val="#ppt_y"/>
                                              </p:val>
                                            </p:tav>
                                            <p:tav tm="100000">
                                              <p:val>
                                                <p:strVal val="#ppt_y"/>
                                              </p:val>
                                            </p:tav>
                                          </p:tavLst>
                                        </p:anim>
                                      </p:childTnLst>
                                    </p:cTn>
                                  </p:par>
                                  <p:par>
                                    <p:cTn id="26" presetID="2" presetClass="entr" presetSubtype="1" fill="hold" grpId="0" nodeType="withEffect">
                                      <p:stCondLst>
                                        <p:cond delay="900"/>
                                      </p:stCondLst>
                                      <p:childTnLst>
                                        <p:set>
                                          <p:cBhvr>
                                            <p:cTn id="27" dur="1" fill="hold">
                                              <p:stCondLst>
                                                <p:cond delay="0"/>
                                              </p:stCondLst>
                                            </p:cTn>
                                            <p:tgtEl>
                                              <p:spTgt spid="11"/>
                                            </p:tgtEl>
                                            <p:attrNameLst>
                                              <p:attrName>style.visibility</p:attrName>
                                            </p:attrNameLst>
                                          </p:cBhvr>
                                          <p:to>
                                            <p:strVal val="visible"/>
                                          </p:to>
                                        </p:set>
                                        <p:anim calcmode="lin" valueType="num">
                                          <p:cBhvr additive="base">
                                            <p:cTn id="28" dur="500" fill="hold"/>
                                            <p:tgtEl>
                                              <p:spTgt spid="11"/>
                                            </p:tgtEl>
                                            <p:attrNameLst>
                                              <p:attrName>ppt_x</p:attrName>
                                            </p:attrNameLst>
                                          </p:cBhvr>
                                          <p:tavLst>
                                            <p:tav tm="0">
                                              <p:val>
                                                <p:strVal val="#ppt_x"/>
                                              </p:val>
                                            </p:tav>
                                            <p:tav tm="100000">
                                              <p:val>
                                                <p:strVal val="#ppt_x"/>
                                              </p:val>
                                            </p:tav>
                                          </p:tavLst>
                                        </p:anim>
                                        <p:anim calcmode="lin" valueType="num">
                                          <p:cBhvr additive="base">
                                            <p:cTn id="29" dur="500" fill="hold"/>
                                            <p:tgtEl>
                                              <p:spTgt spid="11"/>
                                            </p:tgtEl>
                                            <p:attrNameLst>
                                              <p:attrName>ppt_y</p:attrName>
                                            </p:attrNameLst>
                                          </p:cBhvr>
                                          <p:tavLst>
                                            <p:tav tm="0">
                                              <p:val>
                                                <p:strVal val="0-#ppt_h/2"/>
                                              </p:val>
                                            </p:tav>
                                            <p:tav tm="100000">
                                              <p:val>
                                                <p:strVal val="#ppt_y"/>
                                              </p:val>
                                            </p:tav>
                                          </p:tavLst>
                                        </p:anim>
                                      </p:childTnLst>
                                    </p:cTn>
                                  </p:par>
                                  <p:par>
                                    <p:cTn id="30" presetID="2" presetClass="entr" presetSubtype="2" fill="hold" nodeType="withEffect">
                                      <p:stCondLst>
                                        <p:cond delay="600"/>
                                      </p:stCondLst>
                                      <p:childTnLst>
                                        <p:set>
                                          <p:cBhvr>
                                            <p:cTn id="31" dur="1" fill="hold">
                                              <p:stCondLst>
                                                <p:cond delay="0"/>
                                              </p:stCondLst>
                                            </p:cTn>
                                            <p:tgtEl>
                                              <p:spTgt spid="8"/>
                                            </p:tgtEl>
                                            <p:attrNameLst>
                                              <p:attrName>style.visibility</p:attrName>
                                            </p:attrNameLst>
                                          </p:cBhvr>
                                          <p:to>
                                            <p:strVal val="visible"/>
                                          </p:to>
                                        </p:set>
                                        <p:anim calcmode="lin" valueType="num">
                                          <p:cBhvr additive="base">
                                            <p:cTn id="32" dur="500" fill="hold"/>
                                            <p:tgtEl>
                                              <p:spTgt spid="8"/>
                                            </p:tgtEl>
                                            <p:attrNameLst>
                                              <p:attrName>ppt_x</p:attrName>
                                            </p:attrNameLst>
                                          </p:cBhvr>
                                          <p:tavLst>
                                            <p:tav tm="0">
                                              <p:val>
                                                <p:strVal val="1+#ppt_w/2"/>
                                              </p:val>
                                            </p:tav>
                                            <p:tav tm="100000">
                                              <p:val>
                                                <p:strVal val="#ppt_x"/>
                                              </p:val>
                                            </p:tav>
                                          </p:tavLst>
                                        </p:anim>
                                        <p:anim calcmode="lin" valueType="num">
                                          <p:cBhvr additive="base">
                                            <p:cTn id="33" dur="500" fill="hold"/>
                                            <p:tgtEl>
                                              <p:spTgt spid="8"/>
                                            </p:tgtEl>
                                            <p:attrNameLst>
                                              <p:attrName>ppt_y</p:attrName>
                                            </p:attrNameLst>
                                          </p:cBhvr>
                                          <p:tavLst>
                                            <p:tav tm="0">
                                              <p:val>
                                                <p:strVal val="#ppt_y"/>
                                              </p:val>
                                            </p:tav>
                                            <p:tav tm="100000">
                                              <p:val>
                                                <p:strVal val="#ppt_y"/>
                                              </p:val>
                                            </p:tav>
                                          </p:tavLst>
                                        </p:anim>
                                      </p:childTnLst>
                                    </p:cTn>
                                  </p:par>
                                </p:childTnLst>
                              </p:cTn>
                            </p:par>
                            <p:par>
                              <p:cTn id="34" fill="hold">
                                <p:stCondLst>
                                  <p:cond delay="2200"/>
                                </p:stCondLst>
                                <p:childTnLst>
                                  <p:par>
                                    <p:cTn id="35" presetID="10" presetClass="entr" presetSubtype="0" fill="hold" grpId="0" nodeType="afterEffect">
                                      <p:stCondLst>
                                        <p:cond delay="0"/>
                                      </p:stCondLst>
                                      <p:childTnLst>
                                        <p:set>
                                          <p:cBhvr>
                                            <p:cTn id="36" dur="1" fill="hold">
                                              <p:stCondLst>
                                                <p:cond delay="0"/>
                                              </p:stCondLst>
                                            </p:cTn>
                                            <p:tgtEl>
                                              <p:spTgt spid="27"/>
                                            </p:tgtEl>
                                            <p:attrNameLst>
                                              <p:attrName>style.visibility</p:attrName>
                                            </p:attrNameLst>
                                          </p:cBhvr>
                                          <p:to>
                                            <p:strVal val="visible"/>
                                          </p:to>
                                        </p:set>
                                        <p:animEffect transition="in" filter="fade">
                                          <p:cBhvr>
                                            <p:cTn id="37" dur="500"/>
                                            <p:tgtEl>
                                              <p:spTgt spid="27"/>
                                            </p:tgtEl>
                                          </p:cBhvr>
                                        </p:animEffect>
                                      </p:childTnLst>
                                    </p:cTn>
                                  </p:par>
                                  <p:par>
                                    <p:cTn id="38" presetID="10" presetClass="entr" presetSubtype="0" fill="hold" grpId="0" nodeType="withEffect">
                                      <p:stCondLst>
                                        <p:cond delay="200"/>
                                      </p:stCondLst>
                                      <p:childTnLst>
                                        <p:set>
                                          <p:cBhvr>
                                            <p:cTn id="39" dur="1" fill="hold">
                                              <p:stCondLst>
                                                <p:cond delay="0"/>
                                              </p:stCondLst>
                                            </p:cTn>
                                            <p:tgtEl>
                                              <p:spTgt spid="22"/>
                                            </p:tgtEl>
                                            <p:attrNameLst>
                                              <p:attrName>style.visibility</p:attrName>
                                            </p:attrNameLst>
                                          </p:cBhvr>
                                          <p:to>
                                            <p:strVal val="visible"/>
                                          </p:to>
                                        </p:set>
                                        <p:animEffect transition="in" filter="fade">
                                          <p:cBhvr>
                                            <p:cTn id="40" dur="500"/>
                                            <p:tgtEl>
                                              <p:spTgt spid="22"/>
                                            </p:tgtEl>
                                          </p:cBhvr>
                                        </p:animEffect>
                                      </p:childTnLst>
                                    </p:cTn>
                                  </p:par>
                                  <p:par>
                                    <p:cTn id="41" presetID="10" presetClass="entr" presetSubtype="0" fill="hold" grpId="0" nodeType="withEffect">
                                      <p:stCondLst>
                                        <p:cond delay="400"/>
                                      </p:stCondLst>
                                      <p:childTnLst>
                                        <p:set>
                                          <p:cBhvr>
                                            <p:cTn id="42" dur="1" fill="hold">
                                              <p:stCondLst>
                                                <p:cond delay="0"/>
                                              </p:stCondLst>
                                            </p:cTn>
                                            <p:tgtEl>
                                              <p:spTgt spid="26"/>
                                            </p:tgtEl>
                                            <p:attrNameLst>
                                              <p:attrName>style.visibility</p:attrName>
                                            </p:attrNameLst>
                                          </p:cBhvr>
                                          <p:to>
                                            <p:strVal val="visible"/>
                                          </p:to>
                                        </p:set>
                                        <p:animEffect transition="in" filter="fade">
                                          <p:cBhvr>
                                            <p:cTn id="43" dur="500"/>
                                            <p:tgtEl>
                                              <p:spTgt spid="26"/>
                                            </p:tgtEl>
                                          </p:cBhvr>
                                        </p:animEffect>
                                      </p:childTnLst>
                                    </p:cTn>
                                  </p:par>
                                  <p:par>
                                    <p:cTn id="44" presetID="10" presetClass="entr" presetSubtype="0" fill="hold" grpId="0" nodeType="withEffect">
                                      <p:stCondLst>
                                        <p:cond delay="500"/>
                                      </p:stCondLst>
                                      <p:childTnLst>
                                        <p:set>
                                          <p:cBhvr>
                                            <p:cTn id="45" dur="1" fill="hold">
                                              <p:stCondLst>
                                                <p:cond delay="0"/>
                                              </p:stCondLst>
                                            </p:cTn>
                                            <p:tgtEl>
                                              <p:spTgt spid="23"/>
                                            </p:tgtEl>
                                            <p:attrNameLst>
                                              <p:attrName>style.visibility</p:attrName>
                                            </p:attrNameLst>
                                          </p:cBhvr>
                                          <p:to>
                                            <p:strVal val="visible"/>
                                          </p:to>
                                        </p:set>
                                        <p:animEffect transition="in" filter="fade">
                                          <p:cBhvr>
                                            <p:cTn id="46" dur="500"/>
                                            <p:tgtEl>
                                              <p:spTgt spid="23"/>
                                            </p:tgtEl>
                                          </p:cBhvr>
                                        </p:animEffect>
                                      </p:childTnLst>
                                    </p:cTn>
                                  </p:par>
                                  <p:par>
                                    <p:cTn id="47" presetID="10" presetClass="entr" presetSubtype="0" fill="hold" grpId="0" nodeType="withEffect">
                                      <p:stCondLst>
                                        <p:cond delay="700"/>
                                      </p:stCondLst>
                                      <p:childTnLst>
                                        <p:set>
                                          <p:cBhvr>
                                            <p:cTn id="48" dur="1" fill="hold">
                                              <p:stCondLst>
                                                <p:cond delay="0"/>
                                              </p:stCondLst>
                                            </p:cTn>
                                            <p:tgtEl>
                                              <p:spTgt spid="25"/>
                                            </p:tgtEl>
                                            <p:attrNameLst>
                                              <p:attrName>style.visibility</p:attrName>
                                            </p:attrNameLst>
                                          </p:cBhvr>
                                          <p:to>
                                            <p:strVal val="visible"/>
                                          </p:to>
                                        </p:set>
                                        <p:animEffect transition="in" filter="fade">
                                          <p:cBhvr>
                                            <p:cTn id="49" dur="500"/>
                                            <p:tgtEl>
                                              <p:spTgt spid="25"/>
                                            </p:tgtEl>
                                          </p:cBhvr>
                                        </p:animEffect>
                                      </p:childTnLst>
                                    </p:cTn>
                                  </p:par>
                                  <p:par>
                                    <p:cTn id="50" presetID="10" presetClass="entr" presetSubtype="0" fill="hold" grpId="0" nodeType="withEffect">
                                      <p:stCondLst>
                                        <p:cond delay="900"/>
                                      </p:stCondLst>
                                      <p:childTnLst>
                                        <p:set>
                                          <p:cBhvr>
                                            <p:cTn id="51" dur="1" fill="hold">
                                              <p:stCondLst>
                                                <p:cond delay="0"/>
                                              </p:stCondLst>
                                            </p:cTn>
                                            <p:tgtEl>
                                              <p:spTgt spid="24"/>
                                            </p:tgtEl>
                                            <p:attrNameLst>
                                              <p:attrName>style.visibility</p:attrName>
                                            </p:attrNameLst>
                                          </p:cBhvr>
                                          <p:to>
                                            <p:strVal val="visible"/>
                                          </p:to>
                                        </p:set>
                                        <p:animEffect transition="in" filter="fade">
                                          <p:cBhvr>
                                            <p:cTn id="52" dur="500"/>
                                            <p:tgtEl>
                                              <p:spTgt spid="24"/>
                                            </p:tgtEl>
                                          </p:cBhvr>
                                        </p:animEffect>
                                      </p:childTnLst>
                                    </p:cTn>
                                  </p:par>
                                </p:childTnLst>
                              </p:cTn>
                            </p:par>
                            <p:par>
                              <p:cTn id="53" fill="hold">
                                <p:stCondLst>
                                  <p:cond delay="3600"/>
                                </p:stCondLst>
                                <p:childTnLst>
                                  <p:par>
                                    <p:cTn id="54" presetID="12" presetClass="entr" presetSubtype="8" fill="hold" grpId="0" nodeType="afterEffect">
                                      <p:stCondLst>
                                        <p:cond delay="0"/>
                                      </p:stCondLst>
                                      <p:childTnLst>
                                        <p:set>
                                          <p:cBhvr>
                                            <p:cTn id="55" dur="1" fill="hold">
                                              <p:stCondLst>
                                                <p:cond delay="0"/>
                                              </p:stCondLst>
                                            </p:cTn>
                                            <p:tgtEl>
                                              <p:spTgt spid="28"/>
                                            </p:tgtEl>
                                            <p:attrNameLst>
                                              <p:attrName>style.visibility</p:attrName>
                                            </p:attrNameLst>
                                          </p:cBhvr>
                                          <p:to>
                                            <p:strVal val="visible"/>
                                          </p:to>
                                        </p:set>
                                        <p:anim calcmode="lin" valueType="num">
                                          <p:cBhvr additive="base">
                                            <p:cTn id="56" dur="300"/>
                                            <p:tgtEl>
                                              <p:spTgt spid="28"/>
                                            </p:tgtEl>
                                            <p:attrNameLst>
                                              <p:attrName>ppt_x</p:attrName>
                                            </p:attrNameLst>
                                          </p:cBhvr>
                                          <p:tavLst>
                                            <p:tav tm="0">
                                              <p:val>
                                                <p:strVal val="#ppt_x-#ppt_w*1.125000"/>
                                              </p:val>
                                            </p:tav>
                                            <p:tav tm="100000">
                                              <p:val>
                                                <p:strVal val="#ppt_x"/>
                                              </p:val>
                                            </p:tav>
                                          </p:tavLst>
                                        </p:anim>
                                        <p:animEffect transition="in" filter="wipe(right)">
                                          <p:cBhvr>
                                            <p:cTn id="57" dur="300"/>
                                            <p:tgtEl>
                                              <p:spTgt spid="28"/>
                                            </p:tgtEl>
                                          </p:cBhvr>
                                        </p:animEffect>
                                      </p:childTnLst>
                                    </p:cTn>
                                  </p:par>
                                  <p:par>
                                    <p:cTn id="58" presetID="12" presetClass="entr" presetSubtype="8" fill="hold" grpId="0" nodeType="withEffect">
                                      <p:stCondLst>
                                        <p:cond delay="200"/>
                                      </p:stCondLst>
                                      <p:childTnLst>
                                        <p:set>
                                          <p:cBhvr>
                                            <p:cTn id="59" dur="1" fill="hold">
                                              <p:stCondLst>
                                                <p:cond delay="0"/>
                                              </p:stCondLst>
                                            </p:cTn>
                                            <p:tgtEl>
                                              <p:spTgt spid="29"/>
                                            </p:tgtEl>
                                            <p:attrNameLst>
                                              <p:attrName>style.visibility</p:attrName>
                                            </p:attrNameLst>
                                          </p:cBhvr>
                                          <p:to>
                                            <p:strVal val="visible"/>
                                          </p:to>
                                        </p:set>
                                        <p:anim calcmode="lin" valueType="num">
                                          <p:cBhvr additive="base">
                                            <p:cTn id="60" dur="300"/>
                                            <p:tgtEl>
                                              <p:spTgt spid="29"/>
                                            </p:tgtEl>
                                            <p:attrNameLst>
                                              <p:attrName>ppt_x</p:attrName>
                                            </p:attrNameLst>
                                          </p:cBhvr>
                                          <p:tavLst>
                                            <p:tav tm="0">
                                              <p:val>
                                                <p:strVal val="#ppt_x-#ppt_w*1.125000"/>
                                              </p:val>
                                            </p:tav>
                                            <p:tav tm="100000">
                                              <p:val>
                                                <p:strVal val="#ppt_x"/>
                                              </p:val>
                                            </p:tav>
                                          </p:tavLst>
                                        </p:anim>
                                        <p:animEffect transition="in" filter="wipe(right)">
                                          <p:cBhvr>
                                            <p:cTn id="61" dur="300"/>
                                            <p:tgtEl>
                                              <p:spTgt spid="29"/>
                                            </p:tgtEl>
                                          </p:cBhvr>
                                        </p:animEffect>
                                      </p:childTnLst>
                                    </p:cTn>
                                  </p:par>
                                  <p:par>
                                    <p:cTn id="62" presetID="12" presetClass="entr" presetSubtype="8" fill="hold" grpId="0" nodeType="withEffect">
                                      <p:stCondLst>
                                        <p:cond delay="200"/>
                                      </p:stCondLst>
                                      <p:childTnLst>
                                        <p:set>
                                          <p:cBhvr>
                                            <p:cTn id="63" dur="1" fill="hold">
                                              <p:stCondLst>
                                                <p:cond delay="0"/>
                                              </p:stCondLst>
                                            </p:cTn>
                                            <p:tgtEl>
                                              <p:spTgt spid="30"/>
                                            </p:tgtEl>
                                            <p:attrNameLst>
                                              <p:attrName>style.visibility</p:attrName>
                                            </p:attrNameLst>
                                          </p:cBhvr>
                                          <p:to>
                                            <p:strVal val="visible"/>
                                          </p:to>
                                        </p:set>
                                        <p:anim calcmode="lin" valueType="num">
                                          <p:cBhvr additive="base">
                                            <p:cTn id="64" dur="300"/>
                                            <p:tgtEl>
                                              <p:spTgt spid="30"/>
                                            </p:tgtEl>
                                            <p:attrNameLst>
                                              <p:attrName>ppt_x</p:attrName>
                                            </p:attrNameLst>
                                          </p:cBhvr>
                                          <p:tavLst>
                                            <p:tav tm="0">
                                              <p:val>
                                                <p:strVal val="#ppt_x-#ppt_w*1.125000"/>
                                              </p:val>
                                            </p:tav>
                                            <p:tav tm="100000">
                                              <p:val>
                                                <p:strVal val="#ppt_x"/>
                                              </p:val>
                                            </p:tav>
                                          </p:tavLst>
                                        </p:anim>
                                        <p:animEffect transition="in" filter="wipe(right)">
                                          <p:cBhvr>
                                            <p:cTn id="65" dur="300"/>
                                            <p:tgtEl>
                                              <p:spTgt spid="30"/>
                                            </p:tgtEl>
                                          </p:cBhvr>
                                        </p:animEffect>
                                      </p:childTnLst>
                                    </p:cTn>
                                  </p:par>
                                  <p:par>
                                    <p:cTn id="66" presetID="12" presetClass="entr" presetSubtype="8" fill="hold" grpId="0" nodeType="withEffect">
                                      <p:stCondLst>
                                        <p:cond delay="200"/>
                                      </p:stCondLst>
                                      <p:childTnLst>
                                        <p:set>
                                          <p:cBhvr>
                                            <p:cTn id="67" dur="1" fill="hold">
                                              <p:stCondLst>
                                                <p:cond delay="0"/>
                                              </p:stCondLst>
                                            </p:cTn>
                                            <p:tgtEl>
                                              <p:spTgt spid="31"/>
                                            </p:tgtEl>
                                            <p:attrNameLst>
                                              <p:attrName>style.visibility</p:attrName>
                                            </p:attrNameLst>
                                          </p:cBhvr>
                                          <p:to>
                                            <p:strVal val="visible"/>
                                          </p:to>
                                        </p:set>
                                        <p:anim calcmode="lin" valueType="num">
                                          <p:cBhvr additive="base">
                                            <p:cTn id="68" dur="300"/>
                                            <p:tgtEl>
                                              <p:spTgt spid="31"/>
                                            </p:tgtEl>
                                            <p:attrNameLst>
                                              <p:attrName>ppt_x</p:attrName>
                                            </p:attrNameLst>
                                          </p:cBhvr>
                                          <p:tavLst>
                                            <p:tav tm="0">
                                              <p:val>
                                                <p:strVal val="#ppt_x-#ppt_w*1.125000"/>
                                              </p:val>
                                            </p:tav>
                                            <p:tav tm="100000">
                                              <p:val>
                                                <p:strVal val="#ppt_x"/>
                                              </p:val>
                                            </p:tav>
                                          </p:tavLst>
                                        </p:anim>
                                        <p:animEffect transition="in" filter="wipe(right)">
                                          <p:cBhvr>
                                            <p:cTn id="69" dur="300"/>
                                            <p:tgtEl>
                                              <p:spTgt spid="31"/>
                                            </p:tgtEl>
                                          </p:cBhvr>
                                        </p:animEffect>
                                      </p:childTnLst>
                                    </p:cTn>
                                  </p:par>
                                  <p:par>
                                    <p:cTn id="70" presetID="12" presetClass="entr" presetSubtype="8" fill="hold" grpId="0" nodeType="withEffect">
                                      <p:stCondLst>
                                        <p:cond delay="200"/>
                                      </p:stCondLst>
                                      <p:childTnLst>
                                        <p:set>
                                          <p:cBhvr>
                                            <p:cTn id="71" dur="1" fill="hold">
                                              <p:stCondLst>
                                                <p:cond delay="0"/>
                                              </p:stCondLst>
                                            </p:cTn>
                                            <p:tgtEl>
                                              <p:spTgt spid="32"/>
                                            </p:tgtEl>
                                            <p:attrNameLst>
                                              <p:attrName>style.visibility</p:attrName>
                                            </p:attrNameLst>
                                          </p:cBhvr>
                                          <p:to>
                                            <p:strVal val="visible"/>
                                          </p:to>
                                        </p:set>
                                        <p:anim calcmode="lin" valueType="num">
                                          <p:cBhvr additive="base">
                                            <p:cTn id="72" dur="300"/>
                                            <p:tgtEl>
                                              <p:spTgt spid="32"/>
                                            </p:tgtEl>
                                            <p:attrNameLst>
                                              <p:attrName>ppt_x</p:attrName>
                                            </p:attrNameLst>
                                          </p:cBhvr>
                                          <p:tavLst>
                                            <p:tav tm="0">
                                              <p:val>
                                                <p:strVal val="#ppt_x-#ppt_w*1.125000"/>
                                              </p:val>
                                            </p:tav>
                                            <p:tav tm="100000">
                                              <p:val>
                                                <p:strVal val="#ppt_x"/>
                                              </p:val>
                                            </p:tav>
                                          </p:tavLst>
                                        </p:anim>
                                        <p:animEffect transition="in" filter="wipe(right)">
                                          <p:cBhvr>
                                            <p:cTn id="73" dur="300"/>
                                            <p:tgtEl>
                                              <p:spTgt spid="32"/>
                                            </p:tgtEl>
                                          </p:cBhvr>
                                        </p:animEffect>
                                      </p:childTnLst>
                                    </p:cTn>
                                  </p:par>
                                  <p:par>
                                    <p:cTn id="74" presetID="12" presetClass="entr" presetSubtype="8" fill="hold" grpId="0" nodeType="withEffect">
                                      <p:stCondLst>
                                        <p:cond delay="200"/>
                                      </p:stCondLst>
                                      <p:childTnLst>
                                        <p:set>
                                          <p:cBhvr>
                                            <p:cTn id="75" dur="1" fill="hold">
                                              <p:stCondLst>
                                                <p:cond delay="0"/>
                                              </p:stCondLst>
                                            </p:cTn>
                                            <p:tgtEl>
                                              <p:spTgt spid="33"/>
                                            </p:tgtEl>
                                            <p:attrNameLst>
                                              <p:attrName>style.visibility</p:attrName>
                                            </p:attrNameLst>
                                          </p:cBhvr>
                                          <p:to>
                                            <p:strVal val="visible"/>
                                          </p:to>
                                        </p:set>
                                        <p:anim calcmode="lin" valueType="num">
                                          <p:cBhvr additive="base">
                                            <p:cTn id="76" dur="300"/>
                                            <p:tgtEl>
                                              <p:spTgt spid="33"/>
                                            </p:tgtEl>
                                            <p:attrNameLst>
                                              <p:attrName>ppt_x</p:attrName>
                                            </p:attrNameLst>
                                          </p:cBhvr>
                                          <p:tavLst>
                                            <p:tav tm="0">
                                              <p:val>
                                                <p:strVal val="#ppt_x-#ppt_w*1.125000"/>
                                              </p:val>
                                            </p:tav>
                                            <p:tav tm="100000">
                                              <p:val>
                                                <p:strVal val="#ppt_x"/>
                                              </p:val>
                                            </p:tav>
                                          </p:tavLst>
                                        </p:anim>
                                        <p:animEffect transition="in" filter="wipe(right)">
                                          <p:cBhvr>
                                            <p:cTn id="77" dur="300"/>
                                            <p:tgtEl>
                                              <p:spTgt spid="33"/>
                                            </p:tgtEl>
                                          </p:cBhvr>
                                        </p:animEffect>
                                      </p:childTnLst>
                                    </p:cTn>
                                  </p:par>
                                </p:childTnLst>
                              </p:cTn>
                            </p:par>
                          </p:childTnLst>
                        </p:cTn>
                      </p:par>
                      <p:par>
                        <p:cTn id="78" fill="hold">
                          <p:stCondLst>
                            <p:cond delay="indefinite"/>
                          </p:stCondLst>
                          <p:childTnLst>
                            <p:par>
                              <p:cTn id="79" fill="hold">
                                <p:stCondLst>
                                  <p:cond delay="0"/>
                                </p:stCondLst>
                                <p:childTnLst>
                                  <p:par>
                                    <p:cTn id="80" presetID="22" presetClass="entr" presetSubtype="4" fill="hold" grpId="0" nodeType="clickEffect">
                                      <p:stCondLst>
                                        <p:cond delay="0"/>
                                      </p:stCondLst>
                                      <p:childTnLst>
                                        <p:set>
                                          <p:cBhvr>
                                            <p:cTn id="81" dur="1" fill="hold">
                                              <p:stCondLst>
                                                <p:cond delay="0"/>
                                              </p:stCondLst>
                                            </p:cTn>
                                            <p:tgtEl>
                                              <p:spTgt spid="36"/>
                                            </p:tgtEl>
                                            <p:attrNameLst>
                                              <p:attrName>style.visibility</p:attrName>
                                            </p:attrNameLst>
                                          </p:cBhvr>
                                          <p:to>
                                            <p:strVal val="visible"/>
                                          </p:to>
                                        </p:set>
                                        <p:animEffect transition="in" filter="wipe(down)">
                                          <p:cBhvr>
                                            <p:cTn id="82" dur="75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1" grpId="0" animBg="1"/>
          <p:bldP spid="15" grpId="0" animBg="1"/>
          <p:bldP spid="22" grpId="0"/>
          <p:bldP spid="23" grpId="0"/>
          <p:bldP spid="24" grpId="0"/>
          <p:bldP spid="25" grpId="0"/>
          <p:bldP spid="26" grpId="0"/>
          <p:bldP spid="27" grpId="0"/>
          <p:bldP spid="28" grpId="0"/>
          <p:bldP spid="29" grpId="0"/>
          <p:bldP spid="30" grpId="0"/>
          <p:bldP spid="31" grpId="0"/>
          <p:bldP spid="32" grpId="0"/>
          <p:bldP spid="33" grpId="0"/>
          <p:bldP spid="36" grpId="0"/>
        </p:bldLst>
      </p:timing>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1158975" y="167204"/>
            <a:ext cx="2236510" cy="400110"/>
          </a:xfrm>
          <a:prstGeom prst="rect">
            <a:avLst/>
          </a:prstGeom>
          <a:noFill/>
        </p:spPr>
        <p:txBody>
          <a:bodyPr wrap="none" rtlCol="0">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a:t>
            </a:r>
            <a:r>
              <a:rPr lang="zh-CN" altLang="en-US" sz="2000" b="1" dirty="0" smtClean="0">
                <a:solidFill>
                  <a:schemeClr val="bg1"/>
                </a:solidFill>
                <a:latin typeface="方正正纤黑简体" panose="02000000000000000000" pitchFamily="2" charset="-122"/>
                <a:ea typeface="方正正纤黑简体" panose="02000000000000000000" pitchFamily="2" charset="-122"/>
              </a:rPr>
              <a:t>文本</a:t>
            </a:r>
            <a:endParaRPr lang="zh-CN" altLang="en-US" sz="2000" b="1" dirty="0">
              <a:solidFill>
                <a:schemeClr val="bg1"/>
              </a:solidFill>
              <a:latin typeface="方正正纤黑简体" panose="02000000000000000000" pitchFamily="2" charset="-122"/>
              <a:ea typeface="方正正纤黑简体" panose="02000000000000000000" pitchFamily="2" charset="-122"/>
            </a:endParaRPr>
          </a:p>
        </p:txBody>
      </p:sp>
      <p:sp>
        <p:nvSpPr>
          <p:cNvPr id="4" name="文本框 3"/>
          <p:cNvSpPr txBox="1"/>
          <p:nvPr/>
        </p:nvSpPr>
        <p:spPr>
          <a:xfrm>
            <a:off x="1098029" y="501753"/>
            <a:ext cx="2358403" cy="400110"/>
          </a:xfrm>
          <a:prstGeom prst="rect">
            <a:avLst/>
          </a:prstGeom>
          <a:noFill/>
        </p:spPr>
        <p:txBody>
          <a:bodyPr wrap="none" rtlCol="0">
            <a:spAutoFit/>
          </a:bodyPr>
          <a:lstStyle/>
          <a:p>
            <a:r>
              <a:rPr lang="en-US" altLang="zh-CN" sz="2000" dirty="0" smtClean="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rPr>
              <a:t>In the add directory</a:t>
            </a:r>
            <a:endParaRPr lang="zh-CN" altLang="en-US" sz="2000" dirty="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endParaRPr>
          </a:p>
        </p:txBody>
      </p:sp>
      <p:grpSp>
        <p:nvGrpSpPr>
          <p:cNvPr id="5" name="组合 4"/>
          <p:cNvGrpSpPr/>
          <p:nvPr/>
        </p:nvGrpSpPr>
        <p:grpSpPr>
          <a:xfrm>
            <a:off x="207780" y="101257"/>
            <a:ext cx="866605" cy="778226"/>
            <a:chOff x="283980" y="301282"/>
            <a:chExt cx="866605" cy="778226"/>
          </a:xfrm>
        </p:grpSpPr>
        <p:grpSp>
          <p:nvGrpSpPr>
            <p:cNvPr id="6" name="组合 5"/>
            <p:cNvGrpSpPr/>
            <p:nvPr/>
          </p:nvGrpSpPr>
          <p:grpSpPr>
            <a:xfrm>
              <a:off x="283980" y="301282"/>
              <a:ext cx="866605" cy="778226"/>
              <a:chOff x="225922" y="165203"/>
              <a:chExt cx="1038215" cy="932335"/>
            </a:xfrm>
          </p:grpSpPr>
          <p:sp>
            <p:nvSpPr>
              <p:cNvPr id="8" name="任意多边形 7"/>
              <p:cNvSpPr/>
              <p:nvPr/>
            </p:nvSpPr>
            <p:spPr>
              <a:xfrm>
                <a:off x="365209" y="290285"/>
                <a:ext cx="759642" cy="68217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任意多边形 8"/>
              <p:cNvSpPr/>
              <p:nvPr/>
            </p:nvSpPr>
            <p:spPr>
              <a:xfrm>
                <a:off x="225922" y="165203"/>
                <a:ext cx="1038215" cy="932335"/>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 name="文本框 6"/>
            <p:cNvSpPr txBox="1"/>
            <p:nvPr/>
          </p:nvSpPr>
          <p:spPr>
            <a:xfrm>
              <a:off x="434993" y="367229"/>
              <a:ext cx="561372" cy="646331"/>
            </a:xfrm>
            <a:prstGeom prst="rect">
              <a:avLst/>
            </a:prstGeom>
            <a:noFill/>
          </p:spPr>
          <p:txBody>
            <a:bodyPr wrap="none" rtlCol="0">
              <a:spAutoFit/>
            </a:bodyPr>
            <a:lstStyle/>
            <a:p>
              <a:r>
                <a:rPr lang="en-US" altLang="zh-CN" sz="3600" dirty="0" smtClean="0">
                  <a:solidFill>
                    <a:srgbClr val="2FA598"/>
                  </a:solidFill>
                  <a:latin typeface="Agency FB" panose="020B0503020202020204" pitchFamily="34" charset="0"/>
                </a:rPr>
                <a:t>04</a:t>
              </a:r>
              <a:endParaRPr lang="zh-CN" altLang="en-US" sz="3600" dirty="0">
                <a:solidFill>
                  <a:srgbClr val="2FA598"/>
                </a:solidFill>
                <a:latin typeface="Agency FB" panose="020B0503020202020204" pitchFamily="34" charset="0"/>
              </a:endParaRPr>
            </a:p>
          </p:txBody>
        </p:sp>
      </p:grpSp>
      <p:sp>
        <p:nvSpPr>
          <p:cNvPr id="20" name="任意多边形 19"/>
          <p:cNvSpPr/>
          <p:nvPr/>
        </p:nvSpPr>
        <p:spPr>
          <a:xfrm>
            <a:off x="2138019" y="2901036"/>
            <a:ext cx="0" cy="1076325"/>
          </a:xfrm>
          <a:custGeom>
            <a:avLst/>
            <a:gdLst>
              <a:gd name="connsiteX0" fmla="*/ 0 w 0"/>
              <a:gd name="connsiteY0" fmla="*/ 0 h 1076325"/>
              <a:gd name="connsiteX1" fmla="*/ 0 w 0"/>
              <a:gd name="connsiteY1" fmla="*/ 1076325 h 1076325"/>
            </a:gdLst>
            <a:ahLst/>
            <a:cxnLst>
              <a:cxn ang="0">
                <a:pos x="connsiteX0" y="connsiteY0"/>
              </a:cxn>
              <a:cxn ang="0">
                <a:pos x="connsiteX1" y="connsiteY1"/>
              </a:cxn>
            </a:cxnLst>
            <a:rect l="l" t="t" r="r" b="b"/>
            <a:pathLst>
              <a:path h="1076325">
                <a:moveTo>
                  <a:pt x="0" y="0"/>
                </a:moveTo>
                <a:lnTo>
                  <a:pt x="0" y="1076325"/>
                </a:lnTo>
              </a:path>
            </a:pathLst>
          </a:custGeom>
          <a:noFill/>
          <a:ln w="19050">
            <a:solidFill>
              <a:schemeClr val="bg1"/>
            </a:solidFill>
            <a:prstDash val="sysDot"/>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任意多边形 20"/>
          <p:cNvSpPr/>
          <p:nvPr/>
        </p:nvSpPr>
        <p:spPr>
          <a:xfrm>
            <a:off x="6105526" y="2901036"/>
            <a:ext cx="0" cy="1076325"/>
          </a:xfrm>
          <a:custGeom>
            <a:avLst/>
            <a:gdLst>
              <a:gd name="connsiteX0" fmla="*/ 0 w 0"/>
              <a:gd name="connsiteY0" fmla="*/ 0 h 1076325"/>
              <a:gd name="connsiteX1" fmla="*/ 0 w 0"/>
              <a:gd name="connsiteY1" fmla="*/ 1076325 h 1076325"/>
            </a:gdLst>
            <a:ahLst/>
            <a:cxnLst>
              <a:cxn ang="0">
                <a:pos x="connsiteX0" y="connsiteY0"/>
              </a:cxn>
              <a:cxn ang="0">
                <a:pos x="connsiteX1" y="connsiteY1"/>
              </a:cxn>
            </a:cxnLst>
            <a:rect l="l" t="t" r="r" b="b"/>
            <a:pathLst>
              <a:path h="1076325">
                <a:moveTo>
                  <a:pt x="0" y="0"/>
                </a:moveTo>
                <a:lnTo>
                  <a:pt x="0" y="1076325"/>
                </a:lnTo>
              </a:path>
            </a:pathLst>
          </a:custGeom>
          <a:noFill/>
          <a:ln w="19050">
            <a:solidFill>
              <a:schemeClr val="bg1"/>
            </a:solidFill>
            <a:prstDash val="sysDot"/>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任意多边形 21"/>
          <p:cNvSpPr/>
          <p:nvPr/>
        </p:nvSpPr>
        <p:spPr>
          <a:xfrm>
            <a:off x="10072344" y="2901036"/>
            <a:ext cx="0" cy="1076325"/>
          </a:xfrm>
          <a:custGeom>
            <a:avLst/>
            <a:gdLst>
              <a:gd name="connsiteX0" fmla="*/ 0 w 0"/>
              <a:gd name="connsiteY0" fmla="*/ 0 h 1076325"/>
              <a:gd name="connsiteX1" fmla="*/ 0 w 0"/>
              <a:gd name="connsiteY1" fmla="*/ 1076325 h 1076325"/>
            </a:gdLst>
            <a:ahLst/>
            <a:cxnLst>
              <a:cxn ang="0">
                <a:pos x="connsiteX0" y="connsiteY0"/>
              </a:cxn>
              <a:cxn ang="0">
                <a:pos x="connsiteX1" y="connsiteY1"/>
              </a:cxn>
            </a:cxnLst>
            <a:rect l="l" t="t" r="r" b="b"/>
            <a:pathLst>
              <a:path h="1076325">
                <a:moveTo>
                  <a:pt x="0" y="0"/>
                </a:moveTo>
                <a:lnTo>
                  <a:pt x="0" y="1076325"/>
                </a:lnTo>
              </a:path>
            </a:pathLst>
          </a:custGeom>
          <a:noFill/>
          <a:ln w="19050">
            <a:solidFill>
              <a:schemeClr val="bg1"/>
            </a:solidFill>
            <a:prstDash val="sysDot"/>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0" name="组合 49"/>
          <p:cNvGrpSpPr/>
          <p:nvPr/>
        </p:nvGrpSpPr>
        <p:grpSpPr>
          <a:xfrm>
            <a:off x="7342366" y="1261390"/>
            <a:ext cx="1459945" cy="1620600"/>
            <a:chOff x="7090297" y="2341804"/>
            <a:chExt cx="1459945" cy="1620600"/>
          </a:xfrm>
          <a:effectLst>
            <a:outerShdw blurRad="431800" dist="203200" dir="2700000" algn="tl" rotWithShape="0">
              <a:prstClr val="black">
                <a:alpha val="27000"/>
              </a:prstClr>
            </a:outerShdw>
          </a:effectLst>
        </p:grpSpPr>
        <p:pic>
          <p:nvPicPr>
            <p:cNvPr id="40" name="图片 39"/>
            <p:cNvPicPr>
              <a:picLocks noChangeAspect="1"/>
            </p:cNvPicPr>
            <p:nvPr/>
          </p:nvPicPr>
          <p:blipFill>
            <a:blip r:embed="rId3" cstate="print">
              <a:extLst>
                <a:ext uri="{28A0092B-C50C-407E-A947-70E740481C1C}">
                  <a14:useLocalDpi xmlns:a14="http://schemas.microsoft.com/office/drawing/2010/main" val="0"/>
                </a:ext>
              </a:extLst>
            </a:blip>
            <a:srcRect l="41871" t="3832" r="3861" b="9255"/>
            <a:stretch>
              <a:fillRect/>
            </a:stretch>
          </p:blipFill>
          <p:spPr>
            <a:xfrm>
              <a:off x="7094916" y="2341804"/>
              <a:ext cx="1455326" cy="1620600"/>
            </a:xfrm>
            <a:custGeom>
              <a:avLst/>
              <a:gdLst>
                <a:gd name="connsiteX0" fmla="*/ 722594 w 1455326"/>
                <a:gd name="connsiteY0" fmla="*/ 0 h 1620600"/>
                <a:gd name="connsiteX1" fmla="*/ 728455 w 1455326"/>
                <a:gd name="connsiteY1" fmla="*/ 154 h 1620600"/>
                <a:gd name="connsiteX2" fmla="*/ 734318 w 1455326"/>
                <a:gd name="connsiteY2" fmla="*/ 0 h 1620600"/>
                <a:gd name="connsiteX3" fmla="*/ 736499 w 1455326"/>
                <a:gd name="connsiteY3" fmla="*/ 366 h 1620600"/>
                <a:gd name="connsiteX4" fmla="*/ 752033 w 1455326"/>
                <a:gd name="connsiteY4" fmla="*/ 775 h 1620600"/>
                <a:gd name="connsiteX5" fmla="*/ 809384 w 1455326"/>
                <a:gd name="connsiteY5" fmla="*/ 20060 h 1620600"/>
                <a:gd name="connsiteX6" fmla="*/ 1374403 w 1455326"/>
                <a:gd name="connsiteY6" fmla="*/ 346274 h 1620600"/>
                <a:gd name="connsiteX7" fmla="*/ 1385745 w 1455326"/>
                <a:gd name="connsiteY7" fmla="*/ 354442 h 1620600"/>
                <a:gd name="connsiteX8" fmla="*/ 1388147 w 1455326"/>
                <a:gd name="connsiteY8" fmla="*/ 355745 h 1620600"/>
                <a:gd name="connsiteX9" fmla="*/ 1392203 w 1455326"/>
                <a:gd name="connsiteY9" fmla="*/ 359091 h 1620600"/>
                <a:gd name="connsiteX10" fmla="*/ 1399449 w 1455326"/>
                <a:gd name="connsiteY10" fmla="*/ 364309 h 1620600"/>
                <a:gd name="connsiteX11" fmla="*/ 1402415 w 1455326"/>
                <a:gd name="connsiteY11" fmla="*/ 367517 h 1620600"/>
                <a:gd name="connsiteX12" fmla="*/ 1410698 w 1455326"/>
                <a:gd name="connsiteY12" fmla="*/ 374351 h 1620600"/>
                <a:gd name="connsiteX13" fmla="*/ 1455326 w 1455326"/>
                <a:gd name="connsiteY13" fmla="*/ 482093 h 1620600"/>
                <a:gd name="connsiteX14" fmla="*/ 1455326 w 1455326"/>
                <a:gd name="connsiteY14" fmla="*/ 1134521 h 1620600"/>
                <a:gd name="connsiteX15" fmla="*/ 1429304 w 1455326"/>
                <a:gd name="connsiteY15" fmla="*/ 1219713 h 1620600"/>
                <a:gd name="connsiteX16" fmla="*/ 1426139 w 1455326"/>
                <a:gd name="connsiteY16" fmla="*/ 1223549 h 1620600"/>
                <a:gd name="connsiteX17" fmla="*/ 1419780 w 1455326"/>
                <a:gd name="connsiteY17" fmla="*/ 1233922 h 1620600"/>
                <a:gd name="connsiteX18" fmla="*/ 1374403 w 1455326"/>
                <a:gd name="connsiteY18" fmla="*/ 1273947 h 1620600"/>
                <a:gd name="connsiteX19" fmla="*/ 809384 w 1455326"/>
                <a:gd name="connsiteY19" fmla="*/ 1600161 h 1620600"/>
                <a:gd name="connsiteX20" fmla="*/ 693762 w 1455326"/>
                <a:gd name="connsiteY20" fmla="*/ 1615383 h 1620600"/>
                <a:gd name="connsiteX21" fmla="*/ 682351 w 1455326"/>
                <a:gd name="connsiteY21" fmla="*/ 1611122 h 1620600"/>
                <a:gd name="connsiteX22" fmla="*/ 675670 w 1455326"/>
                <a:gd name="connsiteY22" fmla="*/ 1609610 h 1620600"/>
                <a:gd name="connsiteX23" fmla="*/ 647529 w 1455326"/>
                <a:gd name="connsiteY23" fmla="*/ 1596937 h 1620600"/>
                <a:gd name="connsiteX24" fmla="*/ 82509 w 1455326"/>
                <a:gd name="connsiteY24" fmla="*/ 1270723 h 1620600"/>
                <a:gd name="connsiteX25" fmla="*/ 72780 w 1455326"/>
                <a:gd name="connsiteY25" fmla="*/ 1263717 h 1620600"/>
                <a:gd name="connsiteX26" fmla="*/ 67179 w 1455326"/>
                <a:gd name="connsiteY26" fmla="*/ 1260677 h 1620600"/>
                <a:gd name="connsiteX27" fmla="*/ 57722 w 1455326"/>
                <a:gd name="connsiteY27" fmla="*/ 1252874 h 1620600"/>
                <a:gd name="connsiteX28" fmla="*/ 57463 w 1455326"/>
                <a:gd name="connsiteY28" fmla="*/ 1252688 h 1620600"/>
                <a:gd name="connsiteX29" fmla="*/ 57357 w 1455326"/>
                <a:gd name="connsiteY29" fmla="*/ 1252573 h 1620600"/>
                <a:gd name="connsiteX30" fmla="*/ 44628 w 1455326"/>
                <a:gd name="connsiteY30" fmla="*/ 1242071 h 1620600"/>
                <a:gd name="connsiteX31" fmla="*/ 0 w 1455326"/>
                <a:gd name="connsiteY31" fmla="*/ 1134329 h 1620600"/>
                <a:gd name="connsiteX32" fmla="*/ 0 w 1455326"/>
                <a:gd name="connsiteY32" fmla="*/ 481901 h 1620600"/>
                <a:gd name="connsiteX33" fmla="*/ 67179 w 1455326"/>
                <a:gd name="connsiteY33" fmla="*/ 355552 h 1620600"/>
                <a:gd name="connsiteX34" fmla="*/ 77105 w 1455326"/>
                <a:gd name="connsiteY34" fmla="*/ 350165 h 1620600"/>
                <a:gd name="connsiteX35" fmla="*/ 82509 w 1455326"/>
                <a:gd name="connsiteY35" fmla="*/ 346274 h 1620600"/>
                <a:gd name="connsiteX36" fmla="*/ 647528 w 1455326"/>
                <a:gd name="connsiteY36" fmla="*/ 20060 h 1620600"/>
                <a:gd name="connsiteX37" fmla="*/ 704879 w 1455326"/>
                <a:gd name="connsiteY37" fmla="*/ 775 h 1620600"/>
                <a:gd name="connsiteX38" fmla="*/ 720413 w 1455326"/>
                <a:gd name="connsiteY38" fmla="*/ 366 h 1620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455326" h="1620600">
                  <a:moveTo>
                    <a:pt x="722594" y="0"/>
                  </a:moveTo>
                  <a:lnTo>
                    <a:pt x="728455" y="154"/>
                  </a:lnTo>
                  <a:lnTo>
                    <a:pt x="734318" y="0"/>
                  </a:lnTo>
                  <a:lnTo>
                    <a:pt x="736499" y="366"/>
                  </a:lnTo>
                  <a:lnTo>
                    <a:pt x="752033" y="775"/>
                  </a:lnTo>
                  <a:cubicBezTo>
                    <a:pt x="771675" y="3212"/>
                    <a:pt x="791164" y="9540"/>
                    <a:pt x="809384" y="20060"/>
                  </a:cubicBezTo>
                  <a:lnTo>
                    <a:pt x="1374403" y="346274"/>
                  </a:lnTo>
                  <a:lnTo>
                    <a:pt x="1385745" y="354442"/>
                  </a:lnTo>
                  <a:lnTo>
                    <a:pt x="1388147" y="355745"/>
                  </a:lnTo>
                  <a:lnTo>
                    <a:pt x="1392203" y="359091"/>
                  </a:lnTo>
                  <a:lnTo>
                    <a:pt x="1399449" y="364309"/>
                  </a:lnTo>
                  <a:lnTo>
                    <a:pt x="1402415" y="367517"/>
                  </a:lnTo>
                  <a:lnTo>
                    <a:pt x="1410698" y="374351"/>
                  </a:lnTo>
                  <a:cubicBezTo>
                    <a:pt x="1438271" y="401924"/>
                    <a:pt x="1455326" y="440017"/>
                    <a:pt x="1455326" y="482093"/>
                  </a:cubicBezTo>
                  <a:lnTo>
                    <a:pt x="1455326" y="1134521"/>
                  </a:lnTo>
                  <a:cubicBezTo>
                    <a:pt x="1455326" y="1166078"/>
                    <a:pt x="1445733" y="1195394"/>
                    <a:pt x="1429304" y="1219713"/>
                  </a:cubicBezTo>
                  <a:lnTo>
                    <a:pt x="1426139" y="1223549"/>
                  </a:lnTo>
                  <a:lnTo>
                    <a:pt x="1419780" y="1233922"/>
                  </a:lnTo>
                  <a:cubicBezTo>
                    <a:pt x="1407848" y="1249714"/>
                    <a:pt x="1392623" y="1263428"/>
                    <a:pt x="1374403" y="1273947"/>
                  </a:cubicBezTo>
                  <a:lnTo>
                    <a:pt x="809384" y="1600161"/>
                  </a:lnTo>
                  <a:cubicBezTo>
                    <a:pt x="772945" y="1621199"/>
                    <a:pt x="731429" y="1625476"/>
                    <a:pt x="693762" y="1615383"/>
                  </a:cubicBezTo>
                  <a:lnTo>
                    <a:pt x="682351" y="1611122"/>
                  </a:lnTo>
                  <a:lnTo>
                    <a:pt x="675670" y="1609610"/>
                  </a:lnTo>
                  <a:cubicBezTo>
                    <a:pt x="666065" y="1606408"/>
                    <a:pt x="656638" y="1602196"/>
                    <a:pt x="647529" y="1596937"/>
                  </a:cubicBezTo>
                  <a:lnTo>
                    <a:pt x="82509" y="1270723"/>
                  </a:lnTo>
                  <a:lnTo>
                    <a:pt x="72780" y="1263717"/>
                  </a:lnTo>
                  <a:lnTo>
                    <a:pt x="67179" y="1260677"/>
                  </a:lnTo>
                  <a:lnTo>
                    <a:pt x="57722" y="1252874"/>
                  </a:lnTo>
                  <a:lnTo>
                    <a:pt x="57463" y="1252688"/>
                  </a:lnTo>
                  <a:lnTo>
                    <a:pt x="57357" y="1252573"/>
                  </a:lnTo>
                  <a:lnTo>
                    <a:pt x="44628" y="1242071"/>
                  </a:lnTo>
                  <a:cubicBezTo>
                    <a:pt x="17054" y="1214497"/>
                    <a:pt x="0" y="1176405"/>
                    <a:pt x="0" y="1134329"/>
                  </a:cubicBezTo>
                  <a:lnTo>
                    <a:pt x="0" y="481901"/>
                  </a:lnTo>
                  <a:cubicBezTo>
                    <a:pt x="0" y="429306"/>
                    <a:pt x="26648" y="382935"/>
                    <a:pt x="67179" y="355552"/>
                  </a:cubicBezTo>
                  <a:lnTo>
                    <a:pt x="77105" y="350165"/>
                  </a:lnTo>
                  <a:lnTo>
                    <a:pt x="82509" y="346274"/>
                  </a:lnTo>
                  <a:lnTo>
                    <a:pt x="647528" y="20060"/>
                  </a:lnTo>
                  <a:cubicBezTo>
                    <a:pt x="665748" y="9540"/>
                    <a:pt x="685237" y="3212"/>
                    <a:pt x="704879" y="775"/>
                  </a:cubicBezTo>
                  <a:lnTo>
                    <a:pt x="720413" y="366"/>
                  </a:lnTo>
                  <a:close/>
                </a:path>
              </a:pathLst>
            </a:custGeom>
          </p:spPr>
        </p:pic>
        <p:sp>
          <p:nvSpPr>
            <p:cNvPr id="43" name="任意多边形 42"/>
            <p:cNvSpPr/>
            <p:nvPr/>
          </p:nvSpPr>
          <p:spPr>
            <a:xfrm rot="5400000">
              <a:off x="7007660" y="2424441"/>
              <a:ext cx="1620600" cy="1455326"/>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2" name="组合 51"/>
          <p:cNvGrpSpPr/>
          <p:nvPr/>
        </p:nvGrpSpPr>
        <p:grpSpPr>
          <a:xfrm>
            <a:off x="3389691" y="1261390"/>
            <a:ext cx="1459943" cy="1620600"/>
            <a:chOff x="3137622" y="2341804"/>
            <a:chExt cx="1459943" cy="1620600"/>
          </a:xfrm>
          <a:effectLst>
            <a:outerShdw blurRad="431800" dist="203200" dir="2700000" algn="tl" rotWithShape="0">
              <a:prstClr val="black">
                <a:alpha val="27000"/>
              </a:prstClr>
            </a:outerShdw>
          </a:effectLst>
        </p:grpSpPr>
        <p:pic>
          <p:nvPicPr>
            <p:cNvPr id="36" name="图片 35"/>
            <p:cNvPicPr>
              <a:picLocks noChangeAspect="1"/>
            </p:cNvPicPr>
            <p:nvPr/>
          </p:nvPicPr>
          <p:blipFill>
            <a:blip r:embed="rId4" cstate="print">
              <a:extLst>
                <a:ext uri="{28A0092B-C50C-407E-A947-70E740481C1C}">
                  <a14:useLocalDpi xmlns:a14="http://schemas.microsoft.com/office/drawing/2010/main" val="0"/>
                </a:ext>
              </a:extLst>
            </a:blip>
            <a:srcRect l="15305" t="9171" r="30923" b="1055"/>
            <a:stretch>
              <a:fillRect/>
            </a:stretch>
          </p:blipFill>
          <p:spPr>
            <a:xfrm>
              <a:off x="3137622" y="2341804"/>
              <a:ext cx="1455326" cy="1620600"/>
            </a:xfrm>
            <a:custGeom>
              <a:avLst/>
              <a:gdLst>
                <a:gd name="connsiteX0" fmla="*/ 722594 w 1455326"/>
                <a:gd name="connsiteY0" fmla="*/ 0 h 1620600"/>
                <a:gd name="connsiteX1" fmla="*/ 728455 w 1455326"/>
                <a:gd name="connsiteY1" fmla="*/ 154 h 1620600"/>
                <a:gd name="connsiteX2" fmla="*/ 734318 w 1455326"/>
                <a:gd name="connsiteY2" fmla="*/ 0 h 1620600"/>
                <a:gd name="connsiteX3" fmla="*/ 736499 w 1455326"/>
                <a:gd name="connsiteY3" fmla="*/ 366 h 1620600"/>
                <a:gd name="connsiteX4" fmla="*/ 752033 w 1455326"/>
                <a:gd name="connsiteY4" fmla="*/ 775 h 1620600"/>
                <a:gd name="connsiteX5" fmla="*/ 809384 w 1455326"/>
                <a:gd name="connsiteY5" fmla="*/ 20060 h 1620600"/>
                <a:gd name="connsiteX6" fmla="*/ 1374403 w 1455326"/>
                <a:gd name="connsiteY6" fmla="*/ 346274 h 1620600"/>
                <a:gd name="connsiteX7" fmla="*/ 1385745 w 1455326"/>
                <a:gd name="connsiteY7" fmla="*/ 354442 h 1620600"/>
                <a:gd name="connsiteX8" fmla="*/ 1388148 w 1455326"/>
                <a:gd name="connsiteY8" fmla="*/ 355745 h 1620600"/>
                <a:gd name="connsiteX9" fmla="*/ 1392203 w 1455326"/>
                <a:gd name="connsiteY9" fmla="*/ 359091 h 1620600"/>
                <a:gd name="connsiteX10" fmla="*/ 1399449 w 1455326"/>
                <a:gd name="connsiteY10" fmla="*/ 364309 h 1620600"/>
                <a:gd name="connsiteX11" fmla="*/ 1402415 w 1455326"/>
                <a:gd name="connsiteY11" fmla="*/ 367517 h 1620600"/>
                <a:gd name="connsiteX12" fmla="*/ 1410698 w 1455326"/>
                <a:gd name="connsiteY12" fmla="*/ 374351 h 1620600"/>
                <a:gd name="connsiteX13" fmla="*/ 1455326 w 1455326"/>
                <a:gd name="connsiteY13" fmla="*/ 482093 h 1620600"/>
                <a:gd name="connsiteX14" fmla="*/ 1455326 w 1455326"/>
                <a:gd name="connsiteY14" fmla="*/ 1134521 h 1620600"/>
                <a:gd name="connsiteX15" fmla="*/ 1429304 w 1455326"/>
                <a:gd name="connsiteY15" fmla="*/ 1219713 h 1620600"/>
                <a:gd name="connsiteX16" fmla="*/ 1426139 w 1455326"/>
                <a:gd name="connsiteY16" fmla="*/ 1223549 h 1620600"/>
                <a:gd name="connsiteX17" fmla="*/ 1419780 w 1455326"/>
                <a:gd name="connsiteY17" fmla="*/ 1233922 h 1620600"/>
                <a:gd name="connsiteX18" fmla="*/ 1374404 w 1455326"/>
                <a:gd name="connsiteY18" fmla="*/ 1273947 h 1620600"/>
                <a:gd name="connsiteX19" fmla="*/ 809384 w 1455326"/>
                <a:gd name="connsiteY19" fmla="*/ 1600161 h 1620600"/>
                <a:gd name="connsiteX20" fmla="*/ 693762 w 1455326"/>
                <a:gd name="connsiteY20" fmla="*/ 1615383 h 1620600"/>
                <a:gd name="connsiteX21" fmla="*/ 682351 w 1455326"/>
                <a:gd name="connsiteY21" fmla="*/ 1611122 h 1620600"/>
                <a:gd name="connsiteX22" fmla="*/ 675670 w 1455326"/>
                <a:gd name="connsiteY22" fmla="*/ 1609610 h 1620600"/>
                <a:gd name="connsiteX23" fmla="*/ 647529 w 1455326"/>
                <a:gd name="connsiteY23" fmla="*/ 1596937 h 1620600"/>
                <a:gd name="connsiteX24" fmla="*/ 82509 w 1455326"/>
                <a:gd name="connsiteY24" fmla="*/ 1270723 h 1620600"/>
                <a:gd name="connsiteX25" fmla="*/ 72780 w 1455326"/>
                <a:gd name="connsiteY25" fmla="*/ 1263717 h 1620600"/>
                <a:gd name="connsiteX26" fmla="*/ 67179 w 1455326"/>
                <a:gd name="connsiteY26" fmla="*/ 1260677 h 1620600"/>
                <a:gd name="connsiteX27" fmla="*/ 57722 w 1455326"/>
                <a:gd name="connsiteY27" fmla="*/ 1252874 h 1620600"/>
                <a:gd name="connsiteX28" fmla="*/ 57463 w 1455326"/>
                <a:gd name="connsiteY28" fmla="*/ 1252688 h 1620600"/>
                <a:gd name="connsiteX29" fmla="*/ 57357 w 1455326"/>
                <a:gd name="connsiteY29" fmla="*/ 1252573 h 1620600"/>
                <a:gd name="connsiteX30" fmla="*/ 44628 w 1455326"/>
                <a:gd name="connsiteY30" fmla="*/ 1242071 h 1620600"/>
                <a:gd name="connsiteX31" fmla="*/ 0 w 1455326"/>
                <a:gd name="connsiteY31" fmla="*/ 1134329 h 1620600"/>
                <a:gd name="connsiteX32" fmla="*/ 0 w 1455326"/>
                <a:gd name="connsiteY32" fmla="*/ 481901 h 1620600"/>
                <a:gd name="connsiteX33" fmla="*/ 67179 w 1455326"/>
                <a:gd name="connsiteY33" fmla="*/ 355552 h 1620600"/>
                <a:gd name="connsiteX34" fmla="*/ 77105 w 1455326"/>
                <a:gd name="connsiteY34" fmla="*/ 350165 h 1620600"/>
                <a:gd name="connsiteX35" fmla="*/ 82509 w 1455326"/>
                <a:gd name="connsiteY35" fmla="*/ 346274 h 1620600"/>
                <a:gd name="connsiteX36" fmla="*/ 647528 w 1455326"/>
                <a:gd name="connsiteY36" fmla="*/ 20060 h 1620600"/>
                <a:gd name="connsiteX37" fmla="*/ 704879 w 1455326"/>
                <a:gd name="connsiteY37" fmla="*/ 775 h 1620600"/>
                <a:gd name="connsiteX38" fmla="*/ 720413 w 1455326"/>
                <a:gd name="connsiteY38" fmla="*/ 366 h 1620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455326" h="1620600">
                  <a:moveTo>
                    <a:pt x="722594" y="0"/>
                  </a:moveTo>
                  <a:lnTo>
                    <a:pt x="728455" y="154"/>
                  </a:lnTo>
                  <a:lnTo>
                    <a:pt x="734318" y="0"/>
                  </a:lnTo>
                  <a:lnTo>
                    <a:pt x="736499" y="366"/>
                  </a:lnTo>
                  <a:lnTo>
                    <a:pt x="752033" y="775"/>
                  </a:lnTo>
                  <a:cubicBezTo>
                    <a:pt x="771675" y="3212"/>
                    <a:pt x="791164" y="9540"/>
                    <a:pt x="809384" y="20060"/>
                  </a:cubicBezTo>
                  <a:lnTo>
                    <a:pt x="1374403" y="346274"/>
                  </a:lnTo>
                  <a:lnTo>
                    <a:pt x="1385745" y="354442"/>
                  </a:lnTo>
                  <a:lnTo>
                    <a:pt x="1388148" y="355745"/>
                  </a:lnTo>
                  <a:lnTo>
                    <a:pt x="1392203" y="359091"/>
                  </a:lnTo>
                  <a:lnTo>
                    <a:pt x="1399449" y="364309"/>
                  </a:lnTo>
                  <a:lnTo>
                    <a:pt x="1402415" y="367517"/>
                  </a:lnTo>
                  <a:lnTo>
                    <a:pt x="1410698" y="374351"/>
                  </a:lnTo>
                  <a:cubicBezTo>
                    <a:pt x="1438272" y="401924"/>
                    <a:pt x="1455326" y="440017"/>
                    <a:pt x="1455326" y="482093"/>
                  </a:cubicBezTo>
                  <a:lnTo>
                    <a:pt x="1455326" y="1134521"/>
                  </a:lnTo>
                  <a:cubicBezTo>
                    <a:pt x="1455326" y="1166078"/>
                    <a:pt x="1445733" y="1195394"/>
                    <a:pt x="1429304" y="1219713"/>
                  </a:cubicBezTo>
                  <a:lnTo>
                    <a:pt x="1426139" y="1223549"/>
                  </a:lnTo>
                  <a:lnTo>
                    <a:pt x="1419780" y="1233922"/>
                  </a:lnTo>
                  <a:cubicBezTo>
                    <a:pt x="1407848" y="1249714"/>
                    <a:pt x="1392623" y="1263428"/>
                    <a:pt x="1374404" y="1273947"/>
                  </a:cubicBezTo>
                  <a:lnTo>
                    <a:pt x="809384" y="1600161"/>
                  </a:lnTo>
                  <a:cubicBezTo>
                    <a:pt x="772945" y="1621199"/>
                    <a:pt x="731429" y="1625476"/>
                    <a:pt x="693762" y="1615383"/>
                  </a:cubicBezTo>
                  <a:lnTo>
                    <a:pt x="682351" y="1611122"/>
                  </a:lnTo>
                  <a:lnTo>
                    <a:pt x="675670" y="1609610"/>
                  </a:lnTo>
                  <a:cubicBezTo>
                    <a:pt x="666065" y="1606408"/>
                    <a:pt x="656638" y="1602196"/>
                    <a:pt x="647529" y="1596937"/>
                  </a:cubicBezTo>
                  <a:lnTo>
                    <a:pt x="82509" y="1270723"/>
                  </a:lnTo>
                  <a:lnTo>
                    <a:pt x="72780" y="1263717"/>
                  </a:lnTo>
                  <a:lnTo>
                    <a:pt x="67179" y="1260677"/>
                  </a:lnTo>
                  <a:lnTo>
                    <a:pt x="57722" y="1252874"/>
                  </a:lnTo>
                  <a:lnTo>
                    <a:pt x="57463" y="1252688"/>
                  </a:lnTo>
                  <a:lnTo>
                    <a:pt x="57357" y="1252573"/>
                  </a:lnTo>
                  <a:lnTo>
                    <a:pt x="44628" y="1242071"/>
                  </a:lnTo>
                  <a:cubicBezTo>
                    <a:pt x="17054" y="1214497"/>
                    <a:pt x="0" y="1176405"/>
                    <a:pt x="0" y="1134329"/>
                  </a:cubicBezTo>
                  <a:lnTo>
                    <a:pt x="0" y="481901"/>
                  </a:lnTo>
                  <a:cubicBezTo>
                    <a:pt x="0" y="429306"/>
                    <a:pt x="26648" y="382935"/>
                    <a:pt x="67179" y="355552"/>
                  </a:cubicBezTo>
                  <a:lnTo>
                    <a:pt x="77105" y="350165"/>
                  </a:lnTo>
                  <a:lnTo>
                    <a:pt x="82509" y="346274"/>
                  </a:lnTo>
                  <a:lnTo>
                    <a:pt x="647528" y="20060"/>
                  </a:lnTo>
                  <a:cubicBezTo>
                    <a:pt x="665748" y="9540"/>
                    <a:pt x="685237" y="3212"/>
                    <a:pt x="704879" y="775"/>
                  </a:cubicBezTo>
                  <a:lnTo>
                    <a:pt x="720413" y="366"/>
                  </a:lnTo>
                  <a:close/>
                </a:path>
              </a:pathLst>
            </a:custGeom>
          </p:spPr>
        </p:pic>
        <p:sp>
          <p:nvSpPr>
            <p:cNvPr id="45" name="任意多边形 44"/>
            <p:cNvSpPr/>
            <p:nvPr/>
          </p:nvSpPr>
          <p:spPr>
            <a:xfrm rot="5400000">
              <a:off x="3059602" y="2424441"/>
              <a:ext cx="1620600" cy="1455326"/>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1" name="组合 50"/>
          <p:cNvGrpSpPr/>
          <p:nvPr/>
        </p:nvGrpSpPr>
        <p:grpSpPr>
          <a:xfrm>
            <a:off x="5363720" y="1261390"/>
            <a:ext cx="1459944" cy="1620600"/>
            <a:chOff x="5111651" y="2341804"/>
            <a:chExt cx="1459944" cy="1620600"/>
          </a:xfrm>
          <a:effectLst>
            <a:outerShdw blurRad="431800" dist="203200" dir="2700000" algn="tl" rotWithShape="0">
              <a:prstClr val="black">
                <a:alpha val="27000"/>
              </a:prstClr>
            </a:outerShdw>
          </a:effectLst>
        </p:grpSpPr>
        <p:pic>
          <p:nvPicPr>
            <p:cNvPr id="38" name="图片 37"/>
            <p:cNvPicPr>
              <a:picLocks noChangeAspect="1"/>
            </p:cNvPicPr>
            <p:nvPr/>
          </p:nvPicPr>
          <p:blipFill>
            <a:blip r:embed="rId5" cstate="print">
              <a:extLst>
                <a:ext uri="{28A0092B-C50C-407E-A947-70E740481C1C}">
                  <a14:useLocalDpi xmlns:a14="http://schemas.microsoft.com/office/drawing/2010/main" val="0"/>
                </a:ext>
              </a:extLst>
            </a:blip>
            <a:srcRect l="16903" t="6300" r="26974"/>
            <a:stretch>
              <a:fillRect/>
            </a:stretch>
          </p:blipFill>
          <p:spPr>
            <a:xfrm>
              <a:off x="5116269" y="2341804"/>
              <a:ext cx="1455326" cy="1620600"/>
            </a:xfrm>
            <a:custGeom>
              <a:avLst/>
              <a:gdLst>
                <a:gd name="connsiteX0" fmla="*/ 722594 w 1455326"/>
                <a:gd name="connsiteY0" fmla="*/ 0 h 1620600"/>
                <a:gd name="connsiteX1" fmla="*/ 728455 w 1455326"/>
                <a:gd name="connsiteY1" fmla="*/ 154 h 1620600"/>
                <a:gd name="connsiteX2" fmla="*/ 734318 w 1455326"/>
                <a:gd name="connsiteY2" fmla="*/ 0 h 1620600"/>
                <a:gd name="connsiteX3" fmla="*/ 736499 w 1455326"/>
                <a:gd name="connsiteY3" fmla="*/ 366 h 1620600"/>
                <a:gd name="connsiteX4" fmla="*/ 752033 w 1455326"/>
                <a:gd name="connsiteY4" fmla="*/ 775 h 1620600"/>
                <a:gd name="connsiteX5" fmla="*/ 809384 w 1455326"/>
                <a:gd name="connsiteY5" fmla="*/ 20060 h 1620600"/>
                <a:gd name="connsiteX6" fmla="*/ 1374403 w 1455326"/>
                <a:gd name="connsiteY6" fmla="*/ 346274 h 1620600"/>
                <a:gd name="connsiteX7" fmla="*/ 1385745 w 1455326"/>
                <a:gd name="connsiteY7" fmla="*/ 354442 h 1620600"/>
                <a:gd name="connsiteX8" fmla="*/ 1388148 w 1455326"/>
                <a:gd name="connsiteY8" fmla="*/ 355745 h 1620600"/>
                <a:gd name="connsiteX9" fmla="*/ 1392203 w 1455326"/>
                <a:gd name="connsiteY9" fmla="*/ 359091 h 1620600"/>
                <a:gd name="connsiteX10" fmla="*/ 1399449 w 1455326"/>
                <a:gd name="connsiteY10" fmla="*/ 364309 h 1620600"/>
                <a:gd name="connsiteX11" fmla="*/ 1402415 w 1455326"/>
                <a:gd name="connsiteY11" fmla="*/ 367517 h 1620600"/>
                <a:gd name="connsiteX12" fmla="*/ 1410698 w 1455326"/>
                <a:gd name="connsiteY12" fmla="*/ 374351 h 1620600"/>
                <a:gd name="connsiteX13" fmla="*/ 1455326 w 1455326"/>
                <a:gd name="connsiteY13" fmla="*/ 482093 h 1620600"/>
                <a:gd name="connsiteX14" fmla="*/ 1455326 w 1455326"/>
                <a:gd name="connsiteY14" fmla="*/ 1134521 h 1620600"/>
                <a:gd name="connsiteX15" fmla="*/ 1429304 w 1455326"/>
                <a:gd name="connsiteY15" fmla="*/ 1219713 h 1620600"/>
                <a:gd name="connsiteX16" fmla="*/ 1426139 w 1455326"/>
                <a:gd name="connsiteY16" fmla="*/ 1223549 h 1620600"/>
                <a:gd name="connsiteX17" fmla="*/ 1419780 w 1455326"/>
                <a:gd name="connsiteY17" fmla="*/ 1233922 h 1620600"/>
                <a:gd name="connsiteX18" fmla="*/ 1374404 w 1455326"/>
                <a:gd name="connsiteY18" fmla="*/ 1273947 h 1620600"/>
                <a:gd name="connsiteX19" fmla="*/ 809384 w 1455326"/>
                <a:gd name="connsiteY19" fmla="*/ 1600161 h 1620600"/>
                <a:gd name="connsiteX20" fmla="*/ 693762 w 1455326"/>
                <a:gd name="connsiteY20" fmla="*/ 1615383 h 1620600"/>
                <a:gd name="connsiteX21" fmla="*/ 682351 w 1455326"/>
                <a:gd name="connsiteY21" fmla="*/ 1611122 h 1620600"/>
                <a:gd name="connsiteX22" fmla="*/ 675670 w 1455326"/>
                <a:gd name="connsiteY22" fmla="*/ 1609610 h 1620600"/>
                <a:gd name="connsiteX23" fmla="*/ 647529 w 1455326"/>
                <a:gd name="connsiteY23" fmla="*/ 1596937 h 1620600"/>
                <a:gd name="connsiteX24" fmla="*/ 82509 w 1455326"/>
                <a:gd name="connsiteY24" fmla="*/ 1270723 h 1620600"/>
                <a:gd name="connsiteX25" fmla="*/ 72780 w 1455326"/>
                <a:gd name="connsiteY25" fmla="*/ 1263717 h 1620600"/>
                <a:gd name="connsiteX26" fmla="*/ 67179 w 1455326"/>
                <a:gd name="connsiteY26" fmla="*/ 1260677 h 1620600"/>
                <a:gd name="connsiteX27" fmla="*/ 57722 w 1455326"/>
                <a:gd name="connsiteY27" fmla="*/ 1252874 h 1620600"/>
                <a:gd name="connsiteX28" fmla="*/ 57463 w 1455326"/>
                <a:gd name="connsiteY28" fmla="*/ 1252688 h 1620600"/>
                <a:gd name="connsiteX29" fmla="*/ 57357 w 1455326"/>
                <a:gd name="connsiteY29" fmla="*/ 1252573 h 1620600"/>
                <a:gd name="connsiteX30" fmla="*/ 44628 w 1455326"/>
                <a:gd name="connsiteY30" fmla="*/ 1242071 h 1620600"/>
                <a:gd name="connsiteX31" fmla="*/ 0 w 1455326"/>
                <a:gd name="connsiteY31" fmla="*/ 1134329 h 1620600"/>
                <a:gd name="connsiteX32" fmla="*/ 0 w 1455326"/>
                <a:gd name="connsiteY32" fmla="*/ 481901 h 1620600"/>
                <a:gd name="connsiteX33" fmla="*/ 67179 w 1455326"/>
                <a:gd name="connsiteY33" fmla="*/ 355552 h 1620600"/>
                <a:gd name="connsiteX34" fmla="*/ 77105 w 1455326"/>
                <a:gd name="connsiteY34" fmla="*/ 350165 h 1620600"/>
                <a:gd name="connsiteX35" fmla="*/ 82509 w 1455326"/>
                <a:gd name="connsiteY35" fmla="*/ 346274 h 1620600"/>
                <a:gd name="connsiteX36" fmla="*/ 647528 w 1455326"/>
                <a:gd name="connsiteY36" fmla="*/ 20060 h 1620600"/>
                <a:gd name="connsiteX37" fmla="*/ 704879 w 1455326"/>
                <a:gd name="connsiteY37" fmla="*/ 775 h 1620600"/>
                <a:gd name="connsiteX38" fmla="*/ 720413 w 1455326"/>
                <a:gd name="connsiteY38" fmla="*/ 366 h 1620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455326" h="1620600">
                  <a:moveTo>
                    <a:pt x="722594" y="0"/>
                  </a:moveTo>
                  <a:lnTo>
                    <a:pt x="728455" y="154"/>
                  </a:lnTo>
                  <a:lnTo>
                    <a:pt x="734318" y="0"/>
                  </a:lnTo>
                  <a:lnTo>
                    <a:pt x="736499" y="366"/>
                  </a:lnTo>
                  <a:lnTo>
                    <a:pt x="752033" y="775"/>
                  </a:lnTo>
                  <a:cubicBezTo>
                    <a:pt x="771675" y="3212"/>
                    <a:pt x="791164" y="9540"/>
                    <a:pt x="809384" y="20060"/>
                  </a:cubicBezTo>
                  <a:lnTo>
                    <a:pt x="1374403" y="346274"/>
                  </a:lnTo>
                  <a:lnTo>
                    <a:pt x="1385745" y="354442"/>
                  </a:lnTo>
                  <a:lnTo>
                    <a:pt x="1388148" y="355745"/>
                  </a:lnTo>
                  <a:lnTo>
                    <a:pt x="1392203" y="359091"/>
                  </a:lnTo>
                  <a:lnTo>
                    <a:pt x="1399449" y="364309"/>
                  </a:lnTo>
                  <a:lnTo>
                    <a:pt x="1402415" y="367517"/>
                  </a:lnTo>
                  <a:lnTo>
                    <a:pt x="1410698" y="374351"/>
                  </a:lnTo>
                  <a:cubicBezTo>
                    <a:pt x="1438272" y="401924"/>
                    <a:pt x="1455326" y="440017"/>
                    <a:pt x="1455326" y="482093"/>
                  </a:cubicBezTo>
                  <a:lnTo>
                    <a:pt x="1455326" y="1134521"/>
                  </a:lnTo>
                  <a:cubicBezTo>
                    <a:pt x="1455326" y="1166078"/>
                    <a:pt x="1445733" y="1195394"/>
                    <a:pt x="1429304" y="1219713"/>
                  </a:cubicBezTo>
                  <a:lnTo>
                    <a:pt x="1426139" y="1223549"/>
                  </a:lnTo>
                  <a:lnTo>
                    <a:pt x="1419780" y="1233922"/>
                  </a:lnTo>
                  <a:cubicBezTo>
                    <a:pt x="1407848" y="1249714"/>
                    <a:pt x="1392623" y="1263428"/>
                    <a:pt x="1374404" y="1273947"/>
                  </a:cubicBezTo>
                  <a:lnTo>
                    <a:pt x="809384" y="1600161"/>
                  </a:lnTo>
                  <a:cubicBezTo>
                    <a:pt x="772945" y="1621199"/>
                    <a:pt x="731429" y="1625476"/>
                    <a:pt x="693762" y="1615383"/>
                  </a:cubicBezTo>
                  <a:lnTo>
                    <a:pt x="682351" y="1611122"/>
                  </a:lnTo>
                  <a:lnTo>
                    <a:pt x="675670" y="1609610"/>
                  </a:lnTo>
                  <a:cubicBezTo>
                    <a:pt x="666065" y="1606408"/>
                    <a:pt x="656638" y="1602196"/>
                    <a:pt x="647529" y="1596937"/>
                  </a:cubicBezTo>
                  <a:lnTo>
                    <a:pt x="82509" y="1270723"/>
                  </a:lnTo>
                  <a:lnTo>
                    <a:pt x="72780" y="1263717"/>
                  </a:lnTo>
                  <a:lnTo>
                    <a:pt x="67179" y="1260677"/>
                  </a:lnTo>
                  <a:lnTo>
                    <a:pt x="57722" y="1252874"/>
                  </a:lnTo>
                  <a:lnTo>
                    <a:pt x="57463" y="1252688"/>
                  </a:lnTo>
                  <a:lnTo>
                    <a:pt x="57357" y="1252573"/>
                  </a:lnTo>
                  <a:lnTo>
                    <a:pt x="44628" y="1242071"/>
                  </a:lnTo>
                  <a:cubicBezTo>
                    <a:pt x="17054" y="1214497"/>
                    <a:pt x="0" y="1176405"/>
                    <a:pt x="0" y="1134329"/>
                  </a:cubicBezTo>
                  <a:lnTo>
                    <a:pt x="0" y="481901"/>
                  </a:lnTo>
                  <a:cubicBezTo>
                    <a:pt x="0" y="429306"/>
                    <a:pt x="26648" y="382935"/>
                    <a:pt x="67179" y="355552"/>
                  </a:cubicBezTo>
                  <a:lnTo>
                    <a:pt x="77105" y="350165"/>
                  </a:lnTo>
                  <a:lnTo>
                    <a:pt x="82509" y="346274"/>
                  </a:lnTo>
                  <a:lnTo>
                    <a:pt x="647528" y="20060"/>
                  </a:lnTo>
                  <a:cubicBezTo>
                    <a:pt x="665748" y="9540"/>
                    <a:pt x="685237" y="3212"/>
                    <a:pt x="704879" y="775"/>
                  </a:cubicBezTo>
                  <a:lnTo>
                    <a:pt x="720413" y="366"/>
                  </a:lnTo>
                  <a:close/>
                </a:path>
              </a:pathLst>
            </a:custGeom>
          </p:spPr>
        </p:pic>
        <p:sp>
          <p:nvSpPr>
            <p:cNvPr id="46" name="任意多边形 45"/>
            <p:cNvSpPr/>
            <p:nvPr/>
          </p:nvSpPr>
          <p:spPr>
            <a:xfrm rot="5400000">
              <a:off x="5029014" y="2424441"/>
              <a:ext cx="1620600" cy="1455326"/>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9" name="组合 48"/>
          <p:cNvGrpSpPr/>
          <p:nvPr/>
        </p:nvGrpSpPr>
        <p:grpSpPr>
          <a:xfrm>
            <a:off x="9325631" y="1242344"/>
            <a:ext cx="1455326" cy="1639646"/>
            <a:chOff x="9073562" y="2322758"/>
            <a:chExt cx="1455326" cy="1639646"/>
          </a:xfrm>
          <a:effectLst>
            <a:outerShdw blurRad="431800" dist="203200" dir="2700000" algn="tl" rotWithShape="0">
              <a:prstClr val="black">
                <a:alpha val="27000"/>
              </a:prstClr>
            </a:outerShdw>
          </a:effectLst>
        </p:grpSpPr>
        <p:pic>
          <p:nvPicPr>
            <p:cNvPr id="42" name="图片 41"/>
            <p:cNvPicPr>
              <a:picLocks noChangeAspect="1"/>
            </p:cNvPicPr>
            <p:nvPr/>
          </p:nvPicPr>
          <p:blipFill>
            <a:blip r:embed="rId6" cstate="print">
              <a:extLst>
                <a:ext uri="{28A0092B-C50C-407E-A947-70E740481C1C}">
                  <a14:useLocalDpi xmlns:a14="http://schemas.microsoft.com/office/drawing/2010/main" val="0"/>
                </a:ext>
              </a:extLst>
            </a:blip>
            <a:srcRect l="9094" t="3067" r="34062" b="2030"/>
            <a:stretch>
              <a:fillRect/>
            </a:stretch>
          </p:blipFill>
          <p:spPr>
            <a:xfrm>
              <a:off x="9073562" y="2341804"/>
              <a:ext cx="1455326" cy="1620600"/>
            </a:xfrm>
            <a:custGeom>
              <a:avLst/>
              <a:gdLst>
                <a:gd name="connsiteX0" fmla="*/ 722594 w 1455326"/>
                <a:gd name="connsiteY0" fmla="*/ 0 h 1620600"/>
                <a:gd name="connsiteX1" fmla="*/ 728455 w 1455326"/>
                <a:gd name="connsiteY1" fmla="*/ 154 h 1620600"/>
                <a:gd name="connsiteX2" fmla="*/ 734318 w 1455326"/>
                <a:gd name="connsiteY2" fmla="*/ 0 h 1620600"/>
                <a:gd name="connsiteX3" fmla="*/ 736499 w 1455326"/>
                <a:gd name="connsiteY3" fmla="*/ 366 h 1620600"/>
                <a:gd name="connsiteX4" fmla="*/ 752033 w 1455326"/>
                <a:gd name="connsiteY4" fmla="*/ 775 h 1620600"/>
                <a:gd name="connsiteX5" fmla="*/ 809383 w 1455326"/>
                <a:gd name="connsiteY5" fmla="*/ 20060 h 1620600"/>
                <a:gd name="connsiteX6" fmla="*/ 1374403 w 1455326"/>
                <a:gd name="connsiteY6" fmla="*/ 346274 h 1620600"/>
                <a:gd name="connsiteX7" fmla="*/ 1385745 w 1455326"/>
                <a:gd name="connsiteY7" fmla="*/ 354442 h 1620600"/>
                <a:gd name="connsiteX8" fmla="*/ 1388147 w 1455326"/>
                <a:gd name="connsiteY8" fmla="*/ 355745 h 1620600"/>
                <a:gd name="connsiteX9" fmla="*/ 1392203 w 1455326"/>
                <a:gd name="connsiteY9" fmla="*/ 359091 h 1620600"/>
                <a:gd name="connsiteX10" fmla="*/ 1399449 w 1455326"/>
                <a:gd name="connsiteY10" fmla="*/ 364309 h 1620600"/>
                <a:gd name="connsiteX11" fmla="*/ 1402415 w 1455326"/>
                <a:gd name="connsiteY11" fmla="*/ 367517 h 1620600"/>
                <a:gd name="connsiteX12" fmla="*/ 1410698 w 1455326"/>
                <a:gd name="connsiteY12" fmla="*/ 374351 h 1620600"/>
                <a:gd name="connsiteX13" fmla="*/ 1455326 w 1455326"/>
                <a:gd name="connsiteY13" fmla="*/ 482093 h 1620600"/>
                <a:gd name="connsiteX14" fmla="*/ 1455326 w 1455326"/>
                <a:gd name="connsiteY14" fmla="*/ 1134521 h 1620600"/>
                <a:gd name="connsiteX15" fmla="*/ 1429304 w 1455326"/>
                <a:gd name="connsiteY15" fmla="*/ 1219713 h 1620600"/>
                <a:gd name="connsiteX16" fmla="*/ 1426139 w 1455326"/>
                <a:gd name="connsiteY16" fmla="*/ 1223549 h 1620600"/>
                <a:gd name="connsiteX17" fmla="*/ 1419780 w 1455326"/>
                <a:gd name="connsiteY17" fmla="*/ 1233922 h 1620600"/>
                <a:gd name="connsiteX18" fmla="*/ 1374403 w 1455326"/>
                <a:gd name="connsiteY18" fmla="*/ 1273947 h 1620600"/>
                <a:gd name="connsiteX19" fmla="*/ 809384 w 1455326"/>
                <a:gd name="connsiteY19" fmla="*/ 1600161 h 1620600"/>
                <a:gd name="connsiteX20" fmla="*/ 693762 w 1455326"/>
                <a:gd name="connsiteY20" fmla="*/ 1615383 h 1620600"/>
                <a:gd name="connsiteX21" fmla="*/ 682351 w 1455326"/>
                <a:gd name="connsiteY21" fmla="*/ 1611122 h 1620600"/>
                <a:gd name="connsiteX22" fmla="*/ 675670 w 1455326"/>
                <a:gd name="connsiteY22" fmla="*/ 1609610 h 1620600"/>
                <a:gd name="connsiteX23" fmla="*/ 647528 w 1455326"/>
                <a:gd name="connsiteY23" fmla="*/ 1596937 h 1620600"/>
                <a:gd name="connsiteX24" fmla="*/ 82509 w 1455326"/>
                <a:gd name="connsiteY24" fmla="*/ 1270723 h 1620600"/>
                <a:gd name="connsiteX25" fmla="*/ 72780 w 1455326"/>
                <a:gd name="connsiteY25" fmla="*/ 1263717 h 1620600"/>
                <a:gd name="connsiteX26" fmla="*/ 67179 w 1455326"/>
                <a:gd name="connsiteY26" fmla="*/ 1260677 h 1620600"/>
                <a:gd name="connsiteX27" fmla="*/ 57722 w 1455326"/>
                <a:gd name="connsiteY27" fmla="*/ 1252874 h 1620600"/>
                <a:gd name="connsiteX28" fmla="*/ 57462 w 1455326"/>
                <a:gd name="connsiteY28" fmla="*/ 1252688 h 1620600"/>
                <a:gd name="connsiteX29" fmla="*/ 57357 w 1455326"/>
                <a:gd name="connsiteY29" fmla="*/ 1252573 h 1620600"/>
                <a:gd name="connsiteX30" fmla="*/ 44628 w 1455326"/>
                <a:gd name="connsiteY30" fmla="*/ 1242071 h 1620600"/>
                <a:gd name="connsiteX31" fmla="*/ 0 w 1455326"/>
                <a:gd name="connsiteY31" fmla="*/ 1134329 h 1620600"/>
                <a:gd name="connsiteX32" fmla="*/ 0 w 1455326"/>
                <a:gd name="connsiteY32" fmla="*/ 481901 h 1620600"/>
                <a:gd name="connsiteX33" fmla="*/ 67179 w 1455326"/>
                <a:gd name="connsiteY33" fmla="*/ 355552 h 1620600"/>
                <a:gd name="connsiteX34" fmla="*/ 77105 w 1455326"/>
                <a:gd name="connsiteY34" fmla="*/ 350165 h 1620600"/>
                <a:gd name="connsiteX35" fmla="*/ 82508 w 1455326"/>
                <a:gd name="connsiteY35" fmla="*/ 346274 h 1620600"/>
                <a:gd name="connsiteX36" fmla="*/ 647528 w 1455326"/>
                <a:gd name="connsiteY36" fmla="*/ 20060 h 1620600"/>
                <a:gd name="connsiteX37" fmla="*/ 704879 w 1455326"/>
                <a:gd name="connsiteY37" fmla="*/ 775 h 1620600"/>
                <a:gd name="connsiteX38" fmla="*/ 720413 w 1455326"/>
                <a:gd name="connsiteY38" fmla="*/ 366 h 1620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455326" h="1620600">
                  <a:moveTo>
                    <a:pt x="722594" y="0"/>
                  </a:moveTo>
                  <a:lnTo>
                    <a:pt x="728455" y="154"/>
                  </a:lnTo>
                  <a:lnTo>
                    <a:pt x="734318" y="0"/>
                  </a:lnTo>
                  <a:lnTo>
                    <a:pt x="736499" y="366"/>
                  </a:lnTo>
                  <a:lnTo>
                    <a:pt x="752033" y="775"/>
                  </a:lnTo>
                  <a:cubicBezTo>
                    <a:pt x="771675" y="3212"/>
                    <a:pt x="791164" y="9540"/>
                    <a:pt x="809383" y="20060"/>
                  </a:cubicBezTo>
                  <a:lnTo>
                    <a:pt x="1374403" y="346274"/>
                  </a:lnTo>
                  <a:lnTo>
                    <a:pt x="1385745" y="354442"/>
                  </a:lnTo>
                  <a:lnTo>
                    <a:pt x="1388147" y="355745"/>
                  </a:lnTo>
                  <a:lnTo>
                    <a:pt x="1392203" y="359091"/>
                  </a:lnTo>
                  <a:lnTo>
                    <a:pt x="1399449" y="364309"/>
                  </a:lnTo>
                  <a:lnTo>
                    <a:pt x="1402415" y="367517"/>
                  </a:lnTo>
                  <a:lnTo>
                    <a:pt x="1410698" y="374351"/>
                  </a:lnTo>
                  <a:cubicBezTo>
                    <a:pt x="1438271" y="401924"/>
                    <a:pt x="1455326" y="440017"/>
                    <a:pt x="1455326" y="482093"/>
                  </a:cubicBezTo>
                  <a:lnTo>
                    <a:pt x="1455326" y="1134521"/>
                  </a:lnTo>
                  <a:cubicBezTo>
                    <a:pt x="1455326" y="1166078"/>
                    <a:pt x="1445733" y="1195394"/>
                    <a:pt x="1429304" y="1219713"/>
                  </a:cubicBezTo>
                  <a:lnTo>
                    <a:pt x="1426139" y="1223549"/>
                  </a:lnTo>
                  <a:lnTo>
                    <a:pt x="1419780" y="1233922"/>
                  </a:lnTo>
                  <a:cubicBezTo>
                    <a:pt x="1407848" y="1249714"/>
                    <a:pt x="1392623" y="1263428"/>
                    <a:pt x="1374403" y="1273947"/>
                  </a:cubicBezTo>
                  <a:lnTo>
                    <a:pt x="809384" y="1600161"/>
                  </a:lnTo>
                  <a:cubicBezTo>
                    <a:pt x="772945" y="1621199"/>
                    <a:pt x="731429" y="1625476"/>
                    <a:pt x="693762" y="1615383"/>
                  </a:cubicBezTo>
                  <a:lnTo>
                    <a:pt x="682351" y="1611122"/>
                  </a:lnTo>
                  <a:lnTo>
                    <a:pt x="675670" y="1609610"/>
                  </a:lnTo>
                  <a:cubicBezTo>
                    <a:pt x="666065" y="1606408"/>
                    <a:pt x="656638" y="1602196"/>
                    <a:pt x="647528" y="1596937"/>
                  </a:cubicBezTo>
                  <a:lnTo>
                    <a:pt x="82509" y="1270723"/>
                  </a:lnTo>
                  <a:lnTo>
                    <a:pt x="72780" y="1263717"/>
                  </a:lnTo>
                  <a:lnTo>
                    <a:pt x="67179" y="1260677"/>
                  </a:lnTo>
                  <a:lnTo>
                    <a:pt x="57722" y="1252874"/>
                  </a:lnTo>
                  <a:lnTo>
                    <a:pt x="57462" y="1252688"/>
                  </a:lnTo>
                  <a:lnTo>
                    <a:pt x="57357" y="1252573"/>
                  </a:lnTo>
                  <a:lnTo>
                    <a:pt x="44628" y="1242071"/>
                  </a:lnTo>
                  <a:cubicBezTo>
                    <a:pt x="17054" y="1214497"/>
                    <a:pt x="0" y="1176405"/>
                    <a:pt x="0" y="1134329"/>
                  </a:cubicBezTo>
                  <a:lnTo>
                    <a:pt x="0" y="481901"/>
                  </a:lnTo>
                  <a:cubicBezTo>
                    <a:pt x="0" y="429306"/>
                    <a:pt x="26648" y="382935"/>
                    <a:pt x="67179" y="355552"/>
                  </a:cubicBezTo>
                  <a:lnTo>
                    <a:pt x="77105" y="350165"/>
                  </a:lnTo>
                  <a:lnTo>
                    <a:pt x="82508" y="346274"/>
                  </a:lnTo>
                  <a:lnTo>
                    <a:pt x="647528" y="20060"/>
                  </a:lnTo>
                  <a:cubicBezTo>
                    <a:pt x="665747" y="9540"/>
                    <a:pt x="685236" y="3212"/>
                    <a:pt x="704879" y="775"/>
                  </a:cubicBezTo>
                  <a:lnTo>
                    <a:pt x="720413" y="366"/>
                  </a:lnTo>
                  <a:close/>
                </a:path>
              </a:pathLst>
            </a:custGeom>
          </p:spPr>
        </p:pic>
        <p:sp>
          <p:nvSpPr>
            <p:cNvPr id="47" name="任意多边形 46"/>
            <p:cNvSpPr/>
            <p:nvPr/>
          </p:nvSpPr>
          <p:spPr>
            <a:xfrm rot="5400000">
              <a:off x="8990925" y="2405395"/>
              <a:ext cx="1620600" cy="1455326"/>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3" name="组合 52"/>
          <p:cNvGrpSpPr/>
          <p:nvPr/>
        </p:nvGrpSpPr>
        <p:grpSpPr>
          <a:xfrm>
            <a:off x="1411044" y="1261390"/>
            <a:ext cx="1459944" cy="1620600"/>
            <a:chOff x="1158975" y="2341804"/>
            <a:chExt cx="1459944" cy="1620600"/>
          </a:xfrm>
          <a:effectLst>
            <a:outerShdw blurRad="431800" dist="203200" dir="2700000" algn="tl" rotWithShape="0">
              <a:prstClr val="black">
                <a:alpha val="27000"/>
              </a:prstClr>
            </a:outerShdw>
          </a:effectLst>
        </p:grpSpPr>
        <p:pic>
          <p:nvPicPr>
            <p:cNvPr id="33" name="图片 32"/>
            <p:cNvPicPr>
              <a:picLocks noChangeAspect="1"/>
            </p:cNvPicPr>
            <p:nvPr/>
          </p:nvPicPr>
          <p:blipFill>
            <a:blip r:embed="rId7" cstate="print">
              <a:extLst>
                <a:ext uri="{28A0092B-C50C-407E-A947-70E740481C1C}">
                  <a14:useLocalDpi xmlns:a14="http://schemas.microsoft.com/office/drawing/2010/main" val="0"/>
                </a:ext>
              </a:extLst>
            </a:blip>
            <a:srcRect l="20350" t="4527" r="22465"/>
            <a:stretch>
              <a:fillRect/>
            </a:stretch>
          </p:blipFill>
          <p:spPr>
            <a:xfrm>
              <a:off x="1158975" y="2341804"/>
              <a:ext cx="1455326" cy="1620600"/>
            </a:xfrm>
            <a:custGeom>
              <a:avLst/>
              <a:gdLst>
                <a:gd name="connsiteX0" fmla="*/ 722594 w 1455326"/>
                <a:gd name="connsiteY0" fmla="*/ 0 h 1620600"/>
                <a:gd name="connsiteX1" fmla="*/ 728455 w 1455326"/>
                <a:gd name="connsiteY1" fmla="*/ 154 h 1620600"/>
                <a:gd name="connsiteX2" fmla="*/ 734318 w 1455326"/>
                <a:gd name="connsiteY2" fmla="*/ 0 h 1620600"/>
                <a:gd name="connsiteX3" fmla="*/ 736499 w 1455326"/>
                <a:gd name="connsiteY3" fmla="*/ 366 h 1620600"/>
                <a:gd name="connsiteX4" fmla="*/ 752033 w 1455326"/>
                <a:gd name="connsiteY4" fmla="*/ 775 h 1620600"/>
                <a:gd name="connsiteX5" fmla="*/ 809383 w 1455326"/>
                <a:gd name="connsiteY5" fmla="*/ 20060 h 1620600"/>
                <a:gd name="connsiteX6" fmla="*/ 1374403 w 1455326"/>
                <a:gd name="connsiteY6" fmla="*/ 346274 h 1620600"/>
                <a:gd name="connsiteX7" fmla="*/ 1385745 w 1455326"/>
                <a:gd name="connsiteY7" fmla="*/ 354442 h 1620600"/>
                <a:gd name="connsiteX8" fmla="*/ 1388148 w 1455326"/>
                <a:gd name="connsiteY8" fmla="*/ 355745 h 1620600"/>
                <a:gd name="connsiteX9" fmla="*/ 1392203 w 1455326"/>
                <a:gd name="connsiteY9" fmla="*/ 359091 h 1620600"/>
                <a:gd name="connsiteX10" fmla="*/ 1399449 w 1455326"/>
                <a:gd name="connsiteY10" fmla="*/ 364309 h 1620600"/>
                <a:gd name="connsiteX11" fmla="*/ 1402415 w 1455326"/>
                <a:gd name="connsiteY11" fmla="*/ 367517 h 1620600"/>
                <a:gd name="connsiteX12" fmla="*/ 1410698 w 1455326"/>
                <a:gd name="connsiteY12" fmla="*/ 374351 h 1620600"/>
                <a:gd name="connsiteX13" fmla="*/ 1455326 w 1455326"/>
                <a:gd name="connsiteY13" fmla="*/ 482093 h 1620600"/>
                <a:gd name="connsiteX14" fmla="*/ 1455326 w 1455326"/>
                <a:gd name="connsiteY14" fmla="*/ 1134521 h 1620600"/>
                <a:gd name="connsiteX15" fmla="*/ 1429304 w 1455326"/>
                <a:gd name="connsiteY15" fmla="*/ 1219713 h 1620600"/>
                <a:gd name="connsiteX16" fmla="*/ 1426139 w 1455326"/>
                <a:gd name="connsiteY16" fmla="*/ 1223549 h 1620600"/>
                <a:gd name="connsiteX17" fmla="*/ 1419780 w 1455326"/>
                <a:gd name="connsiteY17" fmla="*/ 1233922 h 1620600"/>
                <a:gd name="connsiteX18" fmla="*/ 1374403 w 1455326"/>
                <a:gd name="connsiteY18" fmla="*/ 1273947 h 1620600"/>
                <a:gd name="connsiteX19" fmla="*/ 809384 w 1455326"/>
                <a:gd name="connsiteY19" fmla="*/ 1600161 h 1620600"/>
                <a:gd name="connsiteX20" fmla="*/ 693762 w 1455326"/>
                <a:gd name="connsiteY20" fmla="*/ 1615383 h 1620600"/>
                <a:gd name="connsiteX21" fmla="*/ 682351 w 1455326"/>
                <a:gd name="connsiteY21" fmla="*/ 1611122 h 1620600"/>
                <a:gd name="connsiteX22" fmla="*/ 675670 w 1455326"/>
                <a:gd name="connsiteY22" fmla="*/ 1609610 h 1620600"/>
                <a:gd name="connsiteX23" fmla="*/ 647528 w 1455326"/>
                <a:gd name="connsiteY23" fmla="*/ 1596937 h 1620600"/>
                <a:gd name="connsiteX24" fmla="*/ 82509 w 1455326"/>
                <a:gd name="connsiteY24" fmla="*/ 1270723 h 1620600"/>
                <a:gd name="connsiteX25" fmla="*/ 72780 w 1455326"/>
                <a:gd name="connsiteY25" fmla="*/ 1263717 h 1620600"/>
                <a:gd name="connsiteX26" fmla="*/ 67179 w 1455326"/>
                <a:gd name="connsiteY26" fmla="*/ 1260677 h 1620600"/>
                <a:gd name="connsiteX27" fmla="*/ 57722 w 1455326"/>
                <a:gd name="connsiteY27" fmla="*/ 1252874 h 1620600"/>
                <a:gd name="connsiteX28" fmla="*/ 57463 w 1455326"/>
                <a:gd name="connsiteY28" fmla="*/ 1252688 h 1620600"/>
                <a:gd name="connsiteX29" fmla="*/ 57357 w 1455326"/>
                <a:gd name="connsiteY29" fmla="*/ 1252573 h 1620600"/>
                <a:gd name="connsiteX30" fmla="*/ 44628 w 1455326"/>
                <a:gd name="connsiteY30" fmla="*/ 1242071 h 1620600"/>
                <a:gd name="connsiteX31" fmla="*/ 0 w 1455326"/>
                <a:gd name="connsiteY31" fmla="*/ 1134329 h 1620600"/>
                <a:gd name="connsiteX32" fmla="*/ 0 w 1455326"/>
                <a:gd name="connsiteY32" fmla="*/ 481901 h 1620600"/>
                <a:gd name="connsiteX33" fmla="*/ 67179 w 1455326"/>
                <a:gd name="connsiteY33" fmla="*/ 355552 h 1620600"/>
                <a:gd name="connsiteX34" fmla="*/ 77105 w 1455326"/>
                <a:gd name="connsiteY34" fmla="*/ 350165 h 1620600"/>
                <a:gd name="connsiteX35" fmla="*/ 82509 w 1455326"/>
                <a:gd name="connsiteY35" fmla="*/ 346274 h 1620600"/>
                <a:gd name="connsiteX36" fmla="*/ 647528 w 1455326"/>
                <a:gd name="connsiteY36" fmla="*/ 20060 h 1620600"/>
                <a:gd name="connsiteX37" fmla="*/ 704879 w 1455326"/>
                <a:gd name="connsiteY37" fmla="*/ 775 h 1620600"/>
                <a:gd name="connsiteX38" fmla="*/ 720413 w 1455326"/>
                <a:gd name="connsiteY38" fmla="*/ 366 h 1620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455326" h="1620600">
                  <a:moveTo>
                    <a:pt x="722594" y="0"/>
                  </a:moveTo>
                  <a:lnTo>
                    <a:pt x="728455" y="154"/>
                  </a:lnTo>
                  <a:lnTo>
                    <a:pt x="734318" y="0"/>
                  </a:lnTo>
                  <a:lnTo>
                    <a:pt x="736499" y="366"/>
                  </a:lnTo>
                  <a:lnTo>
                    <a:pt x="752033" y="775"/>
                  </a:lnTo>
                  <a:cubicBezTo>
                    <a:pt x="771675" y="3212"/>
                    <a:pt x="791164" y="9540"/>
                    <a:pt x="809383" y="20060"/>
                  </a:cubicBezTo>
                  <a:lnTo>
                    <a:pt x="1374403" y="346274"/>
                  </a:lnTo>
                  <a:lnTo>
                    <a:pt x="1385745" y="354442"/>
                  </a:lnTo>
                  <a:lnTo>
                    <a:pt x="1388148" y="355745"/>
                  </a:lnTo>
                  <a:lnTo>
                    <a:pt x="1392203" y="359091"/>
                  </a:lnTo>
                  <a:lnTo>
                    <a:pt x="1399449" y="364309"/>
                  </a:lnTo>
                  <a:lnTo>
                    <a:pt x="1402415" y="367517"/>
                  </a:lnTo>
                  <a:lnTo>
                    <a:pt x="1410698" y="374351"/>
                  </a:lnTo>
                  <a:cubicBezTo>
                    <a:pt x="1438271" y="401924"/>
                    <a:pt x="1455326" y="440017"/>
                    <a:pt x="1455326" y="482093"/>
                  </a:cubicBezTo>
                  <a:lnTo>
                    <a:pt x="1455326" y="1134521"/>
                  </a:lnTo>
                  <a:cubicBezTo>
                    <a:pt x="1455326" y="1166078"/>
                    <a:pt x="1445733" y="1195394"/>
                    <a:pt x="1429304" y="1219713"/>
                  </a:cubicBezTo>
                  <a:lnTo>
                    <a:pt x="1426139" y="1223549"/>
                  </a:lnTo>
                  <a:lnTo>
                    <a:pt x="1419780" y="1233922"/>
                  </a:lnTo>
                  <a:cubicBezTo>
                    <a:pt x="1407848" y="1249714"/>
                    <a:pt x="1392623" y="1263428"/>
                    <a:pt x="1374403" y="1273947"/>
                  </a:cubicBezTo>
                  <a:lnTo>
                    <a:pt x="809384" y="1600161"/>
                  </a:lnTo>
                  <a:cubicBezTo>
                    <a:pt x="772945" y="1621199"/>
                    <a:pt x="731429" y="1625476"/>
                    <a:pt x="693762" y="1615383"/>
                  </a:cubicBezTo>
                  <a:lnTo>
                    <a:pt x="682351" y="1611122"/>
                  </a:lnTo>
                  <a:lnTo>
                    <a:pt x="675670" y="1609610"/>
                  </a:lnTo>
                  <a:cubicBezTo>
                    <a:pt x="666065" y="1606408"/>
                    <a:pt x="656638" y="1602196"/>
                    <a:pt x="647528" y="1596937"/>
                  </a:cubicBezTo>
                  <a:lnTo>
                    <a:pt x="82509" y="1270723"/>
                  </a:lnTo>
                  <a:lnTo>
                    <a:pt x="72780" y="1263717"/>
                  </a:lnTo>
                  <a:lnTo>
                    <a:pt x="67179" y="1260677"/>
                  </a:lnTo>
                  <a:lnTo>
                    <a:pt x="57722" y="1252874"/>
                  </a:lnTo>
                  <a:lnTo>
                    <a:pt x="57463" y="1252688"/>
                  </a:lnTo>
                  <a:lnTo>
                    <a:pt x="57357" y="1252573"/>
                  </a:lnTo>
                  <a:lnTo>
                    <a:pt x="44628" y="1242071"/>
                  </a:lnTo>
                  <a:cubicBezTo>
                    <a:pt x="17054" y="1214497"/>
                    <a:pt x="0" y="1176405"/>
                    <a:pt x="0" y="1134329"/>
                  </a:cubicBezTo>
                  <a:lnTo>
                    <a:pt x="0" y="481901"/>
                  </a:lnTo>
                  <a:cubicBezTo>
                    <a:pt x="0" y="429306"/>
                    <a:pt x="26648" y="382935"/>
                    <a:pt x="67179" y="355552"/>
                  </a:cubicBezTo>
                  <a:lnTo>
                    <a:pt x="77105" y="350165"/>
                  </a:lnTo>
                  <a:lnTo>
                    <a:pt x="82509" y="346274"/>
                  </a:lnTo>
                  <a:lnTo>
                    <a:pt x="647528" y="20060"/>
                  </a:lnTo>
                  <a:cubicBezTo>
                    <a:pt x="665747" y="9540"/>
                    <a:pt x="685236" y="3212"/>
                    <a:pt x="704879" y="775"/>
                  </a:cubicBezTo>
                  <a:lnTo>
                    <a:pt x="720413" y="366"/>
                  </a:lnTo>
                  <a:close/>
                </a:path>
              </a:pathLst>
            </a:custGeom>
          </p:spPr>
        </p:pic>
        <p:sp>
          <p:nvSpPr>
            <p:cNvPr id="48" name="任意多边形 47"/>
            <p:cNvSpPr/>
            <p:nvPr/>
          </p:nvSpPr>
          <p:spPr>
            <a:xfrm rot="5400000">
              <a:off x="1080956" y="2424441"/>
              <a:ext cx="1620600" cy="1455326"/>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7" name="组合 56"/>
          <p:cNvGrpSpPr/>
          <p:nvPr/>
        </p:nvGrpSpPr>
        <p:grpSpPr>
          <a:xfrm>
            <a:off x="1718919" y="3996407"/>
            <a:ext cx="838200" cy="838200"/>
            <a:chOff x="1466850" y="5076821"/>
            <a:chExt cx="838200" cy="838200"/>
          </a:xfrm>
        </p:grpSpPr>
        <p:sp>
          <p:nvSpPr>
            <p:cNvPr id="23" name="椭圆 22"/>
            <p:cNvSpPr/>
            <p:nvPr/>
          </p:nvSpPr>
          <p:spPr>
            <a:xfrm>
              <a:off x="1466850" y="5076821"/>
              <a:ext cx="838200" cy="838200"/>
            </a:xfrm>
            <a:prstGeom prst="ellipse">
              <a:avLst/>
            </a:prstGeom>
            <a:gradFill flip="none" rotWithShape="1">
              <a:gsLst>
                <a:gs pos="0">
                  <a:srgbClr val="FDFDFD"/>
                </a:gs>
                <a:gs pos="100000">
                  <a:srgbClr val="E6E6E6"/>
                </a:gs>
              </a:gsLst>
              <a:lin ang="0" scaled="1"/>
              <a:tileRect/>
            </a:gradFill>
            <a:ln w="25400">
              <a:gradFill>
                <a:gsLst>
                  <a:gs pos="0">
                    <a:srgbClr val="E6E6E6"/>
                  </a:gs>
                  <a:gs pos="100000">
                    <a:srgbClr val="FDFDFD"/>
                  </a:gs>
                </a:gsLst>
                <a:lin ang="5400000" scaled="1"/>
              </a:gradFill>
            </a:ln>
            <a:effectLst>
              <a:outerShdw blurRad="431800" dist="2032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Freeform 898"/>
            <p:cNvSpPr>
              <a:spLocks noEditPoints="1"/>
            </p:cNvSpPr>
            <p:nvPr/>
          </p:nvSpPr>
          <p:spPr bwMode="auto">
            <a:xfrm>
              <a:off x="1606550" y="5303833"/>
              <a:ext cx="558800" cy="384176"/>
            </a:xfrm>
            <a:custGeom>
              <a:avLst/>
              <a:gdLst>
                <a:gd name="T0" fmla="*/ 107 w 210"/>
                <a:gd name="T1" fmla="*/ 101 h 144"/>
                <a:gd name="T2" fmla="*/ 94 w 210"/>
                <a:gd name="T3" fmla="*/ 89 h 144"/>
                <a:gd name="T4" fmla="*/ 94 w 210"/>
                <a:gd name="T5" fmla="*/ 80 h 144"/>
                <a:gd name="T6" fmla="*/ 100 w 210"/>
                <a:gd name="T7" fmla="*/ 67 h 144"/>
                <a:gd name="T8" fmla="*/ 102 w 210"/>
                <a:gd name="T9" fmla="*/ 50 h 144"/>
                <a:gd name="T10" fmla="*/ 101 w 210"/>
                <a:gd name="T11" fmla="*/ 32 h 144"/>
                <a:gd name="T12" fmla="*/ 96 w 210"/>
                <a:gd name="T13" fmla="*/ 11 h 144"/>
                <a:gd name="T14" fmla="*/ 88 w 210"/>
                <a:gd name="T15" fmla="*/ 7 h 144"/>
                <a:gd name="T16" fmla="*/ 46 w 210"/>
                <a:gd name="T17" fmla="*/ 45 h 144"/>
                <a:gd name="T18" fmla="*/ 48 w 210"/>
                <a:gd name="T19" fmla="*/ 69 h 144"/>
                <a:gd name="T20" fmla="*/ 53 w 210"/>
                <a:gd name="T21" fmla="*/ 81 h 144"/>
                <a:gd name="T22" fmla="*/ 54 w 210"/>
                <a:gd name="T23" fmla="*/ 89 h 144"/>
                <a:gd name="T24" fmla="*/ 41 w 210"/>
                <a:gd name="T25" fmla="*/ 101 h 144"/>
                <a:gd name="T26" fmla="*/ 1 w 210"/>
                <a:gd name="T27" fmla="*/ 122 h 144"/>
                <a:gd name="T28" fmla="*/ 147 w 210"/>
                <a:gd name="T29" fmla="*/ 144 h 144"/>
                <a:gd name="T30" fmla="*/ 130 w 210"/>
                <a:gd name="T31" fmla="*/ 111 h 144"/>
                <a:gd name="T32" fmla="*/ 155 w 210"/>
                <a:gd name="T33" fmla="*/ 103 h 144"/>
                <a:gd name="T34" fmla="*/ 146 w 210"/>
                <a:gd name="T35" fmla="*/ 95 h 144"/>
                <a:gd name="T36" fmla="*/ 146 w 210"/>
                <a:gd name="T37" fmla="*/ 88 h 144"/>
                <a:gd name="T38" fmla="*/ 150 w 210"/>
                <a:gd name="T39" fmla="*/ 79 h 144"/>
                <a:gd name="T40" fmla="*/ 152 w 210"/>
                <a:gd name="T41" fmla="*/ 67 h 144"/>
                <a:gd name="T42" fmla="*/ 151 w 210"/>
                <a:gd name="T43" fmla="*/ 54 h 144"/>
                <a:gd name="T44" fmla="*/ 147 w 210"/>
                <a:gd name="T45" fmla="*/ 39 h 144"/>
                <a:gd name="T46" fmla="*/ 142 w 210"/>
                <a:gd name="T47" fmla="*/ 36 h 144"/>
                <a:gd name="T48" fmla="*/ 111 w 210"/>
                <a:gd name="T49" fmla="*/ 63 h 144"/>
                <a:gd name="T50" fmla="*/ 113 w 210"/>
                <a:gd name="T51" fmla="*/ 80 h 144"/>
                <a:gd name="T52" fmla="*/ 116 w 210"/>
                <a:gd name="T53" fmla="*/ 89 h 144"/>
                <a:gd name="T54" fmla="*/ 117 w 210"/>
                <a:gd name="T55" fmla="*/ 95 h 144"/>
                <a:gd name="T56" fmla="*/ 122 w 210"/>
                <a:gd name="T57" fmla="*/ 104 h 144"/>
                <a:gd name="T58" fmla="*/ 136 w 210"/>
                <a:gd name="T59" fmla="*/ 109 h 144"/>
                <a:gd name="T60" fmla="*/ 151 w 210"/>
                <a:gd name="T61" fmla="*/ 121 h 144"/>
                <a:gd name="T62" fmla="*/ 151 w 210"/>
                <a:gd name="T63" fmla="*/ 130 h 144"/>
                <a:gd name="T64" fmla="*/ 184 w 210"/>
                <a:gd name="T65" fmla="*/ 134 h 144"/>
                <a:gd name="T66" fmla="*/ 171 w 210"/>
                <a:gd name="T67" fmla="*/ 110 h 144"/>
                <a:gd name="T68" fmla="*/ 201 w 210"/>
                <a:gd name="T69" fmla="*/ 108 h 144"/>
                <a:gd name="T70" fmla="*/ 186 w 210"/>
                <a:gd name="T71" fmla="*/ 102 h 144"/>
                <a:gd name="T72" fmla="*/ 181 w 210"/>
                <a:gd name="T73" fmla="*/ 97 h 144"/>
                <a:gd name="T74" fmla="*/ 184 w 210"/>
                <a:gd name="T75" fmla="*/ 88 h 144"/>
                <a:gd name="T76" fmla="*/ 187 w 210"/>
                <a:gd name="T77" fmla="*/ 83 h 144"/>
                <a:gd name="T78" fmla="*/ 186 w 210"/>
                <a:gd name="T79" fmla="*/ 76 h 144"/>
                <a:gd name="T80" fmla="*/ 186 w 210"/>
                <a:gd name="T81" fmla="*/ 61 h 144"/>
                <a:gd name="T82" fmla="*/ 182 w 210"/>
                <a:gd name="T83" fmla="*/ 58 h 144"/>
                <a:gd name="T84" fmla="*/ 165 w 210"/>
                <a:gd name="T85" fmla="*/ 57 h 144"/>
                <a:gd name="T86" fmla="*/ 158 w 210"/>
                <a:gd name="T87" fmla="*/ 79 h 144"/>
                <a:gd name="T88" fmla="*/ 162 w 210"/>
                <a:gd name="T89" fmla="*/ 87 h 144"/>
                <a:gd name="T90" fmla="*/ 165 w 210"/>
                <a:gd name="T91" fmla="*/ 97 h 144"/>
                <a:gd name="T92" fmla="*/ 161 w 210"/>
                <a:gd name="T93" fmla="*/ 102 h 144"/>
                <a:gd name="T94" fmla="*/ 173 w 210"/>
                <a:gd name="T95" fmla="*/ 107 h 144"/>
                <a:gd name="T96" fmla="*/ 187 w 210"/>
                <a:gd name="T97" fmla="*/ 117 h 144"/>
                <a:gd name="T98" fmla="*/ 187 w 210"/>
                <a:gd name="T99" fmla="*/ 118 h 144"/>
                <a:gd name="T100" fmla="*/ 187 w 210"/>
                <a:gd name="T101" fmla="*/ 125 h 144"/>
                <a:gd name="T102" fmla="*/ 210 w 210"/>
                <a:gd name="T103" fmla="*/ 11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10" h="144">
                  <a:moveTo>
                    <a:pt x="130" y="111"/>
                  </a:moveTo>
                  <a:cubicBezTo>
                    <a:pt x="122" y="108"/>
                    <a:pt x="114" y="104"/>
                    <a:pt x="107" y="101"/>
                  </a:cubicBezTo>
                  <a:cubicBezTo>
                    <a:pt x="105" y="100"/>
                    <a:pt x="102" y="100"/>
                    <a:pt x="100" y="99"/>
                  </a:cubicBezTo>
                  <a:cubicBezTo>
                    <a:pt x="98" y="98"/>
                    <a:pt x="95" y="92"/>
                    <a:pt x="94" y="89"/>
                  </a:cubicBezTo>
                  <a:cubicBezTo>
                    <a:pt x="93" y="89"/>
                    <a:pt x="91" y="89"/>
                    <a:pt x="90" y="88"/>
                  </a:cubicBezTo>
                  <a:cubicBezTo>
                    <a:pt x="90" y="84"/>
                    <a:pt x="93" y="84"/>
                    <a:pt x="94" y="80"/>
                  </a:cubicBezTo>
                  <a:cubicBezTo>
                    <a:pt x="95" y="77"/>
                    <a:pt x="94" y="73"/>
                    <a:pt x="96" y="71"/>
                  </a:cubicBezTo>
                  <a:cubicBezTo>
                    <a:pt x="97" y="69"/>
                    <a:pt x="99" y="69"/>
                    <a:pt x="100" y="67"/>
                  </a:cubicBezTo>
                  <a:cubicBezTo>
                    <a:pt x="101" y="66"/>
                    <a:pt x="102" y="63"/>
                    <a:pt x="102" y="61"/>
                  </a:cubicBezTo>
                  <a:cubicBezTo>
                    <a:pt x="103" y="58"/>
                    <a:pt x="103" y="53"/>
                    <a:pt x="102" y="50"/>
                  </a:cubicBezTo>
                  <a:cubicBezTo>
                    <a:pt x="101" y="48"/>
                    <a:pt x="100" y="48"/>
                    <a:pt x="100" y="46"/>
                  </a:cubicBezTo>
                  <a:cubicBezTo>
                    <a:pt x="100" y="43"/>
                    <a:pt x="101" y="34"/>
                    <a:pt x="101" y="32"/>
                  </a:cubicBezTo>
                  <a:cubicBezTo>
                    <a:pt x="101" y="26"/>
                    <a:pt x="101" y="22"/>
                    <a:pt x="100" y="17"/>
                  </a:cubicBezTo>
                  <a:cubicBezTo>
                    <a:pt x="100" y="17"/>
                    <a:pt x="98" y="12"/>
                    <a:pt x="96" y="11"/>
                  </a:cubicBezTo>
                  <a:cubicBezTo>
                    <a:pt x="91" y="10"/>
                    <a:pt x="91" y="10"/>
                    <a:pt x="91" y="10"/>
                  </a:cubicBezTo>
                  <a:cubicBezTo>
                    <a:pt x="88" y="7"/>
                    <a:pt x="88" y="7"/>
                    <a:pt x="88" y="7"/>
                  </a:cubicBezTo>
                  <a:cubicBezTo>
                    <a:pt x="77" y="0"/>
                    <a:pt x="64" y="5"/>
                    <a:pt x="57" y="8"/>
                  </a:cubicBezTo>
                  <a:cubicBezTo>
                    <a:pt x="48" y="11"/>
                    <a:pt x="41" y="25"/>
                    <a:pt x="46" y="45"/>
                  </a:cubicBezTo>
                  <a:cubicBezTo>
                    <a:pt x="46" y="49"/>
                    <a:pt x="44" y="50"/>
                    <a:pt x="44" y="52"/>
                  </a:cubicBezTo>
                  <a:cubicBezTo>
                    <a:pt x="44" y="56"/>
                    <a:pt x="44" y="66"/>
                    <a:pt x="48" y="69"/>
                  </a:cubicBezTo>
                  <a:cubicBezTo>
                    <a:pt x="49" y="69"/>
                    <a:pt x="51" y="70"/>
                    <a:pt x="51" y="69"/>
                  </a:cubicBezTo>
                  <a:cubicBezTo>
                    <a:pt x="52" y="73"/>
                    <a:pt x="52" y="77"/>
                    <a:pt x="53" y="81"/>
                  </a:cubicBezTo>
                  <a:cubicBezTo>
                    <a:pt x="54" y="84"/>
                    <a:pt x="56" y="84"/>
                    <a:pt x="57" y="88"/>
                  </a:cubicBezTo>
                  <a:cubicBezTo>
                    <a:pt x="54" y="89"/>
                    <a:pt x="54" y="89"/>
                    <a:pt x="54" y="89"/>
                  </a:cubicBezTo>
                  <a:cubicBezTo>
                    <a:pt x="52" y="92"/>
                    <a:pt x="50" y="98"/>
                    <a:pt x="47" y="99"/>
                  </a:cubicBezTo>
                  <a:cubicBezTo>
                    <a:pt x="45" y="100"/>
                    <a:pt x="43" y="100"/>
                    <a:pt x="41" y="101"/>
                  </a:cubicBezTo>
                  <a:cubicBezTo>
                    <a:pt x="34" y="104"/>
                    <a:pt x="25" y="108"/>
                    <a:pt x="18" y="111"/>
                  </a:cubicBezTo>
                  <a:cubicBezTo>
                    <a:pt x="11" y="114"/>
                    <a:pt x="3" y="115"/>
                    <a:pt x="1" y="122"/>
                  </a:cubicBezTo>
                  <a:cubicBezTo>
                    <a:pt x="1" y="127"/>
                    <a:pt x="0" y="138"/>
                    <a:pt x="0" y="144"/>
                  </a:cubicBezTo>
                  <a:cubicBezTo>
                    <a:pt x="147" y="144"/>
                    <a:pt x="147" y="144"/>
                    <a:pt x="147" y="144"/>
                  </a:cubicBezTo>
                  <a:cubicBezTo>
                    <a:pt x="147" y="138"/>
                    <a:pt x="147" y="127"/>
                    <a:pt x="147" y="122"/>
                  </a:cubicBezTo>
                  <a:cubicBezTo>
                    <a:pt x="145" y="115"/>
                    <a:pt x="137" y="114"/>
                    <a:pt x="130" y="111"/>
                  </a:cubicBezTo>
                  <a:close/>
                  <a:moveTo>
                    <a:pt x="171" y="110"/>
                  </a:moveTo>
                  <a:cubicBezTo>
                    <a:pt x="166" y="108"/>
                    <a:pt x="160" y="105"/>
                    <a:pt x="155" y="103"/>
                  </a:cubicBezTo>
                  <a:cubicBezTo>
                    <a:pt x="153" y="103"/>
                    <a:pt x="152" y="102"/>
                    <a:pt x="150" y="102"/>
                  </a:cubicBezTo>
                  <a:cubicBezTo>
                    <a:pt x="149" y="101"/>
                    <a:pt x="147" y="97"/>
                    <a:pt x="146" y="95"/>
                  </a:cubicBezTo>
                  <a:cubicBezTo>
                    <a:pt x="145" y="94"/>
                    <a:pt x="144" y="94"/>
                    <a:pt x="143" y="94"/>
                  </a:cubicBezTo>
                  <a:cubicBezTo>
                    <a:pt x="143" y="91"/>
                    <a:pt x="145" y="91"/>
                    <a:pt x="146" y="88"/>
                  </a:cubicBezTo>
                  <a:cubicBezTo>
                    <a:pt x="147" y="86"/>
                    <a:pt x="146" y="84"/>
                    <a:pt x="147" y="82"/>
                  </a:cubicBezTo>
                  <a:cubicBezTo>
                    <a:pt x="148" y="80"/>
                    <a:pt x="150" y="80"/>
                    <a:pt x="150" y="79"/>
                  </a:cubicBezTo>
                  <a:cubicBezTo>
                    <a:pt x="151" y="78"/>
                    <a:pt x="152" y="76"/>
                    <a:pt x="152" y="75"/>
                  </a:cubicBezTo>
                  <a:cubicBezTo>
                    <a:pt x="152" y="72"/>
                    <a:pt x="153" y="69"/>
                    <a:pt x="152" y="67"/>
                  </a:cubicBezTo>
                  <a:cubicBezTo>
                    <a:pt x="151" y="65"/>
                    <a:pt x="150" y="65"/>
                    <a:pt x="150" y="64"/>
                  </a:cubicBezTo>
                  <a:cubicBezTo>
                    <a:pt x="150" y="62"/>
                    <a:pt x="151" y="55"/>
                    <a:pt x="151" y="54"/>
                  </a:cubicBezTo>
                  <a:cubicBezTo>
                    <a:pt x="151" y="50"/>
                    <a:pt x="151" y="47"/>
                    <a:pt x="150" y="43"/>
                  </a:cubicBezTo>
                  <a:cubicBezTo>
                    <a:pt x="150" y="43"/>
                    <a:pt x="149" y="40"/>
                    <a:pt x="147" y="39"/>
                  </a:cubicBezTo>
                  <a:cubicBezTo>
                    <a:pt x="144" y="38"/>
                    <a:pt x="144" y="38"/>
                    <a:pt x="144" y="38"/>
                  </a:cubicBezTo>
                  <a:cubicBezTo>
                    <a:pt x="142" y="36"/>
                    <a:pt x="142" y="36"/>
                    <a:pt x="142" y="36"/>
                  </a:cubicBezTo>
                  <a:cubicBezTo>
                    <a:pt x="133" y="31"/>
                    <a:pt x="124" y="35"/>
                    <a:pt x="120" y="37"/>
                  </a:cubicBezTo>
                  <a:cubicBezTo>
                    <a:pt x="113" y="39"/>
                    <a:pt x="108" y="49"/>
                    <a:pt x="111" y="63"/>
                  </a:cubicBezTo>
                  <a:cubicBezTo>
                    <a:pt x="112" y="66"/>
                    <a:pt x="110" y="67"/>
                    <a:pt x="110" y="68"/>
                  </a:cubicBezTo>
                  <a:cubicBezTo>
                    <a:pt x="110" y="71"/>
                    <a:pt x="111" y="78"/>
                    <a:pt x="113" y="80"/>
                  </a:cubicBezTo>
                  <a:cubicBezTo>
                    <a:pt x="114" y="80"/>
                    <a:pt x="116" y="81"/>
                    <a:pt x="116" y="81"/>
                  </a:cubicBezTo>
                  <a:cubicBezTo>
                    <a:pt x="116" y="84"/>
                    <a:pt x="116" y="86"/>
                    <a:pt x="116" y="89"/>
                  </a:cubicBezTo>
                  <a:cubicBezTo>
                    <a:pt x="117" y="91"/>
                    <a:pt x="119" y="91"/>
                    <a:pt x="119" y="94"/>
                  </a:cubicBezTo>
                  <a:cubicBezTo>
                    <a:pt x="117" y="95"/>
                    <a:pt x="117" y="95"/>
                    <a:pt x="117" y="95"/>
                  </a:cubicBezTo>
                  <a:cubicBezTo>
                    <a:pt x="116" y="96"/>
                    <a:pt x="115" y="99"/>
                    <a:pt x="114" y="100"/>
                  </a:cubicBezTo>
                  <a:cubicBezTo>
                    <a:pt x="117" y="101"/>
                    <a:pt x="119" y="103"/>
                    <a:pt x="122" y="104"/>
                  </a:cubicBezTo>
                  <a:cubicBezTo>
                    <a:pt x="125" y="105"/>
                    <a:pt x="128" y="106"/>
                    <a:pt x="131" y="108"/>
                  </a:cubicBezTo>
                  <a:cubicBezTo>
                    <a:pt x="133" y="108"/>
                    <a:pt x="134" y="109"/>
                    <a:pt x="136" y="109"/>
                  </a:cubicBezTo>
                  <a:cubicBezTo>
                    <a:pt x="141" y="111"/>
                    <a:pt x="148" y="114"/>
                    <a:pt x="150" y="121"/>
                  </a:cubicBezTo>
                  <a:cubicBezTo>
                    <a:pt x="151" y="121"/>
                    <a:pt x="151" y="121"/>
                    <a:pt x="151" y="121"/>
                  </a:cubicBezTo>
                  <a:cubicBezTo>
                    <a:pt x="151" y="122"/>
                    <a:pt x="151" y="122"/>
                    <a:pt x="151" y="122"/>
                  </a:cubicBezTo>
                  <a:cubicBezTo>
                    <a:pt x="151" y="124"/>
                    <a:pt x="151" y="127"/>
                    <a:pt x="151" y="130"/>
                  </a:cubicBezTo>
                  <a:cubicBezTo>
                    <a:pt x="151" y="131"/>
                    <a:pt x="151" y="133"/>
                    <a:pt x="151" y="134"/>
                  </a:cubicBezTo>
                  <a:cubicBezTo>
                    <a:pt x="184" y="134"/>
                    <a:pt x="184" y="134"/>
                    <a:pt x="184" y="134"/>
                  </a:cubicBezTo>
                  <a:cubicBezTo>
                    <a:pt x="184" y="130"/>
                    <a:pt x="184" y="121"/>
                    <a:pt x="184" y="118"/>
                  </a:cubicBezTo>
                  <a:cubicBezTo>
                    <a:pt x="182" y="113"/>
                    <a:pt x="176" y="112"/>
                    <a:pt x="171" y="110"/>
                  </a:cubicBezTo>
                  <a:close/>
                  <a:moveTo>
                    <a:pt x="210" y="113"/>
                  </a:moveTo>
                  <a:cubicBezTo>
                    <a:pt x="208" y="110"/>
                    <a:pt x="204" y="109"/>
                    <a:pt x="201" y="108"/>
                  </a:cubicBezTo>
                  <a:cubicBezTo>
                    <a:pt x="197" y="106"/>
                    <a:pt x="193" y="105"/>
                    <a:pt x="190" y="103"/>
                  </a:cubicBezTo>
                  <a:cubicBezTo>
                    <a:pt x="188" y="103"/>
                    <a:pt x="187" y="103"/>
                    <a:pt x="186" y="102"/>
                  </a:cubicBezTo>
                  <a:cubicBezTo>
                    <a:pt x="185" y="101"/>
                    <a:pt x="184" y="99"/>
                    <a:pt x="183" y="97"/>
                  </a:cubicBezTo>
                  <a:cubicBezTo>
                    <a:pt x="183" y="97"/>
                    <a:pt x="182" y="97"/>
                    <a:pt x="181" y="97"/>
                  </a:cubicBezTo>
                  <a:cubicBezTo>
                    <a:pt x="181" y="95"/>
                    <a:pt x="183" y="95"/>
                    <a:pt x="183" y="93"/>
                  </a:cubicBezTo>
                  <a:cubicBezTo>
                    <a:pt x="184" y="91"/>
                    <a:pt x="183" y="89"/>
                    <a:pt x="184" y="88"/>
                  </a:cubicBezTo>
                  <a:cubicBezTo>
                    <a:pt x="185" y="87"/>
                    <a:pt x="186" y="87"/>
                    <a:pt x="186" y="86"/>
                  </a:cubicBezTo>
                  <a:cubicBezTo>
                    <a:pt x="187" y="86"/>
                    <a:pt x="187" y="84"/>
                    <a:pt x="187" y="83"/>
                  </a:cubicBezTo>
                  <a:cubicBezTo>
                    <a:pt x="188" y="82"/>
                    <a:pt x="188" y="79"/>
                    <a:pt x="187" y="78"/>
                  </a:cubicBezTo>
                  <a:cubicBezTo>
                    <a:pt x="187" y="77"/>
                    <a:pt x="186" y="77"/>
                    <a:pt x="186" y="76"/>
                  </a:cubicBezTo>
                  <a:cubicBezTo>
                    <a:pt x="186" y="74"/>
                    <a:pt x="187" y="70"/>
                    <a:pt x="187" y="69"/>
                  </a:cubicBezTo>
                  <a:cubicBezTo>
                    <a:pt x="187" y="66"/>
                    <a:pt x="187" y="64"/>
                    <a:pt x="186" y="61"/>
                  </a:cubicBezTo>
                  <a:cubicBezTo>
                    <a:pt x="186" y="61"/>
                    <a:pt x="185" y="59"/>
                    <a:pt x="184" y="58"/>
                  </a:cubicBezTo>
                  <a:cubicBezTo>
                    <a:pt x="182" y="58"/>
                    <a:pt x="182" y="58"/>
                    <a:pt x="182" y="58"/>
                  </a:cubicBezTo>
                  <a:cubicBezTo>
                    <a:pt x="180" y="57"/>
                    <a:pt x="180" y="57"/>
                    <a:pt x="180" y="57"/>
                  </a:cubicBezTo>
                  <a:cubicBezTo>
                    <a:pt x="175" y="53"/>
                    <a:pt x="168" y="55"/>
                    <a:pt x="165" y="57"/>
                  </a:cubicBezTo>
                  <a:cubicBezTo>
                    <a:pt x="160" y="58"/>
                    <a:pt x="157" y="65"/>
                    <a:pt x="159" y="75"/>
                  </a:cubicBezTo>
                  <a:cubicBezTo>
                    <a:pt x="160" y="77"/>
                    <a:pt x="158" y="78"/>
                    <a:pt x="158" y="79"/>
                  </a:cubicBezTo>
                  <a:cubicBezTo>
                    <a:pt x="158" y="81"/>
                    <a:pt x="159" y="86"/>
                    <a:pt x="160" y="87"/>
                  </a:cubicBezTo>
                  <a:cubicBezTo>
                    <a:pt x="161" y="87"/>
                    <a:pt x="162" y="87"/>
                    <a:pt x="162" y="87"/>
                  </a:cubicBezTo>
                  <a:cubicBezTo>
                    <a:pt x="162" y="89"/>
                    <a:pt x="162" y="91"/>
                    <a:pt x="163" y="93"/>
                  </a:cubicBezTo>
                  <a:cubicBezTo>
                    <a:pt x="163" y="95"/>
                    <a:pt x="164" y="95"/>
                    <a:pt x="165" y="97"/>
                  </a:cubicBezTo>
                  <a:cubicBezTo>
                    <a:pt x="163" y="97"/>
                    <a:pt x="163" y="97"/>
                    <a:pt x="163" y="97"/>
                  </a:cubicBezTo>
                  <a:cubicBezTo>
                    <a:pt x="163" y="98"/>
                    <a:pt x="162" y="101"/>
                    <a:pt x="161" y="102"/>
                  </a:cubicBezTo>
                  <a:cubicBezTo>
                    <a:pt x="162" y="103"/>
                    <a:pt x="164" y="103"/>
                    <a:pt x="166" y="104"/>
                  </a:cubicBezTo>
                  <a:cubicBezTo>
                    <a:pt x="168" y="105"/>
                    <a:pt x="171" y="106"/>
                    <a:pt x="173" y="107"/>
                  </a:cubicBezTo>
                  <a:cubicBezTo>
                    <a:pt x="174" y="107"/>
                    <a:pt x="175" y="108"/>
                    <a:pt x="176" y="108"/>
                  </a:cubicBezTo>
                  <a:cubicBezTo>
                    <a:pt x="180" y="110"/>
                    <a:pt x="185" y="111"/>
                    <a:pt x="187" y="117"/>
                  </a:cubicBezTo>
                  <a:cubicBezTo>
                    <a:pt x="187" y="117"/>
                    <a:pt x="187" y="117"/>
                    <a:pt x="187" y="117"/>
                  </a:cubicBezTo>
                  <a:cubicBezTo>
                    <a:pt x="187" y="118"/>
                    <a:pt x="187" y="118"/>
                    <a:pt x="187" y="118"/>
                  </a:cubicBezTo>
                  <a:cubicBezTo>
                    <a:pt x="187" y="119"/>
                    <a:pt x="187" y="121"/>
                    <a:pt x="187" y="124"/>
                  </a:cubicBezTo>
                  <a:cubicBezTo>
                    <a:pt x="187" y="124"/>
                    <a:pt x="187" y="124"/>
                    <a:pt x="187" y="125"/>
                  </a:cubicBezTo>
                  <a:cubicBezTo>
                    <a:pt x="210" y="125"/>
                    <a:pt x="210" y="125"/>
                    <a:pt x="210" y="125"/>
                  </a:cubicBezTo>
                  <a:cubicBezTo>
                    <a:pt x="210" y="121"/>
                    <a:pt x="210" y="116"/>
                    <a:pt x="210" y="113"/>
                  </a:cubicBezTo>
                  <a:close/>
                </a:path>
              </a:pathLst>
            </a:custGeom>
            <a:solidFill>
              <a:srgbClr val="2FA598"/>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56" name="组合 55"/>
          <p:cNvGrpSpPr/>
          <p:nvPr/>
        </p:nvGrpSpPr>
        <p:grpSpPr>
          <a:xfrm>
            <a:off x="5686426" y="3996407"/>
            <a:ext cx="838200" cy="838200"/>
            <a:chOff x="5434357" y="5076821"/>
            <a:chExt cx="838200" cy="838200"/>
          </a:xfrm>
        </p:grpSpPr>
        <p:sp>
          <p:nvSpPr>
            <p:cNvPr id="26" name="椭圆 25"/>
            <p:cNvSpPr/>
            <p:nvPr/>
          </p:nvSpPr>
          <p:spPr>
            <a:xfrm>
              <a:off x="5434357" y="5076821"/>
              <a:ext cx="838200" cy="838200"/>
            </a:xfrm>
            <a:prstGeom prst="ellipse">
              <a:avLst/>
            </a:prstGeom>
            <a:gradFill flip="none" rotWithShape="1">
              <a:gsLst>
                <a:gs pos="0">
                  <a:srgbClr val="FDFDFD"/>
                </a:gs>
                <a:gs pos="100000">
                  <a:srgbClr val="E6E6E6"/>
                </a:gs>
              </a:gsLst>
              <a:lin ang="0" scaled="1"/>
              <a:tileRect/>
            </a:gradFill>
            <a:ln w="25400">
              <a:gradFill>
                <a:gsLst>
                  <a:gs pos="0">
                    <a:srgbClr val="E6E6E6"/>
                  </a:gs>
                  <a:gs pos="100000">
                    <a:srgbClr val="FDFDFD"/>
                  </a:gs>
                </a:gsLst>
                <a:lin ang="5400000" scaled="1"/>
              </a:gradFill>
            </a:ln>
            <a:effectLst>
              <a:outerShdw blurRad="431800" dist="2032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Freeform 804"/>
            <p:cNvSpPr>
              <a:spLocks/>
            </p:cNvSpPr>
            <p:nvPr/>
          </p:nvSpPr>
          <p:spPr bwMode="auto">
            <a:xfrm>
              <a:off x="5610913" y="5258072"/>
              <a:ext cx="504138" cy="475698"/>
            </a:xfrm>
            <a:custGeom>
              <a:avLst/>
              <a:gdLst>
                <a:gd name="T0" fmla="*/ 164 w 165"/>
                <a:gd name="T1" fmla="*/ 131 h 156"/>
                <a:gd name="T2" fmla="*/ 145 w 165"/>
                <a:gd name="T3" fmla="*/ 119 h 156"/>
                <a:gd name="T4" fmla="*/ 119 w 165"/>
                <a:gd name="T5" fmla="*/ 108 h 156"/>
                <a:gd name="T6" fmla="*/ 112 w 165"/>
                <a:gd name="T7" fmla="*/ 106 h 156"/>
                <a:gd name="T8" fmla="*/ 105 w 165"/>
                <a:gd name="T9" fmla="*/ 94 h 156"/>
                <a:gd name="T10" fmla="*/ 101 w 165"/>
                <a:gd name="T11" fmla="*/ 94 h 156"/>
                <a:gd name="T12" fmla="*/ 105 w 165"/>
                <a:gd name="T13" fmla="*/ 85 h 156"/>
                <a:gd name="T14" fmla="*/ 107 w 165"/>
                <a:gd name="T15" fmla="*/ 74 h 156"/>
                <a:gd name="T16" fmla="*/ 112 w 165"/>
                <a:gd name="T17" fmla="*/ 70 h 156"/>
                <a:gd name="T18" fmla="*/ 114 w 165"/>
                <a:gd name="T19" fmla="*/ 63 h 156"/>
                <a:gd name="T20" fmla="*/ 114 w 165"/>
                <a:gd name="T21" fmla="*/ 51 h 156"/>
                <a:gd name="T22" fmla="*/ 112 w 165"/>
                <a:gd name="T23" fmla="*/ 46 h 156"/>
                <a:gd name="T24" fmla="*/ 113 w 165"/>
                <a:gd name="T25" fmla="*/ 30 h 156"/>
                <a:gd name="T26" fmla="*/ 111 w 165"/>
                <a:gd name="T27" fmla="*/ 19 h 156"/>
                <a:gd name="T28" fmla="*/ 107 w 165"/>
                <a:gd name="T29" fmla="*/ 12 h 156"/>
                <a:gd name="T30" fmla="*/ 102 w 165"/>
                <a:gd name="T31" fmla="*/ 11 h 156"/>
                <a:gd name="T32" fmla="*/ 99 w 165"/>
                <a:gd name="T33" fmla="*/ 8 h 156"/>
                <a:gd name="T34" fmla="*/ 64 w 165"/>
                <a:gd name="T35" fmla="*/ 9 h 156"/>
                <a:gd name="T36" fmla="*/ 51 w 165"/>
                <a:gd name="T37" fmla="*/ 46 h 156"/>
                <a:gd name="T38" fmla="*/ 49 w 165"/>
                <a:gd name="T39" fmla="*/ 53 h 156"/>
                <a:gd name="T40" fmla="*/ 54 w 165"/>
                <a:gd name="T41" fmla="*/ 72 h 156"/>
                <a:gd name="T42" fmla="*/ 58 w 165"/>
                <a:gd name="T43" fmla="*/ 73 h 156"/>
                <a:gd name="T44" fmla="*/ 59 w 165"/>
                <a:gd name="T45" fmla="*/ 86 h 156"/>
                <a:gd name="T46" fmla="*/ 63 w 165"/>
                <a:gd name="T47" fmla="*/ 94 h 156"/>
                <a:gd name="T48" fmla="*/ 60 w 165"/>
                <a:gd name="T49" fmla="*/ 94 h 156"/>
                <a:gd name="T50" fmla="*/ 53 w 165"/>
                <a:gd name="T51" fmla="*/ 106 h 156"/>
                <a:gd name="T52" fmla="*/ 46 w 165"/>
                <a:gd name="T53" fmla="*/ 108 h 156"/>
                <a:gd name="T54" fmla="*/ 20 w 165"/>
                <a:gd name="T55" fmla="*/ 119 h 156"/>
                <a:gd name="T56" fmla="*/ 1 w 165"/>
                <a:gd name="T57" fmla="*/ 131 h 156"/>
                <a:gd name="T58" fmla="*/ 0 w 165"/>
                <a:gd name="T59" fmla="*/ 156 h 156"/>
                <a:gd name="T60" fmla="*/ 72 w 165"/>
                <a:gd name="T61" fmla="*/ 156 h 156"/>
                <a:gd name="T62" fmla="*/ 78 w 165"/>
                <a:gd name="T63" fmla="*/ 120 h 156"/>
                <a:gd name="T64" fmla="*/ 73 w 165"/>
                <a:gd name="T65" fmla="*/ 111 h 156"/>
                <a:gd name="T66" fmla="*/ 83 w 165"/>
                <a:gd name="T67" fmla="*/ 106 h 156"/>
                <a:gd name="T68" fmla="*/ 92 w 165"/>
                <a:gd name="T69" fmla="*/ 111 h 156"/>
                <a:gd name="T70" fmla="*/ 87 w 165"/>
                <a:gd name="T71" fmla="*/ 120 h 156"/>
                <a:gd name="T72" fmla="*/ 96 w 165"/>
                <a:gd name="T73" fmla="*/ 156 h 156"/>
                <a:gd name="T74" fmla="*/ 164 w 165"/>
                <a:gd name="T75" fmla="*/ 156 h 156"/>
                <a:gd name="T76" fmla="*/ 164 w 165"/>
                <a:gd name="T77" fmla="*/ 131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65" h="156">
                  <a:moveTo>
                    <a:pt x="164" y="131"/>
                  </a:moveTo>
                  <a:cubicBezTo>
                    <a:pt x="161" y="123"/>
                    <a:pt x="152" y="122"/>
                    <a:pt x="145" y="119"/>
                  </a:cubicBezTo>
                  <a:cubicBezTo>
                    <a:pt x="137" y="115"/>
                    <a:pt x="127" y="111"/>
                    <a:pt x="119" y="108"/>
                  </a:cubicBezTo>
                  <a:cubicBezTo>
                    <a:pt x="117" y="107"/>
                    <a:pt x="114" y="107"/>
                    <a:pt x="112" y="106"/>
                  </a:cubicBezTo>
                  <a:cubicBezTo>
                    <a:pt x="109" y="104"/>
                    <a:pt x="107" y="98"/>
                    <a:pt x="105" y="94"/>
                  </a:cubicBezTo>
                  <a:cubicBezTo>
                    <a:pt x="104" y="94"/>
                    <a:pt x="102" y="94"/>
                    <a:pt x="101" y="94"/>
                  </a:cubicBezTo>
                  <a:cubicBezTo>
                    <a:pt x="101" y="89"/>
                    <a:pt x="104" y="89"/>
                    <a:pt x="105" y="85"/>
                  </a:cubicBezTo>
                  <a:cubicBezTo>
                    <a:pt x="106" y="81"/>
                    <a:pt x="105" y="77"/>
                    <a:pt x="107" y="74"/>
                  </a:cubicBezTo>
                  <a:cubicBezTo>
                    <a:pt x="108" y="72"/>
                    <a:pt x="111" y="72"/>
                    <a:pt x="112" y="70"/>
                  </a:cubicBezTo>
                  <a:cubicBezTo>
                    <a:pt x="113" y="68"/>
                    <a:pt x="114" y="65"/>
                    <a:pt x="114" y="63"/>
                  </a:cubicBezTo>
                  <a:cubicBezTo>
                    <a:pt x="115" y="60"/>
                    <a:pt x="116" y="55"/>
                    <a:pt x="114" y="51"/>
                  </a:cubicBezTo>
                  <a:cubicBezTo>
                    <a:pt x="113" y="49"/>
                    <a:pt x="112" y="49"/>
                    <a:pt x="112" y="46"/>
                  </a:cubicBezTo>
                  <a:cubicBezTo>
                    <a:pt x="111" y="43"/>
                    <a:pt x="113" y="33"/>
                    <a:pt x="113" y="30"/>
                  </a:cubicBezTo>
                  <a:cubicBezTo>
                    <a:pt x="113" y="25"/>
                    <a:pt x="113" y="24"/>
                    <a:pt x="111" y="19"/>
                  </a:cubicBezTo>
                  <a:cubicBezTo>
                    <a:pt x="111" y="19"/>
                    <a:pt x="110" y="14"/>
                    <a:pt x="107" y="12"/>
                  </a:cubicBezTo>
                  <a:cubicBezTo>
                    <a:pt x="102" y="11"/>
                    <a:pt x="102" y="11"/>
                    <a:pt x="102" y="11"/>
                  </a:cubicBezTo>
                  <a:cubicBezTo>
                    <a:pt x="99" y="8"/>
                    <a:pt x="99" y="8"/>
                    <a:pt x="99" y="8"/>
                  </a:cubicBezTo>
                  <a:cubicBezTo>
                    <a:pt x="86" y="0"/>
                    <a:pt x="71" y="6"/>
                    <a:pt x="64" y="9"/>
                  </a:cubicBezTo>
                  <a:cubicBezTo>
                    <a:pt x="53" y="12"/>
                    <a:pt x="46" y="23"/>
                    <a:pt x="51" y="46"/>
                  </a:cubicBezTo>
                  <a:cubicBezTo>
                    <a:pt x="52" y="49"/>
                    <a:pt x="49" y="51"/>
                    <a:pt x="49" y="53"/>
                  </a:cubicBezTo>
                  <a:cubicBezTo>
                    <a:pt x="50" y="58"/>
                    <a:pt x="50" y="69"/>
                    <a:pt x="54" y="72"/>
                  </a:cubicBezTo>
                  <a:cubicBezTo>
                    <a:pt x="54" y="72"/>
                    <a:pt x="58" y="73"/>
                    <a:pt x="58" y="73"/>
                  </a:cubicBezTo>
                  <a:cubicBezTo>
                    <a:pt x="58" y="77"/>
                    <a:pt x="58" y="82"/>
                    <a:pt x="59" y="86"/>
                  </a:cubicBezTo>
                  <a:cubicBezTo>
                    <a:pt x="60" y="89"/>
                    <a:pt x="63" y="89"/>
                    <a:pt x="63" y="94"/>
                  </a:cubicBezTo>
                  <a:cubicBezTo>
                    <a:pt x="60" y="94"/>
                    <a:pt x="60" y="94"/>
                    <a:pt x="60" y="94"/>
                  </a:cubicBezTo>
                  <a:cubicBezTo>
                    <a:pt x="58" y="98"/>
                    <a:pt x="56" y="104"/>
                    <a:pt x="53" y="106"/>
                  </a:cubicBezTo>
                  <a:cubicBezTo>
                    <a:pt x="51" y="107"/>
                    <a:pt x="48" y="107"/>
                    <a:pt x="46" y="108"/>
                  </a:cubicBezTo>
                  <a:cubicBezTo>
                    <a:pt x="38" y="111"/>
                    <a:pt x="28" y="115"/>
                    <a:pt x="20" y="119"/>
                  </a:cubicBezTo>
                  <a:cubicBezTo>
                    <a:pt x="13" y="122"/>
                    <a:pt x="4" y="123"/>
                    <a:pt x="1" y="131"/>
                  </a:cubicBezTo>
                  <a:cubicBezTo>
                    <a:pt x="1" y="136"/>
                    <a:pt x="0" y="149"/>
                    <a:pt x="0" y="156"/>
                  </a:cubicBezTo>
                  <a:cubicBezTo>
                    <a:pt x="72" y="156"/>
                    <a:pt x="72" y="156"/>
                    <a:pt x="72" y="156"/>
                  </a:cubicBezTo>
                  <a:cubicBezTo>
                    <a:pt x="78" y="120"/>
                    <a:pt x="78" y="120"/>
                    <a:pt x="78" y="120"/>
                  </a:cubicBezTo>
                  <a:cubicBezTo>
                    <a:pt x="73" y="111"/>
                    <a:pt x="73" y="111"/>
                    <a:pt x="73" y="111"/>
                  </a:cubicBezTo>
                  <a:cubicBezTo>
                    <a:pt x="83" y="106"/>
                    <a:pt x="83" y="106"/>
                    <a:pt x="83" y="106"/>
                  </a:cubicBezTo>
                  <a:cubicBezTo>
                    <a:pt x="92" y="111"/>
                    <a:pt x="92" y="111"/>
                    <a:pt x="92" y="111"/>
                  </a:cubicBezTo>
                  <a:cubicBezTo>
                    <a:pt x="87" y="120"/>
                    <a:pt x="87" y="120"/>
                    <a:pt x="87" y="120"/>
                  </a:cubicBezTo>
                  <a:cubicBezTo>
                    <a:pt x="96" y="156"/>
                    <a:pt x="96" y="156"/>
                    <a:pt x="96" y="156"/>
                  </a:cubicBezTo>
                  <a:cubicBezTo>
                    <a:pt x="164" y="156"/>
                    <a:pt x="164" y="156"/>
                    <a:pt x="164" y="156"/>
                  </a:cubicBezTo>
                  <a:cubicBezTo>
                    <a:pt x="165" y="149"/>
                    <a:pt x="164" y="136"/>
                    <a:pt x="164" y="131"/>
                  </a:cubicBezTo>
                  <a:close/>
                </a:path>
              </a:pathLst>
            </a:custGeom>
            <a:solidFill>
              <a:srgbClr val="2FA598"/>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65" name="组合 64"/>
          <p:cNvGrpSpPr/>
          <p:nvPr/>
        </p:nvGrpSpPr>
        <p:grpSpPr>
          <a:xfrm>
            <a:off x="9653933" y="3977361"/>
            <a:ext cx="838200" cy="838200"/>
            <a:chOff x="9401864" y="5057775"/>
            <a:chExt cx="838200" cy="838200"/>
          </a:xfrm>
        </p:grpSpPr>
        <p:sp>
          <p:nvSpPr>
            <p:cNvPr id="27" name="椭圆 26"/>
            <p:cNvSpPr/>
            <p:nvPr/>
          </p:nvSpPr>
          <p:spPr>
            <a:xfrm>
              <a:off x="9401864" y="5057775"/>
              <a:ext cx="838200" cy="838200"/>
            </a:xfrm>
            <a:prstGeom prst="ellipse">
              <a:avLst/>
            </a:prstGeom>
            <a:gradFill flip="none" rotWithShape="1">
              <a:gsLst>
                <a:gs pos="0">
                  <a:srgbClr val="FDFDFD"/>
                </a:gs>
                <a:gs pos="100000">
                  <a:srgbClr val="E6E6E6"/>
                </a:gs>
              </a:gsLst>
              <a:lin ang="0" scaled="1"/>
              <a:tileRect/>
            </a:gradFill>
            <a:ln w="25400">
              <a:gradFill>
                <a:gsLst>
                  <a:gs pos="0">
                    <a:srgbClr val="E6E6E6"/>
                  </a:gs>
                  <a:gs pos="100000">
                    <a:srgbClr val="FDFDFD"/>
                  </a:gs>
                </a:gsLst>
                <a:lin ang="5400000" scaled="1"/>
              </a:gradFill>
            </a:ln>
            <a:effectLst>
              <a:outerShdw blurRad="431800" dist="2032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4" name="组合 63"/>
            <p:cNvGrpSpPr/>
            <p:nvPr/>
          </p:nvGrpSpPr>
          <p:grpSpPr>
            <a:xfrm>
              <a:off x="9544009" y="5270837"/>
              <a:ext cx="552532" cy="450168"/>
              <a:chOff x="8323263" y="-182563"/>
              <a:chExt cx="754063" cy="614364"/>
            </a:xfrm>
            <a:solidFill>
              <a:srgbClr val="2FA598"/>
            </a:solidFill>
          </p:grpSpPr>
          <p:sp>
            <p:nvSpPr>
              <p:cNvPr id="58" name="Freeform 786"/>
              <p:cNvSpPr>
                <a:spLocks noEditPoints="1"/>
              </p:cNvSpPr>
              <p:nvPr/>
            </p:nvSpPr>
            <p:spPr bwMode="auto">
              <a:xfrm>
                <a:off x="8650288" y="255588"/>
                <a:ext cx="427038" cy="168275"/>
              </a:xfrm>
              <a:custGeom>
                <a:avLst/>
                <a:gdLst>
                  <a:gd name="T0" fmla="*/ 105 w 114"/>
                  <a:gd name="T1" fmla="*/ 4 h 45"/>
                  <a:gd name="T2" fmla="*/ 85 w 114"/>
                  <a:gd name="T3" fmla="*/ 4 h 45"/>
                  <a:gd name="T4" fmla="*/ 69 w 114"/>
                  <a:gd name="T5" fmla="*/ 11 h 45"/>
                  <a:gd name="T6" fmla="*/ 64 w 114"/>
                  <a:gd name="T7" fmla="*/ 12 h 45"/>
                  <a:gd name="T8" fmla="*/ 69 w 114"/>
                  <a:gd name="T9" fmla="*/ 20 h 45"/>
                  <a:gd name="T10" fmla="*/ 65 w 114"/>
                  <a:gd name="T11" fmla="*/ 27 h 45"/>
                  <a:gd name="T12" fmla="*/ 58 w 114"/>
                  <a:gd name="T13" fmla="*/ 8 h 45"/>
                  <a:gd name="T14" fmla="*/ 63 w 114"/>
                  <a:gd name="T15" fmla="*/ 15 h 45"/>
                  <a:gd name="T16" fmla="*/ 58 w 114"/>
                  <a:gd name="T17" fmla="*/ 16 h 45"/>
                  <a:gd name="T18" fmla="*/ 63 w 114"/>
                  <a:gd name="T19" fmla="*/ 24 h 45"/>
                  <a:gd name="T20" fmla="*/ 58 w 114"/>
                  <a:gd name="T21" fmla="*/ 30 h 45"/>
                  <a:gd name="T22" fmla="*/ 52 w 114"/>
                  <a:gd name="T23" fmla="*/ 12 h 45"/>
                  <a:gd name="T24" fmla="*/ 56 w 114"/>
                  <a:gd name="T25" fmla="*/ 19 h 45"/>
                  <a:gd name="T26" fmla="*/ 52 w 114"/>
                  <a:gd name="T27" fmla="*/ 20 h 45"/>
                  <a:gd name="T28" fmla="*/ 56 w 114"/>
                  <a:gd name="T29" fmla="*/ 28 h 45"/>
                  <a:gd name="T30" fmla="*/ 46 w 114"/>
                  <a:gd name="T31" fmla="*/ 11 h 45"/>
                  <a:gd name="T32" fmla="*/ 45 w 114"/>
                  <a:gd name="T33" fmla="*/ 16 h 45"/>
                  <a:gd name="T34" fmla="*/ 50 w 114"/>
                  <a:gd name="T35" fmla="*/ 23 h 45"/>
                  <a:gd name="T36" fmla="*/ 45 w 114"/>
                  <a:gd name="T37" fmla="*/ 24 h 45"/>
                  <a:gd name="T38" fmla="*/ 17 w 114"/>
                  <a:gd name="T39" fmla="*/ 30 h 45"/>
                  <a:gd name="T40" fmla="*/ 23 w 114"/>
                  <a:gd name="T41" fmla="*/ 24 h 45"/>
                  <a:gd name="T42" fmla="*/ 24 w 114"/>
                  <a:gd name="T43" fmla="*/ 19 h 45"/>
                  <a:gd name="T44" fmla="*/ 21 w 114"/>
                  <a:gd name="T45" fmla="*/ 12 h 45"/>
                  <a:gd name="T46" fmla="*/ 25 w 114"/>
                  <a:gd name="T47" fmla="*/ 11 h 45"/>
                  <a:gd name="T48" fmla="*/ 25 w 114"/>
                  <a:gd name="T49" fmla="*/ 26 h 45"/>
                  <a:gd name="T50" fmla="*/ 30 w 114"/>
                  <a:gd name="T51" fmla="*/ 20 h 45"/>
                  <a:gd name="T52" fmla="*/ 31 w 114"/>
                  <a:gd name="T53" fmla="*/ 15 h 45"/>
                  <a:gd name="T54" fmla="*/ 28 w 114"/>
                  <a:gd name="T55" fmla="*/ 8 h 45"/>
                  <a:gd name="T56" fmla="*/ 36 w 114"/>
                  <a:gd name="T57" fmla="*/ 30 h 45"/>
                  <a:gd name="T58" fmla="*/ 32 w 114"/>
                  <a:gd name="T59" fmla="*/ 22 h 45"/>
                  <a:gd name="T60" fmla="*/ 37 w 114"/>
                  <a:gd name="T61" fmla="*/ 16 h 45"/>
                  <a:gd name="T62" fmla="*/ 38 w 114"/>
                  <a:gd name="T63" fmla="*/ 11 h 45"/>
                  <a:gd name="T64" fmla="*/ 38 w 114"/>
                  <a:gd name="T65" fmla="*/ 28 h 45"/>
                  <a:gd name="T66" fmla="*/ 43 w 114"/>
                  <a:gd name="T67" fmla="*/ 26 h 45"/>
                  <a:gd name="T68" fmla="*/ 39 w 114"/>
                  <a:gd name="T69" fmla="*/ 19 h 45"/>
                  <a:gd name="T70" fmla="*/ 44 w 114"/>
                  <a:gd name="T71" fmla="*/ 12 h 45"/>
                  <a:gd name="T72" fmla="*/ 71 w 114"/>
                  <a:gd name="T73" fmla="*/ 43 h 45"/>
                  <a:gd name="T74" fmla="*/ 71 w 114"/>
                  <a:gd name="T75" fmla="*/ 33 h 45"/>
                  <a:gd name="T76" fmla="*/ 76 w 114"/>
                  <a:gd name="T77" fmla="*/ 27 h 45"/>
                  <a:gd name="T78" fmla="*/ 71 w 114"/>
                  <a:gd name="T79" fmla="*/ 20 h 45"/>
                  <a:gd name="T80" fmla="*/ 76 w 114"/>
                  <a:gd name="T81" fmla="*/ 19 h 45"/>
                  <a:gd name="T82" fmla="*/ 71 w 114"/>
                  <a:gd name="T83" fmla="*/ 11 h 45"/>
                  <a:gd name="T84" fmla="*/ 71 w 114"/>
                  <a:gd name="T85" fmla="*/ 3 h 45"/>
                  <a:gd name="T86" fmla="*/ 79 w 114"/>
                  <a:gd name="T87" fmla="*/ 31 h 45"/>
                  <a:gd name="T88" fmla="*/ 83 w 114"/>
                  <a:gd name="T89" fmla="*/ 24 h 45"/>
                  <a:gd name="T90" fmla="*/ 82 w 114"/>
                  <a:gd name="T91" fmla="*/ 19 h 45"/>
                  <a:gd name="T92" fmla="*/ 77 w 114"/>
                  <a:gd name="T93" fmla="*/ 12 h 45"/>
                  <a:gd name="T94" fmla="*/ 81 w 114"/>
                  <a:gd name="T95" fmla="*/ 11 h 45"/>
                  <a:gd name="T96" fmla="*/ 85 w 114"/>
                  <a:gd name="T97" fmla="*/ 27 h 45"/>
                  <a:gd name="T98" fmla="*/ 89 w 114"/>
                  <a:gd name="T99" fmla="*/ 20 h 45"/>
                  <a:gd name="T100" fmla="*/ 88 w 114"/>
                  <a:gd name="T101" fmla="*/ 15 h 45"/>
                  <a:gd name="T102" fmla="*/ 83 w 114"/>
                  <a:gd name="T103" fmla="*/ 8 h 45"/>
                  <a:gd name="T104" fmla="*/ 97 w 114"/>
                  <a:gd name="T105" fmla="*/ 31 h 45"/>
                  <a:gd name="T106" fmla="*/ 91 w 114"/>
                  <a:gd name="T107" fmla="*/ 23 h 45"/>
                  <a:gd name="T108" fmla="*/ 95 w 114"/>
                  <a:gd name="T109" fmla="*/ 16 h 45"/>
                  <a:gd name="T110" fmla="*/ 94 w 114"/>
                  <a:gd name="T111" fmla="*/ 11 h 45"/>
                  <a:gd name="T112" fmla="*/ 89 w 114"/>
                  <a:gd name="T113" fmla="*/ 5 h 45"/>
                  <a:gd name="T114" fmla="*/ 101 w 114"/>
                  <a:gd name="T115" fmla="*/ 4 h 45"/>
                  <a:gd name="T116" fmla="*/ 101 w 114"/>
                  <a:gd name="T117" fmla="*/ 3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14" h="45">
                    <a:moveTo>
                      <a:pt x="16" y="0"/>
                    </a:moveTo>
                    <a:cubicBezTo>
                      <a:pt x="13" y="0"/>
                      <a:pt x="11" y="2"/>
                      <a:pt x="10" y="4"/>
                    </a:cubicBezTo>
                    <a:cubicBezTo>
                      <a:pt x="1" y="41"/>
                      <a:pt x="1" y="41"/>
                      <a:pt x="1" y="41"/>
                    </a:cubicBezTo>
                    <a:cubicBezTo>
                      <a:pt x="0" y="43"/>
                      <a:pt x="3" y="45"/>
                      <a:pt x="6" y="45"/>
                    </a:cubicBezTo>
                    <a:cubicBezTo>
                      <a:pt x="108" y="45"/>
                      <a:pt x="108" y="45"/>
                      <a:pt x="108" y="45"/>
                    </a:cubicBezTo>
                    <a:cubicBezTo>
                      <a:pt x="112" y="45"/>
                      <a:pt x="114" y="43"/>
                      <a:pt x="113" y="41"/>
                    </a:cubicBezTo>
                    <a:cubicBezTo>
                      <a:pt x="105" y="4"/>
                      <a:pt x="105" y="4"/>
                      <a:pt x="105" y="4"/>
                    </a:cubicBezTo>
                    <a:cubicBezTo>
                      <a:pt x="104" y="2"/>
                      <a:pt x="101" y="0"/>
                      <a:pt x="99" y="0"/>
                    </a:cubicBezTo>
                    <a:lnTo>
                      <a:pt x="16" y="0"/>
                    </a:lnTo>
                    <a:close/>
                    <a:moveTo>
                      <a:pt x="79" y="3"/>
                    </a:moveTo>
                    <a:cubicBezTo>
                      <a:pt x="79" y="3"/>
                      <a:pt x="79" y="2"/>
                      <a:pt x="80" y="2"/>
                    </a:cubicBezTo>
                    <a:cubicBezTo>
                      <a:pt x="83" y="2"/>
                      <a:pt x="83" y="2"/>
                      <a:pt x="83" y="2"/>
                    </a:cubicBezTo>
                    <a:cubicBezTo>
                      <a:pt x="84" y="2"/>
                      <a:pt x="84" y="3"/>
                      <a:pt x="85" y="3"/>
                    </a:cubicBezTo>
                    <a:cubicBezTo>
                      <a:pt x="85" y="4"/>
                      <a:pt x="85" y="4"/>
                      <a:pt x="85" y="4"/>
                    </a:cubicBezTo>
                    <a:cubicBezTo>
                      <a:pt x="85" y="5"/>
                      <a:pt x="84" y="5"/>
                      <a:pt x="83" y="5"/>
                    </a:cubicBezTo>
                    <a:cubicBezTo>
                      <a:pt x="81" y="5"/>
                      <a:pt x="81" y="5"/>
                      <a:pt x="81" y="5"/>
                    </a:cubicBezTo>
                    <a:cubicBezTo>
                      <a:pt x="80" y="5"/>
                      <a:pt x="79" y="5"/>
                      <a:pt x="79" y="4"/>
                    </a:cubicBezTo>
                    <a:lnTo>
                      <a:pt x="79" y="3"/>
                    </a:lnTo>
                    <a:close/>
                    <a:moveTo>
                      <a:pt x="64" y="8"/>
                    </a:moveTo>
                    <a:cubicBezTo>
                      <a:pt x="69" y="8"/>
                      <a:pt x="69" y="8"/>
                      <a:pt x="69" y="8"/>
                    </a:cubicBezTo>
                    <a:cubicBezTo>
                      <a:pt x="69" y="11"/>
                      <a:pt x="69" y="11"/>
                      <a:pt x="69" y="11"/>
                    </a:cubicBezTo>
                    <a:cubicBezTo>
                      <a:pt x="64" y="11"/>
                      <a:pt x="64" y="11"/>
                      <a:pt x="64" y="11"/>
                    </a:cubicBezTo>
                    <a:lnTo>
                      <a:pt x="64" y="8"/>
                    </a:lnTo>
                    <a:close/>
                    <a:moveTo>
                      <a:pt x="64" y="12"/>
                    </a:moveTo>
                    <a:cubicBezTo>
                      <a:pt x="69" y="12"/>
                      <a:pt x="69" y="12"/>
                      <a:pt x="69" y="12"/>
                    </a:cubicBezTo>
                    <a:cubicBezTo>
                      <a:pt x="69" y="15"/>
                      <a:pt x="69" y="15"/>
                      <a:pt x="69" y="15"/>
                    </a:cubicBezTo>
                    <a:cubicBezTo>
                      <a:pt x="65" y="15"/>
                      <a:pt x="65" y="15"/>
                      <a:pt x="65" y="15"/>
                    </a:cubicBezTo>
                    <a:lnTo>
                      <a:pt x="64" y="12"/>
                    </a:lnTo>
                    <a:close/>
                    <a:moveTo>
                      <a:pt x="65" y="16"/>
                    </a:moveTo>
                    <a:cubicBezTo>
                      <a:pt x="69" y="16"/>
                      <a:pt x="69" y="16"/>
                      <a:pt x="69" y="16"/>
                    </a:cubicBezTo>
                    <a:cubicBezTo>
                      <a:pt x="69" y="19"/>
                      <a:pt x="69" y="19"/>
                      <a:pt x="69" y="19"/>
                    </a:cubicBezTo>
                    <a:cubicBezTo>
                      <a:pt x="65" y="19"/>
                      <a:pt x="65" y="19"/>
                      <a:pt x="65" y="19"/>
                    </a:cubicBezTo>
                    <a:lnTo>
                      <a:pt x="65" y="16"/>
                    </a:lnTo>
                    <a:close/>
                    <a:moveTo>
                      <a:pt x="65" y="20"/>
                    </a:moveTo>
                    <a:cubicBezTo>
                      <a:pt x="69" y="20"/>
                      <a:pt x="69" y="20"/>
                      <a:pt x="69" y="20"/>
                    </a:cubicBezTo>
                    <a:cubicBezTo>
                      <a:pt x="70" y="23"/>
                      <a:pt x="70" y="23"/>
                      <a:pt x="70" y="23"/>
                    </a:cubicBezTo>
                    <a:cubicBezTo>
                      <a:pt x="65" y="23"/>
                      <a:pt x="65" y="23"/>
                      <a:pt x="65" y="23"/>
                    </a:cubicBezTo>
                    <a:lnTo>
                      <a:pt x="65" y="20"/>
                    </a:lnTo>
                    <a:close/>
                    <a:moveTo>
                      <a:pt x="65" y="24"/>
                    </a:moveTo>
                    <a:cubicBezTo>
                      <a:pt x="70" y="24"/>
                      <a:pt x="70" y="24"/>
                      <a:pt x="70" y="24"/>
                    </a:cubicBezTo>
                    <a:cubicBezTo>
                      <a:pt x="70" y="27"/>
                      <a:pt x="70" y="27"/>
                      <a:pt x="70" y="27"/>
                    </a:cubicBezTo>
                    <a:cubicBezTo>
                      <a:pt x="65" y="27"/>
                      <a:pt x="65" y="27"/>
                      <a:pt x="65" y="27"/>
                    </a:cubicBezTo>
                    <a:lnTo>
                      <a:pt x="65" y="24"/>
                    </a:lnTo>
                    <a:close/>
                    <a:moveTo>
                      <a:pt x="65" y="28"/>
                    </a:moveTo>
                    <a:cubicBezTo>
                      <a:pt x="70" y="28"/>
                      <a:pt x="70" y="28"/>
                      <a:pt x="70" y="28"/>
                    </a:cubicBezTo>
                    <a:cubicBezTo>
                      <a:pt x="70" y="31"/>
                      <a:pt x="70" y="31"/>
                      <a:pt x="70" y="31"/>
                    </a:cubicBezTo>
                    <a:cubicBezTo>
                      <a:pt x="65" y="31"/>
                      <a:pt x="65" y="31"/>
                      <a:pt x="65" y="31"/>
                    </a:cubicBezTo>
                    <a:lnTo>
                      <a:pt x="65" y="28"/>
                    </a:lnTo>
                    <a:close/>
                    <a:moveTo>
                      <a:pt x="58" y="8"/>
                    </a:moveTo>
                    <a:cubicBezTo>
                      <a:pt x="63" y="8"/>
                      <a:pt x="63" y="8"/>
                      <a:pt x="63" y="8"/>
                    </a:cubicBezTo>
                    <a:cubicBezTo>
                      <a:pt x="63" y="11"/>
                      <a:pt x="63" y="11"/>
                      <a:pt x="63" y="11"/>
                    </a:cubicBezTo>
                    <a:cubicBezTo>
                      <a:pt x="58" y="11"/>
                      <a:pt x="58" y="11"/>
                      <a:pt x="58" y="11"/>
                    </a:cubicBezTo>
                    <a:lnTo>
                      <a:pt x="58" y="8"/>
                    </a:lnTo>
                    <a:close/>
                    <a:moveTo>
                      <a:pt x="58" y="12"/>
                    </a:moveTo>
                    <a:cubicBezTo>
                      <a:pt x="63" y="12"/>
                      <a:pt x="63" y="12"/>
                      <a:pt x="63" y="12"/>
                    </a:cubicBezTo>
                    <a:cubicBezTo>
                      <a:pt x="63" y="15"/>
                      <a:pt x="63" y="15"/>
                      <a:pt x="63" y="15"/>
                    </a:cubicBezTo>
                    <a:cubicBezTo>
                      <a:pt x="58" y="15"/>
                      <a:pt x="58" y="15"/>
                      <a:pt x="58" y="15"/>
                    </a:cubicBezTo>
                    <a:lnTo>
                      <a:pt x="58" y="12"/>
                    </a:lnTo>
                    <a:close/>
                    <a:moveTo>
                      <a:pt x="58" y="16"/>
                    </a:moveTo>
                    <a:cubicBezTo>
                      <a:pt x="63" y="16"/>
                      <a:pt x="63" y="16"/>
                      <a:pt x="63" y="16"/>
                    </a:cubicBezTo>
                    <a:cubicBezTo>
                      <a:pt x="63" y="19"/>
                      <a:pt x="63" y="19"/>
                      <a:pt x="63" y="19"/>
                    </a:cubicBezTo>
                    <a:cubicBezTo>
                      <a:pt x="58" y="19"/>
                      <a:pt x="58" y="19"/>
                      <a:pt x="58" y="19"/>
                    </a:cubicBezTo>
                    <a:lnTo>
                      <a:pt x="58" y="16"/>
                    </a:lnTo>
                    <a:close/>
                    <a:moveTo>
                      <a:pt x="58" y="20"/>
                    </a:moveTo>
                    <a:cubicBezTo>
                      <a:pt x="63" y="20"/>
                      <a:pt x="63" y="20"/>
                      <a:pt x="63" y="20"/>
                    </a:cubicBezTo>
                    <a:cubicBezTo>
                      <a:pt x="63" y="23"/>
                      <a:pt x="63" y="23"/>
                      <a:pt x="63" y="23"/>
                    </a:cubicBezTo>
                    <a:cubicBezTo>
                      <a:pt x="58" y="23"/>
                      <a:pt x="58" y="23"/>
                      <a:pt x="58" y="23"/>
                    </a:cubicBezTo>
                    <a:lnTo>
                      <a:pt x="58" y="20"/>
                    </a:lnTo>
                    <a:close/>
                    <a:moveTo>
                      <a:pt x="58" y="24"/>
                    </a:moveTo>
                    <a:cubicBezTo>
                      <a:pt x="63" y="24"/>
                      <a:pt x="63" y="24"/>
                      <a:pt x="63" y="24"/>
                    </a:cubicBezTo>
                    <a:cubicBezTo>
                      <a:pt x="63" y="27"/>
                      <a:pt x="63" y="27"/>
                      <a:pt x="63" y="27"/>
                    </a:cubicBezTo>
                    <a:cubicBezTo>
                      <a:pt x="58" y="27"/>
                      <a:pt x="58" y="27"/>
                      <a:pt x="58" y="27"/>
                    </a:cubicBezTo>
                    <a:lnTo>
                      <a:pt x="58" y="24"/>
                    </a:lnTo>
                    <a:close/>
                    <a:moveTo>
                      <a:pt x="58" y="28"/>
                    </a:moveTo>
                    <a:cubicBezTo>
                      <a:pt x="63" y="28"/>
                      <a:pt x="63" y="28"/>
                      <a:pt x="63" y="28"/>
                    </a:cubicBezTo>
                    <a:cubicBezTo>
                      <a:pt x="63" y="31"/>
                      <a:pt x="63" y="31"/>
                      <a:pt x="63" y="31"/>
                    </a:cubicBezTo>
                    <a:cubicBezTo>
                      <a:pt x="58" y="30"/>
                      <a:pt x="58" y="30"/>
                      <a:pt x="58" y="30"/>
                    </a:cubicBezTo>
                    <a:lnTo>
                      <a:pt x="58" y="28"/>
                    </a:lnTo>
                    <a:close/>
                    <a:moveTo>
                      <a:pt x="52" y="8"/>
                    </a:moveTo>
                    <a:cubicBezTo>
                      <a:pt x="57" y="8"/>
                      <a:pt x="57" y="8"/>
                      <a:pt x="57" y="8"/>
                    </a:cubicBezTo>
                    <a:cubicBezTo>
                      <a:pt x="57" y="11"/>
                      <a:pt x="57" y="11"/>
                      <a:pt x="57" y="11"/>
                    </a:cubicBezTo>
                    <a:cubicBezTo>
                      <a:pt x="52" y="11"/>
                      <a:pt x="52" y="11"/>
                      <a:pt x="52" y="11"/>
                    </a:cubicBezTo>
                    <a:lnTo>
                      <a:pt x="52" y="8"/>
                    </a:lnTo>
                    <a:close/>
                    <a:moveTo>
                      <a:pt x="52" y="12"/>
                    </a:moveTo>
                    <a:cubicBezTo>
                      <a:pt x="56" y="12"/>
                      <a:pt x="56" y="12"/>
                      <a:pt x="56" y="12"/>
                    </a:cubicBezTo>
                    <a:cubicBezTo>
                      <a:pt x="56" y="15"/>
                      <a:pt x="56" y="15"/>
                      <a:pt x="56" y="15"/>
                    </a:cubicBezTo>
                    <a:cubicBezTo>
                      <a:pt x="52" y="15"/>
                      <a:pt x="52" y="15"/>
                      <a:pt x="52" y="15"/>
                    </a:cubicBezTo>
                    <a:lnTo>
                      <a:pt x="52" y="12"/>
                    </a:lnTo>
                    <a:close/>
                    <a:moveTo>
                      <a:pt x="52" y="16"/>
                    </a:moveTo>
                    <a:cubicBezTo>
                      <a:pt x="56" y="16"/>
                      <a:pt x="56" y="16"/>
                      <a:pt x="56" y="16"/>
                    </a:cubicBezTo>
                    <a:cubicBezTo>
                      <a:pt x="56" y="19"/>
                      <a:pt x="56" y="19"/>
                      <a:pt x="56" y="19"/>
                    </a:cubicBezTo>
                    <a:cubicBezTo>
                      <a:pt x="52" y="19"/>
                      <a:pt x="52" y="19"/>
                      <a:pt x="52" y="19"/>
                    </a:cubicBezTo>
                    <a:lnTo>
                      <a:pt x="52" y="16"/>
                    </a:lnTo>
                    <a:close/>
                    <a:moveTo>
                      <a:pt x="52" y="20"/>
                    </a:moveTo>
                    <a:cubicBezTo>
                      <a:pt x="56" y="20"/>
                      <a:pt x="56" y="20"/>
                      <a:pt x="56" y="20"/>
                    </a:cubicBezTo>
                    <a:cubicBezTo>
                      <a:pt x="56" y="23"/>
                      <a:pt x="56" y="23"/>
                      <a:pt x="56" y="23"/>
                    </a:cubicBezTo>
                    <a:cubicBezTo>
                      <a:pt x="52" y="23"/>
                      <a:pt x="52" y="23"/>
                      <a:pt x="52" y="23"/>
                    </a:cubicBezTo>
                    <a:lnTo>
                      <a:pt x="52" y="20"/>
                    </a:lnTo>
                    <a:close/>
                    <a:moveTo>
                      <a:pt x="52" y="24"/>
                    </a:moveTo>
                    <a:cubicBezTo>
                      <a:pt x="56" y="24"/>
                      <a:pt x="56" y="24"/>
                      <a:pt x="56" y="24"/>
                    </a:cubicBezTo>
                    <a:cubicBezTo>
                      <a:pt x="56" y="27"/>
                      <a:pt x="56" y="27"/>
                      <a:pt x="56" y="27"/>
                    </a:cubicBezTo>
                    <a:cubicBezTo>
                      <a:pt x="51" y="26"/>
                      <a:pt x="51" y="26"/>
                      <a:pt x="51" y="26"/>
                    </a:cubicBezTo>
                    <a:lnTo>
                      <a:pt x="52" y="24"/>
                    </a:lnTo>
                    <a:close/>
                    <a:moveTo>
                      <a:pt x="51" y="28"/>
                    </a:moveTo>
                    <a:cubicBezTo>
                      <a:pt x="56" y="28"/>
                      <a:pt x="56" y="28"/>
                      <a:pt x="56" y="28"/>
                    </a:cubicBezTo>
                    <a:cubicBezTo>
                      <a:pt x="56" y="30"/>
                      <a:pt x="56" y="30"/>
                      <a:pt x="56" y="30"/>
                    </a:cubicBezTo>
                    <a:cubicBezTo>
                      <a:pt x="51" y="30"/>
                      <a:pt x="51" y="30"/>
                      <a:pt x="51" y="30"/>
                    </a:cubicBezTo>
                    <a:lnTo>
                      <a:pt x="51" y="28"/>
                    </a:lnTo>
                    <a:close/>
                    <a:moveTo>
                      <a:pt x="46" y="8"/>
                    </a:moveTo>
                    <a:cubicBezTo>
                      <a:pt x="50" y="8"/>
                      <a:pt x="50" y="8"/>
                      <a:pt x="50" y="8"/>
                    </a:cubicBezTo>
                    <a:cubicBezTo>
                      <a:pt x="50" y="11"/>
                      <a:pt x="50" y="11"/>
                      <a:pt x="50" y="11"/>
                    </a:cubicBezTo>
                    <a:cubicBezTo>
                      <a:pt x="46" y="11"/>
                      <a:pt x="46" y="11"/>
                      <a:pt x="46" y="11"/>
                    </a:cubicBezTo>
                    <a:lnTo>
                      <a:pt x="46" y="8"/>
                    </a:lnTo>
                    <a:close/>
                    <a:moveTo>
                      <a:pt x="46" y="12"/>
                    </a:moveTo>
                    <a:cubicBezTo>
                      <a:pt x="50" y="12"/>
                      <a:pt x="50" y="12"/>
                      <a:pt x="50" y="12"/>
                    </a:cubicBezTo>
                    <a:cubicBezTo>
                      <a:pt x="50" y="15"/>
                      <a:pt x="50" y="15"/>
                      <a:pt x="50" y="15"/>
                    </a:cubicBezTo>
                    <a:cubicBezTo>
                      <a:pt x="46" y="15"/>
                      <a:pt x="46" y="15"/>
                      <a:pt x="46" y="15"/>
                    </a:cubicBezTo>
                    <a:lnTo>
                      <a:pt x="46" y="12"/>
                    </a:lnTo>
                    <a:close/>
                    <a:moveTo>
                      <a:pt x="45" y="16"/>
                    </a:moveTo>
                    <a:cubicBezTo>
                      <a:pt x="50" y="16"/>
                      <a:pt x="50" y="16"/>
                      <a:pt x="50" y="16"/>
                    </a:cubicBezTo>
                    <a:cubicBezTo>
                      <a:pt x="50" y="19"/>
                      <a:pt x="50" y="19"/>
                      <a:pt x="50" y="19"/>
                    </a:cubicBezTo>
                    <a:cubicBezTo>
                      <a:pt x="45" y="19"/>
                      <a:pt x="45" y="19"/>
                      <a:pt x="45" y="19"/>
                    </a:cubicBezTo>
                    <a:lnTo>
                      <a:pt x="45" y="16"/>
                    </a:lnTo>
                    <a:close/>
                    <a:moveTo>
                      <a:pt x="45" y="20"/>
                    </a:moveTo>
                    <a:cubicBezTo>
                      <a:pt x="50" y="20"/>
                      <a:pt x="50" y="20"/>
                      <a:pt x="50" y="20"/>
                    </a:cubicBezTo>
                    <a:cubicBezTo>
                      <a:pt x="50" y="23"/>
                      <a:pt x="50" y="23"/>
                      <a:pt x="50" y="23"/>
                    </a:cubicBezTo>
                    <a:cubicBezTo>
                      <a:pt x="45" y="23"/>
                      <a:pt x="45" y="23"/>
                      <a:pt x="45" y="23"/>
                    </a:cubicBezTo>
                    <a:lnTo>
                      <a:pt x="45" y="20"/>
                    </a:lnTo>
                    <a:close/>
                    <a:moveTo>
                      <a:pt x="45" y="24"/>
                    </a:moveTo>
                    <a:cubicBezTo>
                      <a:pt x="50" y="24"/>
                      <a:pt x="50" y="24"/>
                      <a:pt x="50" y="24"/>
                    </a:cubicBezTo>
                    <a:cubicBezTo>
                      <a:pt x="50" y="26"/>
                      <a:pt x="50" y="26"/>
                      <a:pt x="50" y="26"/>
                    </a:cubicBezTo>
                    <a:cubicBezTo>
                      <a:pt x="45" y="26"/>
                      <a:pt x="45" y="26"/>
                      <a:pt x="45" y="26"/>
                    </a:cubicBezTo>
                    <a:lnTo>
                      <a:pt x="45" y="24"/>
                    </a:lnTo>
                    <a:close/>
                    <a:moveTo>
                      <a:pt x="45" y="28"/>
                    </a:moveTo>
                    <a:cubicBezTo>
                      <a:pt x="50" y="28"/>
                      <a:pt x="50" y="28"/>
                      <a:pt x="50" y="28"/>
                    </a:cubicBezTo>
                    <a:cubicBezTo>
                      <a:pt x="49" y="30"/>
                      <a:pt x="49" y="30"/>
                      <a:pt x="49" y="30"/>
                    </a:cubicBezTo>
                    <a:cubicBezTo>
                      <a:pt x="44" y="30"/>
                      <a:pt x="44" y="30"/>
                      <a:pt x="44" y="30"/>
                    </a:cubicBezTo>
                    <a:lnTo>
                      <a:pt x="45" y="28"/>
                    </a:lnTo>
                    <a:close/>
                    <a:moveTo>
                      <a:pt x="22" y="30"/>
                    </a:moveTo>
                    <a:cubicBezTo>
                      <a:pt x="17" y="30"/>
                      <a:pt x="17" y="30"/>
                      <a:pt x="17" y="30"/>
                    </a:cubicBezTo>
                    <a:cubicBezTo>
                      <a:pt x="18" y="27"/>
                      <a:pt x="18" y="27"/>
                      <a:pt x="18" y="27"/>
                    </a:cubicBezTo>
                    <a:cubicBezTo>
                      <a:pt x="23" y="27"/>
                      <a:pt x="23" y="27"/>
                      <a:pt x="23" y="27"/>
                    </a:cubicBezTo>
                    <a:lnTo>
                      <a:pt x="22" y="30"/>
                    </a:lnTo>
                    <a:close/>
                    <a:moveTo>
                      <a:pt x="23" y="26"/>
                    </a:moveTo>
                    <a:cubicBezTo>
                      <a:pt x="18" y="26"/>
                      <a:pt x="18" y="26"/>
                      <a:pt x="18" y="26"/>
                    </a:cubicBezTo>
                    <a:cubicBezTo>
                      <a:pt x="18" y="24"/>
                      <a:pt x="18" y="24"/>
                      <a:pt x="18" y="24"/>
                    </a:cubicBezTo>
                    <a:cubicBezTo>
                      <a:pt x="23" y="24"/>
                      <a:pt x="23" y="24"/>
                      <a:pt x="23" y="24"/>
                    </a:cubicBezTo>
                    <a:lnTo>
                      <a:pt x="23" y="26"/>
                    </a:lnTo>
                    <a:close/>
                    <a:moveTo>
                      <a:pt x="23" y="22"/>
                    </a:moveTo>
                    <a:cubicBezTo>
                      <a:pt x="19" y="22"/>
                      <a:pt x="19" y="22"/>
                      <a:pt x="19" y="22"/>
                    </a:cubicBezTo>
                    <a:cubicBezTo>
                      <a:pt x="19" y="20"/>
                      <a:pt x="19" y="20"/>
                      <a:pt x="19" y="20"/>
                    </a:cubicBezTo>
                    <a:cubicBezTo>
                      <a:pt x="24" y="20"/>
                      <a:pt x="24" y="20"/>
                      <a:pt x="24" y="20"/>
                    </a:cubicBezTo>
                    <a:lnTo>
                      <a:pt x="23" y="22"/>
                    </a:lnTo>
                    <a:close/>
                    <a:moveTo>
                      <a:pt x="24" y="19"/>
                    </a:moveTo>
                    <a:cubicBezTo>
                      <a:pt x="19" y="18"/>
                      <a:pt x="19" y="18"/>
                      <a:pt x="19" y="18"/>
                    </a:cubicBezTo>
                    <a:cubicBezTo>
                      <a:pt x="20" y="16"/>
                      <a:pt x="20" y="16"/>
                      <a:pt x="20" y="16"/>
                    </a:cubicBezTo>
                    <a:cubicBezTo>
                      <a:pt x="25" y="16"/>
                      <a:pt x="25" y="16"/>
                      <a:pt x="25" y="16"/>
                    </a:cubicBezTo>
                    <a:lnTo>
                      <a:pt x="24" y="19"/>
                    </a:lnTo>
                    <a:close/>
                    <a:moveTo>
                      <a:pt x="25" y="15"/>
                    </a:moveTo>
                    <a:cubicBezTo>
                      <a:pt x="20" y="15"/>
                      <a:pt x="20" y="15"/>
                      <a:pt x="20" y="15"/>
                    </a:cubicBezTo>
                    <a:cubicBezTo>
                      <a:pt x="21" y="12"/>
                      <a:pt x="21" y="12"/>
                      <a:pt x="21" y="12"/>
                    </a:cubicBezTo>
                    <a:cubicBezTo>
                      <a:pt x="25" y="12"/>
                      <a:pt x="25" y="12"/>
                      <a:pt x="25" y="12"/>
                    </a:cubicBezTo>
                    <a:lnTo>
                      <a:pt x="25" y="15"/>
                    </a:lnTo>
                    <a:close/>
                    <a:moveTo>
                      <a:pt x="25" y="11"/>
                    </a:moveTo>
                    <a:cubicBezTo>
                      <a:pt x="21" y="11"/>
                      <a:pt x="21" y="11"/>
                      <a:pt x="21" y="11"/>
                    </a:cubicBezTo>
                    <a:cubicBezTo>
                      <a:pt x="21" y="8"/>
                      <a:pt x="21" y="8"/>
                      <a:pt x="21" y="8"/>
                    </a:cubicBezTo>
                    <a:cubicBezTo>
                      <a:pt x="26" y="8"/>
                      <a:pt x="26" y="8"/>
                      <a:pt x="26" y="8"/>
                    </a:cubicBezTo>
                    <a:lnTo>
                      <a:pt x="25" y="11"/>
                    </a:lnTo>
                    <a:close/>
                    <a:moveTo>
                      <a:pt x="29" y="30"/>
                    </a:moveTo>
                    <a:cubicBezTo>
                      <a:pt x="24" y="30"/>
                      <a:pt x="24" y="30"/>
                      <a:pt x="24" y="30"/>
                    </a:cubicBezTo>
                    <a:cubicBezTo>
                      <a:pt x="24" y="27"/>
                      <a:pt x="24" y="27"/>
                      <a:pt x="24" y="27"/>
                    </a:cubicBezTo>
                    <a:cubicBezTo>
                      <a:pt x="29" y="28"/>
                      <a:pt x="29" y="28"/>
                      <a:pt x="29" y="28"/>
                    </a:cubicBezTo>
                    <a:lnTo>
                      <a:pt x="29" y="30"/>
                    </a:lnTo>
                    <a:close/>
                    <a:moveTo>
                      <a:pt x="29" y="26"/>
                    </a:moveTo>
                    <a:cubicBezTo>
                      <a:pt x="25" y="26"/>
                      <a:pt x="25" y="26"/>
                      <a:pt x="25" y="26"/>
                    </a:cubicBezTo>
                    <a:cubicBezTo>
                      <a:pt x="25" y="24"/>
                      <a:pt x="25" y="24"/>
                      <a:pt x="25" y="24"/>
                    </a:cubicBezTo>
                    <a:cubicBezTo>
                      <a:pt x="30" y="24"/>
                      <a:pt x="30" y="24"/>
                      <a:pt x="30" y="24"/>
                    </a:cubicBezTo>
                    <a:lnTo>
                      <a:pt x="29" y="26"/>
                    </a:lnTo>
                    <a:close/>
                    <a:moveTo>
                      <a:pt x="30" y="22"/>
                    </a:moveTo>
                    <a:cubicBezTo>
                      <a:pt x="25" y="22"/>
                      <a:pt x="25" y="22"/>
                      <a:pt x="25" y="22"/>
                    </a:cubicBezTo>
                    <a:cubicBezTo>
                      <a:pt x="26" y="20"/>
                      <a:pt x="26" y="20"/>
                      <a:pt x="26" y="20"/>
                    </a:cubicBezTo>
                    <a:cubicBezTo>
                      <a:pt x="30" y="20"/>
                      <a:pt x="30" y="20"/>
                      <a:pt x="30" y="20"/>
                    </a:cubicBezTo>
                    <a:lnTo>
                      <a:pt x="30" y="22"/>
                    </a:lnTo>
                    <a:close/>
                    <a:moveTo>
                      <a:pt x="31" y="19"/>
                    </a:moveTo>
                    <a:cubicBezTo>
                      <a:pt x="26" y="19"/>
                      <a:pt x="26" y="19"/>
                      <a:pt x="26" y="19"/>
                    </a:cubicBezTo>
                    <a:cubicBezTo>
                      <a:pt x="26" y="16"/>
                      <a:pt x="26" y="16"/>
                      <a:pt x="26" y="16"/>
                    </a:cubicBezTo>
                    <a:cubicBezTo>
                      <a:pt x="31" y="16"/>
                      <a:pt x="31" y="16"/>
                      <a:pt x="31" y="16"/>
                    </a:cubicBezTo>
                    <a:lnTo>
                      <a:pt x="31" y="19"/>
                    </a:lnTo>
                    <a:close/>
                    <a:moveTo>
                      <a:pt x="31" y="15"/>
                    </a:moveTo>
                    <a:cubicBezTo>
                      <a:pt x="26" y="15"/>
                      <a:pt x="26" y="15"/>
                      <a:pt x="26" y="15"/>
                    </a:cubicBezTo>
                    <a:cubicBezTo>
                      <a:pt x="27" y="12"/>
                      <a:pt x="27" y="12"/>
                      <a:pt x="27" y="12"/>
                    </a:cubicBezTo>
                    <a:cubicBezTo>
                      <a:pt x="31" y="12"/>
                      <a:pt x="31" y="12"/>
                      <a:pt x="31" y="12"/>
                    </a:cubicBezTo>
                    <a:lnTo>
                      <a:pt x="31" y="15"/>
                    </a:lnTo>
                    <a:close/>
                    <a:moveTo>
                      <a:pt x="32" y="11"/>
                    </a:moveTo>
                    <a:cubicBezTo>
                      <a:pt x="27" y="11"/>
                      <a:pt x="27" y="11"/>
                      <a:pt x="27" y="11"/>
                    </a:cubicBezTo>
                    <a:cubicBezTo>
                      <a:pt x="28" y="8"/>
                      <a:pt x="28" y="8"/>
                      <a:pt x="28" y="8"/>
                    </a:cubicBezTo>
                    <a:cubicBezTo>
                      <a:pt x="32" y="8"/>
                      <a:pt x="32" y="8"/>
                      <a:pt x="32" y="8"/>
                    </a:cubicBezTo>
                    <a:lnTo>
                      <a:pt x="32" y="11"/>
                    </a:lnTo>
                    <a:close/>
                    <a:moveTo>
                      <a:pt x="36" y="30"/>
                    </a:moveTo>
                    <a:cubicBezTo>
                      <a:pt x="31" y="30"/>
                      <a:pt x="31" y="30"/>
                      <a:pt x="31" y="30"/>
                    </a:cubicBezTo>
                    <a:cubicBezTo>
                      <a:pt x="31" y="28"/>
                      <a:pt x="31" y="28"/>
                      <a:pt x="31" y="28"/>
                    </a:cubicBezTo>
                    <a:cubicBezTo>
                      <a:pt x="36" y="28"/>
                      <a:pt x="36" y="28"/>
                      <a:pt x="36" y="28"/>
                    </a:cubicBezTo>
                    <a:lnTo>
                      <a:pt x="36" y="30"/>
                    </a:lnTo>
                    <a:close/>
                    <a:moveTo>
                      <a:pt x="36" y="26"/>
                    </a:moveTo>
                    <a:cubicBezTo>
                      <a:pt x="31" y="26"/>
                      <a:pt x="31" y="26"/>
                      <a:pt x="31" y="26"/>
                    </a:cubicBezTo>
                    <a:cubicBezTo>
                      <a:pt x="32" y="24"/>
                      <a:pt x="32" y="24"/>
                      <a:pt x="32" y="24"/>
                    </a:cubicBezTo>
                    <a:cubicBezTo>
                      <a:pt x="36" y="24"/>
                      <a:pt x="36" y="24"/>
                      <a:pt x="36" y="24"/>
                    </a:cubicBezTo>
                    <a:lnTo>
                      <a:pt x="36" y="26"/>
                    </a:lnTo>
                    <a:close/>
                    <a:moveTo>
                      <a:pt x="37" y="22"/>
                    </a:moveTo>
                    <a:cubicBezTo>
                      <a:pt x="32" y="22"/>
                      <a:pt x="32" y="22"/>
                      <a:pt x="32" y="22"/>
                    </a:cubicBezTo>
                    <a:cubicBezTo>
                      <a:pt x="32" y="20"/>
                      <a:pt x="32" y="20"/>
                      <a:pt x="32" y="20"/>
                    </a:cubicBezTo>
                    <a:cubicBezTo>
                      <a:pt x="37" y="20"/>
                      <a:pt x="37" y="20"/>
                      <a:pt x="37" y="20"/>
                    </a:cubicBezTo>
                    <a:lnTo>
                      <a:pt x="37" y="22"/>
                    </a:lnTo>
                    <a:close/>
                    <a:moveTo>
                      <a:pt x="37" y="19"/>
                    </a:moveTo>
                    <a:cubicBezTo>
                      <a:pt x="32" y="19"/>
                      <a:pt x="32" y="19"/>
                      <a:pt x="32" y="19"/>
                    </a:cubicBezTo>
                    <a:cubicBezTo>
                      <a:pt x="33" y="16"/>
                      <a:pt x="33" y="16"/>
                      <a:pt x="33" y="16"/>
                    </a:cubicBezTo>
                    <a:cubicBezTo>
                      <a:pt x="37" y="16"/>
                      <a:pt x="37" y="16"/>
                      <a:pt x="37" y="16"/>
                    </a:cubicBezTo>
                    <a:lnTo>
                      <a:pt x="37" y="19"/>
                    </a:lnTo>
                    <a:close/>
                    <a:moveTo>
                      <a:pt x="37" y="15"/>
                    </a:moveTo>
                    <a:cubicBezTo>
                      <a:pt x="33" y="15"/>
                      <a:pt x="33" y="15"/>
                      <a:pt x="33" y="15"/>
                    </a:cubicBezTo>
                    <a:cubicBezTo>
                      <a:pt x="33" y="12"/>
                      <a:pt x="33" y="12"/>
                      <a:pt x="33" y="12"/>
                    </a:cubicBezTo>
                    <a:cubicBezTo>
                      <a:pt x="38" y="12"/>
                      <a:pt x="38" y="12"/>
                      <a:pt x="38" y="12"/>
                    </a:cubicBezTo>
                    <a:lnTo>
                      <a:pt x="37" y="15"/>
                    </a:lnTo>
                    <a:close/>
                    <a:moveTo>
                      <a:pt x="38" y="11"/>
                    </a:moveTo>
                    <a:cubicBezTo>
                      <a:pt x="33" y="11"/>
                      <a:pt x="33" y="11"/>
                      <a:pt x="33" y="11"/>
                    </a:cubicBezTo>
                    <a:cubicBezTo>
                      <a:pt x="34" y="8"/>
                      <a:pt x="34" y="8"/>
                      <a:pt x="34" y="8"/>
                    </a:cubicBezTo>
                    <a:cubicBezTo>
                      <a:pt x="38" y="8"/>
                      <a:pt x="38" y="8"/>
                      <a:pt x="38" y="8"/>
                    </a:cubicBezTo>
                    <a:lnTo>
                      <a:pt x="38" y="11"/>
                    </a:lnTo>
                    <a:close/>
                    <a:moveTo>
                      <a:pt x="43" y="30"/>
                    </a:moveTo>
                    <a:cubicBezTo>
                      <a:pt x="38" y="30"/>
                      <a:pt x="38" y="30"/>
                      <a:pt x="38" y="30"/>
                    </a:cubicBezTo>
                    <a:cubicBezTo>
                      <a:pt x="38" y="28"/>
                      <a:pt x="38" y="28"/>
                      <a:pt x="38" y="28"/>
                    </a:cubicBezTo>
                    <a:cubicBezTo>
                      <a:pt x="43" y="28"/>
                      <a:pt x="43" y="28"/>
                      <a:pt x="43" y="28"/>
                    </a:cubicBezTo>
                    <a:lnTo>
                      <a:pt x="43" y="30"/>
                    </a:lnTo>
                    <a:close/>
                    <a:moveTo>
                      <a:pt x="43" y="26"/>
                    </a:moveTo>
                    <a:cubicBezTo>
                      <a:pt x="38" y="26"/>
                      <a:pt x="38" y="26"/>
                      <a:pt x="38" y="26"/>
                    </a:cubicBezTo>
                    <a:cubicBezTo>
                      <a:pt x="38" y="24"/>
                      <a:pt x="38" y="24"/>
                      <a:pt x="38" y="24"/>
                    </a:cubicBezTo>
                    <a:cubicBezTo>
                      <a:pt x="43" y="24"/>
                      <a:pt x="43" y="24"/>
                      <a:pt x="43" y="24"/>
                    </a:cubicBezTo>
                    <a:lnTo>
                      <a:pt x="43" y="26"/>
                    </a:lnTo>
                    <a:close/>
                    <a:moveTo>
                      <a:pt x="43" y="23"/>
                    </a:moveTo>
                    <a:cubicBezTo>
                      <a:pt x="38" y="22"/>
                      <a:pt x="38" y="22"/>
                      <a:pt x="38" y="22"/>
                    </a:cubicBezTo>
                    <a:cubicBezTo>
                      <a:pt x="39" y="20"/>
                      <a:pt x="39" y="20"/>
                      <a:pt x="39" y="20"/>
                    </a:cubicBezTo>
                    <a:cubicBezTo>
                      <a:pt x="43" y="20"/>
                      <a:pt x="43" y="20"/>
                      <a:pt x="43" y="20"/>
                    </a:cubicBezTo>
                    <a:lnTo>
                      <a:pt x="43" y="23"/>
                    </a:lnTo>
                    <a:close/>
                    <a:moveTo>
                      <a:pt x="43" y="19"/>
                    </a:moveTo>
                    <a:cubicBezTo>
                      <a:pt x="39" y="19"/>
                      <a:pt x="39" y="19"/>
                      <a:pt x="39" y="19"/>
                    </a:cubicBezTo>
                    <a:cubicBezTo>
                      <a:pt x="39" y="16"/>
                      <a:pt x="39" y="16"/>
                      <a:pt x="39" y="16"/>
                    </a:cubicBezTo>
                    <a:cubicBezTo>
                      <a:pt x="44" y="16"/>
                      <a:pt x="44" y="16"/>
                      <a:pt x="44" y="16"/>
                    </a:cubicBezTo>
                    <a:lnTo>
                      <a:pt x="43" y="19"/>
                    </a:lnTo>
                    <a:close/>
                    <a:moveTo>
                      <a:pt x="44" y="15"/>
                    </a:moveTo>
                    <a:cubicBezTo>
                      <a:pt x="39" y="15"/>
                      <a:pt x="39" y="15"/>
                      <a:pt x="39" y="15"/>
                    </a:cubicBezTo>
                    <a:cubicBezTo>
                      <a:pt x="39" y="12"/>
                      <a:pt x="39" y="12"/>
                      <a:pt x="39" y="12"/>
                    </a:cubicBezTo>
                    <a:cubicBezTo>
                      <a:pt x="44" y="12"/>
                      <a:pt x="44" y="12"/>
                      <a:pt x="44" y="12"/>
                    </a:cubicBezTo>
                    <a:lnTo>
                      <a:pt x="44" y="15"/>
                    </a:lnTo>
                    <a:close/>
                    <a:moveTo>
                      <a:pt x="44" y="11"/>
                    </a:moveTo>
                    <a:cubicBezTo>
                      <a:pt x="40" y="11"/>
                      <a:pt x="40" y="11"/>
                      <a:pt x="40" y="11"/>
                    </a:cubicBezTo>
                    <a:cubicBezTo>
                      <a:pt x="40" y="8"/>
                      <a:pt x="40" y="8"/>
                      <a:pt x="40" y="8"/>
                    </a:cubicBezTo>
                    <a:cubicBezTo>
                      <a:pt x="44" y="8"/>
                      <a:pt x="44" y="8"/>
                      <a:pt x="44" y="8"/>
                    </a:cubicBezTo>
                    <a:lnTo>
                      <a:pt x="44" y="11"/>
                    </a:lnTo>
                    <a:close/>
                    <a:moveTo>
                      <a:pt x="71" y="43"/>
                    </a:moveTo>
                    <a:cubicBezTo>
                      <a:pt x="71" y="44"/>
                      <a:pt x="71" y="44"/>
                      <a:pt x="70" y="44"/>
                    </a:cubicBezTo>
                    <a:cubicBezTo>
                      <a:pt x="45" y="44"/>
                      <a:pt x="45" y="44"/>
                      <a:pt x="45" y="44"/>
                    </a:cubicBezTo>
                    <a:cubicBezTo>
                      <a:pt x="44" y="44"/>
                      <a:pt x="43" y="44"/>
                      <a:pt x="43" y="43"/>
                    </a:cubicBezTo>
                    <a:cubicBezTo>
                      <a:pt x="44" y="33"/>
                      <a:pt x="44" y="33"/>
                      <a:pt x="44" y="33"/>
                    </a:cubicBezTo>
                    <a:cubicBezTo>
                      <a:pt x="44" y="32"/>
                      <a:pt x="44" y="32"/>
                      <a:pt x="45" y="32"/>
                    </a:cubicBezTo>
                    <a:cubicBezTo>
                      <a:pt x="69" y="32"/>
                      <a:pt x="69" y="32"/>
                      <a:pt x="69" y="32"/>
                    </a:cubicBezTo>
                    <a:cubicBezTo>
                      <a:pt x="70" y="32"/>
                      <a:pt x="71" y="32"/>
                      <a:pt x="71" y="33"/>
                    </a:cubicBezTo>
                    <a:lnTo>
                      <a:pt x="71" y="43"/>
                    </a:lnTo>
                    <a:close/>
                    <a:moveTo>
                      <a:pt x="77" y="31"/>
                    </a:moveTo>
                    <a:cubicBezTo>
                      <a:pt x="72" y="31"/>
                      <a:pt x="72" y="31"/>
                      <a:pt x="72" y="31"/>
                    </a:cubicBezTo>
                    <a:cubicBezTo>
                      <a:pt x="72" y="28"/>
                      <a:pt x="72" y="28"/>
                      <a:pt x="72" y="28"/>
                    </a:cubicBezTo>
                    <a:cubicBezTo>
                      <a:pt x="77" y="28"/>
                      <a:pt x="77" y="28"/>
                      <a:pt x="77" y="28"/>
                    </a:cubicBezTo>
                    <a:lnTo>
                      <a:pt x="77" y="31"/>
                    </a:lnTo>
                    <a:close/>
                    <a:moveTo>
                      <a:pt x="76" y="27"/>
                    </a:moveTo>
                    <a:cubicBezTo>
                      <a:pt x="72" y="27"/>
                      <a:pt x="72" y="27"/>
                      <a:pt x="72" y="27"/>
                    </a:cubicBezTo>
                    <a:cubicBezTo>
                      <a:pt x="71" y="24"/>
                      <a:pt x="71" y="24"/>
                      <a:pt x="71" y="24"/>
                    </a:cubicBezTo>
                    <a:cubicBezTo>
                      <a:pt x="76" y="24"/>
                      <a:pt x="76" y="24"/>
                      <a:pt x="76" y="24"/>
                    </a:cubicBezTo>
                    <a:lnTo>
                      <a:pt x="76" y="27"/>
                    </a:lnTo>
                    <a:close/>
                    <a:moveTo>
                      <a:pt x="76" y="23"/>
                    </a:moveTo>
                    <a:cubicBezTo>
                      <a:pt x="71" y="23"/>
                      <a:pt x="71" y="23"/>
                      <a:pt x="71" y="23"/>
                    </a:cubicBezTo>
                    <a:cubicBezTo>
                      <a:pt x="71" y="20"/>
                      <a:pt x="71" y="20"/>
                      <a:pt x="71" y="20"/>
                    </a:cubicBezTo>
                    <a:cubicBezTo>
                      <a:pt x="76" y="20"/>
                      <a:pt x="76" y="20"/>
                      <a:pt x="76" y="20"/>
                    </a:cubicBezTo>
                    <a:lnTo>
                      <a:pt x="76" y="23"/>
                    </a:lnTo>
                    <a:close/>
                    <a:moveTo>
                      <a:pt x="76" y="19"/>
                    </a:moveTo>
                    <a:cubicBezTo>
                      <a:pt x="71" y="19"/>
                      <a:pt x="71" y="19"/>
                      <a:pt x="71" y="19"/>
                    </a:cubicBezTo>
                    <a:cubicBezTo>
                      <a:pt x="71" y="16"/>
                      <a:pt x="71" y="16"/>
                      <a:pt x="71" y="16"/>
                    </a:cubicBezTo>
                    <a:cubicBezTo>
                      <a:pt x="76" y="16"/>
                      <a:pt x="76" y="16"/>
                      <a:pt x="76" y="16"/>
                    </a:cubicBezTo>
                    <a:lnTo>
                      <a:pt x="76" y="19"/>
                    </a:lnTo>
                    <a:close/>
                    <a:moveTo>
                      <a:pt x="75" y="15"/>
                    </a:moveTo>
                    <a:cubicBezTo>
                      <a:pt x="71" y="15"/>
                      <a:pt x="71" y="15"/>
                      <a:pt x="71" y="15"/>
                    </a:cubicBezTo>
                    <a:cubicBezTo>
                      <a:pt x="71" y="12"/>
                      <a:pt x="71" y="12"/>
                      <a:pt x="71" y="12"/>
                    </a:cubicBezTo>
                    <a:cubicBezTo>
                      <a:pt x="75" y="12"/>
                      <a:pt x="75" y="12"/>
                      <a:pt x="75" y="12"/>
                    </a:cubicBezTo>
                    <a:lnTo>
                      <a:pt x="75" y="15"/>
                    </a:lnTo>
                    <a:close/>
                    <a:moveTo>
                      <a:pt x="75" y="11"/>
                    </a:moveTo>
                    <a:cubicBezTo>
                      <a:pt x="71" y="11"/>
                      <a:pt x="71" y="11"/>
                      <a:pt x="71" y="11"/>
                    </a:cubicBezTo>
                    <a:cubicBezTo>
                      <a:pt x="70" y="8"/>
                      <a:pt x="70" y="8"/>
                      <a:pt x="70" y="8"/>
                    </a:cubicBezTo>
                    <a:cubicBezTo>
                      <a:pt x="75" y="8"/>
                      <a:pt x="75" y="8"/>
                      <a:pt x="75" y="8"/>
                    </a:cubicBezTo>
                    <a:lnTo>
                      <a:pt x="75" y="11"/>
                    </a:lnTo>
                    <a:close/>
                    <a:moveTo>
                      <a:pt x="75" y="5"/>
                    </a:moveTo>
                    <a:cubicBezTo>
                      <a:pt x="72" y="5"/>
                      <a:pt x="72" y="5"/>
                      <a:pt x="72" y="5"/>
                    </a:cubicBezTo>
                    <a:cubicBezTo>
                      <a:pt x="72" y="5"/>
                      <a:pt x="71" y="5"/>
                      <a:pt x="71" y="4"/>
                    </a:cubicBezTo>
                    <a:cubicBezTo>
                      <a:pt x="71" y="3"/>
                      <a:pt x="71" y="3"/>
                      <a:pt x="71" y="3"/>
                    </a:cubicBezTo>
                    <a:cubicBezTo>
                      <a:pt x="71" y="3"/>
                      <a:pt x="71" y="2"/>
                      <a:pt x="72" y="2"/>
                    </a:cubicBezTo>
                    <a:cubicBezTo>
                      <a:pt x="75" y="2"/>
                      <a:pt x="75" y="2"/>
                      <a:pt x="75" y="2"/>
                    </a:cubicBezTo>
                    <a:cubicBezTo>
                      <a:pt x="76" y="2"/>
                      <a:pt x="76" y="3"/>
                      <a:pt x="76" y="3"/>
                    </a:cubicBezTo>
                    <a:cubicBezTo>
                      <a:pt x="77" y="4"/>
                      <a:pt x="77" y="4"/>
                      <a:pt x="77" y="4"/>
                    </a:cubicBezTo>
                    <a:cubicBezTo>
                      <a:pt x="77" y="5"/>
                      <a:pt x="76" y="5"/>
                      <a:pt x="75" y="5"/>
                    </a:cubicBezTo>
                    <a:close/>
                    <a:moveTo>
                      <a:pt x="84" y="31"/>
                    </a:moveTo>
                    <a:cubicBezTo>
                      <a:pt x="79" y="31"/>
                      <a:pt x="79" y="31"/>
                      <a:pt x="79" y="31"/>
                    </a:cubicBezTo>
                    <a:cubicBezTo>
                      <a:pt x="78" y="28"/>
                      <a:pt x="78" y="28"/>
                      <a:pt x="78" y="28"/>
                    </a:cubicBezTo>
                    <a:cubicBezTo>
                      <a:pt x="83" y="28"/>
                      <a:pt x="83" y="28"/>
                      <a:pt x="83" y="28"/>
                    </a:cubicBezTo>
                    <a:lnTo>
                      <a:pt x="84" y="31"/>
                    </a:lnTo>
                    <a:close/>
                    <a:moveTo>
                      <a:pt x="83" y="27"/>
                    </a:moveTo>
                    <a:cubicBezTo>
                      <a:pt x="78" y="27"/>
                      <a:pt x="78" y="27"/>
                      <a:pt x="78" y="27"/>
                    </a:cubicBezTo>
                    <a:cubicBezTo>
                      <a:pt x="78" y="24"/>
                      <a:pt x="78" y="24"/>
                      <a:pt x="78" y="24"/>
                    </a:cubicBezTo>
                    <a:cubicBezTo>
                      <a:pt x="83" y="24"/>
                      <a:pt x="83" y="24"/>
                      <a:pt x="83" y="24"/>
                    </a:cubicBezTo>
                    <a:lnTo>
                      <a:pt x="83" y="27"/>
                    </a:lnTo>
                    <a:close/>
                    <a:moveTo>
                      <a:pt x="83" y="23"/>
                    </a:moveTo>
                    <a:cubicBezTo>
                      <a:pt x="78" y="23"/>
                      <a:pt x="78" y="23"/>
                      <a:pt x="78" y="23"/>
                    </a:cubicBezTo>
                    <a:cubicBezTo>
                      <a:pt x="78" y="20"/>
                      <a:pt x="78" y="20"/>
                      <a:pt x="78" y="20"/>
                    </a:cubicBezTo>
                    <a:cubicBezTo>
                      <a:pt x="82" y="20"/>
                      <a:pt x="82" y="20"/>
                      <a:pt x="82" y="20"/>
                    </a:cubicBezTo>
                    <a:lnTo>
                      <a:pt x="83" y="23"/>
                    </a:lnTo>
                    <a:close/>
                    <a:moveTo>
                      <a:pt x="82" y="19"/>
                    </a:moveTo>
                    <a:cubicBezTo>
                      <a:pt x="78" y="19"/>
                      <a:pt x="78" y="19"/>
                      <a:pt x="78" y="19"/>
                    </a:cubicBezTo>
                    <a:cubicBezTo>
                      <a:pt x="77" y="16"/>
                      <a:pt x="77" y="16"/>
                      <a:pt x="77" y="16"/>
                    </a:cubicBezTo>
                    <a:cubicBezTo>
                      <a:pt x="82" y="16"/>
                      <a:pt x="82" y="16"/>
                      <a:pt x="82" y="16"/>
                    </a:cubicBezTo>
                    <a:lnTo>
                      <a:pt x="82" y="19"/>
                    </a:lnTo>
                    <a:close/>
                    <a:moveTo>
                      <a:pt x="82" y="15"/>
                    </a:moveTo>
                    <a:cubicBezTo>
                      <a:pt x="77" y="15"/>
                      <a:pt x="77" y="15"/>
                      <a:pt x="77" y="15"/>
                    </a:cubicBezTo>
                    <a:cubicBezTo>
                      <a:pt x="77" y="12"/>
                      <a:pt x="77" y="12"/>
                      <a:pt x="77" y="12"/>
                    </a:cubicBezTo>
                    <a:cubicBezTo>
                      <a:pt x="81" y="12"/>
                      <a:pt x="81" y="12"/>
                      <a:pt x="81" y="12"/>
                    </a:cubicBezTo>
                    <a:lnTo>
                      <a:pt x="82" y="15"/>
                    </a:lnTo>
                    <a:close/>
                    <a:moveTo>
                      <a:pt x="81" y="11"/>
                    </a:moveTo>
                    <a:cubicBezTo>
                      <a:pt x="77" y="11"/>
                      <a:pt x="77" y="11"/>
                      <a:pt x="77" y="11"/>
                    </a:cubicBezTo>
                    <a:cubicBezTo>
                      <a:pt x="77" y="8"/>
                      <a:pt x="77" y="8"/>
                      <a:pt x="77" y="8"/>
                    </a:cubicBezTo>
                    <a:cubicBezTo>
                      <a:pt x="81" y="8"/>
                      <a:pt x="81" y="8"/>
                      <a:pt x="81" y="8"/>
                    </a:cubicBezTo>
                    <a:lnTo>
                      <a:pt x="81" y="11"/>
                    </a:lnTo>
                    <a:close/>
                    <a:moveTo>
                      <a:pt x="90" y="31"/>
                    </a:moveTo>
                    <a:cubicBezTo>
                      <a:pt x="85" y="31"/>
                      <a:pt x="85" y="31"/>
                      <a:pt x="85" y="31"/>
                    </a:cubicBezTo>
                    <a:cubicBezTo>
                      <a:pt x="85" y="28"/>
                      <a:pt x="85" y="28"/>
                      <a:pt x="85" y="28"/>
                    </a:cubicBezTo>
                    <a:cubicBezTo>
                      <a:pt x="90" y="28"/>
                      <a:pt x="90" y="28"/>
                      <a:pt x="90" y="28"/>
                    </a:cubicBezTo>
                    <a:lnTo>
                      <a:pt x="90" y="31"/>
                    </a:lnTo>
                    <a:close/>
                    <a:moveTo>
                      <a:pt x="90" y="27"/>
                    </a:moveTo>
                    <a:cubicBezTo>
                      <a:pt x="85" y="27"/>
                      <a:pt x="85" y="27"/>
                      <a:pt x="85" y="27"/>
                    </a:cubicBezTo>
                    <a:cubicBezTo>
                      <a:pt x="85" y="24"/>
                      <a:pt x="85" y="24"/>
                      <a:pt x="85" y="24"/>
                    </a:cubicBezTo>
                    <a:cubicBezTo>
                      <a:pt x="89" y="24"/>
                      <a:pt x="89" y="24"/>
                      <a:pt x="89" y="24"/>
                    </a:cubicBezTo>
                    <a:lnTo>
                      <a:pt x="90" y="27"/>
                    </a:lnTo>
                    <a:close/>
                    <a:moveTo>
                      <a:pt x="89" y="23"/>
                    </a:moveTo>
                    <a:cubicBezTo>
                      <a:pt x="84" y="23"/>
                      <a:pt x="84" y="23"/>
                      <a:pt x="84" y="23"/>
                    </a:cubicBezTo>
                    <a:cubicBezTo>
                      <a:pt x="84" y="20"/>
                      <a:pt x="84" y="20"/>
                      <a:pt x="84" y="20"/>
                    </a:cubicBezTo>
                    <a:cubicBezTo>
                      <a:pt x="89" y="20"/>
                      <a:pt x="89" y="20"/>
                      <a:pt x="89" y="20"/>
                    </a:cubicBezTo>
                    <a:lnTo>
                      <a:pt x="89" y="23"/>
                    </a:lnTo>
                    <a:close/>
                    <a:moveTo>
                      <a:pt x="89" y="19"/>
                    </a:moveTo>
                    <a:cubicBezTo>
                      <a:pt x="84" y="19"/>
                      <a:pt x="84" y="19"/>
                      <a:pt x="84" y="19"/>
                    </a:cubicBezTo>
                    <a:cubicBezTo>
                      <a:pt x="84" y="16"/>
                      <a:pt x="84" y="16"/>
                      <a:pt x="84" y="16"/>
                    </a:cubicBezTo>
                    <a:cubicBezTo>
                      <a:pt x="88" y="16"/>
                      <a:pt x="88" y="16"/>
                      <a:pt x="88" y="16"/>
                    </a:cubicBezTo>
                    <a:lnTo>
                      <a:pt x="89" y="19"/>
                    </a:lnTo>
                    <a:close/>
                    <a:moveTo>
                      <a:pt x="88" y="15"/>
                    </a:moveTo>
                    <a:cubicBezTo>
                      <a:pt x="84" y="15"/>
                      <a:pt x="84" y="15"/>
                      <a:pt x="84" y="15"/>
                    </a:cubicBezTo>
                    <a:cubicBezTo>
                      <a:pt x="83" y="12"/>
                      <a:pt x="83" y="12"/>
                      <a:pt x="83" y="12"/>
                    </a:cubicBezTo>
                    <a:cubicBezTo>
                      <a:pt x="88" y="12"/>
                      <a:pt x="88" y="12"/>
                      <a:pt x="88" y="12"/>
                    </a:cubicBezTo>
                    <a:lnTo>
                      <a:pt x="88" y="15"/>
                    </a:lnTo>
                    <a:close/>
                    <a:moveTo>
                      <a:pt x="88" y="11"/>
                    </a:moveTo>
                    <a:cubicBezTo>
                      <a:pt x="83" y="11"/>
                      <a:pt x="83" y="11"/>
                      <a:pt x="83" y="11"/>
                    </a:cubicBezTo>
                    <a:cubicBezTo>
                      <a:pt x="83" y="8"/>
                      <a:pt x="83" y="8"/>
                      <a:pt x="83" y="8"/>
                    </a:cubicBezTo>
                    <a:cubicBezTo>
                      <a:pt x="87" y="8"/>
                      <a:pt x="87" y="8"/>
                      <a:pt x="87" y="8"/>
                    </a:cubicBezTo>
                    <a:lnTo>
                      <a:pt x="88" y="11"/>
                    </a:lnTo>
                    <a:close/>
                    <a:moveTo>
                      <a:pt x="97" y="31"/>
                    </a:moveTo>
                    <a:cubicBezTo>
                      <a:pt x="92" y="31"/>
                      <a:pt x="92" y="31"/>
                      <a:pt x="92" y="31"/>
                    </a:cubicBezTo>
                    <a:cubicBezTo>
                      <a:pt x="92" y="28"/>
                      <a:pt x="92" y="28"/>
                      <a:pt x="92" y="28"/>
                    </a:cubicBezTo>
                    <a:cubicBezTo>
                      <a:pt x="97" y="28"/>
                      <a:pt x="97" y="28"/>
                      <a:pt x="97" y="28"/>
                    </a:cubicBezTo>
                    <a:lnTo>
                      <a:pt x="97" y="31"/>
                    </a:lnTo>
                    <a:close/>
                    <a:moveTo>
                      <a:pt x="97" y="27"/>
                    </a:moveTo>
                    <a:cubicBezTo>
                      <a:pt x="92" y="27"/>
                      <a:pt x="92" y="27"/>
                      <a:pt x="92" y="27"/>
                    </a:cubicBezTo>
                    <a:cubicBezTo>
                      <a:pt x="91" y="24"/>
                      <a:pt x="91" y="24"/>
                      <a:pt x="91" y="24"/>
                    </a:cubicBezTo>
                    <a:cubicBezTo>
                      <a:pt x="96" y="24"/>
                      <a:pt x="96" y="24"/>
                      <a:pt x="96" y="24"/>
                    </a:cubicBezTo>
                    <a:lnTo>
                      <a:pt x="97" y="27"/>
                    </a:lnTo>
                    <a:close/>
                    <a:moveTo>
                      <a:pt x="96" y="23"/>
                    </a:moveTo>
                    <a:cubicBezTo>
                      <a:pt x="91" y="23"/>
                      <a:pt x="91" y="23"/>
                      <a:pt x="91" y="23"/>
                    </a:cubicBezTo>
                    <a:cubicBezTo>
                      <a:pt x="91" y="20"/>
                      <a:pt x="91" y="20"/>
                      <a:pt x="91" y="20"/>
                    </a:cubicBezTo>
                    <a:cubicBezTo>
                      <a:pt x="95" y="20"/>
                      <a:pt x="95" y="20"/>
                      <a:pt x="95" y="20"/>
                    </a:cubicBezTo>
                    <a:lnTo>
                      <a:pt x="96" y="23"/>
                    </a:lnTo>
                    <a:close/>
                    <a:moveTo>
                      <a:pt x="95" y="19"/>
                    </a:moveTo>
                    <a:cubicBezTo>
                      <a:pt x="90" y="19"/>
                      <a:pt x="90" y="19"/>
                      <a:pt x="90" y="19"/>
                    </a:cubicBezTo>
                    <a:cubicBezTo>
                      <a:pt x="90" y="16"/>
                      <a:pt x="90" y="16"/>
                      <a:pt x="90" y="16"/>
                    </a:cubicBezTo>
                    <a:cubicBezTo>
                      <a:pt x="95" y="16"/>
                      <a:pt x="95" y="16"/>
                      <a:pt x="95" y="16"/>
                    </a:cubicBezTo>
                    <a:lnTo>
                      <a:pt x="95" y="19"/>
                    </a:lnTo>
                    <a:close/>
                    <a:moveTo>
                      <a:pt x="94" y="15"/>
                    </a:moveTo>
                    <a:cubicBezTo>
                      <a:pt x="90" y="15"/>
                      <a:pt x="90" y="15"/>
                      <a:pt x="90" y="15"/>
                    </a:cubicBezTo>
                    <a:cubicBezTo>
                      <a:pt x="89" y="12"/>
                      <a:pt x="89" y="12"/>
                      <a:pt x="89" y="12"/>
                    </a:cubicBezTo>
                    <a:cubicBezTo>
                      <a:pt x="94" y="12"/>
                      <a:pt x="94" y="12"/>
                      <a:pt x="94" y="12"/>
                    </a:cubicBezTo>
                    <a:lnTo>
                      <a:pt x="94" y="15"/>
                    </a:lnTo>
                    <a:close/>
                    <a:moveTo>
                      <a:pt x="94" y="11"/>
                    </a:moveTo>
                    <a:cubicBezTo>
                      <a:pt x="89" y="11"/>
                      <a:pt x="89" y="11"/>
                      <a:pt x="89" y="11"/>
                    </a:cubicBezTo>
                    <a:cubicBezTo>
                      <a:pt x="89" y="8"/>
                      <a:pt x="89" y="8"/>
                      <a:pt x="89" y="8"/>
                    </a:cubicBezTo>
                    <a:cubicBezTo>
                      <a:pt x="93" y="8"/>
                      <a:pt x="93" y="8"/>
                      <a:pt x="93" y="8"/>
                    </a:cubicBezTo>
                    <a:lnTo>
                      <a:pt x="94" y="11"/>
                    </a:lnTo>
                    <a:close/>
                    <a:moveTo>
                      <a:pt x="93" y="4"/>
                    </a:moveTo>
                    <a:cubicBezTo>
                      <a:pt x="93" y="5"/>
                      <a:pt x="92" y="5"/>
                      <a:pt x="91" y="5"/>
                    </a:cubicBezTo>
                    <a:cubicBezTo>
                      <a:pt x="89" y="5"/>
                      <a:pt x="89" y="5"/>
                      <a:pt x="89" y="5"/>
                    </a:cubicBezTo>
                    <a:cubicBezTo>
                      <a:pt x="88" y="5"/>
                      <a:pt x="87" y="5"/>
                      <a:pt x="87" y="4"/>
                    </a:cubicBezTo>
                    <a:cubicBezTo>
                      <a:pt x="87" y="3"/>
                      <a:pt x="87" y="3"/>
                      <a:pt x="87" y="3"/>
                    </a:cubicBezTo>
                    <a:cubicBezTo>
                      <a:pt x="87" y="3"/>
                      <a:pt x="87" y="2"/>
                      <a:pt x="88" y="2"/>
                    </a:cubicBezTo>
                    <a:cubicBezTo>
                      <a:pt x="91" y="2"/>
                      <a:pt x="91" y="2"/>
                      <a:pt x="91" y="2"/>
                    </a:cubicBezTo>
                    <a:cubicBezTo>
                      <a:pt x="92" y="2"/>
                      <a:pt x="92" y="3"/>
                      <a:pt x="92" y="3"/>
                    </a:cubicBezTo>
                    <a:lnTo>
                      <a:pt x="93" y="4"/>
                    </a:lnTo>
                    <a:close/>
                    <a:moveTo>
                      <a:pt x="101" y="4"/>
                    </a:moveTo>
                    <a:cubicBezTo>
                      <a:pt x="101" y="5"/>
                      <a:pt x="100" y="5"/>
                      <a:pt x="100" y="5"/>
                    </a:cubicBezTo>
                    <a:cubicBezTo>
                      <a:pt x="97" y="5"/>
                      <a:pt x="97" y="5"/>
                      <a:pt x="97" y="5"/>
                    </a:cubicBezTo>
                    <a:cubicBezTo>
                      <a:pt x="96" y="5"/>
                      <a:pt x="95" y="5"/>
                      <a:pt x="95" y="4"/>
                    </a:cubicBezTo>
                    <a:cubicBezTo>
                      <a:pt x="95" y="3"/>
                      <a:pt x="95" y="3"/>
                      <a:pt x="95" y="3"/>
                    </a:cubicBezTo>
                    <a:cubicBezTo>
                      <a:pt x="95" y="3"/>
                      <a:pt x="95" y="2"/>
                      <a:pt x="96" y="2"/>
                    </a:cubicBezTo>
                    <a:cubicBezTo>
                      <a:pt x="99" y="2"/>
                      <a:pt x="99" y="2"/>
                      <a:pt x="99" y="2"/>
                    </a:cubicBezTo>
                    <a:cubicBezTo>
                      <a:pt x="100" y="2"/>
                      <a:pt x="100" y="3"/>
                      <a:pt x="101" y="3"/>
                    </a:cubicBezTo>
                    <a:lnTo>
                      <a:pt x="101"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9" name="Freeform 787"/>
              <p:cNvSpPr>
                <a:spLocks noEditPoints="1"/>
              </p:cNvSpPr>
              <p:nvPr/>
            </p:nvSpPr>
            <p:spPr bwMode="auto">
              <a:xfrm>
                <a:off x="8694738" y="4763"/>
                <a:ext cx="341313" cy="242888"/>
              </a:xfrm>
              <a:custGeom>
                <a:avLst/>
                <a:gdLst>
                  <a:gd name="T0" fmla="*/ 89 w 91"/>
                  <a:gd name="T1" fmla="*/ 0 h 65"/>
                  <a:gd name="T2" fmla="*/ 2 w 91"/>
                  <a:gd name="T3" fmla="*/ 0 h 65"/>
                  <a:gd name="T4" fmla="*/ 0 w 91"/>
                  <a:gd name="T5" fmla="*/ 2 h 65"/>
                  <a:gd name="T6" fmla="*/ 0 w 91"/>
                  <a:gd name="T7" fmla="*/ 63 h 65"/>
                  <a:gd name="T8" fmla="*/ 2 w 91"/>
                  <a:gd name="T9" fmla="*/ 65 h 65"/>
                  <a:gd name="T10" fmla="*/ 89 w 91"/>
                  <a:gd name="T11" fmla="*/ 65 h 65"/>
                  <a:gd name="T12" fmla="*/ 91 w 91"/>
                  <a:gd name="T13" fmla="*/ 63 h 65"/>
                  <a:gd name="T14" fmla="*/ 91 w 91"/>
                  <a:gd name="T15" fmla="*/ 2 h 65"/>
                  <a:gd name="T16" fmla="*/ 89 w 91"/>
                  <a:gd name="T17" fmla="*/ 0 h 65"/>
                  <a:gd name="T18" fmla="*/ 87 w 91"/>
                  <a:gd name="T19" fmla="*/ 59 h 65"/>
                  <a:gd name="T20" fmla="*/ 85 w 91"/>
                  <a:gd name="T21" fmla="*/ 61 h 65"/>
                  <a:gd name="T22" fmla="*/ 6 w 91"/>
                  <a:gd name="T23" fmla="*/ 61 h 65"/>
                  <a:gd name="T24" fmla="*/ 4 w 91"/>
                  <a:gd name="T25" fmla="*/ 59 h 65"/>
                  <a:gd name="T26" fmla="*/ 4 w 91"/>
                  <a:gd name="T27" fmla="*/ 6 h 65"/>
                  <a:gd name="T28" fmla="*/ 6 w 91"/>
                  <a:gd name="T29" fmla="*/ 4 h 65"/>
                  <a:gd name="T30" fmla="*/ 85 w 91"/>
                  <a:gd name="T31" fmla="*/ 4 h 65"/>
                  <a:gd name="T32" fmla="*/ 87 w 91"/>
                  <a:gd name="T33" fmla="*/ 6 h 65"/>
                  <a:gd name="T34" fmla="*/ 87 w 91"/>
                  <a:gd name="T35" fmla="*/ 59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1" h="65">
                    <a:moveTo>
                      <a:pt x="89" y="0"/>
                    </a:moveTo>
                    <a:cubicBezTo>
                      <a:pt x="2" y="0"/>
                      <a:pt x="2" y="0"/>
                      <a:pt x="2" y="0"/>
                    </a:cubicBezTo>
                    <a:cubicBezTo>
                      <a:pt x="1" y="0"/>
                      <a:pt x="0" y="1"/>
                      <a:pt x="0" y="2"/>
                    </a:cubicBezTo>
                    <a:cubicBezTo>
                      <a:pt x="0" y="63"/>
                      <a:pt x="0" y="63"/>
                      <a:pt x="0" y="63"/>
                    </a:cubicBezTo>
                    <a:cubicBezTo>
                      <a:pt x="0" y="64"/>
                      <a:pt x="1" y="65"/>
                      <a:pt x="2" y="65"/>
                    </a:cubicBezTo>
                    <a:cubicBezTo>
                      <a:pt x="89" y="65"/>
                      <a:pt x="89" y="65"/>
                      <a:pt x="89" y="65"/>
                    </a:cubicBezTo>
                    <a:cubicBezTo>
                      <a:pt x="90" y="65"/>
                      <a:pt x="91" y="64"/>
                      <a:pt x="91" y="63"/>
                    </a:cubicBezTo>
                    <a:cubicBezTo>
                      <a:pt x="91" y="2"/>
                      <a:pt x="91" y="2"/>
                      <a:pt x="91" y="2"/>
                    </a:cubicBezTo>
                    <a:cubicBezTo>
                      <a:pt x="91" y="1"/>
                      <a:pt x="90" y="0"/>
                      <a:pt x="89" y="0"/>
                    </a:cubicBezTo>
                    <a:close/>
                    <a:moveTo>
                      <a:pt x="87" y="59"/>
                    </a:moveTo>
                    <a:cubicBezTo>
                      <a:pt x="87" y="60"/>
                      <a:pt x="86" y="61"/>
                      <a:pt x="85" y="61"/>
                    </a:cubicBezTo>
                    <a:cubicBezTo>
                      <a:pt x="6" y="61"/>
                      <a:pt x="6" y="61"/>
                      <a:pt x="6" y="61"/>
                    </a:cubicBezTo>
                    <a:cubicBezTo>
                      <a:pt x="5" y="61"/>
                      <a:pt x="4" y="60"/>
                      <a:pt x="4" y="59"/>
                    </a:cubicBezTo>
                    <a:cubicBezTo>
                      <a:pt x="4" y="6"/>
                      <a:pt x="4" y="6"/>
                      <a:pt x="4" y="6"/>
                    </a:cubicBezTo>
                    <a:cubicBezTo>
                      <a:pt x="4" y="5"/>
                      <a:pt x="5" y="4"/>
                      <a:pt x="6" y="4"/>
                    </a:cubicBezTo>
                    <a:cubicBezTo>
                      <a:pt x="85" y="4"/>
                      <a:pt x="85" y="4"/>
                      <a:pt x="85" y="4"/>
                    </a:cubicBezTo>
                    <a:cubicBezTo>
                      <a:pt x="86" y="4"/>
                      <a:pt x="87" y="5"/>
                      <a:pt x="87" y="6"/>
                    </a:cubicBezTo>
                    <a:lnTo>
                      <a:pt x="87" y="5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0" name="Freeform 788"/>
              <p:cNvSpPr>
                <a:spLocks/>
              </p:cNvSpPr>
              <p:nvPr/>
            </p:nvSpPr>
            <p:spPr bwMode="auto">
              <a:xfrm>
                <a:off x="8661400" y="423863"/>
                <a:ext cx="401638" cy="7938"/>
              </a:xfrm>
              <a:custGeom>
                <a:avLst/>
                <a:gdLst>
                  <a:gd name="T0" fmla="*/ 107 w 107"/>
                  <a:gd name="T1" fmla="*/ 2 h 2"/>
                  <a:gd name="T2" fmla="*/ 106 w 107"/>
                  <a:gd name="T3" fmla="*/ 2 h 2"/>
                  <a:gd name="T4" fmla="*/ 2 w 107"/>
                  <a:gd name="T5" fmla="*/ 2 h 2"/>
                  <a:gd name="T6" fmla="*/ 0 w 107"/>
                  <a:gd name="T7" fmla="*/ 2 h 2"/>
                  <a:gd name="T8" fmla="*/ 0 w 107"/>
                  <a:gd name="T9" fmla="*/ 1 h 2"/>
                  <a:gd name="T10" fmla="*/ 2 w 107"/>
                  <a:gd name="T11" fmla="*/ 0 h 2"/>
                  <a:gd name="T12" fmla="*/ 106 w 107"/>
                  <a:gd name="T13" fmla="*/ 0 h 2"/>
                  <a:gd name="T14" fmla="*/ 107 w 107"/>
                  <a:gd name="T15" fmla="*/ 1 h 2"/>
                  <a:gd name="T16" fmla="*/ 107 w 107"/>
                  <a:gd name="T17"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7" h="2">
                    <a:moveTo>
                      <a:pt x="107" y="2"/>
                    </a:moveTo>
                    <a:cubicBezTo>
                      <a:pt x="107" y="2"/>
                      <a:pt x="107" y="2"/>
                      <a:pt x="106" y="2"/>
                    </a:cubicBezTo>
                    <a:cubicBezTo>
                      <a:pt x="2" y="2"/>
                      <a:pt x="2" y="2"/>
                      <a:pt x="2" y="2"/>
                    </a:cubicBezTo>
                    <a:cubicBezTo>
                      <a:pt x="1" y="2"/>
                      <a:pt x="0" y="2"/>
                      <a:pt x="0" y="2"/>
                    </a:cubicBezTo>
                    <a:cubicBezTo>
                      <a:pt x="0" y="1"/>
                      <a:pt x="0" y="1"/>
                      <a:pt x="0" y="1"/>
                    </a:cubicBezTo>
                    <a:cubicBezTo>
                      <a:pt x="0" y="1"/>
                      <a:pt x="1" y="0"/>
                      <a:pt x="2" y="0"/>
                    </a:cubicBezTo>
                    <a:cubicBezTo>
                      <a:pt x="106" y="0"/>
                      <a:pt x="106" y="0"/>
                      <a:pt x="106" y="0"/>
                    </a:cubicBezTo>
                    <a:cubicBezTo>
                      <a:pt x="107" y="0"/>
                      <a:pt x="107" y="1"/>
                      <a:pt x="107" y="1"/>
                    </a:cubicBezTo>
                    <a:lnTo>
                      <a:pt x="107"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1" name="Freeform 789"/>
              <p:cNvSpPr>
                <a:spLocks/>
              </p:cNvSpPr>
              <p:nvPr/>
            </p:nvSpPr>
            <p:spPr bwMode="auto">
              <a:xfrm>
                <a:off x="8724900" y="30163"/>
                <a:ext cx="134938" cy="120650"/>
              </a:xfrm>
              <a:custGeom>
                <a:avLst/>
                <a:gdLst>
                  <a:gd name="T0" fmla="*/ 0 w 36"/>
                  <a:gd name="T1" fmla="*/ 32 h 32"/>
                  <a:gd name="T2" fmla="*/ 0 w 36"/>
                  <a:gd name="T3" fmla="*/ 1 h 32"/>
                  <a:gd name="T4" fmla="*/ 36 w 36"/>
                  <a:gd name="T5" fmla="*/ 2 h 32"/>
                  <a:gd name="T6" fmla="*/ 3 w 36"/>
                  <a:gd name="T7" fmla="*/ 5 h 32"/>
                  <a:gd name="T8" fmla="*/ 0 w 36"/>
                  <a:gd name="T9" fmla="*/ 32 h 32"/>
                </a:gdLst>
                <a:ahLst/>
                <a:cxnLst>
                  <a:cxn ang="0">
                    <a:pos x="T0" y="T1"/>
                  </a:cxn>
                  <a:cxn ang="0">
                    <a:pos x="T2" y="T3"/>
                  </a:cxn>
                  <a:cxn ang="0">
                    <a:pos x="T4" y="T5"/>
                  </a:cxn>
                  <a:cxn ang="0">
                    <a:pos x="T6" y="T7"/>
                  </a:cxn>
                  <a:cxn ang="0">
                    <a:pos x="T8" y="T9"/>
                  </a:cxn>
                </a:cxnLst>
                <a:rect l="0" t="0" r="r" b="b"/>
                <a:pathLst>
                  <a:path w="36" h="32">
                    <a:moveTo>
                      <a:pt x="0" y="32"/>
                    </a:moveTo>
                    <a:cubicBezTo>
                      <a:pt x="0" y="32"/>
                      <a:pt x="0" y="3"/>
                      <a:pt x="0" y="1"/>
                    </a:cubicBezTo>
                    <a:cubicBezTo>
                      <a:pt x="1" y="0"/>
                      <a:pt x="36" y="2"/>
                      <a:pt x="36" y="2"/>
                    </a:cubicBezTo>
                    <a:cubicBezTo>
                      <a:pt x="36" y="2"/>
                      <a:pt x="4" y="3"/>
                      <a:pt x="3" y="5"/>
                    </a:cubicBezTo>
                    <a:cubicBezTo>
                      <a:pt x="2" y="7"/>
                      <a:pt x="0" y="32"/>
                      <a:pt x="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 name="Freeform 790"/>
              <p:cNvSpPr>
                <a:spLocks/>
              </p:cNvSpPr>
              <p:nvPr/>
            </p:nvSpPr>
            <p:spPr bwMode="auto">
              <a:xfrm>
                <a:off x="8870950" y="101600"/>
                <a:ext cx="139700" cy="120650"/>
              </a:xfrm>
              <a:custGeom>
                <a:avLst/>
                <a:gdLst>
                  <a:gd name="T0" fmla="*/ 37 w 37"/>
                  <a:gd name="T1" fmla="*/ 0 h 32"/>
                  <a:gd name="T2" fmla="*/ 36 w 37"/>
                  <a:gd name="T3" fmla="*/ 30 h 32"/>
                  <a:gd name="T4" fmla="*/ 0 w 37"/>
                  <a:gd name="T5" fmla="*/ 30 h 32"/>
                  <a:gd name="T6" fmla="*/ 33 w 37"/>
                  <a:gd name="T7" fmla="*/ 27 h 32"/>
                  <a:gd name="T8" fmla="*/ 37 w 37"/>
                  <a:gd name="T9" fmla="*/ 0 h 32"/>
                </a:gdLst>
                <a:ahLst/>
                <a:cxnLst>
                  <a:cxn ang="0">
                    <a:pos x="T0" y="T1"/>
                  </a:cxn>
                  <a:cxn ang="0">
                    <a:pos x="T2" y="T3"/>
                  </a:cxn>
                  <a:cxn ang="0">
                    <a:pos x="T4" y="T5"/>
                  </a:cxn>
                  <a:cxn ang="0">
                    <a:pos x="T6" y="T7"/>
                  </a:cxn>
                  <a:cxn ang="0">
                    <a:pos x="T8" y="T9"/>
                  </a:cxn>
                </a:cxnLst>
                <a:rect l="0" t="0" r="r" b="b"/>
                <a:pathLst>
                  <a:path w="37" h="32">
                    <a:moveTo>
                      <a:pt x="37" y="0"/>
                    </a:moveTo>
                    <a:cubicBezTo>
                      <a:pt x="37" y="0"/>
                      <a:pt x="37" y="29"/>
                      <a:pt x="36" y="30"/>
                    </a:cubicBezTo>
                    <a:cubicBezTo>
                      <a:pt x="36" y="32"/>
                      <a:pt x="0" y="30"/>
                      <a:pt x="0" y="30"/>
                    </a:cubicBezTo>
                    <a:cubicBezTo>
                      <a:pt x="0" y="30"/>
                      <a:pt x="32" y="29"/>
                      <a:pt x="33" y="27"/>
                    </a:cubicBezTo>
                    <a:cubicBezTo>
                      <a:pt x="34" y="25"/>
                      <a:pt x="37" y="0"/>
                      <a:pt x="3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3" name="Freeform 791"/>
              <p:cNvSpPr>
                <a:spLocks noEditPoints="1"/>
              </p:cNvSpPr>
              <p:nvPr/>
            </p:nvSpPr>
            <p:spPr bwMode="auto">
              <a:xfrm>
                <a:off x="8323263" y="-182563"/>
                <a:ext cx="577850" cy="606425"/>
              </a:xfrm>
              <a:custGeom>
                <a:avLst/>
                <a:gdLst>
                  <a:gd name="T0" fmla="*/ 84 w 154"/>
                  <a:gd name="T1" fmla="*/ 137 h 162"/>
                  <a:gd name="T2" fmla="*/ 84 w 154"/>
                  <a:gd name="T3" fmla="*/ 130 h 162"/>
                  <a:gd name="T4" fmla="*/ 93 w 154"/>
                  <a:gd name="T5" fmla="*/ 102 h 162"/>
                  <a:gd name="T6" fmla="*/ 93 w 154"/>
                  <a:gd name="T7" fmla="*/ 84 h 162"/>
                  <a:gd name="T8" fmla="*/ 84 w 154"/>
                  <a:gd name="T9" fmla="*/ 61 h 162"/>
                  <a:gd name="T10" fmla="*/ 84 w 154"/>
                  <a:gd name="T11" fmla="*/ 54 h 162"/>
                  <a:gd name="T12" fmla="*/ 104 w 154"/>
                  <a:gd name="T13" fmla="*/ 38 h 162"/>
                  <a:gd name="T14" fmla="*/ 108 w 154"/>
                  <a:gd name="T15" fmla="*/ 30 h 162"/>
                  <a:gd name="T16" fmla="*/ 134 w 154"/>
                  <a:gd name="T17" fmla="*/ 45 h 162"/>
                  <a:gd name="T18" fmla="*/ 134 w 154"/>
                  <a:gd name="T19" fmla="*/ 28 h 162"/>
                  <a:gd name="T20" fmla="*/ 154 w 154"/>
                  <a:gd name="T21" fmla="*/ 45 h 162"/>
                  <a:gd name="T22" fmla="*/ 137 w 154"/>
                  <a:gd name="T23" fmla="*/ 22 h 162"/>
                  <a:gd name="T24" fmla="*/ 30 w 154"/>
                  <a:gd name="T25" fmla="*/ 18 h 162"/>
                  <a:gd name="T26" fmla="*/ 9 w 154"/>
                  <a:gd name="T27" fmla="*/ 43 h 162"/>
                  <a:gd name="T28" fmla="*/ 12 w 154"/>
                  <a:gd name="T29" fmla="*/ 125 h 162"/>
                  <a:gd name="T30" fmla="*/ 81 w 154"/>
                  <a:gd name="T31" fmla="*/ 162 h 162"/>
                  <a:gd name="T32" fmla="*/ 124 w 154"/>
                  <a:gd name="T33" fmla="*/ 20 h 162"/>
                  <a:gd name="T34" fmla="*/ 125 w 154"/>
                  <a:gd name="T35" fmla="*/ 20 h 162"/>
                  <a:gd name="T36" fmla="*/ 98 w 154"/>
                  <a:gd name="T37" fmla="*/ 10 h 162"/>
                  <a:gd name="T38" fmla="*/ 91 w 154"/>
                  <a:gd name="T39" fmla="*/ 11 h 162"/>
                  <a:gd name="T40" fmla="*/ 84 w 154"/>
                  <a:gd name="T41" fmla="*/ 6 h 162"/>
                  <a:gd name="T42" fmla="*/ 48 w 154"/>
                  <a:gd name="T43" fmla="*/ 22 h 162"/>
                  <a:gd name="T44" fmla="*/ 48 w 154"/>
                  <a:gd name="T45" fmla="*/ 104 h 162"/>
                  <a:gd name="T46" fmla="*/ 47 w 154"/>
                  <a:gd name="T47" fmla="*/ 84 h 162"/>
                  <a:gd name="T48" fmla="*/ 36 w 154"/>
                  <a:gd name="T49" fmla="*/ 55 h 162"/>
                  <a:gd name="T50" fmla="*/ 29 w 154"/>
                  <a:gd name="T51" fmla="*/ 78 h 162"/>
                  <a:gd name="T52" fmla="*/ 54 w 154"/>
                  <a:gd name="T53" fmla="*/ 132 h 162"/>
                  <a:gd name="T54" fmla="*/ 38 w 154"/>
                  <a:gd name="T55" fmla="*/ 113 h 162"/>
                  <a:gd name="T56" fmla="*/ 44 w 154"/>
                  <a:gd name="T57" fmla="*/ 28 h 162"/>
                  <a:gd name="T58" fmla="*/ 49 w 154"/>
                  <a:gd name="T59" fmla="*/ 52 h 162"/>
                  <a:gd name="T60" fmla="*/ 37 w 154"/>
                  <a:gd name="T61" fmla="*/ 20 h 162"/>
                  <a:gd name="T62" fmla="*/ 31 w 154"/>
                  <a:gd name="T63" fmla="*/ 25 h 162"/>
                  <a:gd name="T64" fmla="*/ 28 w 154"/>
                  <a:gd name="T65" fmla="*/ 46 h 162"/>
                  <a:gd name="T66" fmla="*/ 28 w 154"/>
                  <a:gd name="T67" fmla="*/ 28 h 162"/>
                  <a:gd name="T68" fmla="*/ 22 w 154"/>
                  <a:gd name="T69" fmla="*/ 78 h 162"/>
                  <a:gd name="T70" fmla="*/ 6 w 154"/>
                  <a:gd name="T71" fmla="*/ 84 h 162"/>
                  <a:gd name="T72" fmla="*/ 25 w 154"/>
                  <a:gd name="T73" fmla="*/ 111 h 162"/>
                  <a:gd name="T74" fmla="*/ 28 w 154"/>
                  <a:gd name="T75" fmla="*/ 134 h 162"/>
                  <a:gd name="T76" fmla="*/ 37 w 154"/>
                  <a:gd name="T77" fmla="*/ 135 h 162"/>
                  <a:gd name="T78" fmla="*/ 37 w 154"/>
                  <a:gd name="T79" fmla="*/ 142 h 162"/>
                  <a:gd name="T80" fmla="*/ 48 w 154"/>
                  <a:gd name="T81" fmla="*/ 149 h 162"/>
                  <a:gd name="T82" fmla="*/ 56 w 154"/>
                  <a:gd name="T83" fmla="*/ 138 h 162"/>
                  <a:gd name="T84" fmla="*/ 78 w 154"/>
                  <a:gd name="T85" fmla="*/ 156 h 162"/>
                  <a:gd name="T86" fmla="*/ 78 w 154"/>
                  <a:gd name="T87" fmla="*/ 137 h 162"/>
                  <a:gd name="T88" fmla="*/ 61 w 154"/>
                  <a:gd name="T89" fmla="*/ 131 h 162"/>
                  <a:gd name="T90" fmla="*/ 78 w 154"/>
                  <a:gd name="T91" fmla="*/ 108 h 162"/>
                  <a:gd name="T92" fmla="*/ 54 w 154"/>
                  <a:gd name="T93" fmla="*/ 103 h 162"/>
                  <a:gd name="T94" fmla="*/ 78 w 154"/>
                  <a:gd name="T95" fmla="*/ 101 h 162"/>
                  <a:gd name="T96" fmla="*/ 54 w 154"/>
                  <a:gd name="T97" fmla="*/ 59 h 162"/>
                  <a:gd name="T98" fmla="*/ 78 w 154"/>
                  <a:gd name="T99" fmla="*/ 54 h 162"/>
                  <a:gd name="T100" fmla="*/ 78 w 154"/>
                  <a:gd name="T101" fmla="*/ 32 h 162"/>
                  <a:gd name="T102" fmla="*/ 71 w 154"/>
                  <a:gd name="T103" fmla="*/ 11 h 162"/>
                  <a:gd name="T104" fmla="*/ 63 w 154"/>
                  <a:gd name="T105" fmla="*/ 25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54" h="162">
                    <a:moveTo>
                      <a:pt x="81" y="162"/>
                    </a:moveTo>
                    <a:cubicBezTo>
                      <a:pt x="84" y="150"/>
                      <a:pt x="84" y="150"/>
                      <a:pt x="84" y="150"/>
                    </a:cubicBezTo>
                    <a:cubicBezTo>
                      <a:pt x="84" y="137"/>
                      <a:pt x="84" y="137"/>
                      <a:pt x="84" y="137"/>
                    </a:cubicBezTo>
                    <a:cubicBezTo>
                      <a:pt x="85" y="137"/>
                      <a:pt x="86" y="137"/>
                      <a:pt x="87" y="137"/>
                    </a:cubicBezTo>
                    <a:cubicBezTo>
                      <a:pt x="89" y="130"/>
                      <a:pt x="89" y="130"/>
                      <a:pt x="89" y="130"/>
                    </a:cubicBezTo>
                    <a:cubicBezTo>
                      <a:pt x="87" y="130"/>
                      <a:pt x="86" y="130"/>
                      <a:pt x="84" y="130"/>
                    </a:cubicBezTo>
                    <a:cubicBezTo>
                      <a:pt x="84" y="108"/>
                      <a:pt x="84" y="108"/>
                      <a:pt x="84" y="108"/>
                    </a:cubicBezTo>
                    <a:cubicBezTo>
                      <a:pt x="87" y="108"/>
                      <a:pt x="90" y="108"/>
                      <a:pt x="93" y="108"/>
                    </a:cubicBezTo>
                    <a:cubicBezTo>
                      <a:pt x="93" y="102"/>
                      <a:pt x="93" y="102"/>
                      <a:pt x="93" y="102"/>
                    </a:cubicBezTo>
                    <a:cubicBezTo>
                      <a:pt x="90" y="102"/>
                      <a:pt x="87" y="101"/>
                      <a:pt x="84" y="101"/>
                    </a:cubicBezTo>
                    <a:cubicBezTo>
                      <a:pt x="84" y="84"/>
                      <a:pt x="84" y="84"/>
                      <a:pt x="84" y="84"/>
                    </a:cubicBezTo>
                    <a:cubicBezTo>
                      <a:pt x="93" y="84"/>
                      <a:pt x="93" y="84"/>
                      <a:pt x="93" y="84"/>
                    </a:cubicBezTo>
                    <a:cubicBezTo>
                      <a:pt x="93" y="78"/>
                      <a:pt x="93" y="78"/>
                      <a:pt x="93" y="78"/>
                    </a:cubicBezTo>
                    <a:cubicBezTo>
                      <a:pt x="84" y="78"/>
                      <a:pt x="84" y="78"/>
                      <a:pt x="84" y="78"/>
                    </a:cubicBezTo>
                    <a:cubicBezTo>
                      <a:pt x="84" y="61"/>
                      <a:pt x="84" y="61"/>
                      <a:pt x="84" y="61"/>
                    </a:cubicBezTo>
                    <a:cubicBezTo>
                      <a:pt x="87" y="60"/>
                      <a:pt x="90" y="60"/>
                      <a:pt x="93" y="60"/>
                    </a:cubicBezTo>
                    <a:cubicBezTo>
                      <a:pt x="93" y="54"/>
                      <a:pt x="93" y="54"/>
                      <a:pt x="93" y="54"/>
                    </a:cubicBezTo>
                    <a:cubicBezTo>
                      <a:pt x="90" y="54"/>
                      <a:pt x="87" y="54"/>
                      <a:pt x="84" y="54"/>
                    </a:cubicBezTo>
                    <a:cubicBezTo>
                      <a:pt x="84" y="32"/>
                      <a:pt x="84" y="32"/>
                      <a:pt x="84" y="32"/>
                    </a:cubicBezTo>
                    <a:cubicBezTo>
                      <a:pt x="90" y="32"/>
                      <a:pt x="96" y="31"/>
                      <a:pt x="101" y="31"/>
                    </a:cubicBezTo>
                    <a:cubicBezTo>
                      <a:pt x="102" y="33"/>
                      <a:pt x="103" y="35"/>
                      <a:pt x="104" y="38"/>
                    </a:cubicBezTo>
                    <a:cubicBezTo>
                      <a:pt x="104" y="40"/>
                      <a:pt x="105" y="42"/>
                      <a:pt x="105" y="45"/>
                    </a:cubicBezTo>
                    <a:cubicBezTo>
                      <a:pt x="112" y="45"/>
                      <a:pt x="112" y="45"/>
                      <a:pt x="112" y="45"/>
                    </a:cubicBezTo>
                    <a:cubicBezTo>
                      <a:pt x="111" y="39"/>
                      <a:pt x="109" y="34"/>
                      <a:pt x="108" y="30"/>
                    </a:cubicBezTo>
                    <a:cubicBezTo>
                      <a:pt x="111" y="29"/>
                      <a:pt x="115" y="29"/>
                      <a:pt x="118" y="28"/>
                    </a:cubicBezTo>
                    <a:cubicBezTo>
                      <a:pt x="122" y="33"/>
                      <a:pt x="125" y="39"/>
                      <a:pt x="127" y="45"/>
                    </a:cubicBezTo>
                    <a:cubicBezTo>
                      <a:pt x="134" y="45"/>
                      <a:pt x="134" y="45"/>
                      <a:pt x="134" y="45"/>
                    </a:cubicBezTo>
                    <a:cubicBezTo>
                      <a:pt x="131" y="38"/>
                      <a:pt x="128" y="32"/>
                      <a:pt x="125" y="26"/>
                    </a:cubicBezTo>
                    <a:cubicBezTo>
                      <a:pt x="127" y="26"/>
                      <a:pt x="129" y="25"/>
                      <a:pt x="131" y="25"/>
                    </a:cubicBezTo>
                    <a:cubicBezTo>
                      <a:pt x="132" y="26"/>
                      <a:pt x="133" y="27"/>
                      <a:pt x="134" y="28"/>
                    </a:cubicBezTo>
                    <a:cubicBezTo>
                      <a:pt x="138" y="32"/>
                      <a:pt x="142" y="36"/>
                      <a:pt x="145" y="41"/>
                    </a:cubicBezTo>
                    <a:cubicBezTo>
                      <a:pt x="142" y="42"/>
                      <a:pt x="140" y="44"/>
                      <a:pt x="137" y="45"/>
                    </a:cubicBezTo>
                    <a:cubicBezTo>
                      <a:pt x="154" y="45"/>
                      <a:pt x="154" y="45"/>
                      <a:pt x="154" y="45"/>
                    </a:cubicBezTo>
                    <a:cubicBezTo>
                      <a:pt x="154" y="44"/>
                      <a:pt x="153" y="43"/>
                      <a:pt x="153" y="43"/>
                    </a:cubicBezTo>
                    <a:cubicBezTo>
                      <a:pt x="152" y="41"/>
                      <a:pt x="151" y="39"/>
                      <a:pt x="150" y="37"/>
                    </a:cubicBezTo>
                    <a:cubicBezTo>
                      <a:pt x="146" y="32"/>
                      <a:pt x="142" y="27"/>
                      <a:pt x="137" y="22"/>
                    </a:cubicBezTo>
                    <a:cubicBezTo>
                      <a:pt x="136" y="21"/>
                      <a:pt x="134" y="19"/>
                      <a:pt x="132" y="18"/>
                    </a:cubicBezTo>
                    <a:cubicBezTo>
                      <a:pt x="118" y="6"/>
                      <a:pt x="100" y="0"/>
                      <a:pt x="81" y="0"/>
                    </a:cubicBezTo>
                    <a:cubicBezTo>
                      <a:pt x="62" y="0"/>
                      <a:pt x="44" y="6"/>
                      <a:pt x="30" y="18"/>
                    </a:cubicBezTo>
                    <a:cubicBezTo>
                      <a:pt x="28" y="19"/>
                      <a:pt x="26" y="21"/>
                      <a:pt x="25" y="22"/>
                    </a:cubicBezTo>
                    <a:cubicBezTo>
                      <a:pt x="20" y="27"/>
                      <a:pt x="16" y="32"/>
                      <a:pt x="12" y="37"/>
                    </a:cubicBezTo>
                    <a:cubicBezTo>
                      <a:pt x="11" y="39"/>
                      <a:pt x="10" y="41"/>
                      <a:pt x="9" y="43"/>
                    </a:cubicBezTo>
                    <a:cubicBezTo>
                      <a:pt x="3" y="54"/>
                      <a:pt x="0" y="67"/>
                      <a:pt x="0" y="81"/>
                    </a:cubicBezTo>
                    <a:cubicBezTo>
                      <a:pt x="0" y="95"/>
                      <a:pt x="3" y="108"/>
                      <a:pt x="9" y="119"/>
                    </a:cubicBezTo>
                    <a:cubicBezTo>
                      <a:pt x="10" y="121"/>
                      <a:pt x="11" y="123"/>
                      <a:pt x="12" y="125"/>
                    </a:cubicBezTo>
                    <a:cubicBezTo>
                      <a:pt x="16" y="130"/>
                      <a:pt x="20" y="135"/>
                      <a:pt x="25" y="140"/>
                    </a:cubicBezTo>
                    <a:cubicBezTo>
                      <a:pt x="26" y="141"/>
                      <a:pt x="28" y="143"/>
                      <a:pt x="30" y="144"/>
                    </a:cubicBezTo>
                    <a:cubicBezTo>
                      <a:pt x="44" y="156"/>
                      <a:pt x="62" y="162"/>
                      <a:pt x="81" y="162"/>
                    </a:cubicBezTo>
                    <a:cubicBezTo>
                      <a:pt x="81" y="162"/>
                      <a:pt x="81" y="162"/>
                      <a:pt x="81" y="162"/>
                    </a:cubicBezTo>
                    <a:close/>
                    <a:moveTo>
                      <a:pt x="125" y="20"/>
                    </a:moveTo>
                    <a:cubicBezTo>
                      <a:pt x="125" y="20"/>
                      <a:pt x="124" y="20"/>
                      <a:pt x="124" y="20"/>
                    </a:cubicBezTo>
                    <a:cubicBezTo>
                      <a:pt x="123" y="21"/>
                      <a:pt x="122" y="21"/>
                      <a:pt x="121" y="21"/>
                    </a:cubicBezTo>
                    <a:cubicBezTo>
                      <a:pt x="119" y="18"/>
                      <a:pt x="116" y="16"/>
                      <a:pt x="114" y="13"/>
                    </a:cubicBezTo>
                    <a:cubicBezTo>
                      <a:pt x="118" y="15"/>
                      <a:pt x="121" y="17"/>
                      <a:pt x="125" y="20"/>
                    </a:cubicBezTo>
                    <a:close/>
                    <a:moveTo>
                      <a:pt x="114" y="22"/>
                    </a:moveTo>
                    <a:cubicBezTo>
                      <a:pt x="111" y="23"/>
                      <a:pt x="108" y="23"/>
                      <a:pt x="106" y="24"/>
                    </a:cubicBezTo>
                    <a:cubicBezTo>
                      <a:pt x="103" y="18"/>
                      <a:pt x="101" y="14"/>
                      <a:pt x="98" y="10"/>
                    </a:cubicBezTo>
                    <a:cubicBezTo>
                      <a:pt x="104" y="13"/>
                      <a:pt x="109" y="17"/>
                      <a:pt x="114" y="22"/>
                    </a:cubicBezTo>
                    <a:close/>
                    <a:moveTo>
                      <a:pt x="84" y="6"/>
                    </a:moveTo>
                    <a:cubicBezTo>
                      <a:pt x="86" y="7"/>
                      <a:pt x="89" y="9"/>
                      <a:pt x="91" y="11"/>
                    </a:cubicBezTo>
                    <a:cubicBezTo>
                      <a:pt x="94" y="14"/>
                      <a:pt x="97" y="19"/>
                      <a:pt x="99" y="25"/>
                    </a:cubicBezTo>
                    <a:cubicBezTo>
                      <a:pt x="94" y="25"/>
                      <a:pt x="89" y="25"/>
                      <a:pt x="84" y="25"/>
                    </a:cubicBezTo>
                    <a:lnTo>
                      <a:pt x="84" y="6"/>
                    </a:lnTo>
                    <a:close/>
                    <a:moveTo>
                      <a:pt x="64" y="10"/>
                    </a:moveTo>
                    <a:cubicBezTo>
                      <a:pt x="61" y="14"/>
                      <a:pt x="59" y="18"/>
                      <a:pt x="56" y="24"/>
                    </a:cubicBezTo>
                    <a:cubicBezTo>
                      <a:pt x="54" y="23"/>
                      <a:pt x="51" y="23"/>
                      <a:pt x="48" y="22"/>
                    </a:cubicBezTo>
                    <a:cubicBezTo>
                      <a:pt x="53" y="17"/>
                      <a:pt x="58" y="13"/>
                      <a:pt x="64" y="10"/>
                    </a:cubicBezTo>
                    <a:close/>
                    <a:moveTo>
                      <a:pt x="47" y="84"/>
                    </a:moveTo>
                    <a:cubicBezTo>
                      <a:pt x="47" y="91"/>
                      <a:pt x="48" y="98"/>
                      <a:pt x="48" y="104"/>
                    </a:cubicBezTo>
                    <a:cubicBezTo>
                      <a:pt x="42" y="105"/>
                      <a:pt x="37" y="107"/>
                      <a:pt x="32" y="108"/>
                    </a:cubicBezTo>
                    <a:cubicBezTo>
                      <a:pt x="30" y="101"/>
                      <a:pt x="29" y="92"/>
                      <a:pt x="29" y="84"/>
                    </a:cubicBezTo>
                    <a:lnTo>
                      <a:pt x="47" y="84"/>
                    </a:lnTo>
                    <a:close/>
                    <a:moveTo>
                      <a:pt x="29" y="78"/>
                    </a:moveTo>
                    <a:cubicBezTo>
                      <a:pt x="29" y="69"/>
                      <a:pt x="30" y="61"/>
                      <a:pt x="32" y="54"/>
                    </a:cubicBezTo>
                    <a:cubicBezTo>
                      <a:pt x="33" y="54"/>
                      <a:pt x="35" y="55"/>
                      <a:pt x="36" y="55"/>
                    </a:cubicBezTo>
                    <a:cubicBezTo>
                      <a:pt x="40" y="56"/>
                      <a:pt x="44" y="57"/>
                      <a:pt x="48" y="58"/>
                    </a:cubicBezTo>
                    <a:cubicBezTo>
                      <a:pt x="48" y="64"/>
                      <a:pt x="47" y="71"/>
                      <a:pt x="47" y="78"/>
                    </a:cubicBezTo>
                    <a:lnTo>
                      <a:pt x="29" y="78"/>
                    </a:lnTo>
                    <a:close/>
                    <a:moveTo>
                      <a:pt x="38" y="113"/>
                    </a:moveTo>
                    <a:cubicBezTo>
                      <a:pt x="42" y="112"/>
                      <a:pt x="45" y="111"/>
                      <a:pt x="49" y="110"/>
                    </a:cubicBezTo>
                    <a:cubicBezTo>
                      <a:pt x="50" y="118"/>
                      <a:pt x="52" y="126"/>
                      <a:pt x="54" y="132"/>
                    </a:cubicBezTo>
                    <a:cubicBezTo>
                      <a:pt x="51" y="133"/>
                      <a:pt x="47" y="133"/>
                      <a:pt x="44" y="134"/>
                    </a:cubicBezTo>
                    <a:cubicBezTo>
                      <a:pt x="40" y="128"/>
                      <a:pt x="36" y="121"/>
                      <a:pt x="34" y="114"/>
                    </a:cubicBezTo>
                    <a:cubicBezTo>
                      <a:pt x="35" y="114"/>
                      <a:pt x="37" y="113"/>
                      <a:pt x="38" y="113"/>
                    </a:cubicBezTo>
                    <a:close/>
                    <a:moveTo>
                      <a:pt x="49" y="52"/>
                    </a:moveTo>
                    <a:cubicBezTo>
                      <a:pt x="44" y="51"/>
                      <a:pt x="38" y="49"/>
                      <a:pt x="34" y="48"/>
                    </a:cubicBezTo>
                    <a:cubicBezTo>
                      <a:pt x="36" y="40"/>
                      <a:pt x="40" y="34"/>
                      <a:pt x="44" y="28"/>
                    </a:cubicBezTo>
                    <a:cubicBezTo>
                      <a:pt x="47" y="29"/>
                      <a:pt x="51" y="29"/>
                      <a:pt x="54" y="30"/>
                    </a:cubicBezTo>
                    <a:cubicBezTo>
                      <a:pt x="54" y="32"/>
                      <a:pt x="53" y="34"/>
                      <a:pt x="52" y="36"/>
                    </a:cubicBezTo>
                    <a:cubicBezTo>
                      <a:pt x="51" y="41"/>
                      <a:pt x="50" y="46"/>
                      <a:pt x="49" y="52"/>
                    </a:cubicBezTo>
                    <a:close/>
                    <a:moveTo>
                      <a:pt x="48" y="13"/>
                    </a:moveTo>
                    <a:cubicBezTo>
                      <a:pt x="46" y="16"/>
                      <a:pt x="43" y="18"/>
                      <a:pt x="41" y="21"/>
                    </a:cubicBezTo>
                    <a:cubicBezTo>
                      <a:pt x="40" y="21"/>
                      <a:pt x="38" y="20"/>
                      <a:pt x="37" y="20"/>
                    </a:cubicBezTo>
                    <a:cubicBezTo>
                      <a:pt x="41" y="17"/>
                      <a:pt x="44" y="15"/>
                      <a:pt x="48" y="13"/>
                    </a:cubicBezTo>
                    <a:close/>
                    <a:moveTo>
                      <a:pt x="28" y="28"/>
                    </a:moveTo>
                    <a:cubicBezTo>
                      <a:pt x="29" y="27"/>
                      <a:pt x="30" y="26"/>
                      <a:pt x="31" y="25"/>
                    </a:cubicBezTo>
                    <a:cubicBezTo>
                      <a:pt x="33" y="25"/>
                      <a:pt x="35" y="26"/>
                      <a:pt x="36" y="26"/>
                    </a:cubicBezTo>
                    <a:cubicBezTo>
                      <a:pt x="37" y="26"/>
                      <a:pt x="37" y="26"/>
                      <a:pt x="37" y="26"/>
                    </a:cubicBezTo>
                    <a:cubicBezTo>
                      <a:pt x="34" y="32"/>
                      <a:pt x="30" y="39"/>
                      <a:pt x="28" y="46"/>
                    </a:cubicBezTo>
                    <a:cubicBezTo>
                      <a:pt x="28" y="46"/>
                      <a:pt x="27" y="46"/>
                      <a:pt x="27" y="46"/>
                    </a:cubicBezTo>
                    <a:cubicBezTo>
                      <a:pt x="23" y="44"/>
                      <a:pt x="20" y="43"/>
                      <a:pt x="17" y="41"/>
                    </a:cubicBezTo>
                    <a:cubicBezTo>
                      <a:pt x="20" y="36"/>
                      <a:pt x="24" y="32"/>
                      <a:pt x="28" y="28"/>
                    </a:cubicBezTo>
                    <a:close/>
                    <a:moveTo>
                      <a:pt x="14" y="46"/>
                    </a:moveTo>
                    <a:cubicBezTo>
                      <a:pt x="18" y="48"/>
                      <a:pt x="22" y="50"/>
                      <a:pt x="26" y="52"/>
                    </a:cubicBezTo>
                    <a:cubicBezTo>
                      <a:pt x="24" y="60"/>
                      <a:pt x="23" y="69"/>
                      <a:pt x="22" y="78"/>
                    </a:cubicBezTo>
                    <a:cubicBezTo>
                      <a:pt x="6" y="78"/>
                      <a:pt x="6" y="78"/>
                      <a:pt x="6" y="78"/>
                    </a:cubicBezTo>
                    <a:cubicBezTo>
                      <a:pt x="6" y="67"/>
                      <a:pt x="9" y="56"/>
                      <a:pt x="14" y="46"/>
                    </a:cubicBezTo>
                    <a:close/>
                    <a:moveTo>
                      <a:pt x="6" y="84"/>
                    </a:moveTo>
                    <a:cubicBezTo>
                      <a:pt x="22" y="84"/>
                      <a:pt x="22" y="84"/>
                      <a:pt x="22" y="84"/>
                    </a:cubicBezTo>
                    <a:cubicBezTo>
                      <a:pt x="23" y="93"/>
                      <a:pt x="24" y="102"/>
                      <a:pt x="26" y="110"/>
                    </a:cubicBezTo>
                    <a:cubicBezTo>
                      <a:pt x="26" y="110"/>
                      <a:pt x="25" y="110"/>
                      <a:pt x="25" y="111"/>
                    </a:cubicBezTo>
                    <a:cubicBezTo>
                      <a:pt x="21" y="112"/>
                      <a:pt x="17" y="114"/>
                      <a:pt x="14" y="116"/>
                    </a:cubicBezTo>
                    <a:cubicBezTo>
                      <a:pt x="9" y="106"/>
                      <a:pt x="6" y="95"/>
                      <a:pt x="6" y="84"/>
                    </a:cubicBezTo>
                    <a:close/>
                    <a:moveTo>
                      <a:pt x="28" y="134"/>
                    </a:moveTo>
                    <a:cubicBezTo>
                      <a:pt x="24" y="130"/>
                      <a:pt x="20" y="126"/>
                      <a:pt x="17" y="121"/>
                    </a:cubicBezTo>
                    <a:cubicBezTo>
                      <a:pt x="20" y="119"/>
                      <a:pt x="24" y="118"/>
                      <a:pt x="28" y="116"/>
                    </a:cubicBezTo>
                    <a:cubicBezTo>
                      <a:pt x="30" y="123"/>
                      <a:pt x="34" y="130"/>
                      <a:pt x="37" y="135"/>
                    </a:cubicBezTo>
                    <a:cubicBezTo>
                      <a:pt x="35" y="136"/>
                      <a:pt x="33" y="137"/>
                      <a:pt x="31" y="137"/>
                    </a:cubicBezTo>
                    <a:cubicBezTo>
                      <a:pt x="30" y="136"/>
                      <a:pt x="29" y="135"/>
                      <a:pt x="28" y="134"/>
                    </a:cubicBezTo>
                    <a:close/>
                    <a:moveTo>
                      <a:pt x="37" y="142"/>
                    </a:moveTo>
                    <a:cubicBezTo>
                      <a:pt x="37" y="142"/>
                      <a:pt x="38" y="142"/>
                      <a:pt x="38" y="142"/>
                    </a:cubicBezTo>
                    <a:cubicBezTo>
                      <a:pt x="39" y="141"/>
                      <a:pt x="40" y="141"/>
                      <a:pt x="41" y="141"/>
                    </a:cubicBezTo>
                    <a:cubicBezTo>
                      <a:pt x="43" y="144"/>
                      <a:pt x="46" y="146"/>
                      <a:pt x="48" y="149"/>
                    </a:cubicBezTo>
                    <a:cubicBezTo>
                      <a:pt x="44" y="147"/>
                      <a:pt x="41" y="145"/>
                      <a:pt x="37" y="142"/>
                    </a:cubicBezTo>
                    <a:close/>
                    <a:moveTo>
                      <a:pt x="48" y="139"/>
                    </a:moveTo>
                    <a:cubicBezTo>
                      <a:pt x="51" y="139"/>
                      <a:pt x="54" y="138"/>
                      <a:pt x="56" y="138"/>
                    </a:cubicBezTo>
                    <a:cubicBezTo>
                      <a:pt x="59" y="144"/>
                      <a:pt x="61" y="148"/>
                      <a:pt x="64" y="152"/>
                    </a:cubicBezTo>
                    <a:cubicBezTo>
                      <a:pt x="58" y="149"/>
                      <a:pt x="53" y="145"/>
                      <a:pt x="48" y="139"/>
                    </a:cubicBezTo>
                    <a:close/>
                    <a:moveTo>
                      <a:pt x="78" y="156"/>
                    </a:moveTo>
                    <a:cubicBezTo>
                      <a:pt x="76" y="155"/>
                      <a:pt x="73" y="153"/>
                      <a:pt x="71" y="151"/>
                    </a:cubicBezTo>
                    <a:cubicBezTo>
                      <a:pt x="68" y="148"/>
                      <a:pt x="65" y="143"/>
                      <a:pt x="63" y="137"/>
                    </a:cubicBezTo>
                    <a:cubicBezTo>
                      <a:pt x="68" y="137"/>
                      <a:pt x="73" y="137"/>
                      <a:pt x="78" y="137"/>
                    </a:cubicBezTo>
                    <a:lnTo>
                      <a:pt x="78" y="156"/>
                    </a:lnTo>
                    <a:close/>
                    <a:moveTo>
                      <a:pt x="78" y="130"/>
                    </a:moveTo>
                    <a:cubicBezTo>
                      <a:pt x="72" y="130"/>
                      <a:pt x="66" y="131"/>
                      <a:pt x="61" y="131"/>
                    </a:cubicBezTo>
                    <a:cubicBezTo>
                      <a:pt x="60" y="129"/>
                      <a:pt x="59" y="127"/>
                      <a:pt x="58" y="124"/>
                    </a:cubicBezTo>
                    <a:cubicBezTo>
                      <a:pt x="57" y="119"/>
                      <a:pt x="56" y="114"/>
                      <a:pt x="55" y="109"/>
                    </a:cubicBezTo>
                    <a:cubicBezTo>
                      <a:pt x="62" y="108"/>
                      <a:pt x="70" y="108"/>
                      <a:pt x="78" y="108"/>
                    </a:cubicBezTo>
                    <a:lnTo>
                      <a:pt x="78" y="130"/>
                    </a:lnTo>
                    <a:close/>
                    <a:moveTo>
                      <a:pt x="78" y="101"/>
                    </a:moveTo>
                    <a:cubicBezTo>
                      <a:pt x="70" y="102"/>
                      <a:pt x="62" y="102"/>
                      <a:pt x="54" y="103"/>
                    </a:cubicBezTo>
                    <a:cubicBezTo>
                      <a:pt x="54" y="97"/>
                      <a:pt x="53" y="91"/>
                      <a:pt x="53" y="84"/>
                    </a:cubicBezTo>
                    <a:cubicBezTo>
                      <a:pt x="78" y="84"/>
                      <a:pt x="78" y="84"/>
                      <a:pt x="78" y="84"/>
                    </a:cubicBezTo>
                    <a:lnTo>
                      <a:pt x="78" y="101"/>
                    </a:lnTo>
                    <a:close/>
                    <a:moveTo>
                      <a:pt x="78" y="78"/>
                    </a:moveTo>
                    <a:cubicBezTo>
                      <a:pt x="53" y="78"/>
                      <a:pt x="53" y="78"/>
                      <a:pt x="53" y="78"/>
                    </a:cubicBezTo>
                    <a:cubicBezTo>
                      <a:pt x="53" y="71"/>
                      <a:pt x="54" y="65"/>
                      <a:pt x="54" y="59"/>
                    </a:cubicBezTo>
                    <a:cubicBezTo>
                      <a:pt x="62" y="60"/>
                      <a:pt x="70" y="60"/>
                      <a:pt x="78" y="61"/>
                    </a:cubicBezTo>
                    <a:lnTo>
                      <a:pt x="78" y="78"/>
                    </a:lnTo>
                    <a:close/>
                    <a:moveTo>
                      <a:pt x="78" y="54"/>
                    </a:moveTo>
                    <a:cubicBezTo>
                      <a:pt x="70" y="54"/>
                      <a:pt x="62" y="54"/>
                      <a:pt x="55" y="53"/>
                    </a:cubicBezTo>
                    <a:cubicBezTo>
                      <a:pt x="57" y="44"/>
                      <a:pt x="58" y="37"/>
                      <a:pt x="61" y="31"/>
                    </a:cubicBezTo>
                    <a:cubicBezTo>
                      <a:pt x="66" y="31"/>
                      <a:pt x="72" y="32"/>
                      <a:pt x="78" y="32"/>
                    </a:cubicBezTo>
                    <a:lnTo>
                      <a:pt x="78" y="54"/>
                    </a:lnTo>
                    <a:close/>
                    <a:moveTo>
                      <a:pt x="63" y="25"/>
                    </a:moveTo>
                    <a:cubicBezTo>
                      <a:pt x="65" y="19"/>
                      <a:pt x="68" y="14"/>
                      <a:pt x="71" y="11"/>
                    </a:cubicBezTo>
                    <a:cubicBezTo>
                      <a:pt x="73" y="9"/>
                      <a:pt x="76" y="7"/>
                      <a:pt x="78" y="6"/>
                    </a:cubicBezTo>
                    <a:cubicBezTo>
                      <a:pt x="78" y="25"/>
                      <a:pt x="78" y="25"/>
                      <a:pt x="78" y="25"/>
                    </a:cubicBezTo>
                    <a:cubicBezTo>
                      <a:pt x="73" y="25"/>
                      <a:pt x="68" y="25"/>
                      <a:pt x="63" y="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sp>
        <p:nvSpPr>
          <p:cNvPr id="66" name="矩形 65"/>
          <p:cNvSpPr/>
          <p:nvPr/>
        </p:nvSpPr>
        <p:spPr>
          <a:xfrm>
            <a:off x="2996761" y="3293061"/>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68" name="矩形 67"/>
          <p:cNvSpPr/>
          <p:nvPr/>
        </p:nvSpPr>
        <p:spPr>
          <a:xfrm>
            <a:off x="2996761" y="3697260"/>
            <a:ext cx="2249334" cy="1104533"/>
          </a:xfrm>
          <a:prstGeom prst="rect">
            <a:avLst/>
          </a:prstGeom>
        </p:spPr>
        <p:txBody>
          <a:bodyPr wrap="squar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a:solidFill>
                <a:schemeClr val="bg1"/>
              </a:solidFill>
              <a:latin typeface="微软雅黑" panose="020B0503020204020204" pitchFamily="34" charset="-122"/>
              <a:ea typeface="微软雅黑" panose="020B0503020204020204" pitchFamily="34" charset="-122"/>
            </a:endParaRPr>
          </a:p>
        </p:txBody>
      </p:sp>
      <p:sp>
        <p:nvSpPr>
          <p:cNvPr id="69" name="矩形 68"/>
          <p:cNvSpPr/>
          <p:nvPr/>
        </p:nvSpPr>
        <p:spPr>
          <a:xfrm>
            <a:off x="6963858" y="3293061"/>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70" name="矩形 69"/>
          <p:cNvSpPr/>
          <p:nvPr/>
        </p:nvSpPr>
        <p:spPr>
          <a:xfrm>
            <a:off x="6963858" y="3697260"/>
            <a:ext cx="2249334" cy="1104533"/>
          </a:xfrm>
          <a:prstGeom prst="rect">
            <a:avLst/>
          </a:prstGeom>
        </p:spPr>
        <p:txBody>
          <a:bodyPr wrap="squar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a:solidFill>
                <a:schemeClr val="bg1"/>
              </a:solidFill>
              <a:latin typeface="微软雅黑" panose="020B0503020204020204" pitchFamily="34" charset="-122"/>
              <a:ea typeface="微软雅黑" panose="020B0503020204020204" pitchFamily="34" charset="-122"/>
            </a:endParaRPr>
          </a:p>
        </p:txBody>
      </p:sp>
      <p:sp>
        <p:nvSpPr>
          <p:cNvPr id="72" name="矩形 71"/>
          <p:cNvSpPr/>
          <p:nvPr/>
        </p:nvSpPr>
        <p:spPr>
          <a:xfrm>
            <a:off x="1767902" y="5579089"/>
            <a:ext cx="8675248" cy="587469"/>
          </a:xfrm>
          <a:prstGeom prst="rect">
            <a:avLst/>
          </a:prstGeom>
        </p:spPr>
        <p:txBody>
          <a:bodyPr wrap="squar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点击此处添加文本点击此处添加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文本点击</a:t>
            </a:r>
            <a:r>
              <a:rPr lang="zh-CN" altLang="en-US" sz="1400" dirty="0">
                <a:solidFill>
                  <a:schemeClr val="bg1"/>
                </a:solidFill>
                <a:latin typeface="微软雅黑" panose="020B0503020204020204" pitchFamily="34" charset="-122"/>
                <a:ea typeface="微软雅黑" panose="020B0503020204020204" pitchFamily="34" charset="-122"/>
              </a:rPr>
              <a:t>此处添加文本点击此处添加文本点击此处添加文本点击此处添加文本点击此处添加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849905290"/>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1" fill="hold" nodeType="afterEffect">
                                  <p:stCondLst>
                                    <p:cond delay="0"/>
                                  </p:stCondLst>
                                  <p:childTnLst>
                                    <p:set>
                                      <p:cBhvr>
                                        <p:cTn id="6" dur="1" fill="hold">
                                          <p:stCondLst>
                                            <p:cond delay="0"/>
                                          </p:stCondLst>
                                        </p:cTn>
                                        <p:tgtEl>
                                          <p:spTgt spid="52"/>
                                        </p:tgtEl>
                                        <p:attrNameLst>
                                          <p:attrName>style.visibility</p:attrName>
                                        </p:attrNameLst>
                                      </p:cBhvr>
                                      <p:to>
                                        <p:strVal val="visible"/>
                                      </p:to>
                                    </p:set>
                                    <p:anim calcmode="lin" valueType="num">
                                      <p:cBhvr additive="base">
                                        <p:cTn id="7" dur="500"/>
                                        <p:tgtEl>
                                          <p:spTgt spid="52"/>
                                        </p:tgtEl>
                                        <p:attrNameLst>
                                          <p:attrName>ppt_y</p:attrName>
                                        </p:attrNameLst>
                                      </p:cBhvr>
                                      <p:tavLst>
                                        <p:tav tm="0">
                                          <p:val>
                                            <p:strVal val="#ppt_y-#ppt_h*1.125000"/>
                                          </p:val>
                                        </p:tav>
                                        <p:tav tm="100000">
                                          <p:val>
                                            <p:strVal val="#ppt_y"/>
                                          </p:val>
                                        </p:tav>
                                      </p:tavLst>
                                    </p:anim>
                                    <p:animEffect transition="in" filter="wipe(down)">
                                      <p:cBhvr>
                                        <p:cTn id="8" dur="500"/>
                                        <p:tgtEl>
                                          <p:spTgt spid="52"/>
                                        </p:tgtEl>
                                      </p:cBhvr>
                                    </p:animEffect>
                                  </p:childTnLst>
                                </p:cTn>
                              </p:par>
                            </p:childTnLst>
                          </p:cTn>
                        </p:par>
                        <p:par>
                          <p:cTn id="9" fill="hold">
                            <p:stCondLst>
                              <p:cond delay="500"/>
                            </p:stCondLst>
                            <p:childTnLst>
                              <p:par>
                                <p:cTn id="10" presetID="17" presetClass="entr" presetSubtype="10" fill="hold" grpId="0" nodeType="afterEffect">
                                  <p:stCondLst>
                                    <p:cond delay="0"/>
                                  </p:stCondLst>
                                  <p:childTnLst>
                                    <p:set>
                                      <p:cBhvr>
                                        <p:cTn id="11" dur="1" fill="hold">
                                          <p:stCondLst>
                                            <p:cond delay="0"/>
                                          </p:stCondLst>
                                        </p:cTn>
                                        <p:tgtEl>
                                          <p:spTgt spid="66"/>
                                        </p:tgtEl>
                                        <p:attrNameLst>
                                          <p:attrName>style.visibility</p:attrName>
                                        </p:attrNameLst>
                                      </p:cBhvr>
                                      <p:to>
                                        <p:strVal val="visible"/>
                                      </p:to>
                                    </p:set>
                                    <p:anim calcmode="lin" valueType="num">
                                      <p:cBhvr>
                                        <p:cTn id="12" dur="300" fill="hold"/>
                                        <p:tgtEl>
                                          <p:spTgt spid="66"/>
                                        </p:tgtEl>
                                        <p:attrNameLst>
                                          <p:attrName>ppt_w</p:attrName>
                                        </p:attrNameLst>
                                      </p:cBhvr>
                                      <p:tavLst>
                                        <p:tav tm="0">
                                          <p:val>
                                            <p:fltVal val="0"/>
                                          </p:val>
                                        </p:tav>
                                        <p:tav tm="100000">
                                          <p:val>
                                            <p:strVal val="#ppt_w"/>
                                          </p:val>
                                        </p:tav>
                                      </p:tavLst>
                                    </p:anim>
                                    <p:anim calcmode="lin" valueType="num">
                                      <p:cBhvr>
                                        <p:cTn id="13" dur="300" fill="hold"/>
                                        <p:tgtEl>
                                          <p:spTgt spid="66"/>
                                        </p:tgtEl>
                                        <p:attrNameLst>
                                          <p:attrName>ppt_h</p:attrName>
                                        </p:attrNameLst>
                                      </p:cBhvr>
                                      <p:tavLst>
                                        <p:tav tm="0">
                                          <p:val>
                                            <p:strVal val="#ppt_h"/>
                                          </p:val>
                                        </p:tav>
                                        <p:tav tm="100000">
                                          <p:val>
                                            <p:strVal val="#ppt_h"/>
                                          </p:val>
                                        </p:tav>
                                      </p:tavLst>
                                    </p:anim>
                                  </p:childTnLst>
                                </p:cTn>
                              </p:par>
                              <p:par>
                                <p:cTn id="14" presetID="37" presetClass="entr" presetSubtype="0" fill="hold" grpId="0" nodeType="withEffect">
                                  <p:stCondLst>
                                    <p:cond delay="0"/>
                                  </p:stCondLst>
                                  <p:childTnLst>
                                    <p:set>
                                      <p:cBhvr>
                                        <p:cTn id="15" dur="1" fill="hold">
                                          <p:stCondLst>
                                            <p:cond delay="0"/>
                                          </p:stCondLst>
                                        </p:cTn>
                                        <p:tgtEl>
                                          <p:spTgt spid="68"/>
                                        </p:tgtEl>
                                        <p:attrNameLst>
                                          <p:attrName>style.visibility</p:attrName>
                                        </p:attrNameLst>
                                      </p:cBhvr>
                                      <p:to>
                                        <p:strVal val="visible"/>
                                      </p:to>
                                    </p:set>
                                    <p:animEffect transition="in" filter="fade">
                                      <p:cBhvr>
                                        <p:cTn id="16" dur="700"/>
                                        <p:tgtEl>
                                          <p:spTgt spid="68"/>
                                        </p:tgtEl>
                                      </p:cBhvr>
                                    </p:animEffect>
                                    <p:anim calcmode="lin" valueType="num">
                                      <p:cBhvr>
                                        <p:cTn id="17" dur="700" fill="hold"/>
                                        <p:tgtEl>
                                          <p:spTgt spid="68"/>
                                        </p:tgtEl>
                                        <p:attrNameLst>
                                          <p:attrName>ppt_x</p:attrName>
                                        </p:attrNameLst>
                                      </p:cBhvr>
                                      <p:tavLst>
                                        <p:tav tm="0">
                                          <p:val>
                                            <p:strVal val="#ppt_x"/>
                                          </p:val>
                                        </p:tav>
                                        <p:tav tm="100000">
                                          <p:val>
                                            <p:strVal val="#ppt_x"/>
                                          </p:val>
                                        </p:tav>
                                      </p:tavLst>
                                    </p:anim>
                                    <p:anim calcmode="lin" valueType="num">
                                      <p:cBhvr>
                                        <p:cTn id="18" dur="630" decel="100000" fill="hold"/>
                                        <p:tgtEl>
                                          <p:spTgt spid="68"/>
                                        </p:tgtEl>
                                        <p:attrNameLst>
                                          <p:attrName>ppt_y</p:attrName>
                                        </p:attrNameLst>
                                      </p:cBhvr>
                                      <p:tavLst>
                                        <p:tav tm="0">
                                          <p:val>
                                            <p:strVal val="#ppt_y+1"/>
                                          </p:val>
                                        </p:tav>
                                        <p:tav tm="100000">
                                          <p:val>
                                            <p:strVal val="#ppt_y-.03"/>
                                          </p:val>
                                        </p:tav>
                                      </p:tavLst>
                                    </p:anim>
                                    <p:anim calcmode="lin" valueType="num">
                                      <p:cBhvr>
                                        <p:cTn id="19" dur="70" accel="100000" fill="hold">
                                          <p:stCondLst>
                                            <p:cond delay="630"/>
                                          </p:stCondLst>
                                        </p:cTn>
                                        <p:tgtEl>
                                          <p:spTgt spid="68"/>
                                        </p:tgtEl>
                                        <p:attrNameLst>
                                          <p:attrName>ppt_y</p:attrName>
                                        </p:attrNameLst>
                                      </p:cBhvr>
                                      <p:tavLst>
                                        <p:tav tm="0">
                                          <p:val>
                                            <p:strVal val="#ppt_y-.03"/>
                                          </p:val>
                                        </p:tav>
                                        <p:tav tm="100000">
                                          <p:val>
                                            <p:strVal val="#ppt_y"/>
                                          </p:val>
                                        </p:tav>
                                      </p:tavLst>
                                    </p:anim>
                                  </p:childTnLst>
                                </p:cTn>
                              </p:par>
                            </p:childTnLst>
                          </p:cTn>
                        </p:par>
                        <p:par>
                          <p:cTn id="20" fill="hold">
                            <p:stCondLst>
                              <p:cond delay="1200"/>
                            </p:stCondLst>
                            <p:childTnLst>
                              <p:par>
                                <p:cTn id="21" presetID="12" presetClass="entr" presetSubtype="1" fill="hold" nodeType="afterEffect">
                                  <p:stCondLst>
                                    <p:cond delay="0"/>
                                  </p:stCondLst>
                                  <p:childTnLst>
                                    <p:set>
                                      <p:cBhvr>
                                        <p:cTn id="22" dur="1" fill="hold">
                                          <p:stCondLst>
                                            <p:cond delay="0"/>
                                          </p:stCondLst>
                                        </p:cTn>
                                        <p:tgtEl>
                                          <p:spTgt spid="50"/>
                                        </p:tgtEl>
                                        <p:attrNameLst>
                                          <p:attrName>style.visibility</p:attrName>
                                        </p:attrNameLst>
                                      </p:cBhvr>
                                      <p:to>
                                        <p:strVal val="visible"/>
                                      </p:to>
                                    </p:set>
                                    <p:anim calcmode="lin" valueType="num">
                                      <p:cBhvr additive="base">
                                        <p:cTn id="23" dur="500"/>
                                        <p:tgtEl>
                                          <p:spTgt spid="50"/>
                                        </p:tgtEl>
                                        <p:attrNameLst>
                                          <p:attrName>ppt_y</p:attrName>
                                        </p:attrNameLst>
                                      </p:cBhvr>
                                      <p:tavLst>
                                        <p:tav tm="0">
                                          <p:val>
                                            <p:strVal val="#ppt_y-#ppt_h*1.125000"/>
                                          </p:val>
                                        </p:tav>
                                        <p:tav tm="100000">
                                          <p:val>
                                            <p:strVal val="#ppt_y"/>
                                          </p:val>
                                        </p:tav>
                                      </p:tavLst>
                                    </p:anim>
                                    <p:animEffect transition="in" filter="wipe(down)">
                                      <p:cBhvr>
                                        <p:cTn id="24" dur="500"/>
                                        <p:tgtEl>
                                          <p:spTgt spid="50"/>
                                        </p:tgtEl>
                                      </p:cBhvr>
                                    </p:animEffect>
                                  </p:childTnLst>
                                </p:cTn>
                              </p:par>
                            </p:childTnLst>
                          </p:cTn>
                        </p:par>
                        <p:par>
                          <p:cTn id="25" fill="hold">
                            <p:stCondLst>
                              <p:cond delay="1700"/>
                            </p:stCondLst>
                            <p:childTnLst>
                              <p:par>
                                <p:cTn id="26" presetID="17" presetClass="entr" presetSubtype="10" fill="hold" grpId="0" nodeType="afterEffect">
                                  <p:stCondLst>
                                    <p:cond delay="0"/>
                                  </p:stCondLst>
                                  <p:childTnLst>
                                    <p:set>
                                      <p:cBhvr>
                                        <p:cTn id="27" dur="1" fill="hold">
                                          <p:stCondLst>
                                            <p:cond delay="0"/>
                                          </p:stCondLst>
                                        </p:cTn>
                                        <p:tgtEl>
                                          <p:spTgt spid="69"/>
                                        </p:tgtEl>
                                        <p:attrNameLst>
                                          <p:attrName>style.visibility</p:attrName>
                                        </p:attrNameLst>
                                      </p:cBhvr>
                                      <p:to>
                                        <p:strVal val="visible"/>
                                      </p:to>
                                    </p:set>
                                    <p:anim calcmode="lin" valueType="num">
                                      <p:cBhvr>
                                        <p:cTn id="28" dur="300" fill="hold"/>
                                        <p:tgtEl>
                                          <p:spTgt spid="69"/>
                                        </p:tgtEl>
                                        <p:attrNameLst>
                                          <p:attrName>ppt_w</p:attrName>
                                        </p:attrNameLst>
                                      </p:cBhvr>
                                      <p:tavLst>
                                        <p:tav tm="0">
                                          <p:val>
                                            <p:fltVal val="0"/>
                                          </p:val>
                                        </p:tav>
                                        <p:tav tm="100000">
                                          <p:val>
                                            <p:strVal val="#ppt_w"/>
                                          </p:val>
                                        </p:tav>
                                      </p:tavLst>
                                    </p:anim>
                                    <p:anim calcmode="lin" valueType="num">
                                      <p:cBhvr>
                                        <p:cTn id="29" dur="300" fill="hold"/>
                                        <p:tgtEl>
                                          <p:spTgt spid="69"/>
                                        </p:tgtEl>
                                        <p:attrNameLst>
                                          <p:attrName>ppt_h</p:attrName>
                                        </p:attrNameLst>
                                      </p:cBhvr>
                                      <p:tavLst>
                                        <p:tav tm="0">
                                          <p:val>
                                            <p:strVal val="#ppt_h"/>
                                          </p:val>
                                        </p:tav>
                                        <p:tav tm="100000">
                                          <p:val>
                                            <p:strVal val="#ppt_h"/>
                                          </p:val>
                                        </p:tav>
                                      </p:tavLst>
                                    </p:anim>
                                  </p:childTnLst>
                                </p:cTn>
                              </p:par>
                              <p:par>
                                <p:cTn id="30" presetID="37" presetClass="entr" presetSubtype="0" fill="hold" grpId="0" nodeType="withEffect">
                                  <p:stCondLst>
                                    <p:cond delay="0"/>
                                  </p:stCondLst>
                                  <p:childTnLst>
                                    <p:set>
                                      <p:cBhvr>
                                        <p:cTn id="31" dur="1" fill="hold">
                                          <p:stCondLst>
                                            <p:cond delay="0"/>
                                          </p:stCondLst>
                                        </p:cTn>
                                        <p:tgtEl>
                                          <p:spTgt spid="70"/>
                                        </p:tgtEl>
                                        <p:attrNameLst>
                                          <p:attrName>style.visibility</p:attrName>
                                        </p:attrNameLst>
                                      </p:cBhvr>
                                      <p:to>
                                        <p:strVal val="visible"/>
                                      </p:to>
                                    </p:set>
                                    <p:animEffect transition="in" filter="fade">
                                      <p:cBhvr>
                                        <p:cTn id="32" dur="700"/>
                                        <p:tgtEl>
                                          <p:spTgt spid="70"/>
                                        </p:tgtEl>
                                      </p:cBhvr>
                                    </p:animEffect>
                                    <p:anim calcmode="lin" valueType="num">
                                      <p:cBhvr>
                                        <p:cTn id="33" dur="700" fill="hold"/>
                                        <p:tgtEl>
                                          <p:spTgt spid="70"/>
                                        </p:tgtEl>
                                        <p:attrNameLst>
                                          <p:attrName>ppt_x</p:attrName>
                                        </p:attrNameLst>
                                      </p:cBhvr>
                                      <p:tavLst>
                                        <p:tav tm="0">
                                          <p:val>
                                            <p:strVal val="#ppt_x"/>
                                          </p:val>
                                        </p:tav>
                                        <p:tav tm="100000">
                                          <p:val>
                                            <p:strVal val="#ppt_x"/>
                                          </p:val>
                                        </p:tav>
                                      </p:tavLst>
                                    </p:anim>
                                    <p:anim calcmode="lin" valueType="num">
                                      <p:cBhvr>
                                        <p:cTn id="34" dur="630" decel="100000" fill="hold"/>
                                        <p:tgtEl>
                                          <p:spTgt spid="70"/>
                                        </p:tgtEl>
                                        <p:attrNameLst>
                                          <p:attrName>ppt_y</p:attrName>
                                        </p:attrNameLst>
                                      </p:cBhvr>
                                      <p:tavLst>
                                        <p:tav tm="0">
                                          <p:val>
                                            <p:strVal val="#ppt_y+1"/>
                                          </p:val>
                                        </p:tav>
                                        <p:tav tm="100000">
                                          <p:val>
                                            <p:strVal val="#ppt_y-.03"/>
                                          </p:val>
                                        </p:tav>
                                      </p:tavLst>
                                    </p:anim>
                                    <p:anim calcmode="lin" valueType="num">
                                      <p:cBhvr>
                                        <p:cTn id="35" dur="70" accel="100000" fill="hold">
                                          <p:stCondLst>
                                            <p:cond delay="630"/>
                                          </p:stCondLst>
                                        </p:cTn>
                                        <p:tgtEl>
                                          <p:spTgt spid="70"/>
                                        </p:tgtEl>
                                        <p:attrNameLst>
                                          <p:attrName>ppt_y</p:attrName>
                                        </p:attrNameLst>
                                      </p:cBhvr>
                                      <p:tavLst>
                                        <p:tav tm="0">
                                          <p:val>
                                            <p:strVal val="#ppt_y-.03"/>
                                          </p:val>
                                        </p:tav>
                                        <p:tav tm="100000">
                                          <p:val>
                                            <p:strVal val="#ppt_y"/>
                                          </p:val>
                                        </p:tav>
                                      </p:tavLst>
                                    </p:anim>
                                  </p:childTnLst>
                                </p:cTn>
                              </p:par>
                            </p:childTnLst>
                          </p:cTn>
                        </p:par>
                        <p:par>
                          <p:cTn id="36" fill="hold">
                            <p:stCondLst>
                              <p:cond delay="2400"/>
                            </p:stCondLst>
                            <p:childTnLst>
                              <p:par>
                                <p:cTn id="37" presetID="49" presetClass="entr" presetSubtype="0" decel="100000" fill="hold" nodeType="afterEffect">
                                  <p:stCondLst>
                                    <p:cond delay="0"/>
                                  </p:stCondLst>
                                  <p:childTnLst>
                                    <p:set>
                                      <p:cBhvr>
                                        <p:cTn id="38" dur="1" fill="hold">
                                          <p:stCondLst>
                                            <p:cond delay="0"/>
                                          </p:stCondLst>
                                        </p:cTn>
                                        <p:tgtEl>
                                          <p:spTgt spid="51"/>
                                        </p:tgtEl>
                                        <p:attrNameLst>
                                          <p:attrName>style.visibility</p:attrName>
                                        </p:attrNameLst>
                                      </p:cBhvr>
                                      <p:to>
                                        <p:strVal val="visible"/>
                                      </p:to>
                                    </p:set>
                                    <p:anim calcmode="lin" valueType="num">
                                      <p:cBhvr>
                                        <p:cTn id="39" dur="500" fill="hold"/>
                                        <p:tgtEl>
                                          <p:spTgt spid="51"/>
                                        </p:tgtEl>
                                        <p:attrNameLst>
                                          <p:attrName>ppt_w</p:attrName>
                                        </p:attrNameLst>
                                      </p:cBhvr>
                                      <p:tavLst>
                                        <p:tav tm="0">
                                          <p:val>
                                            <p:fltVal val="0"/>
                                          </p:val>
                                        </p:tav>
                                        <p:tav tm="100000">
                                          <p:val>
                                            <p:strVal val="#ppt_w"/>
                                          </p:val>
                                        </p:tav>
                                      </p:tavLst>
                                    </p:anim>
                                    <p:anim calcmode="lin" valueType="num">
                                      <p:cBhvr>
                                        <p:cTn id="40" dur="500" fill="hold"/>
                                        <p:tgtEl>
                                          <p:spTgt spid="51"/>
                                        </p:tgtEl>
                                        <p:attrNameLst>
                                          <p:attrName>ppt_h</p:attrName>
                                        </p:attrNameLst>
                                      </p:cBhvr>
                                      <p:tavLst>
                                        <p:tav tm="0">
                                          <p:val>
                                            <p:fltVal val="0"/>
                                          </p:val>
                                        </p:tav>
                                        <p:tav tm="100000">
                                          <p:val>
                                            <p:strVal val="#ppt_h"/>
                                          </p:val>
                                        </p:tav>
                                      </p:tavLst>
                                    </p:anim>
                                    <p:anim calcmode="lin" valueType="num">
                                      <p:cBhvr>
                                        <p:cTn id="41" dur="500" fill="hold"/>
                                        <p:tgtEl>
                                          <p:spTgt spid="51"/>
                                        </p:tgtEl>
                                        <p:attrNameLst>
                                          <p:attrName>style.rotation</p:attrName>
                                        </p:attrNameLst>
                                      </p:cBhvr>
                                      <p:tavLst>
                                        <p:tav tm="0">
                                          <p:val>
                                            <p:fltVal val="360"/>
                                          </p:val>
                                        </p:tav>
                                        <p:tav tm="100000">
                                          <p:val>
                                            <p:fltVal val="0"/>
                                          </p:val>
                                        </p:tav>
                                      </p:tavLst>
                                    </p:anim>
                                    <p:animEffect transition="in" filter="fade">
                                      <p:cBhvr>
                                        <p:cTn id="42" dur="500"/>
                                        <p:tgtEl>
                                          <p:spTgt spid="51"/>
                                        </p:tgtEl>
                                      </p:cBhvr>
                                    </p:animEffect>
                                  </p:childTnLst>
                                </p:cTn>
                              </p:par>
                            </p:childTnLst>
                          </p:cTn>
                        </p:par>
                        <p:par>
                          <p:cTn id="43" fill="hold">
                            <p:stCondLst>
                              <p:cond delay="2900"/>
                            </p:stCondLst>
                            <p:childTnLst>
                              <p:par>
                                <p:cTn id="44" presetID="22" presetClass="entr" presetSubtype="1" fill="hold" grpId="0" nodeType="afterEffect">
                                  <p:stCondLst>
                                    <p:cond delay="0"/>
                                  </p:stCondLst>
                                  <p:childTnLst>
                                    <p:set>
                                      <p:cBhvr>
                                        <p:cTn id="45" dur="1" fill="hold">
                                          <p:stCondLst>
                                            <p:cond delay="0"/>
                                          </p:stCondLst>
                                        </p:cTn>
                                        <p:tgtEl>
                                          <p:spTgt spid="21"/>
                                        </p:tgtEl>
                                        <p:attrNameLst>
                                          <p:attrName>style.visibility</p:attrName>
                                        </p:attrNameLst>
                                      </p:cBhvr>
                                      <p:to>
                                        <p:strVal val="visible"/>
                                      </p:to>
                                    </p:set>
                                    <p:animEffect transition="in" filter="wipe(up)">
                                      <p:cBhvr>
                                        <p:cTn id="46" dur="500"/>
                                        <p:tgtEl>
                                          <p:spTgt spid="21"/>
                                        </p:tgtEl>
                                      </p:cBhvr>
                                    </p:animEffect>
                                  </p:childTnLst>
                                </p:cTn>
                              </p:par>
                            </p:childTnLst>
                          </p:cTn>
                        </p:par>
                        <p:par>
                          <p:cTn id="47" fill="hold">
                            <p:stCondLst>
                              <p:cond delay="3400"/>
                            </p:stCondLst>
                            <p:childTnLst>
                              <p:par>
                                <p:cTn id="48" presetID="53" presetClass="entr" presetSubtype="16" fill="hold" nodeType="afterEffect">
                                  <p:stCondLst>
                                    <p:cond delay="0"/>
                                  </p:stCondLst>
                                  <p:childTnLst>
                                    <p:set>
                                      <p:cBhvr>
                                        <p:cTn id="49" dur="1" fill="hold">
                                          <p:stCondLst>
                                            <p:cond delay="0"/>
                                          </p:stCondLst>
                                        </p:cTn>
                                        <p:tgtEl>
                                          <p:spTgt spid="56"/>
                                        </p:tgtEl>
                                        <p:attrNameLst>
                                          <p:attrName>style.visibility</p:attrName>
                                        </p:attrNameLst>
                                      </p:cBhvr>
                                      <p:to>
                                        <p:strVal val="visible"/>
                                      </p:to>
                                    </p:set>
                                    <p:anim calcmode="lin" valueType="num">
                                      <p:cBhvr>
                                        <p:cTn id="50" dur="400" fill="hold"/>
                                        <p:tgtEl>
                                          <p:spTgt spid="56"/>
                                        </p:tgtEl>
                                        <p:attrNameLst>
                                          <p:attrName>ppt_w</p:attrName>
                                        </p:attrNameLst>
                                      </p:cBhvr>
                                      <p:tavLst>
                                        <p:tav tm="0">
                                          <p:val>
                                            <p:fltVal val="0"/>
                                          </p:val>
                                        </p:tav>
                                        <p:tav tm="100000">
                                          <p:val>
                                            <p:strVal val="#ppt_w"/>
                                          </p:val>
                                        </p:tav>
                                      </p:tavLst>
                                    </p:anim>
                                    <p:anim calcmode="lin" valueType="num">
                                      <p:cBhvr>
                                        <p:cTn id="51" dur="400" fill="hold"/>
                                        <p:tgtEl>
                                          <p:spTgt spid="56"/>
                                        </p:tgtEl>
                                        <p:attrNameLst>
                                          <p:attrName>ppt_h</p:attrName>
                                        </p:attrNameLst>
                                      </p:cBhvr>
                                      <p:tavLst>
                                        <p:tav tm="0">
                                          <p:val>
                                            <p:fltVal val="0"/>
                                          </p:val>
                                        </p:tav>
                                        <p:tav tm="100000">
                                          <p:val>
                                            <p:strVal val="#ppt_h"/>
                                          </p:val>
                                        </p:tav>
                                      </p:tavLst>
                                    </p:anim>
                                    <p:animEffect transition="in" filter="fade">
                                      <p:cBhvr>
                                        <p:cTn id="52" dur="400"/>
                                        <p:tgtEl>
                                          <p:spTgt spid="56"/>
                                        </p:tgtEl>
                                      </p:cBhvr>
                                    </p:animEffect>
                                  </p:childTnLst>
                                </p:cTn>
                              </p:par>
                            </p:childTnLst>
                          </p:cTn>
                        </p:par>
                        <p:par>
                          <p:cTn id="53" fill="hold">
                            <p:stCondLst>
                              <p:cond delay="3800"/>
                            </p:stCondLst>
                            <p:childTnLst>
                              <p:par>
                                <p:cTn id="54" presetID="49" presetClass="entr" presetSubtype="0" decel="100000" fill="hold" nodeType="afterEffect">
                                  <p:stCondLst>
                                    <p:cond delay="0"/>
                                  </p:stCondLst>
                                  <p:childTnLst>
                                    <p:set>
                                      <p:cBhvr>
                                        <p:cTn id="55" dur="1" fill="hold">
                                          <p:stCondLst>
                                            <p:cond delay="0"/>
                                          </p:stCondLst>
                                        </p:cTn>
                                        <p:tgtEl>
                                          <p:spTgt spid="53"/>
                                        </p:tgtEl>
                                        <p:attrNameLst>
                                          <p:attrName>style.visibility</p:attrName>
                                        </p:attrNameLst>
                                      </p:cBhvr>
                                      <p:to>
                                        <p:strVal val="visible"/>
                                      </p:to>
                                    </p:set>
                                    <p:anim calcmode="lin" valueType="num">
                                      <p:cBhvr>
                                        <p:cTn id="56" dur="500" fill="hold"/>
                                        <p:tgtEl>
                                          <p:spTgt spid="53"/>
                                        </p:tgtEl>
                                        <p:attrNameLst>
                                          <p:attrName>ppt_w</p:attrName>
                                        </p:attrNameLst>
                                      </p:cBhvr>
                                      <p:tavLst>
                                        <p:tav tm="0">
                                          <p:val>
                                            <p:fltVal val="0"/>
                                          </p:val>
                                        </p:tav>
                                        <p:tav tm="100000">
                                          <p:val>
                                            <p:strVal val="#ppt_w"/>
                                          </p:val>
                                        </p:tav>
                                      </p:tavLst>
                                    </p:anim>
                                    <p:anim calcmode="lin" valueType="num">
                                      <p:cBhvr>
                                        <p:cTn id="57" dur="500" fill="hold"/>
                                        <p:tgtEl>
                                          <p:spTgt spid="53"/>
                                        </p:tgtEl>
                                        <p:attrNameLst>
                                          <p:attrName>ppt_h</p:attrName>
                                        </p:attrNameLst>
                                      </p:cBhvr>
                                      <p:tavLst>
                                        <p:tav tm="0">
                                          <p:val>
                                            <p:fltVal val="0"/>
                                          </p:val>
                                        </p:tav>
                                        <p:tav tm="100000">
                                          <p:val>
                                            <p:strVal val="#ppt_h"/>
                                          </p:val>
                                        </p:tav>
                                      </p:tavLst>
                                    </p:anim>
                                    <p:anim calcmode="lin" valueType="num">
                                      <p:cBhvr>
                                        <p:cTn id="58" dur="500" fill="hold"/>
                                        <p:tgtEl>
                                          <p:spTgt spid="53"/>
                                        </p:tgtEl>
                                        <p:attrNameLst>
                                          <p:attrName>style.rotation</p:attrName>
                                        </p:attrNameLst>
                                      </p:cBhvr>
                                      <p:tavLst>
                                        <p:tav tm="0">
                                          <p:val>
                                            <p:fltVal val="360"/>
                                          </p:val>
                                        </p:tav>
                                        <p:tav tm="100000">
                                          <p:val>
                                            <p:fltVal val="0"/>
                                          </p:val>
                                        </p:tav>
                                      </p:tavLst>
                                    </p:anim>
                                    <p:animEffect transition="in" filter="fade">
                                      <p:cBhvr>
                                        <p:cTn id="59" dur="500"/>
                                        <p:tgtEl>
                                          <p:spTgt spid="53"/>
                                        </p:tgtEl>
                                      </p:cBhvr>
                                    </p:animEffect>
                                  </p:childTnLst>
                                </p:cTn>
                              </p:par>
                            </p:childTnLst>
                          </p:cTn>
                        </p:par>
                        <p:par>
                          <p:cTn id="60" fill="hold">
                            <p:stCondLst>
                              <p:cond delay="4300"/>
                            </p:stCondLst>
                            <p:childTnLst>
                              <p:par>
                                <p:cTn id="61" presetID="22" presetClass="entr" presetSubtype="1" fill="hold" grpId="0" nodeType="afterEffect">
                                  <p:stCondLst>
                                    <p:cond delay="0"/>
                                  </p:stCondLst>
                                  <p:childTnLst>
                                    <p:set>
                                      <p:cBhvr>
                                        <p:cTn id="62" dur="1" fill="hold">
                                          <p:stCondLst>
                                            <p:cond delay="0"/>
                                          </p:stCondLst>
                                        </p:cTn>
                                        <p:tgtEl>
                                          <p:spTgt spid="20"/>
                                        </p:tgtEl>
                                        <p:attrNameLst>
                                          <p:attrName>style.visibility</p:attrName>
                                        </p:attrNameLst>
                                      </p:cBhvr>
                                      <p:to>
                                        <p:strVal val="visible"/>
                                      </p:to>
                                    </p:set>
                                    <p:animEffect transition="in" filter="wipe(up)">
                                      <p:cBhvr>
                                        <p:cTn id="63" dur="500"/>
                                        <p:tgtEl>
                                          <p:spTgt spid="20"/>
                                        </p:tgtEl>
                                      </p:cBhvr>
                                    </p:animEffect>
                                  </p:childTnLst>
                                </p:cTn>
                              </p:par>
                            </p:childTnLst>
                          </p:cTn>
                        </p:par>
                        <p:par>
                          <p:cTn id="64" fill="hold">
                            <p:stCondLst>
                              <p:cond delay="4800"/>
                            </p:stCondLst>
                            <p:childTnLst>
                              <p:par>
                                <p:cTn id="65" presetID="53" presetClass="entr" presetSubtype="16" fill="hold" nodeType="afterEffect">
                                  <p:stCondLst>
                                    <p:cond delay="0"/>
                                  </p:stCondLst>
                                  <p:childTnLst>
                                    <p:set>
                                      <p:cBhvr>
                                        <p:cTn id="66" dur="1" fill="hold">
                                          <p:stCondLst>
                                            <p:cond delay="0"/>
                                          </p:stCondLst>
                                        </p:cTn>
                                        <p:tgtEl>
                                          <p:spTgt spid="57"/>
                                        </p:tgtEl>
                                        <p:attrNameLst>
                                          <p:attrName>style.visibility</p:attrName>
                                        </p:attrNameLst>
                                      </p:cBhvr>
                                      <p:to>
                                        <p:strVal val="visible"/>
                                      </p:to>
                                    </p:set>
                                    <p:anim calcmode="lin" valueType="num">
                                      <p:cBhvr>
                                        <p:cTn id="67" dur="400" fill="hold"/>
                                        <p:tgtEl>
                                          <p:spTgt spid="57"/>
                                        </p:tgtEl>
                                        <p:attrNameLst>
                                          <p:attrName>ppt_w</p:attrName>
                                        </p:attrNameLst>
                                      </p:cBhvr>
                                      <p:tavLst>
                                        <p:tav tm="0">
                                          <p:val>
                                            <p:fltVal val="0"/>
                                          </p:val>
                                        </p:tav>
                                        <p:tav tm="100000">
                                          <p:val>
                                            <p:strVal val="#ppt_w"/>
                                          </p:val>
                                        </p:tav>
                                      </p:tavLst>
                                    </p:anim>
                                    <p:anim calcmode="lin" valueType="num">
                                      <p:cBhvr>
                                        <p:cTn id="68" dur="400" fill="hold"/>
                                        <p:tgtEl>
                                          <p:spTgt spid="57"/>
                                        </p:tgtEl>
                                        <p:attrNameLst>
                                          <p:attrName>ppt_h</p:attrName>
                                        </p:attrNameLst>
                                      </p:cBhvr>
                                      <p:tavLst>
                                        <p:tav tm="0">
                                          <p:val>
                                            <p:fltVal val="0"/>
                                          </p:val>
                                        </p:tav>
                                        <p:tav tm="100000">
                                          <p:val>
                                            <p:strVal val="#ppt_h"/>
                                          </p:val>
                                        </p:tav>
                                      </p:tavLst>
                                    </p:anim>
                                    <p:animEffect transition="in" filter="fade">
                                      <p:cBhvr>
                                        <p:cTn id="69" dur="400"/>
                                        <p:tgtEl>
                                          <p:spTgt spid="57"/>
                                        </p:tgtEl>
                                      </p:cBhvr>
                                    </p:animEffect>
                                  </p:childTnLst>
                                </p:cTn>
                              </p:par>
                            </p:childTnLst>
                          </p:cTn>
                        </p:par>
                        <p:par>
                          <p:cTn id="70" fill="hold">
                            <p:stCondLst>
                              <p:cond delay="5200"/>
                            </p:stCondLst>
                            <p:childTnLst>
                              <p:par>
                                <p:cTn id="71" presetID="49" presetClass="entr" presetSubtype="0" decel="100000" fill="hold" nodeType="afterEffect">
                                  <p:stCondLst>
                                    <p:cond delay="0"/>
                                  </p:stCondLst>
                                  <p:childTnLst>
                                    <p:set>
                                      <p:cBhvr>
                                        <p:cTn id="72" dur="1" fill="hold">
                                          <p:stCondLst>
                                            <p:cond delay="0"/>
                                          </p:stCondLst>
                                        </p:cTn>
                                        <p:tgtEl>
                                          <p:spTgt spid="49"/>
                                        </p:tgtEl>
                                        <p:attrNameLst>
                                          <p:attrName>style.visibility</p:attrName>
                                        </p:attrNameLst>
                                      </p:cBhvr>
                                      <p:to>
                                        <p:strVal val="visible"/>
                                      </p:to>
                                    </p:set>
                                    <p:anim calcmode="lin" valueType="num">
                                      <p:cBhvr>
                                        <p:cTn id="73" dur="500" fill="hold"/>
                                        <p:tgtEl>
                                          <p:spTgt spid="49"/>
                                        </p:tgtEl>
                                        <p:attrNameLst>
                                          <p:attrName>ppt_w</p:attrName>
                                        </p:attrNameLst>
                                      </p:cBhvr>
                                      <p:tavLst>
                                        <p:tav tm="0">
                                          <p:val>
                                            <p:fltVal val="0"/>
                                          </p:val>
                                        </p:tav>
                                        <p:tav tm="100000">
                                          <p:val>
                                            <p:strVal val="#ppt_w"/>
                                          </p:val>
                                        </p:tav>
                                      </p:tavLst>
                                    </p:anim>
                                    <p:anim calcmode="lin" valueType="num">
                                      <p:cBhvr>
                                        <p:cTn id="74" dur="500" fill="hold"/>
                                        <p:tgtEl>
                                          <p:spTgt spid="49"/>
                                        </p:tgtEl>
                                        <p:attrNameLst>
                                          <p:attrName>ppt_h</p:attrName>
                                        </p:attrNameLst>
                                      </p:cBhvr>
                                      <p:tavLst>
                                        <p:tav tm="0">
                                          <p:val>
                                            <p:fltVal val="0"/>
                                          </p:val>
                                        </p:tav>
                                        <p:tav tm="100000">
                                          <p:val>
                                            <p:strVal val="#ppt_h"/>
                                          </p:val>
                                        </p:tav>
                                      </p:tavLst>
                                    </p:anim>
                                    <p:anim calcmode="lin" valueType="num">
                                      <p:cBhvr>
                                        <p:cTn id="75" dur="500" fill="hold"/>
                                        <p:tgtEl>
                                          <p:spTgt spid="49"/>
                                        </p:tgtEl>
                                        <p:attrNameLst>
                                          <p:attrName>style.rotation</p:attrName>
                                        </p:attrNameLst>
                                      </p:cBhvr>
                                      <p:tavLst>
                                        <p:tav tm="0">
                                          <p:val>
                                            <p:fltVal val="360"/>
                                          </p:val>
                                        </p:tav>
                                        <p:tav tm="100000">
                                          <p:val>
                                            <p:fltVal val="0"/>
                                          </p:val>
                                        </p:tav>
                                      </p:tavLst>
                                    </p:anim>
                                    <p:animEffect transition="in" filter="fade">
                                      <p:cBhvr>
                                        <p:cTn id="76" dur="500"/>
                                        <p:tgtEl>
                                          <p:spTgt spid="49"/>
                                        </p:tgtEl>
                                      </p:cBhvr>
                                    </p:animEffect>
                                  </p:childTnLst>
                                </p:cTn>
                              </p:par>
                            </p:childTnLst>
                          </p:cTn>
                        </p:par>
                        <p:par>
                          <p:cTn id="77" fill="hold">
                            <p:stCondLst>
                              <p:cond delay="5700"/>
                            </p:stCondLst>
                            <p:childTnLst>
                              <p:par>
                                <p:cTn id="78" presetID="22" presetClass="entr" presetSubtype="1" fill="hold" grpId="0" nodeType="afterEffect">
                                  <p:stCondLst>
                                    <p:cond delay="0"/>
                                  </p:stCondLst>
                                  <p:childTnLst>
                                    <p:set>
                                      <p:cBhvr>
                                        <p:cTn id="79" dur="1" fill="hold">
                                          <p:stCondLst>
                                            <p:cond delay="0"/>
                                          </p:stCondLst>
                                        </p:cTn>
                                        <p:tgtEl>
                                          <p:spTgt spid="22"/>
                                        </p:tgtEl>
                                        <p:attrNameLst>
                                          <p:attrName>style.visibility</p:attrName>
                                        </p:attrNameLst>
                                      </p:cBhvr>
                                      <p:to>
                                        <p:strVal val="visible"/>
                                      </p:to>
                                    </p:set>
                                    <p:animEffect transition="in" filter="wipe(up)">
                                      <p:cBhvr>
                                        <p:cTn id="80" dur="500"/>
                                        <p:tgtEl>
                                          <p:spTgt spid="22"/>
                                        </p:tgtEl>
                                      </p:cBhvr>
                                    </p:animEffect>
                                  </p:childTnLst>
                                </p:cTn>
                              </p:par>
                            </p:childTnLst>
                          </p:cTn>
                        </p:par>
                        <p:par>
                          <p:cTn id="81" fill="hold">
                            <p:stCondLst>
                              <p:cond delay="6200"/>
                            </p:stCondLst>
                            <p:childTnLst>
                              <p:par>
                                <p:cTn id="82" presetID="53" presetClass="entr" presetSubtype="16" fill="hold" nodeType="afterEffect">
                                  <p:stCondLst>
                                    <p:cond delay="0"/>
                                  </p:stCondLst>
                                  <p:childTnLst>
                                    <p:set>
                                      <p:cBhvr>
                                        <p:cTn id="83" dur="1" fill="hold">
                                          <p:stCondLst>
                                            <p:cond delay="0"/>
                                          </p:stCondLst>
                                        </p:cTn>
                                        <p:tgtEl>
                                          <p:spTgt spid="65"/>
                                        </p:tgtEl>
                                        <p:attrNameLst>
                                          <p:attrName>style.visibility</p:attrName>
                                        </p:attrNameLst>
                                      </p:cBhvr>
                                      <p:to>
                                        <p:strVal val="visible"/>
                                      </p:to>
                                    </p:set>
                                    <p:anim calcmode="lin" valueType="num">
                                      <p:cBhvr>
                                        <p:cTn id="84" dur="400" fill="hold"/>
                                        <p:tgtEl>
                                          <p:spTgt spid="65"/>
                                        </p:tgtEl>
                                        <p:attrNameLst>
                                          <p:attrName>ppt_w</p:attrName>
                                        </p:attrNameLst>
                                      </p:cBhvr>
                                      <p:tavLst>
                                        <p:tav tm="0">
                                          <p:val>
                                            <p:fltVal val="0"/>
                                          </p:val>
                                        </p:tav>
                                        <p:tav tm="100000">
                                          <p:val>
                                            <p:strVal val="#ppt_w"/>
                                          </p:val>
                                        </p:tav>
                                      </p:tavLst>
                                    </p:anim>
                                    <p:anim calcmode="lin" valueType="num">
                                      <p:cBhvr>
                                        <p:cTn id="85" dur="400" fill="hold"/>
                                        <p:tgtEl>
                                          <p:spTgt spid="65"/>
                                        </p:tgtEl>
                                        <p:attrNameLst>
                                          <p:attrName>ppt_h</p:attrName>
                                        </p:attrNameLst>
                                      </p:cBhvr>
                                      <p:tavLst>
                                        <p:tav tm="0">
                                          <p:val>
                                            <p:fltVal val="0"/>
                                          </p:val>
                                        </p:tav>
                                        <p:tav tm="100000">
                                          <p:val>
                                            <p:strVal val="#ppt_h"/>
                                          </p:val>
                                        </p:tav>
                                      </p:tavLst>
                                    </p:anim>
                                    <p:animEffect transition="in" filter="fade">
                                      <p:cBhvr>
                                        <p:cTn id="86" dur="400"/>
                                        <p:tgtEl>
                                          <p:spTgt spid="65"/>
                                        </p:tgtEl>
                                      </p:cBhvr>
                                    </p:animEffect>
                                  </p:childTnLst>
                                </p:cTn>
                              </p:par>
                            </p:childTnLst>
                          </p:cTn>
                        </p:par>
                        <p:par>
                          <p:cTn id="87" fill="hold">
                            <p:stCondLst>
                              <p:cond delay="6600"/>
                            </p:stCondLst>
                            <p:childTnLst>
                              <p:par>
                                <p:cTn id="88" presetID="16" presetClass="entr" presetSubtype="37" fill="hold" grpId="0" nodeType="afterEffect">
                                  <p:stCondLst>
                                    <p:cond delay="0"/>
                                  </p:stCondLst>
                                  <p:childTnLst>
                                    <p:set>
                                      <p:cBhvr>
                                        <p:cTn id="89" dur="1" fill="hold">
                                          <p:stCondLst>
                                            <p:cond delay="0"/>
                                          </p:stCondLst>
                                        </p:cTn>
                                        <p:tgtEl>
                                          <p:spTgt spid="72"/>
                                        </p:tgtEl>
                                        <p:attrNameLst>
                                          <p:attrName>style.visibility</p:attrName>
                                        </p:attrNameLst>
                                      </p:cBhvr>
                                      <p:to>
                                        <p:strVal val="visible"/>
                                      </p:to>
                                    </p:set>
                                    <p:animEffect transition="in" filter="barn(outVertical)">
                                      <p:cBhvr>
                                        <p:cTn id="90" dur="500"/>
                                        <p:tgtEl>
                                          <p:spTgt spid="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P spid="22" grpId="0" animBg="1"/>
      <p:bldP spid="66" grpId="0"/>
      <p:bldP spid="68" grpId="0"/>
      <p:bldP spid="69" grpId="0"/>
      <p:bldP spid="70" grpId="0"/>
      <p:bldP spid="72"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1158975" y="167204"/>
            <a:ext cx="2236510" cy="400110"/>
          </a:xfrm>
          <a:prstGeom prst="rect">
            <a:avLst/>
          </a:prstGeom>
          <a:noFill/>
        </p:spPr>
        <p:txBody>
          <a:bodyPr wrap="none" rtlCol="0">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a:t>
            </a:r>
            <a:r>
              <a:rPr lang="zh-CN" altLang="en-US" sz="2000" b="1" dirty="0" smtClean="0">
                <a:solidFill>
                  <a:schemeClr val="bg1"/>
                </a:solidFill>
                <a:latin typeface="方正正纤黑简体" panose="02000000000000000000" pitchFamily="2" charset="-122"/>
                <a:ea typeface="方正正纤黑简体" panose="02000000000000000000" pitchFamily="2" charset="-122"/>
              </a:rPr>
              <a:t>文本</a:t>
            </a:r>
            <a:endParaRPr lang="zh-CN" altLang="en-US" sz="2000" b="1" dirty="0">
              <a:solidFill>
                <a:schemeClr val="bg1"/>
              </a:solidFill>
              <a:latin typeface="方正正纤黑简体" panose="02000000000000000000" pitchFamily="2" charset="-122"/>
              <a:ea typeface="方正正纤黑简体" panose="02000000000000000000" pitchFamily="2" charset="-122"/>
            </a:endParaRPr>
          </a:p>
        </p:txBody>
      </p:sp>
      <p:sp>
        <p:nvSpPr>
          <p:cNvPr id="4" name="文本框 3"/>
          <p:cNvSpPr txBox="1"/>
          <p:nvPr/>
        </p:nvSpPr>
        <p:spPr>
          <a:xfrm>
            <a:off x="1098029" y="501753"/>
            <a:ext cx="2358403" cy="400110"/>
          </a:xfrm>
          <a:prstGeom prst="rect">
            <a:avLst/>
          </a:prstGeom>
          <a:noFill/>
        </p:spPr>
        <p:txBody>
          <a:bodyPr wrap="none" rtlCol="0">
            <a:spAutoFit/>
          </a:bodyPr>
          <a:lstStyle/>
          <a:p>
            <a:r>
              <a:rPr lang="en-US" altLang="zh-CN" sz="2000" dirty="0" smtClean="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rPr>
              <a:t>In the add directory</a:t>
            </a:r>
            <a:endParaRPr lang="zh-CN" altLang="en-US" sz="2000" dirty="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endParaRPr>
          </a:p>
        </p:txBody>
      </p:sp>
      <p:grpSp>
        <p:nvGrpSpPr>
          <p:cNvPr id="5" name="组合 4"/>
          <p:cNvGrpSpPr/>
          <p:nvPr/>
        </p:nvGrpSpPr>
        <p:grpSpPr>
          <a:xfrm>
            <a:off x="207780" y="101257"/>
            <a:ext cx="866605" cy="778226"/>
            <a:chOff x="283980" y="301282"/>
            <a:chExt cx="866605" cy="778226"/>
          </a:xfrm>
        </p:grpSpPr>
        <p:grpSp>
          <p:nvGrpSpPr>
            <p:cNvPr id="6" name="组合 5"/>
            <p:cNvGrpSpPr/>
            <p:nvPr/>
          </p:nvGrpSpPr>
          <p:grpSpPr>
            <a:xfrm>
              <a:off x="283980" y="301282"/>
              <a:ext cx="866605" cy="778226"/>
              <a:chOff x="225922" y="165203"/>
              <a:chExt cx="1038215" cy="932335"/>
            </a:xfrm>
          </p:grpSpPr>
          <p:sp>
            <p:nvSpPr>
              <p:cNvPr id="8" name="任意多边形 7"/>
              <p:cNvSpPr/>
              <p:nvPr/>
            </p:nvSpPr>
            <p:spPr>
              <a:xfrm>
                <a:off x="365209" y="290285"/>
                <a:ext cx="759642" cy="68217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任意多边形 8"/>
              <p:cNvSpPr/>
              <p:nvPr/>
            </p:nvSpPr>
            <p:spPr>
              <a:xfrm>
                <a:off x="225922" y="165203"/>
                <a:ext cx="1038215" cy="932335"/>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 name="文本框 6"/>
            <p:cNvSpPr txBox="1"/>
            <p:nvPr/>
          </p:nvSpPr>
          <p:spPr>
            <a:xfrm>
              <a:off x="434993" y="367229"/>
              <a:ext cx="561372" cy="646331"/>
            </a:xfrm>
            <a:prstGeom prst="rect">
              <a:avLst/>
            </a:prstGeom>
            <a:noFill/>
          </p:spPr>
          <p:txBody>
            <a:bodyPr wrap="none" rtlCol="0">
              <a:spAutoFit/>
            </a:bodyPr>
            <a:lstStyle/>
            <a:p>
              <a:r>
                <a:rPr lang="en-US" altLang="zh-CN" sz="3600" dirty="0" smtClean="0">
                  <a:solidFill>
                    <a:srgbClr val="2FA598"/>
                  </a:solidFill>
                  <a:latin typeface="Agency FB" panose="020B0503020202020204" pitchFamily="34" charset="0"/>
                </a:rPr>
                <a:t>04</a:t>
              </a:r>
              <a:endParaRPr lang="zh-CN" altLang="en-US" sz="3600" dirty="0">
                <a:solidFill>
                  <a:srgbClr val="2FA598"/>
                </a:solidFill>
                <a:latin typeface="Agency FB" panose="020B0503020202020204" pitchFamily="34" charset="0"/>
              </a:endParaRPr>
            </a:p>
          </p:txBody>
        </p:sp>
      </p:grpSp>
      <p:grpSp>
        <p:nvGrpSpPr>
          <p:cNvPr id="31" name="组合 30"/>
          <p:cNvGrpSpPr/>
          <p:nvPr/>
        </p:nvGrpSpPr>
        <p:grpSpPr>
          <a:xfrm>
            <a:off x="5889940" y="1515620"/>
            <a:ext cx="6222370" cy="3826758"/>
            <a:chOff x="5889940" y="1515620"/>
            <a:chExt cx="6222370" cy="3826758"/>
          </a:xfrm>
        </p:grpSpPr>
        <p:pic>
          <p:nvPicPr>
            <p:cNvPr id="29" name="图片 2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889940" y="1515620"/>
              <a:ext cx="6222370" cy="3826758"/>
            </a:xfrm>
            <a:prstGeom prst="rect">
              <a:avLst/>
            </a:prstGeom>
            <a:effectLst>
              <a:outerShdw blurRad="431800" dist="203200" dir="2700000" algn="tl" rotWithShape="0">
                <a:prstClr val="black">
                  <a:alpha val="27000"/>
                </a:prstClr>
              </a:outerShdw>
            </a:effectLst>
          </p:spPr>
        </p:pic>
        <p:pic>
          <p:nvPicPr>
            <p:cNvPr id="30" name="图片 29"/>
            <p:cNvPicPr>
              <a:picLocks noChangeAspect="1"/>
            </p:cNvPicPr>
            <p:nvPr/>
          </p:nvPicPr>
          <p:blipFill rotWithShape="1">
            <a:blip r:embed="rId4" cstate="print">
              <a:extLst>
                <a:ext uri="{28A0092B-C50C-407E-A947-70E740481C1C}">
                  <a14:useLocalDpi xmlns:a14="http://schemas.microsoft.com/office/drawing/2010/main" val="0"/>
                </a:ext>
              </a:extLst>
            </a:blip>
            <a:srcRect l="434" t="3428" r="2103" b="16171"/>
            <a:stretch/>
          </p:blipFill>
          <p:spPr>
            <a:xfrm>
              <a:off x="7019925" y="2019301"/>
              <a:ext cx="3971925" cy="2457450"/>
            </a:xfrm>
            <a:prstGeom prst="rect">
              <a:avLst/>
            </a:prstGeom>
          </p:spPr>
        </p:pic>
      </p:grpSp>
      <p:grpSp>
        <p:nvGrpSpPr>
          <p:cNvPr id="44" name="组合 43"/>
          <p:cNvGrpSpPr/>
          <p:nvPr/>
        </p:nvGrpSpPr>
        <p:grpSpPr>
          <a:xfrm>
            <a:off x="1042310" y="1603950"/>
            <a:ext cx="900789" cy="1003088"/>
            <a:chOff x="1042310" y="1768480"/>
            <a:chExt cx="900789" cy="1003088"/>
          </a:xfrm>
        </p:grpSpPr>
        <p:sp>
          <p:nvSpPr>
            <p:cNvPr id="32" name="任意多边形 31"/>
            <p:cNvSpPr/>
            <p:nvPr/>
          </p:nvSpPr>
          <p:spPr>
            <a:xfrm rot="5400000">
              <a:off x="991161" y="1819629"/>
              <a:ext cx="1003088" cy="900789"/>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Freeform 898"/>
            <p:cNvSpPr>
              <a:spLocks noEditPoints="1"/>
            </p:cNvSpPr>
            <p:nvPr/>
          </p:nvSpPr>
          <p:spPr bwMode="auto">
            <a:xfrm>
              <a:off x="1213305" y="2077935"/>
              <a:ext cx="558800" cy="384176"/>
            </a:xfrm>
            <a:custGeom>
              <a:avLst/>
              <a:gdLst>
                <a:gd name="T0" fmla="*/ 107 w 210"/>
                <a:gd name="T1" fmla="*/ 101 h 144"/>
                <a:gd name="T2" fmla="*/ 94 w 210"/>
                <a:gd name="T3" fmla="*/ 89 h 144"/>
                <a:gd name="T4" fmla="*/ 94 w 210"/>
                <a:gd name="T5" fmla="*/ 80 h 144"/>
                <a:gd name="T6" fmla="*/ 100 w 210"/>
                <a:gd name="T7" fmla="*/ 67 h 144"/>
                <a:gd name="T8" fmla="*/ 102 w 210"/>
                <a:gd name="T9" fmla="*/ 50 h 144"/>
                <a:gd name="T10" fmla="*/ 101 w 210"/>
                <a:gd name="T11" fmla="*/ 32 h 144"/>
                <a:gd name="T12" fmla="*/ 96 w 210"/>
                <a:gd name="T13" fmla="*/ 11 h 144"/>
                <a:gd name="T14" fmla="*/ 88 w 210"/>
                <a:gd name="T15" fmla="*/ 7 h 144"/>
                <a:gd name="T16" fmla="*/ 46 w 210"/>
                <a:gd name="T17" fmla="*/ 45 h 144"/>
                <a:gd name="T18" fmla="*/ 48 w 210"/>
                <a:gd name="T19" fmla="*/ 69 h 144"/>
                <a:gd name="T20" fmla="*/ 53 w 210"/>
                <a:gd name="T21" fmla="*/ 81 h 144"/>
                <a:gd name="T22" fmla="*/ 54 w 210"/>
                <a:gd name="T23" fmla="*/ 89 h 144"/>
                <a:gd name="T24" fmla="*/ 41 w 210"/>
                <a:gd name="T25" fmla="*/ 101 h 144"/>
                <a:gd name="T26" fmla="*/ 1 w 210"/>
                <a:gd name="T27" fmla="*/ 122 h 144"/>
                <a:gd name="T28" fmla="*/ 147 w 210"/>
                <a:gd name="T29" fmla="*/ 144 h 144"/>
                <a:gd name="T30" fmla="*/ 130 w 210"/>
                <a:gd name="T31" fmla="*/ 111 h 144"/>
                <a:gd name="T32" fmla="*/ 155 w 210"/>
                <a:gd name="T33" fmla="*/ 103 h 144"/>
                <a:gd name="T34" fmla="*/ 146 w 210"/>
                <a:gd name="T35" fmla="*/ 95 h 144"/>
                <a:gd name="T36" fmla="*/ 146 w 210"/>
                <a:gd name="T37" fmla="*/ 88 h 144"/>
                <a:gd name="T38" fmla="*/ 150 w 210"/>
                <a:gd name="T39" fmla="*/ 79 h 144"/>
                <a:gd name="T40" fmla="*/ 152 w 210"/>
                <a:gd name="T41" fmla="*/ 67 h 144"/>
                <a:gd name="T42" fmla="*/ 151 w 210"/>
                <a:gd name="T43" fmla="*/ 54 h 144"/>
                <a:gd name="T44" fmla="*/ 147 w 210"/>
                <a:gd name="T45" fmla="*/ 39 h 144"/>
                <a:gd name="T46" fmla="*/ 142 w 210"/>
                <a:gd name="T47" fmla="*/ 36 h 144"/>
                <a:gd name="T48" fmla="*/ 111 w 210"/>
                <a:gd name="T49" fmla="*/ 63 h 144"/>
                <a:gd name="T50" fmla="*/ 113 w 210"/>
                <a:gd name="T51" fmla="*/ 80 h 144"/>
                <a:gd name="T52" fmla="*/ 116 w 210"/>
                <a:gd name="T53" fmla="*/ 89 h 144"/>
                <a:gd name="T54" fmla="*/ 117 w 210"/>
                <a:gd name="T55" fmla="*/ 95 h 144"/>
                <a:gd name="T56" fmla="*/ 122 w 210"/>
                <a:gd name="T57" fmla="*/ 104 h 144"/>
                <a:gd name="T58" fmla="*/ 136 w 210"/>
                <a:gd name="T59" fmla="*/ 109 h 144"/>
                <a:gd name="T60" fmla="*/ 151 w 210"/>
                <a:gd name="T61" fmla="*/ 121 h 144"/>
                <a:gd name="T62" fmla="*/ 151 w 210"/>
                <a:gd name="T63" fmla="*/ 130 h 144"/>
                <a:gd name="T64" fmla="*/ 184 w 210"/>
                <a:gd name="T65" fmla="*/ 134 h 144"/>
                <a:gd name="T66" fmla="*/ 171 w 210"/>
                <a:gd name="T67" fmla="*/ 110 h 144"/>
                <a:gd name="T68" fmla="*/ 201 w 210"/>
                <a:gd name="T69" fmla="*/ 108 h 144"/>
                <a:gd name="T70" fmla="*/ 186 w 210"/>
                <a:gd name="T71" fmla="*/ 102 h 144"/>
                <a:gd name="T72" fmla="*/ 181 w 210"/>
                <a:gd name="T73" fmla="*/ 97 h 144"/>
                <a:gd name="T74" fmla="*/ 184 w 210"/>
                <a:gd name="T75" fmla="*/ 88 h 144"/>
                <a:gd name="T76" fmla="*/ 187 w 210"/>
                <a:gd name="T77" fmla="*/ 83 h 144"/>
                <a:gd name="T78" fmla="*/ 186 w 210"/>
                <a:gd name="T79" fmla="*/ 76 h 144"/>
                <a:gd name="T80" fmla="*/ 186 w 210"/>
                <a:gd name="T81" fmla="*/ 61 h 144"/>
                <a:gd name="T82" fmla="*/ 182 w 210"/>
                <a:gd name="T83" fmla="*/ 58 h 144"/>
                <a:gd name="T84" fmla="*/ 165 w 210"/>
                <a:gd name="T85" fmla="*/ 57 h 144"/>
                <a:gd name="T86" fmla="*/ 158 w 210"/>
                <a:gd name="T87" fmla="*/ 79 h 144"/>
                <a:gd name="T88" fmla="*/ 162 w 210"/>
                <a:gd name="T89" fmla="*/ 87 h 144"/>
                <a:gd name="T90" fmla="*/ 165 w 210"/>
                <a:gd name="T91" fmla="*/ 97 h 144"/>
                <a:gd name="T92" fmla="*/ 161 w 210"/>
                <a:gd name="T93" fmla="*/ 102 h 144"/>
                <a:gd name="T94" fmla="*/ 173 w 210"/>
                <a:gd name="T95" fmla="*/ 107 h 144"/>
                <a:gd name="T96" fmla="*/ 187 w 210"/>
                <a:gd name="T97" fmla="*/ 117 h 144"/>
                <a:gd name="T98" fmla="*/ 187 w 210"/>
                <a:gd name="T99" fmla="*/ 118 h 144"/>
                <a:gd name="T100" fmla="*/ 187 w 210"/>
                <a:gd name="T101" fmla="*/ 125 h 144"/>
                <a:gd name="T102" fmla="*/ 210 w 210"/>
                <a:gd name="T103" fmla="*/ 11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10" h="144">
                  <a:moveTo>
                    <a:pt x="130" y="111"/>
                  </a:moveTo>
                  <a:cubicBezTo>
                    <a:pt x="122" y="108"/>
                    <a:pt x="114" y="104"/>
                    <a:pt x="107" y="101"/>
                  </a:cubicBezTo>
                  <a:cubicBezTo>
                    <a:pt x="105" y="100"/>
                    <a:pt x="102" y="100"/>
                    <a:pt x="100" y="99"/>
                  </a:cubicBezTo>
                  <a:cubicBezTo>
                    <a:pt x="98" y="98"/>
                    <a:pt x="95" y="92"/>
                    <a:pt x="94" y="89"/>
                  </a:cubicBezTo>
                  <a:cubicBezTo>
                    <a:pt x="93" y="89"/>
                    <a:pt x="91" y="89"/>
                    <a:pt x="90" y="88"/>
                  </a:cubicBezTo>
                  <a:cubicBezTo>
                    <a:pt x="90" y="84"/>
                    <a:pt x="93" y="84"/>
                    <a:pt x="94" y="80"/>
                  </a:cubicBezTo>
                  <a:cubicBezTo>
                    <a:pt x="95" y="77"/>
                    <a:pt x="94" y="73"/>
                    <a:pt x="96" y="71"/>
                  </a:cubicBezTo>
                  <a:cubicBezTo>
                    <a:pt x="97" y="69"/>
                    <a:pt x="99" y="69"/>
                    <a:pt x="100" y="67"/>
                  </a:cubicBezTo>
                  <a:cubicBezTo>
                    <a:pt x="101" y="66"/>
                    <a:pt x="102" y="63"/>
                    <a:pt x="102" y="61"/>
                  </a:cubicBezTo>
                  <a:cubicBezTo>
                    <a:pt x="103" y="58"/>
                    <a:pt x="103" y="53"/>
                    <a:pt x="102" y="50"/>
                  </a:cubicBezTo>
                  <a:cubicBezTo>
                    <a:pt x="101" y="48"/>
                    <a:pt x="100" y="48"/>
                    <a:pt x="100" y="46"/>
                  </a:cubicBezTo>
                  <a:cubicBezTo>
                    <a:pt x="100" y="43"/>
                    <a:pt x="101" y="34"/>
                    <a:pt x="101" y="32"/>
                  </a:cubicBezTo>
                  <a:cubicBezTo>
                    <a:pt x="101" y="26"/>
                    <a:pt x="101" y="22"/>
                    <a:pt x="100" y="17"/>
                  </a:cubicBezTo>
                  <a:cubicBezTo>
                    <a:pt x="100" y="17"/>
                    <a:pt x="98" y="12"/>
                    <a:pt x="96" y="11"/>
                  </a:cubicBezTo>
                  <a:cubicBezTo>
                    <a:pt x="91" y="10"/>
                    <a:pt x="91" y="10"/>
                    <a:pt x="91" y="10"/>
                  </a:cubicBezTo>
                  <a:cubicBezTo>
                    <a:pt x="88" y="7"/>
                    <a:pt x="88" y="7"/>
                    <a:pt x="88" y="7"/>
                  </a:cubicBezTo>
                  <a:cubicBezTo>
                    <a:pt x="77" y="0"/>
                    <a:pt x="64" y="5"/>
                    <a:pt x="57" y="8"/>
                  </a:cubicBezTo>
                  <a:cubicBezTo>
                    <a:pt x="48" y="11"/>
                    <a:pt x="41" y="25"/>
                    <a:pt x="46" y="45"/>
                  </a:cubicBezTo>
                  <a:cubicBezTo>
                    <a:pt x="46" y="49"/>
                    <a:pt x="44" y="50"/>
                    <a:pt x="44" y="52"/>
                  </a:cubicBezTo>
                  <a:cubicBezTo>
                    <a:pt x="44" y="56"/>
                    <a:pt x="44" y="66"/>
                    <a:pt x="48" y="69"/>
                  </a:cubicBezTo>
                  <a:cubicBezTo>
                    <a:pt x="49" y="69"/>
                    <a:pt x="51" y="70"/>
                    <a:pt x="51" y="69"/>
                  </a:cubicBezTo>
                  <a:cubicBezTo>
                    <a:pt x="52" y="73"/>
                    <a:pt x="52" y="77"/>
                    <a:pt x="53" y="81"/>
                  </a:cubicBezTo>
                  <a:cubicBezTo>
                    <a:pt x="54" y="84"/>
                    <a:pt x="56" y="84"/>
                    <a:pt x="57" y="88"/>
                  </a:cubicBezTo>
                  <a:cubicBezTo>
                    <a:pt x="54" y="89"/>
                    <a:pt x="54" y="89"/>
                    <a:pt x="54" y="89"/>
                  </a:cubicBezTo>
                  <a:cubicBezTo>
                    <a:pt x="52" y="92"/>
                    <a:pt x="50" y="98"/>
                    <a:pt x="47" y="99"/>
                  </a:cubicBezTo>
                  <a:cubicBezTo>
                    <a:pt x="45" y="100"/>
                    <a:pt x="43" y="100"/>
                    <a:pt x="41" y="101"/>
                  </a:cubicBezTo>
                  <a:cubicBezTo>
                    <a:pt x="34" y="104"/>
                    <a:pt x="25" y="108"/>
                    <a:pt x="18" y="111"/>
                  </a:cubicBezTo>
                  <a:cubicBezTo>
                    <a:pt x="11" y="114"/>
                    <a:pt x="3" y="115"/>
                    <a:pt x="1" y="122"/>
                  </a:cubicBezTo>
                  <a:cubicBezTo>
                    <a:pt x="1" y="127"/>
                    <a:pt x="0" y="138"/>
                    <a:pt x="0" y="144"/>
                  </a:cubicBezTo>
                  <a:cubicBezTo>
                    <a:pt x="147" y="144"/>
                    <a:pt x="147" y="144"/>
                    <a:pt x="147" y="144"/>
                  </a:cubicBezTo>
                  <a:cubicBezTo>
                    <a:pt x="147" y="138"/>
                    <a:pt x="147" y="127"/>
                    <a:pt x="147" y="122"/>
                  </a:cubicBezTo>
                  <a:cubicBezTo>
                    <a:pt x="145" y="115"/>
                    <a:pt x="137" y="114"/>
                    <a:pt x="130" y="111"/>
                  </a:cubicBezTo>
                  <a:close/>
                  <a:moveTo>
                    <a:pt x="171" y="110"/>
                  </a:moveTo>
                  <a:cubicBezTo>
                    <a:pt x="166" y="108"/>
                    <a:pt x="160" y="105"/>
                    <a:pt x="155" y="103"/>
                  </a:cubicBezTo>
                  <a:cubicBezTo>
                    <a:pt x="153" y="103"/>
                    <a:pt x="152" y="102"/>
                    <a:pt x="150" y="102"/>
                  </a:cubicBezTo>
                  <a:cubicBezTo>
                    <a:pt x="149" y="101"/>
                    <a:pt x="147" y="97"/>
                    <a:pt x="146" y="95"/>
                  </a:cubicBezTo>
                  <a:cubicBezTo>
                    <a:pt x="145" y="94"/>
                    <a:pt x="144" y="94"/>
                    <a:pt x="143" y="94"/>
                  </a:cubicBezTo>
                  <a:cubicBezTo>
                    <a:pt x="143" y="91"/>
                    <a:pt x="145" y="91"/>
                    <a:pt x="146" y="88"/>
                  </a:cubicBezTo>
                  <a:cubicBezTo>
                    <a:pt x="147" y="86"/>
                    <a:pt x="146" y="84"/>
                    <a:pt x="147" y="82"/>
                  </a:cubicBezTo>
                  <a:cubicBezTo>
                    <a:pt x="148" y="80"/>
                    <a:pt x="150" y="80"/>
                    <a:pt x="150" y="79"/>
                  </a:cubicBezTo>
                  <a:cubicBezTo>
                    <a:pt x="151" y="78"/>
                    <a:pt x="152" y="76"/>
                    <a:pt x="152" y="75"/>
                  </a:cubicBezTo>
                  <a:cubicBezTo>
                    <a:pt x="152" y="72"/>
                    <a:pt x="153" y="69"/>
                    <a:pt x="152" y="67"/>
                  </a:cubicBezTo>
                  <a:cubicBezTo>
                    <a:pt x="151" y="65"/>
                    <a:pt x="150" y="65"/>
                    <a:pt x="150" y="64"/>
                  </a:cubicBezTo>
                  <a:cubicBezTo>
                    <a:pt x="150" y="62"/>
                    <a:pt x="151" y="55"/>
                    <a:pt x="151" y="54"/>
                  </a:cubicBezTo>
                  <a:cubicBezTo>
                    <a:pt x="151" y="50"/>
                    <a:pt x="151" y="47"/>
                    <a:pt x="150" y="43"/>
                  </a:cubicBezTo>
                  <a:cubicBezTo>
                    <a:pt x="150" y="43"/>
                    <a:pt x="149" y="40"/>
                    <a:pt x="147" y="39"/>
                  </a:cubicBezTo>
                  <a:cubicBezTo>
                    <a:pt x="144" y="38"/>
                    <a:pt x="144" y="38"/>
                    <a:pt x="144" y="38"/>
                  </a:cubicBezTo>
                  <a:cubicBezTo>
                    <a:pt x="142" y="36"/>
                    <a:pt x="142" y="36"/>
                    <a:pt x="142" y="36"/>
                  </a:cubicBezTo>
                  <a:cubicBezTo>
                    <a:pt x="133" y="31"/>
                    <a:pt x="124" y="35"/>
                    <a:pt x="120" y="37"/>
                  </a:cubicBezTo>
                  <a:cubicBezTo>
                    <a:pt x="113" y="39"/>
                    <a:pt x="108" y="49"/>
                    <a:pt x="111" y="63"/>
                  </a:cubicBezTo>
                  <a:cubicBezTo>
                    <a:pt x="112" y="66"/>
                    <a:pt x="110" y="67"/>
                    <a:pt x="110" y="68"/>
                  </a:cubicBezTo>
                  <a:cubicBezTo>
                    <a:pt x="110" y="71"/>
                    <a:pt x="111" y="78"/>
                    <a:pt x="113" y="80"/>
                  </a:cubicBezTo>
                  <a:cubicBezTo>
                    <a:pt x="114" y="80"/>
                    <a:pt x="116" y="81"/>
                    <a:pt x="116" y="81"/>
                  </a:cubicBezTo>
                  <a:cubicBezTo>
                    <a:pt x="116" y="84"/>
                    <a:pt x="116" y="86"/>
                    <a:pt x="116" y="89"/>
                  </a:cubicBezTo>
                  <a:cubicBezTo>
                    <a:pt x="117" y="91"/>
                    <a:pt x="119" y="91"/>
                    <a:pt x="119" y="94"/>
                  </a:cubicBezTo>
                  <a:cubicBezTo>
                    <a:pt x="117" y="95"/>
                    <a:pt x="117" y="95"/>
                    <a:pt x="117" y="95"/>
                  </a:cubicBezTo>
                  <a:cubicBezTo>
                    <a:pt x="116" y="96"/>
                    <a:pt x="115" y="99"/>
                    <a:pt x="114" y="100"/>
                  </a:cubicBezTo>
                  <a:cubicBezTo>
                    <a:pt x="117" y="101"/>
                    <a:pt x="119" y="103"/>
                    <a:pt x="122" y="104"/>
                  </a:cubicBezTo>
                  <a:cubicBezTo>
                    <a:pt x="125" y="105"/>
                    <a:pt x="128" y="106"/>
                    <a:pt x="131" y="108"/>
                  </a:cubicBezTo>
                  <a:cubicBezTo>
                    <a:pt x="133" y="108"/>
                    <a:pt x="134" y="109"/>
                    <a:pt x="136" y="109"/>
                  </a:cubicBezTo>
                  <a:cubicBezTo>
                    <a:pt x="141" y="111"/>
                    <a:pt x="148" y="114"/>
                    <a:pt x="150" y="121"/>
                  </a:cubicBezTo>
                  <a:cubicBezTo>
                    <a:pt x="151" y="121"/>
                    <a:pt x="151" y="121"/>
                    <a:pt x="151" y="121"/>
                  </a:cubicBezTo>
                  <a:cubicBezTo>
                    <a:pt x="151" y="122"/>
                    <a:pt x="151" y="122"/>
                    <a:pt x="151" y="122"/>
                  </a:cubicBezTo>
                  <a:cubicBezTo>
                    <a:pt x="151" y="124"/>
                    <a:pt x="151" y="127"/>
                    <a:pt x="151" y="130"/>
                  </a:cubicBezTo>
                  <a:cubicBezTo>
                    <a:pt x="151" y="131"/>
                    <a:pt x="151" y="133"/>
                    <a:pt x="151" y="134"/>
                  </a:cubicBezTo>
                  <a:cubicBezTo>
                    <a:pt x="184" y="134"/>
                    <a:pt x="184" y="134"/>
                    <a:pt x="184" y="134"/>
                  </a:cubicBezTo>
                  <a:cubicBezTo>
                    <a:pt x="184" y="130"/>
                    <a:pt x="184" y="121"/>
                    <a:pt x="184" y="118"/>
                  </a:cubicBezTo>
                  <a:cubicBezTo>
                    <a:pt x="182" y="113"/>
                    <a:pt x="176" y="112"/>
                    <a:pt x="171" y="110"/>
                  </a:cubicBezTo>
                  <a:close/>
                  <a:moveTo>
                    <a:pt x="210" y="113"/>
                  </a:moveTo>
                  <a:cubicBezTo>
                    <a:pt x="208" y="110"/>
                    <a:pt x="204" y="109"/>
                    <a:pt x="201" y="108"/>
                  </a:cubicBezTo>
                  <a:cubicBezTo>
                    <a:pt x="197" y="106"/>
                    <a:pt x="193" y="105"/>
                    <a:pt x="190" y="103"/>
                  </a:cubicBezTo>
                  <a:cubicBezTo>
                    <a:pt x="188" y="103"/>
                    <a:pt x="187" y="103"/>
                    <a:pt x="186" y="102"/>
                  </a:cubicBezTo>
                  <a:cubicBezTo>
                    <a:pt x="185" y="101"/>
                    <a:pt x="184" y="99"/>
                    <a:pt x="183" y="97"/>
                  </a:cubicBezTo>
                  <a:cubicBezTo>
                    <a:pt x="183" y="97"/>
                    <a:pt x="182" y="97"/>
                    <a:pt x="181" y="97"/>
                  </a:cubicBezTo>
                  <a:cubicBezTo>
                    <a:pt x="181" y="95"/>
                    <a:pt x="183" y="95"/>
                    <a:pt x="183" y="93"/>
                  </a:cubicBezTo>
                  <a:cubicBezTo>
                    <a:pt x="184" y="91"/>
                    <a:pt x="183" y="89"/>
                    <a:pt x="184" y="88"/>
                  </a:cubicBezTo>
                  <a:cubicBezTo>
                    <a:pt x="185" y="87"/>
                    <a:pt x="186" y="87"/>
                    <a:pt x="186" y="86"/>
                  </a:cubicBezTo>
                  <a:cubicBezTo>
                    <a:pt x="187" y="86"/>
                    <a:pt x="187" y="84"/>
                    <a:pt x="187" y="83"/>
                  </a:cubicBezTo>
                  <a:cubicBezTo>
                    <a:pt x="188" y="82"/>
                    <a:pt x="188" y="79"/>
                    <a:pt x="187" y="78"/>
                  </a:cubicBezTo>
                  <a:cubicBezTo>
                    <a:pt x="187" y="77"/>
                    <a:pt x="186" y="77"/>
                    <a:pt x="186" y="76"/>
                  </a:cubicBezTo>
                  <a:cubicBezTo>
                    <a:pt x="186" y="74"/>
                    <a:pt x="187" y="70"/>
                    <a:pt x="187" y="69"/>
                  </a:cubicBezTo>
                  <a:cubicBezTo>
                    <a:pt x="187" y="66"/>
                    <a:pt x="187" y="64"/>
                    <a:pt x="186" y="61"/>
                  </a:cubicBezTo>
                  <a:cubicBezTo>
                    <a:pt x="186" y="61"/>
                    <a:pt x="185" y="59"/>
                    <a:pt x="184" y="58"/>
                  </a:cubicBezTo>
                  <a:cubicBezTo>
                    <a:pt x="182" y="58"/>
                    <a:pt x="182" y="58"/>
                    <a:pt x="182" y="58"/>
                  </a:cubicBezTo>
                  <a:cubicBezTo>
                    <a:pt x="180" y="57"/>
                    <a:pt x="180" y="57"/>
                    <a:pt x="180" y="57"/>
                  </a:cubicBezTo>
                  <a:cubicBezTo>
                    <a:pt x="175" y="53"/>
                    <a:pt x="168" y="55"/>
                    <a:pt x="165" y="57"/>
                  </a:cubicBezTo>
                  <a:cubicBezTo>
                    <a:pt x="160" y="58"/>
                    <a:pt x="157" y="65"/>
                    <a:pt x="159" y="75"/>
                  </a:cubicBezTo>
                  <a:cubicBezTo>
                    <a:pt x="160" y="77"/>
                    <a:pt x="158" y="78"/>
                    <a:pt x="158" y="79"/>
                  </a:cubicBezTo>
                  <a:cubicBezTo>
                    <a:pt x="158" y="81"/>
                    <a:pt x="159" y="86"/>
                    <a:pt x="160" y="87"/>
                  </a:cubicBezTo>
                  <a:cubicBezTo>
                    <a:pt x="161" y="87"/>
                    <a:pt x="162" y="87"/>
                    <a:pt x="162" y="87"/>
                  </a:cubicBezTo>
                  <a:cubicBezTo>
                    <a:pt x="162" y="89"/>
                    <a:pt x="162" y="91"/>
                    <a:pt x="163" y="93"/>
                  </a:cubicBezTo>
                  <a:cubicBezTo>
                    <a:pt x="163" y="95"/>
                    <a:pt x="164" y="95"/>
                    <a:pt x="165" y="97"/>
                  </a:cubicBezTo>
                  <a:cubicBezTo>
                    <a:pt x="163" y="97"/>
                    <a:pt x="163" y="97"/>
                    <a:pt x="163" y="97"/>
                  </a:cubicBezTo>
                  <a:cubicBezTo>
                    <a:pt x="163" y="98"/>
                    <a:pt x="162" y="101"/>
                    <a:pt x="161" y="102"/>
                  </a:cubicBezTo>
                  <a:cubicBezTo>
                    <a:pt x="162" y="103"/>
                    <a:pt x="164" y="103"/>
                    <a:pt x="166" y="104"/>
                  </a:cubicBezTo>
                  <a:cubicBezTo>
                    <a:pt x="168" y="105"/>
                    <a:pt x="171" y="106"/>
                    <a:pt x="173" y="107"/>
                  </a:cubicBezTo>
                  <a:cubicBezTo>
                    <a:pt x="174" y="107"/>
                    <a:pt x="175" y="108"/>
                    <a:pt x="176" y="108"/>
                  </a:cubicBezTo>
                  <a:cubicBezTo>
                    <a:pt x="180" y="110"/>
                    <a:pt x="185" y="111"/>
                    <a:pt x="187" y="117"/>
                  </a:cubicBezTo>
                  <a:cubicBezTo>
                    <a:pt x="187" y="117"/>
                    <a:pt x="187" y="117"/>
                    <a:pt x="187" y="117"/>
                  </a:cubicBezTo>
                  <a:cubicBezTo>
                    <a:pt x="187" y="118"/>
                    <a:pt x="187" y="118"/>
                    <a:pt x="187" y="118"/>
                  </a:cubicBezTo>
                  <a:cubicBezTo>
                    <a:pt x="187" y="119"/>
                    <a:pt x="187" y="121"/>
                    <a:pt x="187" y="124"/>
                  </a:cubicBezTo>
                  <a:cubicBezTo>
                    <a:pt x="187" y="124"/>
                    <a:pt x="187" y="124"/>
                    <a:pt x="187" y="125"/>
                  </a:cubicBezTo>
                  <a:cubicBezTo>
                    <a:pt x="210" y="125"/>
                    <a:pt x="210" y="125"/>
                    <a:pt x="210" y="125"/>
                  </a:cubicBezTo>
                  <a:cubicBezTo>
                    <a:pt x="210" y="121"/>
                    <a:pt x="210" y="116"/>
                    <a:pt x="210" y="113"/>
                  </a:cubicBezTo>
                  <a:close/>
                </a:path>
              </a:pathLst>
            </a:custGeom>
            <a:solidFill>
              <a:srgbClr val="2FA598"/>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45" name="组合 44"/>
          <p:cNvGrpSpPr/>
          <p:nvPr/>
        </p:nvGrpSpPr>
        <p:grpSpPr>
          <a:xfrm>
            <a:off x="1042310" y="3143542"/>
            <a:ext cx="900789" cy="1003088"/>
            <a:chOff x="1042310" y="3321057"/>
            <a:chExt cx="900789" cy="1003088"/>
          </a:xfrm>
        </p:grpSpPr>
        <p:sp>
          <p:nvSpPr>
            <p:cNvPr id="33" name="任意多边形 32"/>
            <p:cNvSpPr/>
            <p:nvPr/>
          </p:nvSpPr>
          <p:spPr>
            <a:xfrm rot="5400000">
              <a:off x="991161" y="3372206"/>
              <a:ext cx="1003088" cy="900789"/>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Freeform 804"/>
            <p:cNvSpPr>
              <a:spLocks/>
            </p:cNvSpPr>
            <p:nvPr/>
          </p:nvSpPr>
          <p:spPr bwMode="auto">
            <a:xfrm>
              <a:off x="1240636" y="3584751"/>
              <a:ext cx="504138" cy="475698"/>
            </a:xfrm>
            <a:custGeom>
              <a:avLst/>
              <a:gdLst>
                <a:gd name="T0" fmla="*/ 164 w 165"/>
                <a:gd name="T1" fmla="*/ 131 h 156"/>
                <a:gd name="T2" fmla="*/ 145 w 165"/>
                <a:gd name="T3" fmla="*/ 119 h 156"/>
                <a:gd name="T4" fmla="*/ 119 w 165"/>
                <a:gd name="T5" fmla="*/ 108 h 156"/>
                <a:gd name="T6" fmla="*/ 112 w 165"/>
                <a:gd name="T7" fmla="*/ 106 h 156"/>
                <a:gd name="T8" fmla="*/ 105 w 165"/>
                <a:gd name="T9" fmla="*/ 94 h 156"/>
                <a:gd name="T10" fmla="*/ 101 w 165"/>
                <a:gd name="T11" fmla="*/ 94 h 156"/>
                <a:gd name="T12" fmla="*/ 105 w 165"/>
                <a:gd name="T13" fmla="*/ 85 h 156"/>
                <a:gd name="T14" fmla="*/ 107 w 165"/>
                <a:gd name="T15" fmla="*/ 74 h 156"/>
                <a:gd name="T16" fmla="*/ 112 w 165"/>
                <a:gd name="T17" fmla="*/ 70 h 156"/>
                <a:gd name="T18" fmla="*/ 114 w 165"/>
                <a:gd name="T19" fmla="*/ 63 h 156"/>
                <a:gd name="T20" fmla="*/ 114 w 165"/>
                <a:gd name="T21" fmla="*/ 51 h 156"/>
                <a:gd name="T22" fmla="*/ 112 w 165"/>
                <a:gd name="T23" fmla="*/ 46 h 156"/>
                <a:gd name="T24" fmla="*/ 113 w 165"/>
                <a:gd name="T25" fmla="*/ 30 h 156"/>
                <a:gd name="T26" fmla="*/ 111 w 165"/>
                <a:gd name="T27" fmla="*/ 19 h 156"/>
                <a:gd name="T28" fmla="*/ 107 w 165"/>
                <a:gd name="T29" fmla="*/ 12 h 156"/>
                <a:gd name="T30" fmla="*/ 102 w 165"/>
                <a:gd name="T31" fmla="*/ 11 h 156"/>
                <a:gd name="T32" fmla="*/ 99 w 165"/>
                <a:gd name="T33" fmla="*/ 8 h 156"/>
                <a:gd name="T34" fmla="*/ 64 w 165"/>
                <a:gd name="T35" fmla="*/ 9 h 156"/>
                <a:gd name="T36" fmla="*/ 51 w 165"/>
                <a:gd name="T37" fmla="*/ 46 h 156"/>
                <a:gd name="T38" fmla="*/ 49 w 165"/>
                <a:gd name="T39" fmla="*/ 53 h 156"/>
                <a:gd name="T40" fmla="*/ 54 w 165"/>
                <a:gd name="T41" fmla="*/ 72 h 156"/>
                <a:gd name="T42" fmla="*/ 58 w 165"/>
                <a:gd name="T43" fmla="*/ 73 h 156"/>
                <a:gd name="T44" fmla="*/ 59 w 165"/>
                <a:gd name="T45" fmla="*/ 86 h 156"/>
                <a:gd name="T46" fmla="*/ 63 w 165"/>
                <a:gd name="T47" fmla="*/ 94 h 156"/>
                <a:gd name="T48" fmla="*/ 60 w 165"/>
                <a:gd name="T49" fmla="*/ 94 h 156"/>
                <a:gd name="T50" fmla="*/ 53 w 165"/>
                <a:gd name="T51" fmla="*/ 106 h 156"/>
                <a:gd name="T52" fmla="*/ 46 w 165"/>
                <a:gd name="T53" fmla="*/ 108 h 156"/>
                <a:gd name="T54" fmla="*/ 20 w 165"/>
                <a:gd name="T55" fmla="*/ 119 h 156"/>
                <a:gd name="T56" fmla="*/ 1 w 165"/>
                <a:gd name="T57" fmla="*/ 131 h 156"/>
                <a:gd name="T58" fmla="*/ 0 w 165"/>
                <a:gd name="T59" fmla="*/ 156 h 156"/>
                <a:gd name="T60" fmla="*/ 72 w 165"/>
                <a:gd name="T61" fmla="*/ 156 h 156"/>
                <a:gd name="T62" fmla="*/ 78 w 165"/>
                <a:gd name="T63" fmla="*/ 120 h 156"/>
                <a:gd name="T64" fmla="*/ 73 w 165"/>
                <a:gd name="T65" fmla="*/ 111 h 156"/>
                <a:gd name="T66" fmla="*/ 83 w 165"/>
                <a:gd name="T67" fmla="*/ 106 h 156"/>
                <a:gd name="T68" fmla="*/ 92 w 165"/>
                <a:gd name="T69" fmla="*/ 111 h 156"/>
                <a:gd name="T70" fmla="*/ 87 w 165"/>
                <a:gd name="T71" fmla="*/ 120 h 156"/>
                <a:gd name="T72" fmla="*/ 96 w 165"/>
                <a:gd name="T73" fmla="*/ 156 h 156"/>
                <a:gd name="T74" fmla="*/ 164 w 165"/>
                <a:gd name="T75" fmla="*/ 156 h 156"/>
                <a:gd name="T76" fmla="*/ 164 w 165"/>
                <a:gd name="T77" fmla="*/ 131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65" h="156">
                  <a:moveTo>
                    <a:pt x="164" y="131"/>
                  </a:moveTo>
                  <a:cubicBezTo>
                    <a:pt x="161" y="123"/>
                    <a:pt x="152" y="122"/>
                    <a:pt x="145" y="119"/>
                  </a:cubicBezTo>
                  <a:cubicBezTo>
                    <a:pt x="137" y="115"/>
                    <a:pt x="127" y="111"/>
                    <a:pt x="119" y="108"/>
                  </a:cubicBezTo>
                  <a:cubicBezTo>
                    <a:pt x="117" y="107"/>
                    <a:pt x="114" y="107"/>
                    <a:pt x="112" y="106"/>
                  </a:cubicBezTo>
                  <a:cubicBezTo>
                    <a:pt x="109" y="104"/>
                    <a:pt x="107" y="98"/>
                    <a:pt x="105" y="94"/>
                  </a:cubicBezTo>
                  <a:cubicBezTo>
                    <a:pt x="104" y="94"/>
                    <a:pt x="102" y="94"/>
                    <a:pt x="101" y="94"/>
                  </a:cubicBezTo>
                  <a:cubicBezTo>
                    <a:pt x="101" y="89"/>
                    <a:pt x="104" y="89"/>
                    <a:pt x="105" y="85"/>
                  </a:cubicBezTo>
                  <a:cubicBezTo>
                    <a:pt x="106" y="81"/>
                    <a:pt x="105" y="77"/>
                    <a:pt x="107" y="74"/>
                  </a:cubicBezTo>
                  <a:cubicBezTo>
                    <a:pt x="108" y="72"/>
                    <a:pt x="111" y="72"/>
                    <a:pt x="112" y="70"/>
                  </a:cubicBezTo>
                  <a:cubicBezTo>
                    <a:pt x="113" y="68"/>
                    <a:pt x="114" y="65"/>
                    <a:pt x="114" y="63"/>
                  </a:cubicBezTo>
                  <a:cubicBezTo>
                    <a:pt x="115" y="60"/>
                    <a:pt x="116" y="55"/>
                    <a:pt x="114" y="51"/>
                  </a:cubicBezTo>
                  <a:cubicBezTo>
                    <a:pt x="113" y="49"/>
                    <a:pt x="112" y="49"/>
                    <a:pt x="112" y="46"/>
                  </a:cubicBezTo>
                  <a:cubicBezTo>
                    <a:pt x="111" y="43"/>
                    <a:pt x="113" y="33"/>
                    <a:pt x="113" y="30"/>
                  </a:cubicBezTo>
                  <a:cubicBezTo>
                    <a:pt x="113" y="25"/>
                    <a:pt x="113" y="24"/>
                    <a:pt x="111" y="19"/>
                  </a:cubicBezTo>
                  <a:cubicBezTo>
                    <a:pt x="111" y="19"/>
                    <a:pt x="110" y="14"/>
                    <a:pt x="107" y="12"/>
                  </a:cubicBezTo>
                  <a:cubicBezTo>
                    <a:pt x="102" y="11"/>
                    <a:pt x="102" y="11"/>
                    <a:pt x="102" y="11"/>
                  </a:cubicBezTo>
                  <a:cubicBezTo>
                    <a:pt x="99" y="8"/>
                    <a:pt x="99" y="8"/>
                    <a:pt x="99" y="8"/>
                  </a:cubicBezTo>
                  <a:cubicBezTo>
                    <a:pt x="86" y="0"/>
                    <a:pt x="71" y="6"/>
                    <a:pt x="64" y="9"/>
                  </a:cubicBezTo>
                  <a:cubicBezTo>
                    <a:pt x="53" y="12"/>
                    <a:pt x="46" y="23"/>
                    <a:pt x="51" y="46"/>
                  </a:cubicBezTo>
                  <a:cubicBezTo>
                    <a:pt x="52" y="49"/>
                    <a:pt x="49" y="51"/>
                    <a:pt x="49" y="53"/>
                  </a:cubicBezTo>
                  <a:cubicBezTo>
                    <a:pt x="50" y="58"/>
                    <a:pt x="50" y="69"/>
                    <a:pt x="54" y="72"/>
                  </a:cubicBezTo>
                  <a:cubicBezTo>
                    <a:pt x="54" y="72"/>
                    <a:pt x="58" y="73"/>
                    <a:pt x="58" y="73"/>
                  </a:cubicBezTo>
                  <a:cubicBezTo>
                    <a:pt x="58" y="77"/>
                    <a:pt x="58" y="82"/>
                    <a:pt x="59" y="86"/>
                  </a:cubicBezTo>
                  <a:cubicBezTo>
                    <a:pt x="60" y="89"/>
                    <a:pt x="63" y="89"/>
                    <a:pt x="63" y="94"/>
                  </a:cubicBezTo>
                  <a:cubicBezTo>
                    <a:pt x="60" y="94"/>
                    <a:pt x="60" y="94"/>
                    <a:pt x="60" y="94"/>
                  </a:cubicBezTo>
                  <a:cubicBezTo>
                    <a:pt x="58" y="98"/>
                    <a:pt x="56" y="104"/>
                    <a:pt x="53" y="106"/>
                  </a:cubicBezTo>
                  <a:cubicBezTo>
                    <a:pt x="51" y="107"/>
                    <a:pt x="48" y="107"/>
                    <a:pt x="46" y="108"/>
                  </a:cubicBezTo>
                  <a:cubicBezTo>
                    <a:pt x="38" y="111"/>
                    <a:pt x="28" y="115"/>
                    <a:pt x="20" y="119"/>
                  </a:cubicBezTo>
                  <a:cubicBezTo>
                    <a:pt x="13" y="122"/>
                    <a:pt x="4" y="123"/>
                    <a:pt x="1" y="131"/>
                  </a:cubicBezTo>
                  <a:cubicBezTo>
                    <a:pt x="1" y="136"/>
                    <a:pt x="0" y="149"/>
                    <a:pt x="0" y="156"/>
                  </a:cubicBezTo>
                  <a:cubicBezTo>
                    <a:pt x="72" y="156"/>
                    <a:pt x="72" y="156"/>
                    <a:pt x="72" y="156"/>
                  </a:cubicBezTo>
                  <a:cubicBezTo>
                    <a:pt x="78" y="120"/>
                    <a:pt x="78" y="120"/>
                    <a:pt x="78" y="120"/>
                  </a:cubicBezTo>
                  <a:cubicBezTo>
                    <a:pt x="73" y="111"/>
                    <a:pt x="73" y="111"/>
                    <a:pt x="73" y="111"/>
                  </a:cubicBezTo>
                  <a:cubicBezTo>
                    <a:pt x="83" y="106"/>
                    <a:pt x="83" y="106"/>
                    <a:pt x="83" y="106"/>
                  </a:cubicBezTo>
                  <a:cubicBezTo>
                    <a:pt x="92" y="111"/>
                    <a:pt x="92" y="111"/>
                    <a:pt x="92" y="111"/>
                  </a:cubicBezTo>
                  <a:cubicBezTo>
                    <a:pt x="87" y="120"/>
                    <a:pt x="87" y="120"/>
                    <a:pt x="87" y="120"/>
                  </a:cubicBezTo>
                  <a:cubicBezTo>
                    <a:pt x="96" y="156"/>
                    <a:pt x="96" y="156"/>
                    <a:pt x="96" y="156"/>
                  </a:cubicBezTo>
                  <a:cubicBezTo>
                    <a:pt x="164" y="156"/>
                    <a:pt x="164" y="156"/>
                    <a:pt x="164" y="156"/>
                  </a:cubicBezTo>
                  <a:cubicBezTo>
                    <a:pt x="165" y="149"/>
                    <a:pt x="164" y="136"/>
                    <a:pt x="164" y="131"/>
                  </a:cubicBezTo>
                  <a:close/>
                </a:path>
              </a:pathLst>
            </a:custGeom>
            <a:solidFill>
              <a:srgbClr val="2FA598"/>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46" name="组合 45"/>
          <p:cNvGrpSpPr/>
          <p:nvPr/>
        </p:nvGrpSpPr>
        <p:grpSpPr>
          <a:xfrm>
            <a:off x="1042310" y="4683134"/>
            <a:ext cx="900789" cy="1003088"/>
            <a:chOff x="1042310" y="4873634"/>
            <a:chExt cx="900789" cy="1003088"/>
          </a:xfrm>
        </p:grpSpPr>
        <p:sp>
          <p:nvSpPr>
            <p:cNvPr id="34" name="任意多边形 33"/>
            <p:cNvSpPr/>
            <p:nvPr/>
          </p:nvSpPr>
          <p:spPr>
            <a:xfrm rot="5400000">
              <a:off x="991161" y="4924783"/>
              <a:ext cx="1003088" cy="900789"/>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7" name="组合 36"/>
            <p:cNvGrpSpPr/>
            <p:nvPr/>
          </p:nvGrpSpPr>
          <p:grpSpPr>
            <a:xfrm>
              <a:off x="1204210" y="5140129"/>
              <a:ext cx="576990" cy="470096"/>
              <a:chOff x="8323263" y="-182563"/>
              <a:chExt cx="754063" cy="614364"/>
            </a:xfrm>
            <a:solidFill>
              <a:srgbClr val="2FA598"/>
            </a:solidFill>
          </p:grpSpPr>
          <p:sp>
            <p:nvSpPr>
              <p:cNvPr id="38" name="Freeform 786"/>
              <p:cNvSpPr>
                <a:spLocks noEditPoints="1"/>
              </p:cNvSpPr>
              <p:nvPr/>
            </p:nvSpPr>
            <p:spPr bwMode="auto">
              <a:xfrm>
                <a:off x="8650288" y="255588"/>
                <a:ext cx="427038" cy="168275"/>
              </a:xfrm>
              <a:custGeom>
                <a:avLst/>
                <a:gdLst>
                  <a:gd name="T0" fmla="*/ 105 w 114"/>
                  <a:gd name="T1" fmla="*/ 4 h 45"/>
                  <a:gd name="T2" fmla="*/ 85 w 114"/>
                  <a:gd name="T3" fmla="*/ 4 h 45"/>
                  <a:gd name="T4" fmla="*/ 69 w 114"/>
                  <a:gd name="T5" fmla="*/ 11 h 45"/>
                  <a:gd name="T6" fmla="*/ 64 w 114"/>
                  <a:gd name="T7" fmla="*/ 12 h 45"/>
                  <a:gd name="T8" fmla="*/ 69 w 114"/>
                  <a:gd name="T9" fmla="*/ 20 h 45"/>
                  <a:gd name="T10" fmla="*/ 65 w 114"/>
                  <a:gd name="T11" fmla="*/ 27 h 45"/>
                  <a:gd name="T12" fmla="*/ 58 w 114"/>
                  <a:gd name="T13" fmla="*/ 8 h 45"/>
                  <a:gd name="T14" fmla="*/ 63 w 114"/>
                  <a:gd name="T15" fmla="*/ 15 h 45"/>
                  <a:gd name="T16" fmla="*/ 58 w 114"/>
                  <a:gd name="T17" fmla="*/ 16 h 45"/>
                  <a:gd name="T18" fmla="*/ 63 w 114"/>
                  <a:gd name="T19" fmla="*/ 24 h 45"/>
                  <a:gd name="T20" fmla="*/ 58 w 114"/>
                  <a:gd name="T21" fmla="*/ 30 h 45"/>
                  <a:gd name="T22" fmla="*/ 52 w 114"/>
                  <a:gd name="T23" fmla="*/ 12 h 45"/>
                  <a:gd name="T24" fmla="*/ 56 w 114"/>
                  <a:gd name="T25" fmla="*/ 19 h 45"/>
                  <a:gd name="T26" fmla="*/ 52 w 114"/>
                  <a:gd name="T27" fmla="*/ 20 h 45"/>
                  <a:gd name="T28" fmla="*/ 56 w 114"/>
                  <a:gd name="T29" fmla="*/ 28 h 45"/>
                  <a:gd name="T30" fmla="*/ 46 w 114"/>
                  <a:gd name="T31" fmla="*/ 11 h 45"/>
                  <a:gd name="T32" fmla="*/ 45 w 114"/>
                  <a:gd name="T33" fmla="*/ 16 h 45"/>
                  <a:gd name="T34" fmla="*/ 50 w 114"/>
                  <a:gd name="T35" fmla="*/ 23 h 45"/>
                  <a:gd name="T36" fmla="*/ 45 w 114"/>
                  <a:gd name="T37" fmla="*/ 24 h 45"/>
                  <a:gd name="T38" fmla="*/ 17 w 114"/>
                  <a:gd name="T39" fmla="*/ 30 h 45"/>
                  <a:gd name="T40" fmla="*/ 23 w 114"/>
                  <a:gd name="T41" fmla="*/ 24 h 45"/>
                  <a:gd name="T42" fmla="*/ 24 w 114"/>
                  <a:gd name="T43" fmla="*/ 19 h 45"/>
                  <a:gd name="T44" fmla="*/ 21 w 114"/>
                  <a:gd name="T45" fmla="*/ 12 h 45"/>
                  <a:gd name="T46" fmla="*/ 25 w 114"/>
                  <a:gd name="T47" fmla="*/ 11 h 45"/>
                  <a:gd name="T48" fmla="*/ 25 w 114"/>
                  <a:gd name="T49" fmla="*/ 26 h 45"/>
                  <a:gd name="T50" fmla="*/ 30 w 114"/>
                  <a:gd name="T51" fmla="*/ 20 h 45"/>
                  <a:gd name="T52" fmla="*/ 31 w 114"/>
                  <a:gd name="T53" fmla="*/ 15 h 45"/>
                  <a:gd name="T54" fmla="*/ 28 w 114"/>
                  <a:gd name="T55" fmla="*/ 8 h 45"/>
                  <a:gd name="T56" fmla="*/ 36 w 114"/>
                  <a:gd name="T57" fmla="*/ 30 h 45"/>
                  <a:gd name="T58" fmla="*/ 32 w 114"/>
                  <a:gd name="T59" fmla="*/ 22 h 45"/>
                  <a:gd name="T60" fmla="*/ 37 w 114"/>
                  <a:gd name="T61" fmla="*/ 16 h 45"/>
                  <a:gd name="T62" fmla="*/ 38 w 114"/>
                  <a:gd name="T63" fmla="*/ 11 h 45"/>
                  <a:gd name="T64" fmla="*/ 38 w 114"/>
                  <a:gd name="T65" fmla="*/ 28 h 45"/>
                  <a:gd name="T66" fmla="*/ 43 w 114"/>
                  <a:gd name="T67" fmla="*/ 26 h 45"/>
                  <a:gd name="T68" fmla="*/ 39 w 114"/>
                  <a:gd name="T69" fmla="*/ 19 h 45"/>
                  <a:gd name="T70" fmla="*/ 44 w 114"/>
                  <a:gd name="T71" fmla="*/ 12 h 45"/>
                  <a:gd name="T72" fmla="*/ 71 w 114"/>
                  <a:gd name="T73" fmla="*/ 43 h 45"/>
                  <a:gd name="T74" fmla="*/ 71 w 114"/>
                  <a:gd name="T75" fmla="*/ 33 h 45"/>
                  <a:gd name="T76" fmla="*/ 76 w 114"/>
                  <a:gd name="T77" fmla="*/ 27 h 45"/>
                  <a:gd name="T78" fmla="*/ 71 w 114"/>
                  <a:gd name="T79" fmla="*/ 20 h 45"/>
                  <a:gd name="T80" fmla="*/ 76 w 114"/>
                  <a:gd name="T81" fmla="*/ 19 h 45"/>
                  <a:gd name="T82" fmla="*/ 71 w 114"/>
                  <a:gd name="T83" fmla="*/ 11 h 45"/>
                  <a:gd name="T84" fmla="*/ 71 w 114"/>
                  <a:gd name="T85" fmla="*/ 3 h 45"/>
                  <a:gd name="T86" fmla="*/ 79 w 114"/>
                  <a:gd name="T87" fmla="*/ 31 h 45"/>
                  <a:gd name="T88" fmla="*/ 83 w 114"/>
                  <a:gd name="T89" fmla="*/ 24 h 45"/>
                  <a:gd name="T90" fmla="*/ 82 w 114"/>
                  <a:gd name="T91" fmla="*/ 19 h 45"/>
                  <a:gd name="T92" fmla="*/ 77 w 114"/>
                  <a:gd name="T93" fmla="*/ 12 h 45"/>
                  <a:gd name="T94" fmla="*/ 81 w 114"/>
                  <a:gd name="T95" fmla="*/ 11 h 45"/>
                  <a:gd name="T96" fmla="*/ 85 w 114"/>
                  <a:gd name="T97" fmla="*/ 27 h 45"/>
                  <a:gd name="T98" fmla="*/ 89 w 114"/>
                  <a:gd name="T99" fmla="*/ 20 h 45"/>
                  <a:gd name="T100" fmla="*/ 88 w 114"/>
                  <a:gd name="T101" fmla="*/ 15 h 45"/>
                  <a:gd name="T102" fmla="*/ 83 w 114"/>
                  <a:gd name="T103" fmla="*/ 8 h 45"/>
                  <a:gd name="T104" fmla="*/ 97 w 114"/>
                  <a:gd name="T105" fmla="*/ 31 h 45"/>
                  <a:gd name="T106" fmla="*/ 91 w 114"/>
                  <a:gd name="T107" fmla="*/ 23 h 45"/>
                  <a:gd name="T108" fmla="*/ 95 w 114"/>
                  <a:gd name="T109" fmla="*/ 16 h 45"/>
                  <a:gd name="T110" fmla="*/ 94 w 114"/>
                  <a:gd name="T111" fmla="*/ 11 h 45"/>
                  <a:gd name="T112" fmla="*/ 89 w 114"/>
                  <a:gd name="T113" fmla="*/ 5 h 45"/>
                  <a:gd name="T114" fmla="*/ 101 w 114"/>
                  <a:gd name="T115" fmla="*/ 4 h 45"/>
                  <a:gd name="T116" fmla="*/ 101 w 114"/>
                  <a:gd name="T117" fmla="*/ 3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14" h="45">
                    <a:moveTo>
                      <a:pt x="16" y="0"/>
                    </a:moveTo>
                    <a:cubicBezTo>
                      <a:pt x="13" y="0"/>
                      <a:pt x="11" y="2"/>
                      <a:pt x="10" y="4"/>
                    </a:cubicBezTo>
                    <a:cubicBezTo>
                      <a:pt x="1" y="41"/>
                      <a:pt x="1" y="41"/>
                      <a:pt x="1" y="41"/>
                    </a:cubicBezTo>
                    <a:cubicBezTo>
                      <a:pt x="0" y="43"/>
                      <a:pt x="3" y="45"/>
                      <a:pt x="6" y="45"/>
                    </a:cubicBezTo>
                    <a:cubicBezTo>
                      <a:pt x="108" y="45"/>
                      <a:pt x="108" y="45"/>
                      <a:pt x="108" y="45"/>
                    </a:cubicBezTo>
                    <a:cubicBezTo>
                      <a:pt x="112" y="45"/>
                      <a:pt x="114" y="43"/>
                      <a:pt x="113" y="41"/>
                    </a:cubicBezTo>
                    <a:cubicBezTo>
                      <a:pt x="105" y="4"/>
                      <a:pt x="105" y="4"/>
                      <a:pt x="105" y="4"/>
                    </a:cubicBezTo>
                    <a:cubicBezTo>
                      <a:pt x="104" y="2"/>
                      <a:pt x="101" y="0"/>
                      <a:pt x="99" y="0"/>
                    </a:cubicBezTo>
                    <a:lnTo>
                      <a:pt x="16" y="0"/>
                    </a:lnTo>
                    <a:close/>
                    <a:moveTo>
                      <a:pt x="79" y="3"/>
                    </a:moveTo>
                    <a:cubicBezTo>
                      <a:pt x="79" y="3"/>
                      <a:pt x="79" y="2"/>
                      <a:pt x="80" y="2"/>
                    </a:cubicBezTo>
                    <a:cubicBezTo>
                      <a:pt x="83" y="2"/>
                      <a:pt x="83" y="2"/>
                      <a:pt x="83" y="2"/>
                    </a:cubicBezTo>
                    <a:cubicBezTo>
                      <a:pt x="84" y="2"/>
                      <a:pt x="84" y="3"/>
                      <a:pt x="85" y="3"/>
                    </a:cubicBezTo>
                    <a:cubicBezTo>
                      <a:pt x="85" y="4"/>
                      <a:pt x="85" y="4"/>
                      <a:pt x="85" y="4"/>
                    </a:cubicBezTo>
                    <a:cubicBezTo>
                      <a:pt x="85" y="5"/>
                      <a:pt x="84" y="5"/>
                      <a:pt x="83" y="5"/>
                    </a:cubicBezTo>
                    <a:cubicBezTo>
                      <a:pt x="81" y="5"/>
                      <a:pt x="81" y="5"/>
                      <a:pt x="81" y="5"/>
                    </a:cubicBezTo>
                    <a:cubicBezTo>
                      <a:pt x="80" y="5"/>
                      <a:pt x="79" y="5"/>
                      <a:pt x="79" y="4"/>
                    </a:cubicBezTo>
                    <a:lnTo>
                      <a:pt x="79" y="3"/>
                    </a:lnTo>
                    <a:close/>
                    <a:moveTo>
                      <a:pt x="64" y="8"/>
                    </a:moveTo>
                    <a:cubicBezTo>
                      <a:pt x="69" y="8"/>
                      <a:pt x="69" y="8"/>
                      <a:pt x="69" y="8"/>
                    </a:cubicBezTo>
                    <a:cubicBezTo>
                      <a:pt x="69" y="11"/>
                      <a:pt x="69" y="11"/>
                      <a:pt x="69" y="11"/>
                    </a:cubicBezTo>
                    <a:cubicBezTo>
                      <a:pt x="64" y="11"/>
                      <a:pt x="64" y="11"/>
                      <a:pt x="64" y="11"/>
                    </a:cubicBezTo>
                    <a:lnTo>
                      <a:pt x="64" y="8"/>
                    </a:lnTo>
                    <a:close/>
                    <a:moveTo>
                      <a:pt x="64" y="12"/>
                    </a:moveTo>
                    <a:cubicBezTo>
                      <a:pt x="69" y="12"/>
                      <a:pt x="69" y="12"/>
                      <a:pt x="69" y="12"/>
                    </a:cubicBezTo>
                    <a:cubicBezTo>
                      <a:pt x="69" y="15"/>
                      <a:pt x="69" y="15"/>
                      <a:pt x="69" y="15"/>
                    </a:cubicBezTo>
                    <a:cubicBezTo>
                      <a:pt x="65" y="15"/>
                      <a:pt x="65" y="15"/>
                      <a:pt x="65" y="15"/>
                    </a:cubicBezTo>
                    <a:lnTo>
                      <a:pt x="64" y="12"/>
                    </a:lnTo>
                    <a:close/>
                    <a:moveTo>
                      <a:pt x="65" y="16"/>
                    </a:moveTo>
                    <a:cubicBezTo>
                      <a:pt x="69" y="16"/>
                      <a:pt x="69" y="16"/>
                      <a:pt x="69" y="16"/>
                    </a:cubicBezTo>
                    <a:cubicBezTo>
                      <a:pt x="69" y="19"/>
                      <a:pt x="69" y="19"/>
                      <a:pt x="69" y="19"/>
                    </a:cubicBezTo>
                    <a:cubicBezTo>
                      <a:pt x="65" y="19"/>
                      <a:pt x="65" y="19"/>
                      <a:pt x="65" y="19"/>
                    </a:cubicBezTo>
                    <a:lnTo>
                      <a:pt x="65" y="16"/>
                    </a:lnTo>
                    <a:close/>
                    <a:moveTo>
                      <a:pt x="65" y="20"/>
                    </a:moveTo>
                    <a:cubicBezTo>
                      <a:pt x="69" y="20"/>
                      <a:pt x="69" y="20"/>
                      <a:pt x="69" y="20"/>
                    </a:cubicBezTo>
                    <a:cubicBezTo>
                      <a:pt x="70" y="23"/>
                      <a:pt x="70" y="23"/>
                      <a:pt x="70" y="23"/>
                    </a:cubicBezTo>
                    <a:cubicBezTo>
                      <a:pt x="65" y="23"/>
                      <a:pt x="65" y="23"/>
                      <a:pt x="65" y="23"/>
                    </a:cubicBezTo>
                    <a:lnTo>
                      <a:pt x="65" y="20"/>
                    </a:lnTo>
                    <a:close/>
                    <a:moveTo>
                      <a:pt x="65" y="24"/>
                    </a:moveTo>
                    <a:cubicBezTo>
                      <a:pt x="70" y="24"/>
                      <a:pt x="70" y="24"/>
                      <a:pt x="70" y="24"/>
                    </a:cubicBezTo>
                    <a:cubicBezTo>
                      <a:pt x="70" y="27"/>
                      <a:pt x="70" y="27"/>
                      <a:pt x="70" y="27"/>
                    </a:cubicBezTo>
                    <a:cubicBezTo>
                      <a:pt x="65" y="27"/>
                      <a:pt x="65" y="27"/>
                      <a:pt x="65" y="27"/>
                    </a:cubicBezTo>
                    <a:lnTo>
                      <a:pt x="65" y="24"/>
                    </a:lnTo>
                    <a:close/>
                    <a:moveTo>
                      <a:pt x="65" y="28"/>
                    </a:moveTo>
                    <a:cubicBezTo>
                      <a:pt x="70" y="28"/>
                      <a:pt x="70" y="28"/>
                      <a:pt x="70" y="28"/>
                    </a:cubicBezTo>
                    <a:cubicBezTo>
                      <a:pt x="70" y="31"/>
                      <a:pt x="70" y="31"/>
                      <a:pt x="70" y="31"/>
                    </a:cubicBezTo>
                    <a:cubicBezTo>
                      <a:pt x="65" y="31"/>
                      <a:pt x="65" y="31"/>
                      <a:pt x="65" y="31"/>
                    </a:cubicBezTo>
                    <a:lnTo>
                      <a:pt x="65" y="28"/>
                    </a:lnTo>
                    <a:close/>
                    <a:moveTo>
                      <a:pt x="58" y="8"/>
                    </a:moveTo>
                    <a:cubicBezTo>
                      <a:pt x="63" y="8"/>
                      <a:pt x="63" y="8"/>
                      <a:pt x="63" y="8"/>
                    </a:cubicBezTo>
                    <a:cubicBezTo>
                      <a:pt x="63" y="11"/>
                      <a:pt x="63" y="11"/>
                      <a:pt x="63" y="11"/>
                    </a:cubicBezTo>
                    <a:cubicBezTo>
                      <a:pt x="58" y="11"/>
                      <a:pt x="58" y="11"/>
                      <a:pt x="58" y="11"/>
                    </a:cubicBezTo>
                    <a:lnTo>
                      <a:pt x="58" y="8"/>
                    </a:lnTo>
                    <a:close/>
                    <a:moveTo>
                      <a:pt x="58" y="12"/>
                    </a:moveTo>
                    <a:cubicBezTo>
                      <a:pt x="63" y="12"/>
                      <a:pt x="63" y="12"/>
                      <a:pt x="63" y="12"/>
                    </a:cubicBezTo>
                    <a:cubicBezTo>
                      <a:pt x="63" y="15"/>
                      <a:pt x="63" y="15"/>
                      <a:pt x="63" y="15"/>
                    </a:cubicBezTo>
                    <a:cubicBezTo>
                      <a:pt x="58" y="15"/>
                      <a:pt x="58" y="15"/>
                      <a:pt x="58" y="15"/>
                    </a:cubicBezTo>
                    <a:lnTo>
                      <a:pt x="58" y="12"/>
                    </a:lnTo>
                    <a:close/>
                    <a:moveTo>
                      <a:pt x="58" y="16"/>
                    </a:moveTo>
                    <a:cubicBezTo>
                      <a:pt x="63" y="16"/>
                      <a:pt x="63" y="16"/>
                      <a:pt x="63" y="16"/>
                    </a:cubicBezTo>
                    <a:cubicBezTo>
                      <a:pt x="63" y="19"/>
                      <a:pt x="63" y="19"/>
                      <a:pt x="63" y="19"/>
                    </a:cubicBezTo>
                    <a:cubicBezTo>
                      <a:pt x="58" y="19"/>
                      <a:pt x="58" y="19"/>
                      <a:pt x="58" y="19"/>
                    </a:cubicBezTo>
                    <a:lnTo>
                      <a:pt x="58" y="16"/>
                    </a:lnTo>
                    <a:close/>
                    <a:moveTo>
                      <a:pt x="58" y="20"/>
                    </a:moveTo>
                    <a:cubicBezTo>
                      <a:pt x="63" y="20"/>
                      <a:pt x="63" y="20"/>
                      <a:pt x="63" y="20"/>
                    </a:cubicBezTo>
                    <a:cubicBezTo>
                      <a:pt x="63" y="23"/>
                      <a:pt x="63" y="23"/>
                      <a:pt x="63" y="23"/>
                    </a:cubicBezTo>
                    <a:cubicBezTo>
                      <a:pt x="58" y="23"/>
                      <a:pt x="58" y="23"/>
                      <a:pt x="58" y="23"/>
                    </a:cubicBezTo>
                    <a:lnTo>
                      <a:pt x="58" y="20"/>
                    </a:lnTo>
                    <a:close/>
                    <a:moveTo>
                      <a:pt x="58" y="24"/>
                    </a:moveTo>
                    <a:cubicBezTo>
                      <a:pt x="63" y="24"/>
                      <a:pt x="63" y="24"/>
                      <a:pt x="63" y="24"/>
                    </a:cubicBezTo>
                    <a:cubicBezTo>
                      <a:pt x="63" y="27"/>
                      <a:pt x="63" y="27"/>
                      <a:pt x="63" y="27"/>
                    </a:cubicBezTo>
                    <a:cubicBezTo>
                      <a:pt x="58" y="27"/>
                      <a:pt x="58" y="27"/>
                      <a:pt x="58" y="27"/>
                    </a:cubicBezTo>
                    <a:lnTo>
                      <a:pt x="58" y="24"/>
                    </a:lnTo>
                    <a:close/>
                    <a:moveTo>
                      <a:pt x="58" y="28"/>
                    </a:moveTo>
                    <a:cubicBezTo>
                      <a:pt x="63" y="28"/>
                      <a:pt x="63" y="28"/>
                      <a:pt x="63" y="28"/>
                    </a:cubicBezTo>
                    <a:cubicBezTo>
                      <a:pt x="63" y="31"/>
                      <a:pt x="63" y="31"/>
                      <a:pt x="63" y="31"/>
                    </a:cubicBezTo>
                    <a:cubicBezTo>
                      <a:pt x="58" y="30"/>
                      <a:pt x="58" y="30"/>
                      <a:pt x="58" y="30"/>
                    </a:cubicBezTo>
                    <a:lnTo>
                      <a:pt x="58" y="28"/>
                    </a:lnTo>
                    <a:close/>
                    <a:moveTo>
                      <a:pt x="52" y="8"/>
                    </a:moveTo>
                    <a:cubicBezTo>
                      <a:pt x="57" y="8"/>
                      <a:pt x="57" y="8"/>
                      <a:pt x="57" y="8"/>
                    </a:cubicBezTo>
                    <a:cubicBezTo>
                      <a:pt x="57" y="11"/>
                      <a:pt x="57" y="11"/>
                      <a:pt x="57" y="11"/>
                    </a:cubicBezTo>
                    <a:cubicBezTo>
                      <a:pt x="52" y="11"/>
                      <a:pt x="52" y="11"/>
                      <a:pt x="52" y="11"/>
                    </a:cubicBezTo>
                    <a:lnTo>
                      <a:pt x="52" y="8"/>
                    </a:lnTo>
                    <a:close/>
                    <a:moveTo>
                      <a:pt x="52" y="12"/>
                    </a:moveTo>
                    <a:cubicBezTo>
                      <a:pt x="56" y="12"/>
                      <a:pt x="56" y="12"/>
                      <a:pt x="56" y="12"/>
                    </a:cubicBezTo>
                    <a:cubicBezTo>
                      <a:pt x="56" y="15"/>
                      <a:pt x="56" y="15"/>
                      <a:pt x="56" y="15"/>
                    </a:cubicBezTo>
                    <a:cubicBezTo>
                      <a:pt x="52" y="15"/>
                      <a:pt x="52" y="15"/>
                      <a:pt x="52" y="15"/>
                    </a:cubicBezTo>
                    <a:lnTo>
                      <a:pt x="52" y="12"/>
                    </a:lnTo>
                    <a:close/>
                    <a:moveTo>
                      <a:pt x="52" y="16"/>
                    </a:moveTo>
                    <a:cubicBezTo>
                      <a:pt x="56" y="16"/>
                      <a:pt x="56" y="16"/>
                      <a:pt x="56" y="16"/>
                    </a:cubicBezTo>
                    <a:cubicBezTo>
                      <a:pt x="56" y="19"/>
                      <a:pt x="56" y="19"/>
                      <a:pt x="56" y="19"/>
                    </a:cubicBezTo>
                    <a:cubicBezTo>
                      <a:pt x="52" y="19"/>
                      <a:pt x="52" y="19"/>
                      <a:pt x="52" y="19"/>
                    </a:cubicBezTo>
                    <a:lnTo>
                      <a:pt x="52" y="16"/>
                    </a:lnTo>
                    <a:close/>
                    <a:moveTo>
                      <a:pt x="52" y="20"/>
                    </a:moveTo>
                    <a:cubicBezTo>
                      <a:pt x="56" y="20"/>
                      <a:pt x="56" y="20"/>
                      <a:pt x="56" y="20"/>
                    </a:cubicBezTo>
                    <a:cubicBezTo>
                      <a:pt x="56" y="23"/>
                      <a:pt x="56" y="23"/>
                      <a:pt x="56" y="23"/>
                    </a:cubicBezTo>
                    <a:cubicBezTo>
                      <a:pt x="52" y="23"/>
                      <a:pt x="52" y="23"/>
                      <a:pt x="52" y="23"/>
                    </a:cubicBezTo>
                    <a:lnTo>
                      <a:pt x="52" y="20"/>
                    </a:lnTo>
                    <a:close/>
                    <a:moveTo>
                      <a:pt x="52" y="24"/>
                    </a:moveTo>
                    <a:cubicBezTo>
                      <a:pt x="56" y="24"/>
                      <a:pt x="56" y="24"/>
                      <a:pt x="56" y="24"/>
                    </a:cubicBezTo>
                    <a:cubicBezTo>
                      <a:pt x="56" y="27"/>
                      <a:pt x="56" y="27"/>
                      <a:pt x="56" y="27"/>
                    </a:cubicBezTo>
                    <a:cubicBezTo>
                      <a:pt x="51" y="26"/>
                      <a:pt x="51" y="26"/>
                      <a:pt x="51" y="26"/>
                    </a:cubicBezTo>
                    <a:lnTo>
                      <a:pt x="52" y="24"/>
                    </a:lnTo>
                    <a:close/>
                    <a:moveTo>
                      <a:pt x="51" y="28"/>
                    </a:moveTo>
                    <a:cubicBezTo>
                      <a:pt x="56" y="28"/>
                      <a:pt x="56" y="28"/>
                      <a:pt x="56" y="28"/>
                    </a:cubicBezTo>
                    <a:cubicBezTo>
                      <a:pt x="56" y="30"/>
                      <a:pt x="56" y="30"/>
                      <a:pt x="56" y="30"/>
                    </a:cubicBezTo>
                    <a:cubicBezTo>
                      <a:pt x="51" y="30"/>
                      <a:pt x="51" y="30"/>
                      <a:pt x="51" y="30"/>
                    </a:cubicBezTo>
                    <a:lnTo>
                      <a:pt x="51" y="28"/>
                    </a:lnTo>
                    <a:close/>
                    <a:moveTo>
                      <a:pt x="46" y="8"/>
                    </a:moveTo>
                    <a:cubicBezTo>
                      <a:pt x="50" y="8"/>
                      <a:pt x="50" y="8"/>
                      <a:pt x="50" y="8"/>
                    </a:cubicBezTo>
                    <a:cubicBezTo>
                      <a:pt x="50" y="11"/>
                      <a:pt x="50" y="11"/>
                      <a:pt x="50" y="11"/>
                    </a:cubicBezTo>
                    <a:cubicBezTo>
                      <a:pt x="46" y="11"/>
                      <a:pt x="46" y="11"/>
                      <a:pt x="46" y="11"/>
                    </a:cubicBezTo>
                    <a:lnTo>
                      <a:pt x="46" y="8"/>
                    </a:lnTo>
                    <a:close/>
                    <a:moveTo>
                      <a:pt x="46" y="12"/>
                    </a:moveTo>
                    <a:cubicBezTo>
                      <a:pt x="50" y="12"/>
                      <a:pt x="50" y="12"/>
                      <a:pt x="50" y="12"/>
                    </a:cubicBezTo>
                    <a:cubicBezTo>
                      <a:pt x="50" y="15"/>
                      <a:pt x="50" y="15"/>
                      <a:pt x="50" y="15"/>
                    </a:cubicBezTo>
                    <a:cubicBezTo>
                      <a:pt x="46" y="15"/>
                      <a:pt x="46" y="15"/>
                      <a:pt x="46" y="15"/>
                    </a:cubicBezTo>
                    <a:lnTo>
                      <a:pt x="46" y="12"/>
                    </a:lnTo>
                    <a:close/>
                    <a:moveTo>
                      <a:pt x="45" y="16"/>
                    </a:moveTo>
                    <a:cubicBezTo>
                      <a:pt x="50" y="16"/>
                      <a:pt x="50" y="16"/>
                      <a:pt x="50" y="16"/>
                    </a:cubicBezTo>
                    <a:cubicBezTo>
                      <a:pt x="50" y="19"/>
                      <a:pt x="50" y="19"/>
                      <a:pt x="50" y="19"/>
                    </a:cubicBezTo>
                    <a:cubicBezTo>
                      <a:pt x="45" y="19"/>
                      <a:pt x="45" y="19"/>
                      <a:pt x="45" y="19"/>
                    </a:cubicBezTo>
                    <a:lnTo>
                      <a:pt x="45" y="16"/>
                    </a:lnTo>
                    <a:close/>
                    <a:moveTo>
                      <a:pt x="45" y="20"/>
                    </a:moveTo>
                    <a:cubicBezTo>
                      <a:pt x="50" y="20"/>
                      <a:pt x="50" y="20"/>
                      <a:pt x="50" y="20"/>
                    </a:cubicBezTo>
                    <a:cubicBezTo>
                      <a:pt x="50" y="23"/>
                      <a:pt x="50" y="23"/>
                      <a:pt x="50" y="23"/>
                    </a:cubicBezTo>
                    <a:cubicBezTo>
                      <a:pt x="45" y="23"/>
                      <a:pt x="45" y="23"/>
                      <a:pt x="45" y="23"/>
                    </a:cubicBezTo>
                    <a:lnTo>
                      <a:pt x="45" y="20"/>
                    </a:lnTo>
                    <a:close/>
                    <a:moveTo>
                      <a:pt x="45" y="24"/>
                    </a:moveTo>
                    <a:cubicBezTo>
                      <a:pt x="50" y="24"/>
                      <a:pt x="50" y="24"/>
                      <a:pt x="50" y="24"/>
                    </a:cubicBezTo>
                    <a:cubicBezTo>
                      <a:pt x="50" y="26"/>
                      <a:pt x="50" y="26"/>
                      <a:pt x="50" y="26"/>
                    </a:cubicBezTo>
                    <a:cubicBezTo>
                      <a:pt x="45" y="26"/>
                      <a:pt x="45" y="26"/>
                      <a:pt x="45" y="26"/>
                    </a:cubicBezTo>
                    <a:lnTo>
                      <a:pt x="45" y="24"/>
                    </a:lnTo>
                    <a:close/>
                    <a:moveTo>
                      <a:pt x="45" y="28"/>
                    </a:moveTo>
                    <a:cubicBezTo>
                      <a:pt x="50" y="28"/>
                      <a:pt x="50" y="28"/>
                      <a:pt x="50" y="28"/>
                    </a:cubicBezTo>
                    <a:cubicBezTo>
                      <a:pt x="49" y="30"/>
                      <a:pt x="49" y="30"/>
                      <a:pt x="49" y="30"/>
                    </a:cubicBezTo>
                    <a:cubicBezTo>
                      <a:pt x="44" y="30"/>
                      <a:pt x="44" y="30"/>
                      <a:pt x="44" y="30"/>
                    </a:cubicBezTo>
                    <a:lnTo>
                      <a:pt x="45" y="28"/>
                    </a:lnTo>
                    <a:close/>
                    <a:moveTo>
                      <a:pt x="22" y="30"/>
                    </a:moveTo>
                    <a:cubicBezTo>
                      <a:pt x="17" y="30"/>
                      <a:pt x="17" y="30"/>
                      <a:pt x="17" y="30"/>
                    </a:cubicBezTo>
                    <a:cubicBezTo>
                      <a:pt x="18" y="27"/>
                      <a:pt x="18" y="27"/>
                      <a:pt x="18" y="27"/>
                    </a:cubicBezTo>
                    <a:cubicBezTo>
                      <a:pt x="23" y="27"/>
                      <a:pt x="23" y="27"/>
                      <a:pt x="23" y="27"/>
                    </a:cubicBezTo>
                    <a:lnTo>
                      <a:pt x="22" y="30"/>
                    </a:lnTo>
                    <a:close/>
                    <a:moveTo>
                      <a:pt x="23" y="26"/>
                    </a:moveTo>
                    <a:cubicBezTo>
                      <a:pt x="18" y="26"/>
                      <a:pt x="18" y="26"/>
                      <a:pt x="18" y="26"/>
                    </a:cubicBezTo>
                    <a:cubicBezTo>
                      <a:pt x="18" y="24"/>
                      <a:pt x="18" y="24"/>
                      <a:pt x="18" y="24"/>
                    </a:cubicBezTo>
                    <a:cubicBezTo>
                      <a:pt x="23" y="24"/>
                      <a:pt x="23" y="24"/>
                      <a:pt x="23" y="24"/>
                    </a:cubicBezTo>
                    <a:lnTo>
                      <a:pt x="23" y="26"/>
                    </a:lnTo>
                    <a:close/>
                    <a:moveTo>
                      <a:pt x="23" y="22"/>
                    </a:moveTo>
                    <a:cubicBezTo>
                      <a:pt x="19" y="22"/>
                      <a:pt x="19" y="22"/>
                      <a:pt x="19" y="22"/>
                    </a:cubicBezTo>
                    <a:cubicBezTo>
                      <a:pt x="19" y="20"/>
                      <a:pt x="19" y="20"/>
                      <a:pt x="19" y="20"/>
                    </a:cubicBezTo>
                    <a:cubicBezTo>
                      <a:pt x="24" y="20"/>
                      <a:pt x="24" y="20"/>
                      <a:pt x="24" y="20"/>
                    </a:cubicBezTo>
                    <a:lnTo>
                      <a:pt x="23" y="22"/>
                    </a:lnTo>
                    <a:close/>
                    <a:moveTo>
                      <a:pt x="24" y="19"/>
                    </a:moveTo>
                    <a:cubicBezTo>
                      <a:pt x="19" y="18"/>
                      <a:pt x="19" y="18"/>
                      <a:pt x="19" y="18"/>
                    </a:cubicBezTo>
                    <a:cubicBezTo>
                      <a:pt x="20" y="16"/>
                      <a:pt x="20" y="16"/>
                      <a:pt x="20" y="16"/>
                    </a:cubicBezTo>
                    <a:cubicBezTo>
                      <a:pt x="25" y="16"/>
                      <a:pt x="25" y="16"/>
                      <a:pt x="25" y="16"/>
                    </a:cubicBezTo>
                    <a:lnTo>
                      <a:pt x="24" y="19"/>
                    </a:lnTo>
                    <a:close/>
                    <a:moveTo>
                      <a:pt x="25" y="15"/>
                    </a:moveTo>
                    <a:cubicBezTo>
                      <a:pt x="20" y="15"/>
                      <a:pt x="20" y="15"/>
                      <a:pt x="20" y="15"/>
                    </a:cubicBezTo>
                    <a:cubicBezTo>
                      <a:pt x="21" y="12"/>
                      <a:pt x="21" y="12"/>
                      <a:pt x="21" y="12"/>
                    </a:cubicBezTo>
                    <a:cubicBezTo>
                      <a:pt x="25" y="12"/>
                      <a:pt x="25" y="12"/>
                      <a:pt x="25" y="12"/>
                    </a:cubicBezTo>
                    <a:lnTo>
                      <a:pt x="25" y="15"/>
                    </a:lnTo>
                    <a:close/>
                    <a:moveTo>
                      <a:pt x="25" y="11"/>
                    </a:moveTo>
                    <a:cubicBezTo>
                      <a:pt x="21" y="11"/>
                      <a:pt x="21" y="11"/>
                      <a:pt x="21" y="11"/>
                    </a:cubicBezTo>
                    <a:cubicBezTo>
                      <a:pt x="21" y="8"/>
                      <a:pt x="21" y="8"/>
                      <a:pt x="21" y="8"/>
                    </a:cubicBezTo>
                    <a:cubicBezTo>
                      <a:pt x="26" y="8"/>
                      <a:pt x="26" y="8"/>
                      <a:pt x="26" y="8"/>
                    </a:cubicBezTo>
                    <a:lnTo>
                      <a:pt x="25" y="11"/>
                    </a:lnTo>
                    <a:close/>
                    <a:moveTo>
                      <a:pt x="29" y="30"/>
                    </a:moveTo>
                    <a:cubicBezTo>
                      <a:pt x="24" y="30"/>
                      <a:pt x="24" y="30"/>
                      <a:pt x="24" y="30"/>
                    </a:cubicBezTo>
                    <a:cubicBezTo>
                      <a:pt x="24" y="27"/>
                      <a:pt x="24" y="27"/>
                      <a:pt x="24" y="27"/>
                    </a:cubicBezTo>
                    <a:cubicBezTo>
                      <a:pt x="29" y="28"/>
                      <a:pt x="29" y="28"/>
                      <a:pt x="29" y="28"/>
                    </a:cubicBezTo>
                    <a:lnTo>
                      <a:pt x="29" y="30"/>
                    </a:lnTo>
                    <a:close/>
                    <a:moveTo>
                      <a:pt x="29" y="26"/>
                    </a:moveTo>
                    <a:cubicBezTo>
                      <a:pt x="25" y="26"/>
                      <a:pt x="25" y="26"/>
                      <a:pt x="25" y="26"/>
                    </a:cubicBezTo>
                    <a:cubicBezTo>
                      <a:pt x="25" y="24"/>
                      <a:pt x="25" y="24"/>
                      <a:pt x="25" y="24"/>
                    </a:cubicBezTo>
                    <a:cubicBezTo>
                      <a:pt x="30" y="24"/>
                      <a:pt x="30" y="24"/>
                      <a:pt x="30" y="24"/>
                    </a:cubicBezTo>
                    <a:lnTo>
                      <a:pt x="29" y="26"/>
                    </a:lnTo>
                    <a:close/>
                    <a:moveTo>
                      <a:pt x="30" y="22"/>
                    </a:moveTo>
                    <a:cubicBezTo>
                      <a:pt x="25" y="22"/>
                      <a:pt x="25" y="22"/>
                      <a:pt x="25" y="22"/>
                    </a:cubicBezTo>
                    <a:cubicBezTo>
                      <a:pt x="26" y="20"/>
                      <a:pt x="26" y="20"/>
                      <a:pt x="26" y="20"/>
                    </a:cubicBezTo>
                    <a:cubicBezTo>
                      <a:pt x="30" y="20"/>
                      <a:pt x="30" y="20"/>
                      <a:pt x="30" y="20"/>
                    </a:cubicBezTo>
                    <a:lnTo>
                      <a:pt x="30" y="22"/>
                    </a:lnTo>
                    <a:close/>
                    <a:moveTo>
                      <a:pt x="31" y="19"/>
                    </a:moveTo>
                    <a:cubicBezTo>
                      <a:pt x="26" y="19"/>
                      <a:pt x="26" y="19"/>
                      <a:pt x="26" y="19"/>
                    </a:cubicBezTo>
                    <a:cubicBezTo>
                      <a:pt x="26" y="16"/>
                      <a:pt x="26" y="16"/>
                      <a:pt x="26" y="16"/>
                    </a:cubicBezTo>
                    <a:cubicBezTo>
                      <a:pt x="31" y="16"/>
                      <a:pt x="31" y="16"/>
                      <a:pt x="31" y="16"/>
                    </a:cubicBezTo>
                    <a:lnTo>
                      <a:pt x="31" y="19"/>
                    </a:lnTo>
                    <a:close/>
                    <a:moveTo>
                      <a:pt x="31" y="15"/>
                    </a:moveTo>
                    <a:cubicBezTo>
                      <a:pt x="26" y="15"/>
                      <a:pt x="26" y="15"/>
                      <a:pt x="26" y="15"/>
                    </a:cubicBezTo>
                    <a:cubicBezTo>
                      <a:pt x="27" y="12"/>
                      <a:pt x="27" y="12"/>
                      <a:pt x="27" y="12"/>
                    </a:cubicBezTo>
                    <a:cubicBezTo>
                      <a:pt x="31" y="12"/>
                      <a:pt x="31" y="12"/>
                      <a:pt x="31" y="12"/>
                    </a:cubicBezTo>
                    <a:lnTo>
                      <a:pt x="31" y="15"/>
                    </a:lnTo>
                    <a:close/>
                    <a:moveTo>
                      <a:pt x="32" y="11"/>
                    </a:moveTo>
                    <a:cubicBezTo>
                      <a:pt x="27" y="11"/>
                      <a:pt x="27" y="11"/>
                      <a:pt x="27" y="11"/>
                    </a:cubicBezTo>
                    <a:cubicBezTo>
                      <a:pt x="28" y="8"/>
                      <a:pt x="28" y="8"/>
                      <a:pt x="28" y="8"/>
                    </a:cubicBezTo>
                    <a:cubicBezTo>
                      <a:pt x="32" y="8"/>
                      <a:pt x="32" y="8"/>
                      <a:pt x="32" y="8"/>
                    </a:cubicBezTo>
                    <a:lnTo>
                      <a:pt x="32" y="11"/>
                    </a:lnTo>
                    <a:close/>
                    <a:moveTo>
                      <a:pt x="36" y="30"/>
                    </a:moveTo>
                    <a:cubicBezTo>
                      <a:pt x="31" y="30"/>
                      <a:pt x="31" y="30"/>
                      <a:pt x="31" y="30"/>
                    </a:cubicBezTo>
                    <a:cubicBezTo>
                      <a:pt x="31" y="28"/>
                      <a:pt x="31" y="28"/>
                      <a:pt x="31" y="28"/>
                    </a:cubicBezTo>
                    <a:cubicBezTo>
                      <a:pt x="36" y="28"/>
                      <a:pt x="36" y="28"/>
                      <a:pt x="36" y="28"/>
                    </a:cubicBezTo>
                    <a:lnTo>
                      <a:pt x="36" y="30"/>
                    </a:lnTo>
                    <a:close/>
                    <a:moveTo>
                      <a:pt x="36" y="26"/>
                    </a:moveTo>
                    <a:cubicBezTo>
                      <a:pt x="31" y="26"/>
                      <a:pt x="31" y="26"/>
                      <a:pt x="31" y="26"/>
                    </a:cubicBezTo>
                    <a:cubicBezTo>
                      <a:pt x="32" y="24"/>
                      <a:pt x="32" y="24"/>
                      <a:pt x="32" y="24"/>
                    </a:cubicBezTo>
                    <a:cubicBezTo>
                      <a:pt x="36" y="24"/>
                      <a:pt x="36" y="24"/>
                      <a:pt x="36" y="24"/>
                    </a:cubicBezTo>
                    <a:lnTo>
                      <a:pt x="36" y="26"/>
                    </a:lnTo>
                    <a:close/>
                    <a:moveTo>
                      <a:pt x="37" y="22"/>
                    </a:moveTo>
                    <a:cubicBezTo>
                      <a:pt x="32" y="22"/>
                      <a:pt x="32" y="22"/>
                      <a:pt x="32" y="22"/>
                    </a:cubicBezTo>
                    <a:cubicBezTo>
                      <a:pt x="32" y="20"/>
                      <a:pt x="32" y="20"/>
                      <a:pt x="32" y="20"/>
                    </a:cubicBezTo>
                    <a:cubicBezTo>
                      <a:pt x="37" y="20"/>
                      <a:pt x="37" y="20"/>
                      <a:pt x="37" y="20"/>
                    </a:cubicBezTo>
                    <a:lnTo>
                      <a:pt x="37" y="22"/>
                    </a:lnTo>
                    <a:close/>
                    <a:moveTo>
                      <a:pt x="37" y="19"/>
                    </a:moveTo>
                    <a:cubicBezTo>
                      <a:pt x="32" y="19"/>
                      <a:pt x="32" y="19"/>
                      <a:pt x="32" y="19"/>
                    </a:cubicBezTo>
                    <a:cubicBezTo>
                      <a:pt x="33" y="16"/>
                      <a:pt x="33" y="16"/>
                      <a:pt x="33" y="16"/>
                    </a:cubicBezTo>
                    <a:cubicBezTo>
                      <a:pt x="37" y="16"/>
                      <a:pt x="37" y="16"/>
                      <a:pt x="37" y="16"/>
                    </a:cubicBezTo>
                    <a:lnTo>
                      <a:pt x="37" y="19"/>
                    </a:lnTo>
                    <a:close/>
                    <a:moveTo>
                      <a:pt x="37" y="15"/>
                    </a:moveTo>
                    <a:cubicBezTo>
                      <a:pt x="33" y="15"/>
                      <a:pt x="33" y="15"/>
                      <a:pt x="33" y="15"/>
                    </a:cubicBezTo>
                    <a:cubicBezTo>
                      <a:pt x="33" y="12"/>
                      <a:pt x="33" y="12"/>
                      <a:pt x="33" y="12"/>
                    </a:cubicBezTo>
                    <a:cubicBezTo>
                      <a:pt x="38" y="12"/>
                      <a:pt x="38" y="12"/>
                      <a:pt x="38" y="12"/>
                    </a:cubicBezTo>
                    <a:lnTo>
                      <a:pt x="37" y="15"/>
                    </a:lnTo>
                    <a:close/>
                    <a:moveTo>
                      <a:pt x="38" y="11"/>
                    </a:moveTo>
                    <a:cubicBezTo>
                      <a:pt x="33" y="11"/>
                      <a:pt x="33" y="11"/>
                      <a:pt x="33" y="11"/>
                    </a:cubicBezTo>
                    <a:cubicBezTo>
                      <a:pt x="34" y="8"/>
                      <a:pt x="34" y="8"/>
                      <a:pt x="34" y="8"/>
                    </a:cubicBezTo>
                    <a:cubicBezTo>
                      <a:pt x="38" y="8"/>
                      <a:pt x="38" y="8"/>
                      <a:pt x="38" y="8"/>
                    </a:cubicBezTo>
                    <a:lnTo>
                      <a:pt x="38" y="11"/>
                    </a:lnTo>
                    <a:close/>
                    <a:moveTo>
                      <a:pt x="43" y="30"/>
                    </a:moveTo>
                    <a:cubicBezTo>
                      <a:pt x="38" y="30"/>
                      <a:pt x="38" y="30"/>
                      <a:pt x="38" y="30"/>
                    </a:cubicBezTo>
                    <a:cubicBezTo>
                      <a:pt x="38" y="28"/>
                      <a:pt x="38" y="28"/>
                      <a:pt x="38" y="28"/>
                    </a:cubicBezTo>
                    <a:cubicBezTo>
                      <a:pt x="43" y="28"/>
                      <a:pt x="43" y="28"/>
                      <a:pt x="43" y="28"/>
                    </a:cubicBezTo>
                    <a:lnTo>
                      <a:pt x="43" y="30"/>
                    </a:lnTo>
                    <a:close/>
                    <a:moveTo>
                      <a:pt x="43" y="26"/>
                    </a:moveTo>
                    <a:cubicBezTo>
                      <a:pt x="38" y="26"/>
                      <a:pt x="38" y="26"/>
                      <a:pt x="38" y="26"/>
                    </a:cubicBezTo>
                    <a:cubicBezTo>
                      <a:pt x="38" y="24"/>
                      <a:pt x="38" y="24"/>
                      <a:pt x="38" y="24"/>
                    </a:cubicBezTo>
                    <a:cubicBezTo>
                      <a:pt x="43" y="24"/>
                      <a:pt x="43" y="24"/>
                      <a:pt x="43" y="24"/>
                    </a:cubicBezTo>
                    <a:lnTo>
                      <a:pt x="43" y="26"/>
                    </a:lnTo>
                    <a:close/>
                    <a:moveTo>
                      <a:pt x="43" y="23"/>
                    </a:moveTo>
                    <a:cubicBezTo>
                      <a:pt x="38" y="22"/>
                      <a:pt x="38" y="22"/>
                      <a:pt x="38" y="22"/>
                    </a:cubicBezTo>
                    <a:cubicBezTo>
                      <a:pt x="39" y="20"/>
                      <a:pt x="39" y="20"/>
                      <a:pt x="39" y="20"/>
                    </a:cubicBezTo>
                    <a:cubicBezTo>
                      <a:pt x="43" y="20"/>
                      <a:pt x="43" y="20"/>
                      <a:pt x="43" y="20"/>
                    </a:cubicBezTo>
                    <a:lnTo>
                      <a:pt x="43" y="23"/>
                    </a:lnTo>
                    <a:close/>
                    <a:moveTo>
                      <a:pt x="43" y="19"/>
                    </a:moveTo>
                    <a:cubicBezTo>
                      <a:pt x="39" y="19"/>
                      <a:pt x="39" y="19"/>
                      <a:pt x="39" y="19"/>
                    </a:cubicBezTo>
                    <a:cubicBezTo>
                      <a:pt x="39" y="16"/>
                      <a:pt x="39" y="16"/>
                      <a:pt x="39" y="16"/>
                    </a:cubicBezTo>
                    <a:cubicBezTo>
                      <a:pt x="44" y="16"/>
                      <a:pt x="44" y="16"/>
                      <a:pt x="44" y="16"/>
                    </a:cubicBezTo>
                    <a:lnTo>
                      <a:pt x="43" y="19"/>
                    </a:lnTo>
                    <a:close/>
                    <a:moveTo>
                      <a:pt x="44" y="15"/>
                    </a:moveTo>
                    <a:cubicBezTo>
                      <a:pt x="39" y="15"/>
                      <a:pt x="39" y="15"/>
                      <a:pt x="39" y="15"/>
                    </a:cubicBezTo>
                    <a:cubicBezTo>
                      <a:pt x="39" y="12"/>
                      <a:pt x="39" y="12"/>
                      <a:pt x="39" y="12"/>
                    </a:cubicBezTo>
                    <a:cubicBezTo>
                      <a:pt x="44" y="12"/>
                      <a:pt x="44" y="12"/>
                      <a:pt x="44" y="12"/>
                    </a:cubicBezTo>
                    <a:lnTo>
                      <a:pt x="44" y="15"/>
                    </a:lnTo>
                    <a:close/>
                    <a:moveTo>
                      <a:pt x="44" y="11"/>
                    </a:moveTo>
                    <a:cubicBezTo>
                      <a:pt x="40" y="11"/>
                      <a:pt x="40" y="11"/>
                      <a:pt x="40" y="11"/>
                    </a:cubicBezTo>
                    <a:cubicBezTo>
                      <a:pt x="40" y="8"/>
                      <a:pt x="40" y="8"/>
                      <a:pt x="40" y="8"/>
                    </a:cubicBezTo>
                    <a:cubicBezTo>
                      <a:pt x="44" y="8"/>
                      <a:pt x="44" y="8"/>
                      <a:pt x="44" y="8"/>
                    </a:cubicBezTo>
                    <a:lnTo>
                      <a:pt x="44" y="11"/>
                    </a:lnTo>
                    <a:close/>
                    <a:moveTo>
                      <a:pt x="71" y="43"/>
                    </a:moveTo>
                    <a:cubicBezTo>
                      <a:pt x="71" y="44"/>
                      <a:pt x="71" y="44"/>
                      <a:pt x="70" y="44"/>
                    </a:cubicBezTo>
                    <a:cubicBezTo>
                      <a:pt x="45" y="44"/>
                      <a:pt x="45" y="44"/>
                      <a:pt x="45" y="44"/>
                    </a:cubicBezTo>
                    <a:cubicBezTo>
                      <a:pt x="44" y="44"/>
                      <a:pt x="43" y="44"/>
                      <a:pt x="43" y="43"/>
                    </a:cubicBezTo>
                    <a:cubicBezTo>
                      <a:pt x="44" y="33"/>
                      <a:pt x="44" y="33"/>
                      <a:pt x="44" y="33"/>
                    </a:cubicBezTo>
                    <a:cubicBezTo>
                      <a:pt x="44" y="32"/>
                      <a:pt x="44" y="32"/>
                      <a:pt x="45" y="32"/>
                    </a:cubicBezTo>
                    <a:cubicBezTo>
                      <a:pt x="69" y="32"/>
                      <a:pt x="69" y="32"/>
                      <a:pt x="69" y="32"/>
                    </a:cubicBezTo>
                    <a:cubicBezTo>
                      <a:pt x="70" y="32"/>
                      <a:pt x="71" y="32"/>
                      <a:pt x="71" y="33"/>
                    </a:cubicBezTo>
                    <a:lnTo>
                      <a:pt x="71" y="43"/>
                    </a:lnTo>
                    <a:close/>
                    <a:moveTo>
                      <a:pt x="77" y="31"/>
                    </a:moveTo>
                    <a:cubicBezTo>
                      <a:pt x="72" y="31"/>
                      <a:pt x="72" y="31"/>
                      <a:pt x="72" y="31"/>
                    </a:cubicBezTo>
                    <a:cubicBezTo>
                      <a:pt x="72" y="28"/>
                      <a:pt x="72" y="28"/>
                      <a:pt x="72" y="28"/>
                    </a:cubicBezTo>
                    <a:cubicBezTo>
                      <a:pt x="77" y="28"/>
                      <a:pt x="77" y="28"/>
                      <a:pt x="77" y="28"/>
                    </a:cubicBezTo>
                    <a:lnTo>
                      <a:pt x="77" y="31"/>
                    </a:lnTo>
                    <a:close/>
                    <a:moveTo>
                      <a:pt x="76" y="27"/>
                    </a:moveTo>
                    <a:cubicBezTo>
                      <a:pt x="72" y="27"/>
                      <a:pt x="72" y="27"/>
                      <a:pt x="72" y="27"/>
                    </a:cubicBezTo>
                    <a:cubicBezTo>
                      <a:pt x="71" y="24"/>
                      <a:pt x="71" y="24"/>
                      <a:pt x="71" y="24"/>
                    </a:cubicBezTo>
                    <a:cubicBezTo>
                      <a:pt x="76" y="24"/>
                      <a:pt x="76" y="24"/>
                      <a:pt x="76" y="24"/>
                    </a:cubicBezTo>
                    <a:lnTo>
                      <a:pt x="76" y="27"/>
                    </a:lnTo>
                    <a:close/>
                    <a:moveTo>
                      <a:pt x="76" y="23"/>
                    </a:moveTo>
                    <a:cubicBezTo>
                      <a:pt x="71" y="23"/>
                      <a:pt x="71" y="23"/>
                      <a:pt x="71" y="23"/>
                    </a:cubicBezTo>
                    <a:cubicBezTo>
                      <a:pt x="71" y="20"/>
                      <a:pt x="71" y="20"/>
                      <a:pt x="71" y="20"/>
                    </a:cubicBezTo>
                    <a:cubicBezTo>
                      <a:pt x="76" y="20"/>
                      <a:pt x="76" y="20"/>
                      <a:pt x="76" y="20"/>
                    </a:cubicBezTo>
                    <a:lnTo>
                      <a:pt x="76" y="23"/>
                    </a:lnTo>
                    <a:close/>
                    <a:moveTo>
                      <a:pt x="76" y="19"/>
                    </a:moveTo>
                    <a:cubicBezTo>
                      <a:pt x="71" y="19"/>
                      <a:pt x="71" y="19"/>
                      <a:pt x="71" y="19"/>
                    </a:cubicBezTo>
                    <a:cubicBezTo>
                      <a:pt x="71" y="16"/>
                      <a:pt x="71" y="16"/>
                      <a:pt x="71" y="16"/>
                    </a:cubicBezTo>
                    <a:cubicBezTo>
                      <a:pt x="76" y="16"/>
                      <a:pt x="76" y="16"/>
                      <a:pt x="76" y="16"/>
                    </a:cubicBezTo>
                    <a:lnTo>
                      <a:pt x="76" y="19"/>
                    </a:lnTo>
                    <a:close/>
                    <a:moveTo>
                      <a:pt x="75" y="15"/>
                    </a:moveTo>
                    <a:cubicBezTo>
                      <a:pt x="71" y="15"/>
                      <a:pt x="71" y="15"/>
                      <a:pt x="71" y="15"/>
                    </a:cubicBezTo>
                    <a:cubicBezTo>
                      <a:pt x="71" y="12"/>
                      <a:pt x="71" y="12"/>
                      <a:pt x="71" y="12"/>
                    </a:cubicBezTo>
                    <a:cubicBezTo>
                      <a:pt x="75" y="12"/>
                      <a:pt x="75" y="12"/>
                      <a:pt x="75" y="12"/>
                    </a:cubicBezTo>
                    <a:lnTo>
                      <a:pt x="75" y="15"/>
                    </a:lnTo>
                    <a:close/>
                    <a:moveTo>
                      <a:pt x="75" y="11"/>
                    </a:moveTo>
                    <a:cubicBezTo>
                      <a:pt x="71" y="11"/>
                      <a:pt x="71" y="11"/>
                      <a:pt x="71" y="11"/>
                    </a:cubicBezTo>
                    <a:cubicBezTo>
                      <a:pt x="70" y="8"/>
                      <a:pt x="70" y="8"/>
                      <a:pt x="70" y="8"/>
                    </a:cubicBezTo>
                    <a:cubicBezTo>
                      <a:pt x="75" y="8"/>
                      <a:pt x="75" y="8"/>
                      <a:pt x="75" y="8"/>
                    </a:cubicBezTo>
                    <a:lnTo>
                      <a:pt x="75" y="11"/>
                    </a:lnTo>
                    <a:close/>
                    <a:moveTo>
                      <a:pt x="75" y="5"/>
                    </a:moveTo>
                    <a:cubicBezTo>
                      <a:pt x="72" y="5"/>
                      <a:pt x="72" y="5"/>
                      <a:pt x="72" y="5"/>
                    </a:cubicBezTo>
                    <a:cubicBezTo>
                      <a:pt x="72" y="5"/>
                      <a:pt x="71" y="5"/>
                      <a:pt x="71" y="4"/>
                    </a:cubicBezTo>
                    <a:cubicBezTo>
                      <a:pt x="71" y="3"/>
                      <a:pt x="71" y="3"/>
                      <a:pt x="71" y="3"/>
                    </a:cubicBezTo>
                    <a:cubicBezTo>
                      <a:pt x="71" y="3"/>
                      <a:pt x="71" y="2"/>
                      <a:pt x="72" y="2"/>
                    </a:cubicBezTo>
                    <a:cubicBezTo>
                      <a:pt x="75" y="2"/>
                      <a:pt x="75" y="2"/>
                      <a:pt x="75" y="2"/>
                    </a:cubicBezTo>
                    <a:cubicBezTo>
                      <a:pt x="76" y="2"/>
                      <a:pt x="76" y="3"/>
                      <a:pt x="76" y="3"/>
                    </a:cubicBezTo>
                    <a:cubicBezTo>
                      <a:pt x="77" y="4"/>
                      <a:pt x="77" y="4"/>
                      <a:pt x="77" y="4"/>
                    </a:cubicBezTo>
                    <a:cubicBezTo>
                      <a:pt x="77" y="5"/>
                      <a:pt x="76" y="5"/>
                      <a:pt x="75" y="5"/>
                    </a:cubicBezTo>
                    <a:close/>
                    <a:moveTo>
                      <a:pt x="84" y="31"/>
                    </a:moveTo>
                    <a:cubicBezTo>
                      <a:pt x="79" y="31"/>
                      <a:pt x="79" y="31"/>
                      <a:pt x="79" y="31"/>
                    </a:cubicBezTo>
                    <a:cubicBezTo>
                      <a:pt x="78" y="28"/>
                      <a:pt x="78" y="28"/>
                      <a:pt x="78" y="28"/>
                    </a:cubicBezTo>
                    <a:cubicBezTo>
                      <a:pt x="83" y="28"/>
                      <a:pt x="83" y="28"/>
                      <a:pt x="83" y="28"/>
                    </a:cubicBezTo>
                    <a:lnTo>
                      <a:pt x="84" y="31"/>
                    </a:lnTo>
                    <a:close/>
                    <a:moveTo>
                      <a:pt x="83" y="27"/>
                    </a:moveTo>
                    <a:cubicBezTo>
                      <a:pt x="78" y="27"/>
                      <a:pt x="78" y="27"/>
                      <a:pt x="78" y="27"/>
                    </a:cubicBezTo>
                    <a:cubicBezTo>
                      <a:pt x="78" y="24"/>
                      <a:pt x="78" y="24"/>
                      <a:pt x="78" y="24"/>
                    </a:cubicBezTo>
                    <a:cubicBezTo>
                      <a:pt x="83" y="24"/>
                      <a:pt x="83" y="24"/>
                      <a:pt x="83" y="24"/>
                    </a:cubicBezTo>
                    <a:lnTo>
                      <a:pt x="83" y="27"/>
                    </a:lnTo>
                    <a:close/>
                    <a:moveTo>
                      <a:pt x="83" y="23"/>
                    </a:moveTo>
                    <a:cubicBezTo>
                      <a:pt x="78" y="23"/>
                      <a:pt x="78" y="23"/>
                      <a:pt x="78" y="23"/>
                    </a:cubicBezTo>
                    <a:cubicBezTo>
                      <a:pt x="78" y="20"/>
                      <a:pt x="78" y="20"/>
                      <a:pt x="78" y="20"/>
                    </a:cubicBezTo>
                    <a:cubicBezTo>
                      <a:pt x="82" y="20"/>
                      <a:pt x="82" y="20"/>
                      <a:pt x="82" y="20"/>
                    </a:cubicBezTo>
                    <a:lnTo>
                      <a:pt x="83" y="23"/>
                    </a:lnTo>
                    <a:close/>
                    <a:moveTo>
                      <a:pt x="82" y="19"/>
                    </a:moveTo>
                    <a:cubicBezTo>
                      <a:pt x="78" y="19"/>
                      <a:pt x="78" y="19"/>
                      <a:pt x="78" y="19"/>
                    </a:cubicBezTo>
                    <a:cubicBezTo>
                      <a:pt x="77" y="16"/>
                      <a:pt x="77" y="16"/>
                      <a:pt x="77" y="16"/>
                    </a:cubicBezTo>
                    <a:cubicBezTo>
                      <a:pt x="82" y="16"/>
                      <a:pt x="82" y="16"/>
                      <a:pt x="82" y="16"/>
                    </a:cubicBezTo>
                    <a:lnTo>
                      <a:pt x="82" y="19"/>
                    </a:lnTo>
                    <a:close/>
                    <a:moveTo>
                      <a:pt x="82" y="15"/>
                    </a:moveTo>
                    <a:cubicBezTo>
                      <a:pt x="77" y="15"/>
                      <a:pt x="77" y="15"/>
                      <a:pt x="77" y="15"/>
                    </a:cubicBezTo>
                    <a:cubicBezTo>
                      <a:pt x="77" y="12"/>
                      <a:pt x="77" y="12"/>
                      <a:pt x="77" y="12"/>
                    </a:cubicBezTo>
                    <a:cubicBezTo>
                      <a:pt x="81" y="12"/>
                      <a:pt x="81" y="12"/>
                      <a:pt x="81" y="12"/>
                    </a:cubicBezTo>
                    <a:lnTo>
                      <a:pt x="82" y="15"/>
                    </a:lnTo>
                    <a:close/>
                    <a:moveTo>
                      <a:pt x="81" y="11"/>
                    </a:moveTo>
                    <a:cubicBezTo>
                      <a:pt x="77" y="11"/>
                      <a:pt x="77" y="11"/>
                      <a:pt x="77" y="11"/>
                    </a:cubicBezTo>
                    <a:cubicBezTo>
                      <a:pt x="77" y="8"/>
                      <a:pt x="77" y="8"/>
                      <a:pt x="77" y="8"/>
                    </a:cubicBezTo>
                    <a:cubicBezTo>
                      <a:pt x="81" y="8"/>
                      <a:pt x="81" y="8"/>
                      <a:pt x="81" y="8"/>
                    </a:cubicBezTo>
                    <a:lnTo>
                      <a:pt x="81" y="11"/>
                    </a:lnTo>
                    <a:close/>
                    <a:moveTo>
                      <a:pt x="90" y="31"/>
                    </a:moveTo>
                    <a:cubicBezTo>
                      <a:pt x="85" y="31"/>
                      <a:pt x="85" y="31"/>
                      <a:pt x="85" y="31"/>
                    </a:cubicBezTo>
                    <a:cubicBezTo>
                      <a:pt x="85" y="28"/>
                      <a:pt x="85" y="28"/>
                      <a:pt x="85" y="28"/>
                    </a:cubicBezTo>
                    <a:cubicBezTo>
                      <a:pt x="90" y="28"/>
                      <a:pt x="90" y="28"/>
                      <a:pt x="90" y="28"/>
                    </a:cubicBezTo>
                    <a:lnTo>
                      <a:pt x="90" y="31"/>
                    </a:lnTo>
                    <a:close/>
                    <a:moveTo>
                      <a:pt x="90" y="27"/>
                    </a:moveTo>
                    <a:cubicBezTo>
                      <a:pt x="85" y="27"/>
                      <a:pt x="85" y="27"/>
                      <a:pt x="85" y="27"/>
                    </a:cubicBezTo>
                    <a:cubicBezTo>
                      <a:pt x="85" y="24"/>
                      <a:pt x="85" y="24"/>
                      <a:pt x="85" y="24"/>
                    </a:cubicBezTo>
                    <a:cubicBezTo>
                      <a:pt x="89" y="24"/>
                      <a:pt x="89" y="24"/>
                      <a:pt x="89" y="24"/>
                    </a:cubicBezTo>
                    <a:lnTo>
                      <a:pt x="90" y="27"/>
                    </a:lnTo>
                    <a:close/>
                    <a:moveTo>
                      <a:pt x="89" y="23"/>
                    </a:moveTo>
                    <a:cubicBezTo>
                      <a:pt x="84" y="23"/>
                      <a:pt x="84" y="23"/>
                      <a:pt x="84" y="23"/>
                    </a:cubicBezTo>
                    <a:cubicBezTo>
                      <a:pt x="84" y="20"/>
                      <a:pt x="84" y="20"/>
                      <a:pt x="84" y="20"/>
                    </a:cubicBezTo>
                    <a:cubicBezTo>
                      <a:pt x="89" y="20"/>
                      <a:pt x="89" y="20"/>
                      <a:pt x="89" y="20"/>
                    </a:cubicBezTo>
                    <a:lnTo>
                      <a:pt x="89" y="23"/>
                    </a:lnTo>
                    <a:close/>
                    <a:moveTo>
                      <a:pt x="89" y="19"/>
                    </a:moveTo>
                    <a:cubicBezTo>
                      <a:pt x="84" y="19"/>
                      <a:pt x="84" y="19"/>
                      <a:pt x="84" y="19"/>
                    </a:cubicBezTo>
                    <a:cubicBezTo>
                      <a:pt x="84" y="16"/>
                      <a:pt x="84" y="16"/>
                      <a:pt x="84" y="16"/>
                    </a:cubicBezTo>
                    <a:cubicBezTo>
                      <a:pt x="88" y="16"/>
                      <a:pt x="88" y="16"/>
                      <a:pt x="88" y="16"/>
                    </a:cubicBezTo>
                    <a:lnTo>
                      <a:pt x="89" y="19"/>
                    </a:lnTo>
                    <a:close/>
                    <a:moveTo>
                      <a:pt x="88" y="15"/>
                    </a:moveTo>
                    <a:cubicBezTo>
                      <a:pt x="84" y="15"/>
                      <a:pt x="84" y="15"/>
                      <a:pt x="84" y="15"/>
                    </a:cubicBezTo>
                    <a:cubicBezTo>
                      <a:pt x="83" y="12"/>
                      <a:pt x="83" y="12"/>
                      <a:pt x="83" y="12"/>
                    </a:cubicBezTo>
                    <a:cubicBezTo>
                      <a:pt x="88" y="12"/>
                      <a:pt x="88" y="12"/>
                      <a:pt x="88" y="12"/>
                    </a:cubicBezTo>
                    <a:lnTo>
                      <a:pt x="88" y="15"/>
                    </a:lnTo>
                    <a:close/>
                    <a:moveTo>
                      <a:pt x="88" y="11"/>
                    </a:moveTo>
                    <a:cubicBezTo>
                      <a:pt x="83" y="11"/>
                      <a:pt x="83" y="11"/>
                      <a:pt x="83" y="11"/>
                    </a:cubicBezTo>
                    <a:cubicBezTo>
                      <a:pt x="83" y="8"/>
                      <a:pt x="83" y="8"/>
                      <a:pt x="83" y="8"/>
                    </a:cubicBezTo>
                    <a:cubicBezTo>
                      <a:pt x="87" y="8"/>
                      <a:pt x="87" y="8"/>
                      <a:pt x="87" y="8"/>
                    </a:cubicBezTo>
                    <a:lnTo>
                      <a:pt x="88" y="11"/>
                    </a:lnTo>
                    <a:close/>
                    <a:moveTo>
                      <a:pt x="97" y="31"/>
                    </a:moveTo>
                    <a:cubicBezTo>
                      <a:pt x="92" y="31"/>
                      <a:pt x="92" y="31"/>
                      <a:pt x="92" y="31"/>
                    </a:cubicBezTo>
                    <a:cubicBezTo>
                      <a:pt x="92" y="28"/>
                      <a:pt x="92" y="28"/>
                      <a:pt x="92" y="28"/>
                    </a:cubicBezTo>
                    <a:cubicBezTo>
                      <a:pt x="97" y="28"/>
                      <a:pt x="97" y="28"/>
                      <a:pt x="97" y="28"/>
                    </a:cubicBezTo>
                    <a:lnTo>
                      <a:pt x="97" y="31"/>
                    </a:lnTo>
                    <a:close/>
                    <a:moveTo>
                      <a:pt x="97" y="27"/>
                    </a:moveTo>
                    <a:cubicBezTo>
                      <a:pt x="92" y="27"/>
                      <a:pt x="92" y="27"/>
                      <a:pt x="92" y="27"/>
                    </a:cubicBezTo>
                    <a:cubicBezTo>
                      <a:pt x="91" y="24"/>
                      <a:pt x="91" y="24"/>
                      <a:pt x="91" y="24"/>
                    </a:cubicBezTo>
                    <a:cubicBezTo>
                      <a:pt x="96" y="24"/>
                      <a:pt x="96" y="24"/>
                      <a:pt x="96" y="24"/>
                    </a:cubicBezTo>
                    <a:lnTo>
                      <a:pt x="97" y="27"/>
                    </a:lnTo>
                    <a:close/>
                    <a:moveTo>
                      <a:pt x="96" y="23"/>
                    </a:moveTo>
                    <a:cubicBezTo>
                      <a:pt x="91" y="23"/>
                      <a:pt x="91" y="23"/>
                      <a:pt x="91" y="23"/>
                    </a:cubicBezTo>
                    <a:cubicBezTo>
                      <a:pt x="91" y="20"/>
                      <a:pt x="91" y="20"/>
                      <a:pt x="91" y="20"/>
                    </a:cubicBezTo>
                    <a:cubicBezTo>
                      <a:pt x="95" y="20"/>
                      <a:pt x="95" y="20"/>
                      <a:pt x="95" y="20"/>
                    </a:cubicBezTo>
                    <a:lnTo>
                      <a:pt x="96" y="23"/>
                    </a:lnTo>
                    <a:close/>
                    <a:moveTo>
                      <a:pt x="95" y="19"/>
                    </a:moveTo>
                    <a:cubicBezTo>
                      <a:pt x="90" y="19"/>
                      <a:pt x="90" y="19"/>
                      <a:pt x="90" y="19"/>
                    </a:cubicBezTo>
                    <a:cubicBezTo>
                      <a:pt x="90" y="16"/>
                      <a:pt x="90" y="16"/>
                      <a:pt x="90" y="16"/>
                    </a:cubicBezTo>
                    <a:cubicBezTo>
                      <a:pt x="95" y="16"/>
                      <a:pt x="95" y="16"/>
                      <a:pt x="95" y="16"/>
                    </a:cubicBezTo>
                    <a:lnTo>
                      <a:pt x="95" y="19"/>
                    </a:lnTo>
                    <a:close/>
                    <a:moveTo>
                      <a:pt x="94" y="15"/>
                    </a:moveTo>
                    <a:cubicBezTo>
                      <a:pt x="90" y="15"/>
                      <a:pt x="90" y="15"/>
                      <a:pt x="90" y="15"/>
                    </a:cubicBezTo>
                    <a:cubicBezTo>
                      <a:pt x="89" y="12"/>
                      <a:pt x="89" y="12"/>
                      <a:pt x="89" y="12"/>
                    </a:cubicBezTo>
                    <a:cubicBezTo>
                      <a:pt x="94" y="12"/>
                      <a:pt x="94" y="12"/>
                      <a:pt x="94" y="12"/>
                    </a:cubicBezTo>
                    <a:lnTo>
                      <a:pt x="94" y="15"/>
                    </a:lnTo>
                    <a:close/>
                    <a:moveTo>
                      <a:pt x="94" y="11"/>
                    </a:moveTo>
                    <a:cubicBezTo>
                      <a:pt x="89" y="11"/>
                      <a:pt x="89" y="11"/>
                      <a:pt x="89" y="11"/>
                    </a:cubicBezTo>
                    <a:cubicBezTo>
                      <a:pt x="89" y="8"/>
                      <a:pt x="89" y="8"/>
                      <a:pt x="89" y="8"/>
                    </a:cubicBezTo>
                    <a:cubicBezTo>
                      <a:pt x="93" y="8"/>
                      <a:pt x="93" y="8"/>
                      <a:pt x="93" y="8"/>
                    </a:cubicBezTo>
                    <a:lnTo>
                      <a:pt x="94" y="11"/>
                    </a:lnTo>
                    <a:close/>
                    <a:moveTo>
                      <a:pt x="93" y="4"/>
                    </a:moveTo>
                    <a:cubicBezTo>
                      <a:pt x="93" y="5"/>
                      <a:pt x="92" y="5"/>
                      <a:pt x="91" y="5"/>
                    </a:cubicBezTo>
                    <a:cubicBezTo>
                      <a:pt x="89" y="5"/>
                      <a:pt x="89" y="5"/>
                      <a:pt x="89" y="5"/>
                    </a:cubicBezTo>
                    <a:cubicBezTo>
                      <a:pt x="88" y="5"/>
                      <a:pt x="87" y="5"/>
                      <a:pt x="87" y="4"/>
                    </a:cubicBezTo>
                    <a:cubicBezTo>
                      <a:pt x="87" y="3"/>
                      <a:pt x="87" y="3"/>
                      <a:pt x="87" y="3"/>
                    </a:cubicBezTo>
                    <a:cubicBezTo>
                      <a:pt x="87" y="3"/>
                      <a:pt x="87" y="2"/>
                      <a:pt x="88" y="2"/>
                    </a:cubicBezTo>
                    <a:cubicBezTo>
                      <a:pt x="91" y="2"/>
                      <a:pt x="91" y="2"/>
                      <a:pt x="91" y="2"/>
                    </a:cubicBezTo>
                    <a:cubicBezTo>
                      <a:pt x="92" y="2"/>
                      <a:pt x="92" y="3"/>
                      <a:pt x="92" y="3"/>
                    </a:cubicBezTo>
                    <a:lnTo>
                      <a:pt x="93" y="4"/>
                    </a:lnTo>
                    <a:close/>
                    <a:moveTo>
                      <a:pt x="101" y="4"/>
                    </a:moveTo>
                    <a:cubicBezTo>
                      <a:pt x="101" y="5"/>
                      <a:pt x="100" y="5"/>
                      <a:pt x="100" y="5"/>
                    </a:cubicBezTo>
                    <a:cubicBezTo>
                      <a:pt x="97" y="5"/>
                      <a:pt x="97" y="5"/>
                      <a:pt x="97" y="5"/>
                    </a:cubicBezTo>
                    <a:cubicBezTo>
                      <a:pt x="96" y="5"/>
                      <a:pt x="95" y="5"/>
                      <a:pt x="95" y="4"/>
                    </a:cubicBezTo>
                    <a:cubicBezTo>
                      <a:pt x="95" y="3"/>
                      <a:pt x="95" y="3"/>
                      <a:pt x="95" y="3"/>
                    </a:cubicBezTo>
                    <a:cubicBezTo>
                      <a:pt x="95" y="3"/>
                      <a:pt x="95" y="2"/>
                      <a:pt x="96" y="2"/>
                    </a:cubicBezTo>
                    <a:cubicBezTo>
                      <a:pt x="99" y="2"/>
                      <a:pt x="99" y="2"/>
                      <a:pt x="99" y="2"/>
                    </a:cubicBezTo>
                    <a:cubicBezTo>
                      <a:pt x="100" y="2"/>
                      <a:pt x="100" y="3"/>
                      <a:pt x="101" y="3"/>
                    </a:cubicBezTo>
                    <a:lnTo>
                      <a:pt x="101"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9" name="Freeform 787"/>
              <p:cNvSpPr>
                <a:spLocks noEditPoints="1"/>
              </p:cNvSpPr>
              <p:nvPr/>
            </p:nvSpPr>
            <p:spPr bwMode="auto">
              <a:xfrm>
                <a:off x="8694738" y="4763"/>
                <a:ext cx="341313" cy="242888"/>
              </a:xfrm>
              <a:custGeom>
                <a:avLst/>
                <a:gdLst>
                  <a:gd name="T0" fmla="*/ 89 w 91"/>
                  <a:gd name="T1" fmla="*/ 0 h 65"/>
                  <a:gd name="T2" fmla="*/ 2 w 91"/>
                  <a:gd name="T3" fmla="*/ 0 h 65"/>
                  <a:gd name="T4" fmla="*/ 0 w 91"/>
                  <a:gd name="T5" fmla="*/ 2 h 65"/>
                  <a:gd name="T6" fmla="*/ 0 w 91"/>
                  <a:gd name="T7" fmla="*/ 63 h 65"/>
                  <a:gd name="T8" fmla="*/ 2 w 91"/>
                  <a:gd name="T9" fmla="*/ 65 h 65"/>
                  <a:gd name="T10" fmla="*/ 89 w 91"/>
                  <a:gd name="T11" fmla="*/ 65 h 65"/>
                  <a:gd name="T12" fmla="*/ 91 w 91"/>
                  <a:gd name="T13" fmla="*/ 63 h 65"/>
                  <a:gd name="T14" fmla="*/ 91 w 91"/>
                  <a:gd name="T15" fmla="*/ 2 h 65"/>
                  <a:gd name="T16" fmla="*/ 89 w 91"/>
                  <a:gd name="T17" fmla="*/ 0 h 65"/>
                  <a:gd name="T18" fmla="*/ 87 w 91"/>
                  <a:gd name="T19" fmla="*/ 59 h 65"/>
                  <a:gd name="T20" fmla="*/ 85 w 91"/>
                  <a:gd name="T21" fmla="*/ 61 h 65"/>
                  <a:gd name="T22" fmla="*/ 6 w 91"/>
                  <a:gd name="T23" fmla="*/ 61 h 65"/>
                  <a:gd name="T24" fmla="*/ 4 w 91"/>
                  <a:gd name="T25" fmla="*/ 59 h 65"/>
                  <a:gd name="T26" fmla="*/ 4 w 91"/>
                  <a:gd name="T27" fmla="*/ 6 h 65"/>
                  <a:gd name="T28" fmla="*/ 6 w 91"/>
                  <a:gd name="T29" fmla="*/ 4 h 65"/>
                  <a:gd name="T30" fmla="*/ 85 w 91"/>
                  <a:gd name="T31" fmla="*/ 4 h 65"/>
                  <a:gd name="T32" fmla="*/ 87 w 91"/>
                  <a:gd name="T33" fmla="*/ 6 h 65"/>
                  <a:gd name="T34" fmla="*/ 87 w 91"/>
                  <a:gd name="T35" fmla="*/ 59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1" h="65">
                    <a:moveTo>
                      <a:pt x="89" y="0"/>
                    </a:moveTo>
                    <a:cubicBezTo>
                      <a:pt x="2" y="0"/>
                      <a:pt x="2" y="0"/>
                      <a:pt x="2" y="0"/>
                    </a:cubicBezTo>
                    <a:cubicBezTo>
                      <a:pt x="1" y="0"/>
                      <a:pt x="0" y="1"/>
                      <a:pt x="0" y="2"/>
                    </a:cubicBezTo>
                    <a:cubicBezTo>
                      <a:pt x="0" y="63"/>
                      <a:pt x="0" y="63"/>
                      <a:pt x="0" y="63"/>
                    </a:cubicBezTo>
                    <a:cubicBezTo>
                      <a:pt x="0" y="64"/>
                      <a:pt x="1" y="65"/>
                      <a:pt x="2" y="65"/>
                    </a:cubicBezTo>
                    <a:cubicBezTo>
                      <a:pt x="89" y="65"/>
                      <a:pt x="89" y="65"/>
                      <a:pt x="89" y="65"/>
                    </a:cubicBezTo>
                    <a:cubicBezTo>
                      <a:pt x="90" y="65"/>
                      <a:pt x="91" y="64"/>
                      <a:pt x="91" y="63"/>
                    </a:cubicBezTo>
                    <a:cubicBezTo>
                      <a:pt x="91" y="2"/>
                      <a:pt x="91" y="2"/>
                      <a:pt x="91" y="2"/>
                    </a:cubicBezTo>
                    <a:cubicBezTo>
                      <a:pt x="91" y="1"/>
                      <a:pt x="90" y="0"/>
                      <a:pt x="89" y="0"/>
                    </a:cubicBezTo>
                    <a:close/>
                    <a:moveTo>
                      <a:pt x="87" y="59"/>
                    </a:moveTo>
                    <a:cubicBezTo>
                      <a:pt x="87" y="60"/>
                      <a:pt x="86" y="61"/>
                      <a:pt x="85" y="61"/>
                    </a:cubicBezTo>
                    <a:cubicBezTo>
                      <a:pt x="6" y="61"/>
                      <a:pt x="6" y="61"/>
                      <a:pt x="6" y="61"/>
                    </a:cubicBezTo>
                    <a:cubicBezTo>
                      <a:pt x="5" y="61"/>
                      <a:pt x="4" y="60"/>
                      <a:pt x="4" y="59"/>
                    </a:cubicBezTo>
                    <a:cubicBezTo>
                      <a:pt x="4" y="6"/>
                      <a:pt x="4" y="6"/>
                      <a:pt x="4" y="6"/>
                    </a:cubicBezTo>
                    <a:cubicBezTo>
                      <a:pt x="4" y="5"/>
                      <a:pt x="5" y="4"/>
                      <a:pt x="6" y="4"/>
                    </a:cubicBezTo>
                    <a:cubicBezTo>
                      <a:pt x="85" y="4"/>
                      <a:pt x="85" y="4"/>
                      <a:pt x="85" y="4"/>
                    </a:cubicBezTo>
                    <a:cubicBezTo>
                      <a:pt x="86" y="4"/>
                      <a:pt x="87" y="5"/>
                      <a:pt x="87" y="6"/>
                    </a:cubicBezTo>
                    <a:lnTo>
                      <a:pt x="87" y="5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0" name="Freeform 788"/>
              <p:cNvSpPr>
                <a:spLocks/>
              </p:cNvSpPr>
              <p:nvPr/>
            </p:nvSpPr>
            <p:spPr bwMode="auto">
              <a:xfrm>
                <a:off x="8661400" y="423863"/>
                <a:ext cx="401638" cy="7938"/>
              </a:xfrm>
              <a:custGeom>
                <a:avLst/>
                <a:gdLst>
                  <a:gd name="T0" fmla="*/ 107 w 107"/>
                  <a:gd name="T1" fmla="*/ 2 h 2"/>
                  <a:gd name="T2" fmla="*/ 106 w 107"/>
                  <a:gd name="T3" fmla="*/ 2 h 2"/>
                  <a:gd name="T4" fmla="*/ 2 w 107"/>
                  <a:gd name="T5" fmla="*/ 2 h 2"/>
                  <a:gd name="T6" fmla="*/ 0 w 107"/>
                  <a:gd name="T7" fmla="*/ 2 h 2"/>
                  <a:gd name="T8" fmla="*/ 0 w 107"/>
                  <a:gd name="T9" fmla="*/ 1 h 2"/>
                  <a:gd name="T10" fmla="*/ 2 w 107"/>
                  <a:gd name="T11" fmla="*/ 0 h 2"/>
                  <a:gd name="T12" fmla="*/ 106 w 107"/>
                  <a:gd name="T13" fmla="*/ 0 h 2"/>
                  <a:gd name="T14" fmla="*/ 107 w 107"/>
                  <a:gd name="T15" fmla="*/ 1 h 2"/>
                  <a:gd name="T16" fmla="*/ 107 w 107"/>
                  <a:gd name="T17"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7" h="2">
                    <a:moveTo>
                      <a:pt x="107" y="2"/>
                    </a:moveTo>
                    <a:cubicBezTo>
                      <a:pt x="107" y="2"/>
                      <a:pt x="107" y="2"/>
                      <a:pt x="106" y="2"/>
                    </a:cubicBezTo>
                    <a:cubicBezTo>
                      <a:pt x="2" y="2"/>
                      <a:pt x="2" y="2"/>
                      <a:pt x="2" y="2"/>
                    </a:cubicBezTo>
                    <a:cubicBezTo>
                      <a:pt x="1" y="2"/>
                      <a:pt x="0" y="2"/>
                      <a:pt x="0" y="2"/>
                    </a:cubicBezTo>
                    <a:cubicBezTo>
                      <a:pt x="0" y="1"/>
                      <a:pt x="0" y="1"/>
                      <a:pt x="0" y="1"/>
                    </a:cubicBezTo>
                    <a:cubicBezTo>
                      <a:pt x="0" y="1"/>
                      <a:pt x="1" y="0"/>
                      <a:pt x="2" y="0"/>
                    </a:cubicBezTo>
                    <a:cubicBezTo>
                      <a:pt x="106" y="0"/>
                      <a:pt x="106" y="0"/>
                      <a:pt x="106" y="0"/>
                    </a:cubicBezTo>
                    <a:cubicBezTo>
                      <a:pt x="107" y="0"/>
                      <a:pt x="107" y="1"/>
                      <a:pt x="107" y="1"/>
                    </a:cubicBezTo>
                    <a:lnTo>
                      <a:pt x="107"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1" name="Freeform 789"/>
              <p:cNvSpPr>
                <a:spLocks/>
              </p:cNvSpPr>
              <p:nvPr/>
            </p:nvSpPr>
            <p:spPr bwMode="auto">
              <a:xfrm>
                <a:off x="8724900" y="30163"/>
                <a:ext cx="134938" cy="120650"/>
              </a:xfrm>
              <a:custGeom>
                <a:avLst/>
                <a:gdLst>
                  <a:gd name="T0" fmla="*/ 0 w 36"/>
                  <a:gd name="T1" fmla="*/ 32 h 32"/>
                  <a:gd name="T2" fmla="*/ 0 w 36"/>
                  <a:gd name="T3" fmla="*/ 1 h 32"/>
                  <a:gd name="T4" fmla="*/ 36 w 36"/>
                  <a:gd name="T5" fmla="*/ 2 h 32"/>
                  <a:gd name="T6" fmla="*/ 3 w 36"/>
                  <a:gd name="T7" fmla="*/ 5 h 32"/>
                  <a:gd name="T8" fmla="*/ 0 w 36"/>
                  <a:gd name="T9" fmla="*/ 32 h 32"/>
                </a:gdLst>
                <a:ahLst/>
                <a:cxnLst>
                  <a:cxn ang="0">
                    <a:pos x="T0" y="T1"/>
                  </a:cxn>
                  <a:cxn ang="0">
                    <a:pos x="T2" y="T3"/>
                  </a:cxn>
                  <a:cxn ang="0">
                    <a:pos x="T4" y="T5"/>
                  </a:cxn>
                  <a:cxn ang="0">
                    <a:pos x="T6" y="T7"/>
                  </a:cxn>
                  <a:cxn ang="0">
                    <a:pos x="T8" y="T9"/>
                  </a:cxn>
                </a:cxnLst>
                <a:rect l="0" t="0" r="r" b="b"/>
                <a:pathLst>
                  <a:path w="36" h="32">
                    <a:moveTo>
                      <a:pt x="0" y="32"/>
                    </a:moveTo>
                    <a:cubicBezTo>
                      <a:pt x="0" y="32"/>
                      <a:pt x="0" y="3"/>
                      <a:pt x="0" y="1"/>
                    </a:cubicBezTo>
                    <a:cubicBezTo>
                      <a:pt x="1" y="0"/>
                      <a:pt x="36" y="2"/>
                      <a:pt x="36" y="2"/>
                    </a:cubicBezTo>
                    <a:cubicBezTo>
                      <a:pt x="36" y="2"/>
                      <a:pt x="4" y="3"/>
                      <a:pt x="3" y="5"/>
                    </a:cubicBezTo>
                    <a:cubicBezTo>
                      <a:pt x="2" y="7"/>
                      <a:pt x="0" y="32"/>
                      <a:pt x="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2" name="Freeform 790"/>
              <p:cNvSpPr>
                <a:spLocks/>
              </p:cNvSpPr>
              <p:nvPr/>
            </p:nvSpPr>
            <p:spPr bwMode="auto">
              <a:xfrm>
                <a:off x="8870950" y="101600"/>
                <a:ext cx="139700" cy="120650"/>
              </a:xfrm>
              <a:custGeom>
                <a:avLst/>
                <a:gdLst>
                  <a:gd name="T0" fmla="*/ 37 w 37"/>
                  <a:gd name="T1" fmla="*/ 0 h 32"/>
                  <a:gd name="T2" fmla="*/ 36 w 37"/>
                  <a:gd name="T3" fmla="*/ 30 h 32"/>
                  <a:gd name="T4" fmla="*/ 0 w 37"/>
                  <a:gd name="T5" fmla="*/ 30 h 32"/>
                  <a:gd name="T6" fmla="*/ 33 w 37"/>
                  <a:gd name="T7" fmla="*/ 27 h 32"/>
                  <a:gd name="T8" fmla="*/ 37 w 37"/>
                  <a:gd name="T9" fmla="*/ 0 h 32"/>
                </a:gdLst>
                <a:ahLst/>
                <a:cxnLst>
                  <a:cxn ang="0">
                    <a:pos x="T0" y="T1"/>
                  </a:cxn>
                  <a:cxn ang="0">
                    <a:pos x="T2" y="T3"/>
                  </a:cxn>
                  <a:cxn ang="0">
                    <a:pos x="T4" y="T5"/>
                  </a:cxn>
                  <a:cxn ang="0">
                    <a:pos x="T6" y="T7"/>
                  </a:cxn>
                  <a:cxn ang="0">
                    <a:pos x="T8" y="T9"/>
                  </a:cxn>
                </a:cxnLst>
                <a:rect l="0" t="0" r="r" b="b"/>
                <a:pathLst>
                  <a:path w="37" h="32">
                    <a:moveTo>
                      <a:pt x="37" y="0"/>
                    </a:moveTo>
                    <a:cubicBezTo>
                      <a:pt x="37" y="0"/>
                      <a:pt x="37" y="29"/>
                      <a:pt x="36" y="30"/>
                    </a:cubicBezTo>
                    <a:cubicBezTo>
                      <a:pt x="36" y="32"/>
                      <a:pt x="0" y="30"/>
                      <a:pt x="0" y="30"/>
                    </a:cubicBezTo>
                    <a:cubicBezTo>
                      <a:pt x="0" y="30"/>
                      <a:pt x="32" y="29"/>
                      <a:pt x="33" y="27"/>
                    </a:cubicBezTo>
                    <a:cubicBezTo>
                      <a:pt x="34" y="25"/>
                      <a:pt x="37" y="0"/>
                      <a:pt x="3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3" name="Freeform 791"/>
              <p:cNvSpPr>
                <a:spLocks noEditPoints="1"/>
              </p:cNvSpPr>
              <p:nvPr/>
            </p:nvSpPr>
            <p:spPr bwMode="auto">
              <a:xfrm>
                <a:off x="8323263" y="-182563"/>
                <a:ext cx="577850" cy="606425"/>
              </a:xfrm>
              <a:custGeom>
                <a:avLst/>
                <a:gdLst>
                  <a:gd name="T0" fmla="*/ 84 w 154"/>
                  <a:gd name="T1" fmla="*/ 137 h 162"/>
                  <a:gd name="T2" fmla="*/ 84 w 154"/>
                  <a:gd name="T3" fmla="*/ 130 h 162"/>
                  <a:gd name="T4" fmla="*/ 93 w 154"/>
                  <a:gd name="T5" fmla="*/ 102 h 162"/>
                  <a:gd name="T6" fmla="*/ 93 w 154"/>
                  <a:gd name="T7" fmla="*/ 84 h 162"/>
                  <a:gd name="T8" fmla="*/ 84 w 154"/>
                  <a:gd name="T9" fmla="*/ 61 h 162"/>
                  <a:gd name="T10" fmla="*/ 84 w 154"/>
                  <a:gd name="T11" fmla="*/ 54 h 162"/>
                  <a:gd name="T12" fmla="*/ 104 w 154"/>
                  <a:gd name="T13" fmla="*/ 38 h 162"/>
                  <a:gd name="T14" fmla="*/ 108 w 154"/>
                  <a:gd name="T15" fmla="*/ 30 h 162"/>
                  <a:gd name="T16" fmla="*/ 134 w 154"/>
                  <a:gd name="T17" fmla="*/ 45 h 162"/>
                  <a:gd name="T18" fmla="*/ 134 w 154"/>
                  <a:gd name="T19" fmla="*/ 28 h 162"/>
                  <a:gd name="T20" fmla="*/ 154 w 154"/>
                  <a:gd name="T21" fmla="*/ 45 h 162"/>
                  <a:gd name="T22" fmla="*/ 137 w 154"/>
                  <a:gd name="T23" fmla="*/ 22 h 162"/>
                  <a:gd name="T24" fmla="*/ 30 w 154"/>
                  <a:gd name="T25" fmla="*/ 18 h 162"/>
                  <a:gd name="T26" fmla="*/ 9 w 154"/>
                  <a:gd name="T27" fmla="*/ 43 h 162"/>
                  <a:gd name="T28" fmla="*/ 12 w 154"/>
                  <a:gd name="T29" fmla="*/ 125 h 162"/>
                  <a:gd name="T30" fmla="*/ 81 w 154"/>
                  <a:gd name="T31" fmla="*/ 162 h 162"/>
                  <a:gd name="T32" fmla="*/ 124 w 154"/>
                  <a:gd name="T33" fmla="*/ 20 h 162"/>
                  <a:gd name="T34" fmla="*/ 125 w 154"/>
                  <a:gd name="T35" fmla="*/ 20 h 162"/>
                  <a:gd name="T36" fmla="*/ 98 w 154"/>
                  <a:gd name="T37" fmla="*/ 10 h 162"/>
                  <a:gd name="T38" fmla="*/ 91 w 154"/>
                  <a:gd name="T39" fmla="*/ 11 h 162"/>
                  <a:gd name="T40" fmla="*/ 84 w 154"/>
                  <a:gd name="T41" fmla="*/ 6 h 162"/>
                  <a:gd name="T42" fmla="*/ 48 w 154"/>
                  <a:gd name="T43" fmla="*/ 22 h 162"/>
                  <a:gd name="T44" fmla="*/ 48 w 154"/>
                  <a:gd name="T45" fmla="*/ 104 h 162"/>
                  <a:gd name="T46" fmla="*/ 47 w 154"/>
                  <a:gd name="T47" fmla="*/ 84 h 162"/>
                  <a:gd name="T48" fmla="*/ 36 w 154"/>
                  <a:gd name="T49" fmla="*/ 55 h 162"/>
                  <a:gd name="T50" fmla="*/ 29 w 154"/>
                  <a:gd name="T51" fmla="*/ 78 h 162"/>
                  <a:gd name="T52" fmla="*/ 54 w 154"/>
                  <a:gd name="T53" fmla="*/ 132 h 162"/>
                  <a:gd name="T54" fmla="*/ 38 w 154"/>
                  <a:gd name="T55" fmla="*/ 113 h 162"/>
                  <a:gd name="T56" fmla="*/ 44 w 154"/>
                  <a:gd name="T57" fmla="*/ 28 h 162"/>
                  <a:gd name="T58" fmla="*/ 49 w 154"/>
                  <a:gd name="T59" fmla="*/ 52 h 162"/>
                  <a:gd name="T60" fmla="*/ 37 w 154"/>
                  <a:gd name="T61" fmla="*/ 20 h 162"/>
                  <a:gd name="T62" fmla="*/ 31 w 154"/>
                  <a:gd name="T63" fmla="*/ 25 h 162"/>
                  <a:gd name="T64" fmla="*/ 28 w 154"/>
                  <a:gd name="T65" fmla="*/ 46 h 162"/>
                  <a:gd name="T66" fmla="*/ 28 w 154"/>
                  <a:gd name="T67" fmla="*/ 28 h 162"/>
                  <a:gd name="T68" fmla="*/ 22 w 154"/>
                  <a:gd name="T69" fmla="*/ 78 h 162"/>
                  <a:gd name="T70" fmla="*/ 6 w 154"/>
                  <a:gd name="T71" fmla="*/ 84 h 162"/>
                  <a:gd name="T72" fmla="*/ 25 w 154"/>
                  <a:gd name="T73" fmla="*/ 111 h 162"/>
                  <a:gd name="T74" fmla="*/ 28 w 154"/>
                  <a:gd name="T75" fmla="*/ 134 h 162"/>
                  <a:gd name="T76" fmla="*/ 37 w 154"/>
                  <a:gd name="T77" fmla="*/ 135 h 162"/>
                  <a:gd name="T78" fmla="*/ 37 w 154"/>
                  <a:gd name="T79" fmla="*/ 142 h 162"/>
                  <a:gd name="T80" fmla="*/ 48 w 154"/>
                  <a:gd name="T81" fmla="*/ 149 h 162"/>
                  <a:gd name="T82" fmla="*/ 56 w 154"/>
                  <a:gd name="T83" fmla="*/ 138 h 162"/>
                  <a:gd name="T84" fmla="*/ 78 w 154"/>
                  <a:gd name="T85" fmla="*/ 156 h 162"/>
                  <a:gd name="T86" fmla="*/ 78 w 154"/>
                  <a:gd name="T87" fmla="*/ 137 h 162"/>
                  <a:gd name="T88" fmla="*/ 61 w 154"/>
                  <a:gd name="T89" fmla="*/ 131 h 162"/>
                  <a:gd name="T90" fmla="*/ 78 w 154"/>
                  <a:gd name="T91" fmla="*/ 108 h 162"/>
                  <a:gd name="T92" fmla="*/ 54 w 154"/>
                  <a:gd name="T93" fmla="*/ 103 h 162"/>
                  <a:gd name="T94" fmla="*/ 78 w 154"/>
                  <a:gd name="T95" fmla="*/ 101 h 162"/>
                  <a:gd name="T96" fmla="*/ 54 w 154"/>
                  <a:gd name="T97" fmla="*/ 59 h 162"/>
                  <a:gd name="T98" fmla="*/ 78 w 154"/>
                  <a:gd name="T99" fmla="*/ 54 h 162"/>
                  <a:gd name="T100" fmla="*/ 78 w 154"/>
                  <a:gd name="T101" fmla="*/ 32 h 162"/>
                  <a:gd name="T102" fmla="*/ 71 w 154"/>
                  <a:gd name="T103" fmla="*/ 11 h 162"/>
                  <a:gd name="T104" fmla="*/ 63 w 154"/>
                  <a:gd name="T105" fmla="*/ 25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54" h="162">
                    <a:moveTo>
                      <a:pt x="81" y="162"/>
                    </a:moveTo>
                    <a:cubicBezTo>
                      <a:pt x="84" y="150"/>
                      <a:pt x="84" y="150"/>
                      <a:pt x="84" y="150"/>
                    </a:cubicBezTo>
                    <a:cubicBezTo>
                      <a:pt x="84" y="137"/>
                      <a:pt x="84" y="137"/>
                      <a:pt x="84" y="137"/>
                    </a:cubicBezTo>
                    <a:cubicBezTo>
                      <a:pt x="85" y="137"/>
                      <a:pt x="86" y="137"/>
                      <a:pt x="87" y="137"/>
                    </a:cubicBezTo>
                    <a:cubicBezTo>
                      <a:pt x="89" y="130"/>
                      <a:pt x="89" y="130"/>
                      <a:pt x="89" y="130"/>
                    </a:cubicBezTo>
                    <a:cubicBezTo>
                      <a:pt x="87" y="130"/>
                      <a:pt x="86" y="130"/>
                      <a:pt x="84" y="130"/>
                    </a:cubicBezTo>
                    <a:cubicBezTo>
                      <a:pt x="84" y="108"/>
                      <a:pt x="84" y="108"/>
                      <a:pt x="84" y="108"/>
                    </a:cubicBezTo>
                    <a:cubicBezTo>
                      <a:pt x="87" y="108"/>
                      <a:pt x="90" y="108"/>
                      <a:pt x="93" y="108"/>
                    </a:cubicBezTo>
                    <a:cubicBezTo>
                      <a:pt x="93" y="102"/>
                      <a:pt x="93" y="102"/>
                      <a:pt x="93" y="102"/>
                    </a:cubicBezTo>
                    <a:cubicBezTo>
                      <a:pt x="90" y="102"/>
                      <a:pt x="87" y="101"/>
                      <a:pt x="84" y="101"/>
                    </a:cubicBezTo>
                    <a:cubicBezTo>
                      <a:pt x="84" y="84"/>
                      <a:pt x="84" y="84"/>
                      <a:pt x="84" y="84"/>
                    </a:cubicBezTo>
                    <a:cubicBezTo>
                      <a:pt x="93" y="84"/>
                      <a:pt x="93" y="84"/>
                      <a:pt x="93" y="84"/>
                    </a:cubicBezTo>
                    <a:cubicBezTo>
                      <a:pt x="93" y="78"/>
                      <a:pt x="93" y="78"/>
                      <a:pt x="93" y="78"/>
                    </a:cubicBezTo>
                    <a:cubicBezTo>
                      <a:pt x="84" y="78"/>
                      <a:pt x="84" y="78"/>
                      <a:pt x="84" y="78"/>
                    </a:cubicBezTo>
                    <a:cubicBezTo>
                      <a:pt x="84" y="61"/>
                      <a:pt x="84" y="61"/>
                      <a:pt x="84" y="61"/>
                    </a:cubicBezTo>
                    <a:cubicBezTo>
                      <a:pt x="87" y="60"/>
                      <a:pt x="90" y="60"/>
                      <a:pt x="93" y="60"/>
                    </a:cubicBezTo>
                    <a:cubicBezTo>
                      <a:pt x="93" y="54"/>
                      <a:pt x="93" y="54"/>
                      <a:pt x="93" y="54"/>
                    </a:cubicBezTo>
                    <a:cubicBezTo>
                      <a:pt x="90" y="54"/>
                      <a:pt x="87" y="54"/>
                      <a:pt x="84" y="54"/>
                    </a:cubicBezTo>
                    <a:cubicBezTo>
                      <a:pt x="84" y="32"/>
                      <a:pt x="84" y="32"/>
                      <a:pt x="84" y="32"/>
                    </a:cubicBezTo>
                    <a:cubicBezTo>
                      <a:pt x="90" y="32"/>
                      <a:pt x="96" y="31"/>
                      <a:pt x="101" y="31"/>
                    </a:cubicBezTo>
                    <a:cubicBezTo>
                      <a:pt x="102" y="33"/>
                      <a:pt x="103" y="35"/>
                      <a:pt x="104" y="38"/>
                    </a:cubicBezTo>
                    <a:cubicBezTo>
                      <a:pt x="104" y="40"/>
                      <a:pt x="105" y="42"/>
                      <a:pt x="105" y="45"/>
                    </a:cubicBezTo>
                    <a:cubicBezTo>
                      <a:pt x="112" y="45"/>
                      <a:pt x="112" y="45"/>
                      <a:pt x="112" y="45"/>
                    </a:cubicBezTo>
                    <a:cubicBezTo>
                      <a:pt x="111" y="39"/>
                      <a:pt x="109" y="34"/>
                      <a:pt x="108" y="30"/>
                    </a:cubicBezTo>
                    <a:cubicBezTo>
                      <a:pt x="111" y="29"/>
                      <a:pt x="115" y="29"/>
                      <a:pt x="118" y="28"/>
                    </a:cubicBezTo>
                    <a:cubicBezTo>
                      <a:pt x="122" y="33"/>
                      <a:pt x="125" y="39"/>
                      <a:pt x="127" y="45"/>
                    </a:cubicBezTo>
                    <a:cubicBezTo>
                      <a:pt x="134" y="45"/>
                      <a:pt x="134" y="45"/>
                      <a:pt x="134" y="45"/>
                    </a:cubicBezTo>
                    <a:cubicBezTo>
                      <a:pt x="131" y="38"/>
                      <a:pt x="128" y="32"/>
                      <a:pt x="125" y="26"/>
                    </a:cubicBezTo>
                    <a:cubicBezTo>
                      <a:pt x="127" y="26"/>
                      <a:pt x="129" y="25"/>
                      <a:pt x="131" y="25"/>
                    </a:cubicBezTo>
                    <a:cubicBezTo>
                      <a:pt x="132" y="26"/>
                      <a:pt x="133" y="27"/>
                      <a:pt x="134" y="28"/>
                    </a:cubicBezTo>
                    <a:cubicBezTo>
                      <a:pt x="138" y="32"/>
                      <a:pt x="142" y="36"/>
                      <a:pt x="145" y="41"/>
                    </a:cubicBezTo>
                    <a:cubicBezTo>
                      <a:pt x="142" y="42"/>
                      <a:pt x="140" y="44"/>
                      <a:pt x="137" y="45"/>
                    </a:cubicBezTo>
                    <a:cubicBezTo>
                      <a:pt x="154" y="45"/>
                      <a:pt x="154" y="45"/>
                      <a:pt x="154" y="45"/>
                    </a:cubicBezTo>
                    <a:cubicBezTo>
                      <a:pt x="154" y="44"/>
                      <a:pt x="153" y="43"/>
                      <a:pt x="153" y="43"/>
                    </a:cubicBezTo>
                    <a:cubicBezTo>
                      <a:pt x="152" y="41"/>
                      <a:pt x="151" y="39"/>
                      <a:pt x="150" y="37"/>
                    </a:cubicBezTo>
                    <a:cubicBezTo>
                      <a:pt x="146" y="32"/>
                      <a:pt x="142" y="27"/>
                      <a:pt x="137" y="22"/>
                    </a:cubicBezTo>
                    <a:cubicBezTo>
                      <a:pt x="136" y="21"/>
                      <a:pt x="134" y="19"/>
                      <a:pt x="132" y="18"/>
                    </a:cubicBezTo>
                    <a:cubicBezTo>
                      <a:pt x="118" y="6"/>
                      <a:pt x="100" y="0"/>
                      <a:pt x="81" y="0"/>
                    </a:cubicBezTo>
                    <a:cubicBezTo>
                      <a:pt x="62" y="0"/>
                      <a:pt x="44" y="6"/>
                      <a:pt x="30" y="18"/>
                    </a:cubicBezTo>
                    <a:cubicBezTo>
                      <a:pt x="28" y="19"/>
                      <a:pt x="26" y="21"/>
                      <a:pt x="25" y="22"/>
                    </a:cubicBezTo>
                    <a:cubicBezTo>
                      <a:pt x="20" y="27"/>
                      <a:pt x="16" y="32"/>
                      <a:pt x="12" y="37"/>
                    </a:cubicBezTo>
                    <a:cubicBezTo>
                      <a:pt x="11" y="39"/>
                      <a:pt x="10" y="41"/>
                      <a:pt x="9" y="43"/>
                    </a:cubicBezTo>
                    <a:cubicBezTo>
                      <a:pt x="3" y="54"/>
                      <a:pt x="0" y="67"/>
                      <a:pt x="0" y="81"/>
                    </a:cubicBezTo>
                    <a:cubicBezTo>
                      <a:pt x="0" y="95"/>
                      <a:pt x="3" y="108"/>
                      <a:pt x="9" y="119"/>
                    </a:cubicBezTo>
                    <a:cubicBezTo>
                      <a:pt x="10" y="121"/>
                      <a:pt x="11" y="123"/>
                      <a:pt x="12" y="125"/>
                    </a:cubicBezTo>
                    <a:cubicBezTo>
                      <a:pt x="16" y="130"/>
                      <a:pt x="20" y="135"/>
                      <a:pt x="25" y="140"/>
                    </a:cubicBezTo>
                    <a:cubicBezTo>
                      <a:pt x="26" y="141"/>
                      <a:pt x="28" y="143"/>
                      <a:pt x="30" y="144"/>
                    </a:cubicBezTo>
                    <a:cubicBezTo>
                      <a:pt x="44" y="156"/>
                      <a:pt x="62" y="162"/>
                      <a:pt x="81" y="162"/>
                    </a:cubicBezTo>
                    <a:cubicBezTo>
                      <a:pt x="81" y="162"/>
                      <a:pt x="81" y="162"/>
                      <a:pt x="81" y="162"/>
                    </a:cubicBezTo>
                    <a:close/>
                    <a:moveTo>
                      <a:pt x="125" y="20"/>
                    </a:moveTo>
                    <a:cubicBezTo>
                      <a:pt x="125" y="20"/>
                      <a:pt x="124" y="20"/>
                      <a:pt x="124" y="20"/>
                    </a:cubicBezTo>
                    <a:cubicBezTo>
                      <a:pt x="123" y="21"/>
                      <a:pt x="122" y="21"/>
                      <a:pt x="121" y="21"/>
                    </a:cubicBezTo>
                    <a:cubicBezTo>
                      <a:pt x="119" y="18"/>
                      <a:pt x="116" y="16"/>
                      <a:pt x="114" y="13"/>
                    </a:cubicBezTo>
                    <a:cubicBezTo>
                      <a:pt x="118" y="15"/>
                      <a:pt x="121" y="17"/>
                      <a:pt x="125" y="20"/>
                    </a:cubicBezTo>
                    <a:close/>
                    <a:moveTo>
                      <a:pt x="114" y="22"/>
                    </a:moveTo>
                    <a:cubicBezTo>
                      <a:pt x="111" y="23"/>
                      <a:pt x="108" y="23"/>
                      <a:pt x="106" y="24"/>
                    </a:cubicBezTo>
                    <a:cubicBezTo>
                      <a:pt x="103" y="18"/>
                      <a:pt x="101" y="14"/>
                      <a:pt x="98" y="10"/>
                    </a:cubicBezTo>
                    <a:cubicBezTo>
                      <a:pt x="104" y="13"/>
                      <a:pt x="109" y="17"/>
                      <a:pt x="114" y="22"/>
                    </a:cubicBezTo>
                    <a:close/>
                    <a:moveTo>
                      <a:pt x="84" y="6"/>
                    </a:moveTo>
                    <a:cubicBezTo>
                      <a:pt x="86" y="7"/>
                      <a:pt x="89" y="9"/>
                      <a:pt x="91" y="11"/>
                    </a:cubicBezTo>
                    <a:cubicBezTo>
                      <a:pt x="94" y="14"/>
                      <a:pt x="97" y="19"/>
                      <a:pt x="99" y="25"/>
                    </a:cubicBezTo>
                    <a:cubicBezTo>
                      <a:pt x="94" y="25"/>
                      <a:pt x="89" y="25"/>
                      <a:pt x="84" y="25"/>
                    </a:cubicBezTo>
                    <a:lnTo>
                      <a:pt x="84" y="6"/>
                    </a:lnTo>
                    <a:close/>
                    <a:moveTo>
                      <a:pt x="64" y="10"/>
                    </a:moveTo>
                    <a:cubicBezTo>
                      <a:pt x="61" y="14"/>
                      <a:pt x="59" y="18"/>
                      <a:pt x="56" y="24"/>
                    </a:cubicBezTo>
                    <a:cubicBezTo>
                      <a:pt x="54" y="23"/>
                      <a:pt x="51" y="23"/>
                      <a:pt x="48" y="22"/>
                    </a:cubicBezTo>
                    <a:cubicBezTo>
                      <a:pt x="53" y="17"/>
                      <a:pt x="58" y="13"/>
                      <a:pt x="64" y="10"/>
                    </a:cubicBezTo>
                    <a:close/>
                    <a:moveTo>
                      <a:pt x="47" y="84"/>
                    </a:moveTo>
                    <a:cubicBezTo>
                      <a:pt x="47" y="91"/>
                      <a:pt x="48" y="98"/>
                      <a:pt x="48" y="104"/>
                    </a:cubicBezTo>
                    <a:cubicBezTo>
                      <a:pt x="42" y="105"/>
                      <a:pt x="37" y="107"/>
                      <a:pt x="32" y="108"/>
                    </a:cubicBezTo>
                    <a:cubicBezTo>
                      <a:pt x="30" y="101"/>
                      <a:pt x="29" y="92"/>
                      <a:pt x="29" y="84"/>
                    </a:cubicBezTo>
                    <a:lnTo>
                      <a:pt x="47" y="84"/>
                    </a:lnTo>
                    <a:close/>
                    <a:moveTo>
                      <a:pt x="29" y="78"/>
                    </a:moveTo>
                    <a:cubicBezTo>
                      <a:pt x="29" y="69"/>
                      <a:pt x="30" y="61"/>
                      <a:pt x="32" y="54"/>
                    </a:cubicBezTo>
                    <a:cubicBezTo>
                      <a:pt x="33" y="54"/>
                      <a:pt x="35" y="55"/>
                      <a:pt x="36" y="55"/>
                    </a:cubicBezTo>
                    <a:cubicBezTo>
                      <a:pt x="40" y="56"/>
                      <a:pt x="44" y="57"/>
                      <a:pt x="48" y="58"/>
                    </a:cubicBezTo>
                    <a:cubicBezTo>
                      <a:pt x="48" y="64"/>
                      <a:pt x="47" y="71"/>
                      <a:pt x="47" y="78"/>
                    </a:cubicBezTo>
                    <a:lnTo>
                      <a:pt x="29" y="78"/>
                    </a:lnTo>
                    <a:close/>
                    <a:moveTo>
                      <a:pt x="38" y="113"/>
                    </a:moveTo>
                    <a:cubicBezTo>
                      <a:pt x="42" y="112"/>
                      <a:pt x="45" y="111"/>
                      <a:pt x="49" y="110"/>
                    </a:cubicBezTo>
                    <a:cubicBezTo>
                      <a:pt x="50" y="118"/>
                      <a:pt x="52" y="126"/>
                      <a:pt x="54" y="132"/>
                    </a:cubicBezTo>
                    <a:cubicBezTo>
                      <a:pt x="51" y="133"/>
                      <a:pt x="47" y="133"/>
                      <a:pt x="44" y="134"/>
                    </a:cubicBezTo>
                    <a:cubicBezTo>
                      <a:pt x="40" y="128"/>
                      <a:pt x="36" y="121"/>
                      <a:pt x="34" y="114"/>
                    </a:cubicBezTo>
                    <a:cubicBezTo>
                      <a:pt x="35" y="114"/>
                      <a:pt x="37" y="113"/>
                      <a:pt x="38" y="113"/>
                    </a:cubicBezTo>
                    <a:close/>
                    <a:moveTo>
                      <a:pt x="49" y="52"/>
                    </a:moveTo>
                    <a:cubicBezTo>
                      <a:pt x="44" y="51"/>
                      <a:pt x="38" y="49"/>
                      <a:pt x="34" y="48"/>
                    </a:cubicBezTo>
                    <a:cubicBezTo>
                      <a:pt x="36" y="40"/>
                      <a:pt x="40" y="34"/>
                      <a:pt x="44" y="28"/>
                    </a:cubicBezTo>
                    <a:cubicBezTo>
                      <a:pt x="47" y="29"/>
                      <a:pt x="51" y="29"/>
                      <a:pt x="54" y="30"/>
                    </a:cubicBezTo>
                    <a:cubicBezTo>
                      <a:pt x="54" y="32"/>
                      <a:pt x="53" y="34"/>
                      <a:pt x="52" y="36"/>
                    </a:cubicBezTo>
                    <a:cubicBezTo>
                      <a:pt x="51" y="41"/>
                      <a:pt x="50" y="46"/>
                      <a:pt x="49" y="52"/>
                    </a:cubicBezTo>
                    <a:close/>
                    <a:moveTo>
                      <a:pt x="48" y="13"/>
                    </a:moveTo>
                    <a:cubicBezTo>
                      <a:pt x="46" y="16"/>
                      <a:pt x="43" y="18"/>
                      <a:pt x="41" y="21"/>
                    </a:cubicBezTo>
                    <a:cubicBezTo>
                      <a:pt x="40" y="21"/>
                      <a:pt x="38" y="20"/>
                      <a:pt x="37" y="20"/>
                    </a:cubicBezTo>
                    <a:cubicBezTo>
                      <a:pt x="41" y="17"/>
                      <a:pt x="44" y="15"/>
                      <a:pt x="48" y="13"/>
                    </a:cubicBezTo>
                    <a:close/>
                    <a:moveTo>
                      <a:pt x="28" y="28"/>
                    </a:moveTo>
                    <a:cubicBezTo>
                      <a:pt x="29" y="27"/>
                      <a:pt x="30" y="26"/>
                      <a:pt x="31" y="25"/>
                    </a:cubicBezTo>
                    <a:cubicBezTo>
                      <a:pt x="33" y="25"/>
                      <a:pt x="35" y="26"/>
                      <a:pt x="36" y="26"/>
                    </a:cubicBezTo>
                    <a:cubicBezTo>
                      <a:pt x="37" y="26"/>
                      <a:pt x="37" y="26"/>
                      <a:pt x="37" y="26"/>
                    </a:cubicBezTo>
                    <a:cubicBezTo>
                      <a:pt x="34" y="32"/>
                      <a:pt x="30" y="39"/>
                      <a:pt x="28" y="46"/>
                    </a:cubicBezTo>
                    <a:cubicBezTo>
                      <a:pt x="28" y="46"/>
                      <a:pt x="27" y="46"/>
                      <a:pt x="27" y="46"/>
                    </a:cubicBezTo>
                    <a:cubicBezTo>
                      <a:pt x="23" y="44"/>
                      <a:pt x="20" y="43"/>
                      <a:pt x="17" y="41"/>
                    </a:cubicBezTo>
                    <a:cubicBezTo>
                      <a:pt x="20" y="36"/>
                      <a:pt x="24" y="32"/>
                      <a:pt x="28" y="28"/>
                    </a:cubicBezTo>
                    <a:close/>
                    <a:moveTo>
                      <a:pt x="14" y="46"/>
                    </a:moveTo>
                    <a:cubicBezTo>
                      <a:pt x="18" y="48"/>
                      <a:pt x="22" y="50"/>
                      <a:pt x="26" y="52"/>
                    </a:cubicBezTo>
                    <a:cubicBezTo>
                      <a:pt x="24" y="60"/>
                      <a:pt x="23" y="69"/>
                      <a:pt x="22" y="78"/>
                    </a:cubicBezTo>
                    <a:cubicBezTo>
                      <a:pt x="6" y="78"/>
                      <a:pt x="6" y="78"/>
                      <a:pt x="6" y="78"/>
                    </a:cubicBezTo>
                    <a:cubicBezTo>
                      <a:pt x="6" y="67"/>
                      <a:pt x="9" y="56"/>
                      <a:pt x="14" y="46"/>
                    </a:cubicBezTo>
                    <a:close/>
                    <a:moveTo>
                      <a:pt x="6" y="84"/>
                    </a:moveTo>
                    <a:cubicBezTo>
                      <a:pt x="22" y="84"/>
                      <a:pt x="22" y="84"/>
                      <a:pt x="22" y="84"/>
                    </a:cubicBezTo>
                    <a:cubicBezTo>
                      <a:pt x="23" y="93"/>
                      <a:pt x="24" y="102"/>
                      <a:pt x="26" y="110"/>
                    </a:cubicBezTo>
                    <a:cubicBezTo>
                      <a:pt x="26" y="110"/>
                      <a:pt x="25" y="110"/>
                      <a:pt x="25" y="111"/>
                    </a:cubicBezTo>
                    <a:cubicBezTo>
                      <a:pt x="21" y="112"/>
                      <a:pt x="17" y="114"/>
                      <a:pt x="14" y="116"/>
                    </a:cubicBezTo>
                    <a:cubicBezTo>
                      <a:pt x="9" y="106"/>
                      <a:pt x="6" y="95"/>
                      <a:pt x="6" y="84"/>
                    </a:cubicBezTo>
                    <a:close/>
                    <a:moveTo>
                      <a:pt x="28" y="134"/>
                    </a:moveTo>
                    <a:cubicBezTo>
                      <a:pt x="24" y="130"/>
                      <a:pt x="20" y="126"/>
                      <a:pt x="17" y="121"/>
                    </a:cubicBezTo>
                    <a:cubicBezTo>
                      <a:pt x="20" y="119"/>
                      <a:pt x="24" y="118"/>
                      <a:pt x="28" y="116"/>
                    </a:cubicBezTo>
                    <a:cubicBezTo>
                      <a:pt x="30" y="123"/>
                      <a:pt x="34" y="130"/>
                      <a:pt x="37" y="135"/>
                    </a:cubicBezTo>
                    <a:cubicBezTo>
                      <a:pt x="35" y="136"/>
                      <a:pt x="33" y="137"/>
                      <a:pt x="31" y="137"/>
                    </a:cubicBezTo>
                    <a:cubicBezTo>
                      <a:pt x="30" y="136"/>
                      <a:pt x="29" y="135"/>
                      <a:pt x="28" y="134"/>
                    </a:cubicBezTo>
                    <a:close/>
                    <a:moveTo>
                      <a:pt x="37" y="142"/>
                    </a:moveTo>
                    <a:cubicBezTo>
                      <a:pt x="37" y="142"/>
                      <a:pt x="38" y="142"/>
                      <a:pt x="38" y="142"/>
                    </a:cubicBezTo>
                    <a:cubicBezTo>
                      <a:pt x="39" y="141"/>
                      <a:pt x="40" y="141"/>
                      <a:pt x="41" y="141"/>
                    </a:cubicBezTo>
                    <a:cubicBezTo>
                      <a:pt x="43" y="144"/>
                      <a:pt x="46" y="146"/>
                      <a:pt x="48" y="149"/>
                    </a:cubicBezTo>
                    <a:cubicBezTo>
                      <a:pt x="44" y="147"/>
                      <a:pt x="41" y="145"/>
                      <a:pt x="37" y="142"/>
                    </a:cubicBezTo>
                    <a:close/>
                    <a:moveTo>
                      <a:pt x="48" y="139"/>
                    </a:moveTo>
                    <a:cubicBezTo>
                      <a:pt x="51" y="139"/>
                      <a:pt x="54" y="138"/>
                      <a:pt x="56" y="138"/>
                    </a:cubicBezTo>
                    <a:cubicBezTo>
                      <a:pt x="59" y="144"/>
                      <a:pt x="61" y="148"/>
                      <a:pt x="64" y="152"/>
                    </a:cubicBezTo>
                    <a:cubicBezTo>
                      <a:pt x="58" y="149"/>
                      <a:pt x="53" y="145"/>
                      <a:pt x="48" y="139"/>
                    </a:cubicBezTo>
                    <a:close/>
                    <a:moveTo>
                      <a:pt x="78" y="156"/>
                    </a:moveTo>
                    <a:cubicBezTo>
                      <a:pt x="76" y="155"/>
                      <a:pt x="73" y="153"/>
                      <a:pt x="71" y="151"/>
                    </a:cubicBezTo>
                    <a:cubicBezTo>
                      <a:pt x="68" y="148"/>
                      <a:pt x="65" y="143"/>
                      <a:pt x="63" y="137"/>
                    </a:cubicBezTo>
                    <a:cubicBezTo>
                      <a:pt x="68" y="137"/>
                      <a:pt x="73" y="137"/>
                      <a:pt x="78" y="137"/>
                    </a:cubicBezTo>
                    <a:lnTo>
                      <a:pt x="78" y="156"/>
                    </a:lnTo>
                    <a:close/>
                    <a:moveTo>
                      <a:pt x="78" y="130"/>
                    </a:moveTo>
                    <a:cubicBezTo>
                      <a:pt x="72" y="130"/>
                      <a:pt x="66" y="131"/>
                      <a:pt x="61" y="131"/>
                    </a:cubicBezTo>
                    <a:cubicBezTo>
                      <a:pt x="60" y="129"/>
                      <a:pt x="59" y="127"/>
                      <a:pt x="58" y="124"/>
                    </a:cubicBezTo>
                    <a:cubicBezTo>
                      <a:pt x="57" y="119"/>
                      <a:pt x="56" y="114"/>
                      <a:pt x="55" y="109"/>
                    </a:cubicBezTo>
                    <a:cubicBezTo>
                      <a:pt x="62" y="108"/>
                      <a:pt x="70" y="108"/>
                      <a:pt x="78" y="108"/>
                    </a:cubicBezTo>
                    <a:lnTo>
                      <a:pt x="78" y="130"/>
                    </a:lnTo>
                    <a:close/>
                    <a:moveTo>
                      <a:pt x="78" y="101"/>
                    </a:moveTo>
                    <a:cubicBezTo>
                      <a:pt x="70" y="102"/>
                      <a:pt x="62" y="102"/>
                      <a:pt x="54" y="103"/>
                    </a:cubicBezTo>
                    <a:cubicBezTo>
                      <a:pt x="54" y="97"/>
                      <a:pt x="53" y="91"/>
                      <a:pt x="53" y="84"/>
                    </a:cubicBezTo>
                    <a:cubicBezTo>
                      <a:pt x="78" y="84"/>
                      <a:pt x="78" y="84"/>
                      <a:pt x="78" y="84"/>
                    </a:cubicBezTo>
                    <a:lnTo>
                      <a:pt x="78" y="101"/>
                    </a:lnTo>
                    <a:close/>
                    <a:moveTo>
                      <a:pt x="78" y="78"/>
                    </a:moveTo>
                    <a:cubicBezTo>
                      <a:pt x="53" y="78"/>
                      <a:pt x="53" y="78"/>
                      <a:pt x="53" y="78"/>
                    </a:cubicBezTo>
                    <a:cubicBezTo>
                      <a:pt x="53" y="71"/>
                      <a:pt x="54" y="65"/>
                      <a:pt x="54" y="59"/>
                    </a:cubicBezTo>
                    <a:cubicBezTo>
                      <a:pt x="62" y="60"/>
                      <a:pt x="70" y="60"/>
                      <a:pt x="78" y="61"/>
                    </a:cubicBezTo>
                    <a:lnTo>
                      <a:pt x="78" y="78"/>
                    </a:lnTo>
                    <a:close/>
                    <a:moveTo>
                      <a:pt x="78" y="54"/>
                    </a:moveTo>
                    <a:cubicBezTo>
                      <a:pt x="70" y="54"/>
                      <a:pt x="62" y="54"/>
                      <a:pt x="55" y="53"/>
                    </a:cubicBezTo>
                    <a:cubicBezTo>
                      <a:pt x="57" y="44"/>
                      <a:pt x="58" y="37"/>
                      <a:pt x="61" y="31"/>
                    </a:cubicBezTo>
                    <a:cubicBezTo>
                      <a:pt x="66" y="31"/>
                      <a:pt x="72" y="32"/>
                      <a:pt x="78" y="32"/>
                    </a:cubicBezTo>
                    <a:lnTo>
                      <a:pt x="78" y="54"/>
                    </a:lnTo>
                    <a:close/>
                    <a:moveTo>
                      <a:pt x="63" y="25"/>
                    </a:moveTo>
                    <a:cubicBezTo>
                      <a:pt x="65" y="19"/>
                      <a:pt x="68" y="14"/>
                      <a:pt x="71" y="11"/>
                    </a:cubicBezTo>
                    <a:cubicBezTo>
                      <a:pt x="73" y="9"/>
                      <a:pt x="76" y="7"/>
                      <a:pt x="78" y="6"/>
                    </a:cubicBezTo>
                    <a:cubicBezTo>
                      <a:pt x="78" y="25"/>
                      <a:pt x="78" y="25"/>
                      <a:pt x="78" y="25"/>
                    </a:cubicBezTo>
                    <a:cubicBezTo>
                      <a:pt x="73" y="25"/>
                      <a:pt x="68" y="25"/>
                      <a:pt x="63" y="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sp>
        <p:nvSpPr>
          <p:cNvPr id="47" name="矩形 46"/>
          <p:cNvSpPr/>
          <p:nvPr/>
        </p:nvSpPr>
        <p:spPr>
          <a:xfrm>
            <a:off x="2104139" y="1499138"/>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48" name="矩形 47"/>
          <p:cNvSpPr/>
          <p:nvPr/>
        </p:nvSpPr>
        <p:spPr>
          <a:xfrm>
            <a:off x="2104139" y="1865849"/>
            <a:ext cx="3554423" cy="846001"/>
          </a:xfrm>
          <a:prstGeom prst="rect">
            <a:avLst/>
          </a:prstGeom>
        </p:spPr>
        <p:txBody>
          <a:bodyPr wrap="squar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点击此处添加文本点击此处添加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49" name="矩形 48"/>
          <p:cNvSpPr/>
          <p:nvPr/>
        </p:nvSpPr>
        <p:spPr>
          <a:xfrm>
            <a:off x="2104139" y="3038730"/>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50" name="矩形 49"/>
          <p:cNvSpPr/>
          <p:nvPr/>
        </p:nvSpPr>
        <p:spPr>
          <a:xfrm>
            <a:off x="2104139" y="3405441"/>
            <a:ext cx="3554423" cy="846001"/>
          </a:xfrm>
          <a:prstGeom prst="rect">
            <a:avLst/>
          </a:prstGeom>
        </p:spPr>
        <p:txBody>
          <a:bodyPr wrap="squar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点击此处添加文本点击此处添加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51" name="矩形 50"/>
          <p:cNvSpPr/>
          <p:nvPr/>
        </p:nvSpPr>
        <p:spPr>
          <a:xfrm>
            <a:off x="2104139" y="4578322"/>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52" name="矩形 51"/>
          <p:cNvSpPr/>
          <p:nvPr/>
        </p:nvSpPr>
        <p:spPr>
          <a:xfrm>
            <a:off x="2104139" y="4945033"/>
            <a:ext cx="3554423" cy="846001"/>
          </a:xfrm>
          <a:prstGeom prst="rect">
            <a:avLst/>
          </a:prstGeom>
        </p:spPr>
        <p:txBody>
          <a:bodyPr wrap="squar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点击此处添加文本点击此处添加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363567610"/>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500"/>
                                        <p:tgtEl>
                                          <p:spTgt spid="31"/>
                                        </p:tgtEl>
                                      </p:cBhvr>
                                    </p:animEffect>
                                  </p:childTnLst>
                                </p:cTn>
                              </p:par>
                            </p:childTnLst>
                          </p:cTn>
                        </p:par>
                        <p:par>
                          <p:cTn id="8" fill="hold">
                            <p:stCondLst>
                              <p:cond delay="500"/>
                            </p:stCondLst>
                            <p:childTnLst>
                              <p:par>
                                <p:cTn id="9" presetID="52" presetClass="entr" presetSubtype="0" fill="hold" nodeType="afterEffect">
                                  <p:stCondLst>
                                    <p:cond delay="0"/>
                                  </p:stCondLst>
                                  <p:childTnLst>
                                    <p:set>
                                      <p:cBhvr>
                                        <p:cTn id="10" dur="1" fill="hold">
                                          <p:stCondLst>
                                            <p:cond delay="0"/>
                                          </p:stCondLst>
                                        </p:cTn>
                                        <p:tgtEl>
                                          <p:spTgt spid="44"/>
                                        </p:tgtEl>
                                        <p:attrNameLst>
                                          <p:attrName>style.visibility</p:attrName>
                                        </p:attrNameLst>
                                      </p:cBhvr>
                                      <p:to>
                                        <p:strVal val="visible"/>
                                      </p:to>
                                    </p:set>
                                    <p:animScale>
                                      <p:cBhvr>
                                        <p:cTn id="11" dur="900" decel="50000" fill="hold">
                                          <p:stCondLst>
                                            <p:cond delay="0"/>
                                          </p:stCondLst>
                                        </p:cTn>
                                        <p:tgtEl>
                                          <p:spTgt spid="4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2" dur="900" decel="50000" fill="hold">
                                          <p:stCondLst>
                                            <p:cond delay="0"/>
                                          </p:stCondLst>
                                        </p:cTn>
                                        <p:tgtEl>
                                          <p:spTgt spid="44"/>
                                        </p:tgtEl>
                                        <p:attrNameLst>
                                          <p:attrName>ppt_x</p:attrName>
                                          <p:attrName>ppt_y</p:attrName>
                                        </p:attrNameLst>
                                      </p:cBhvr>
                                    </p:animMotion>
                                    <p:animEffect transition="in" filter="fade">
                                      <p:cBhvr>
                                        <p:cTn id="13" dur="900"/>
                                        <p:tgtEl>
                                          <p:spTgt spid="44"/>
                                        </p:tgtEl>
                                      </p:cBhvr>
                                    </p:animEffect>
                                  </p:childTnLst>
                                </p:cTn>
                              </p:par>
                            </p:childTnLst>
                          </p:cTn>
                        </p:par>
                        <p:par>
                          <p:cTn id="14" fill="hold">
                            <p:stCondLst>
                              <p:cond delay="1400"/>
                            </p:stCondLst>
                            <p:childTnLst>
                              <p:par>
                                <p:cTn id="15" presetID="50" presetClass="entr" presetSubtype="0" decel="100000" fill="hold" grpId="0" nodeType="afterEffect">
                                  <p:stCondLst>
                                    <p:cond delay="0"/>
                                  </p:stCondLst>
                                  <p:childTnLst>
                                    <p:set>
                                      <p:cBhvr>
                                        <p:cTn id="16" dur="1" fill="hold">
                                          <p:stCondLst>
                                            <p:cond delay="0"/>
                                          </p:stCondLst>
                                        </p:cTn>
                                        <p:tgtEl>
                                          <p:spTgt spid="47"/>
                                        </p:tgtEl>
                                        <p:attrNameLst>
                                          <p:attrName>style.visibility</p:attrName>
                                        </p:attrNameLst>
                                      </p:cBhvr>
                                      <p:to>
                                        <p:strVal val="visible"/>
                                      </p:to>
                                    </p:set>
                                    <p:anim calcmode="lin" valueType="num">
                                      <p:cBhvr>
                                        <p:cTn id="17" dur="700" fill="hold"/>
                                        <p:tgtEl>
                                          <p:spTgt spid="47"/>
                                        </p:tgtEl>
                                        <p:attrNameLst>
                                          <p:attrName>ppt_w</p:attrName>
                                        </p:attrNameLst>
                                      </p:cBhvr>
                                      <p:tavLst>
                                        <p:tav tm="0">
                                          <p:val>
                                            <p:strVal val="#ppt_w+.3"/>
                                          </p:val>
                                        </p:tav>
                                        <p:tav tm="100000">
                                          <p:val>
                                            <p:strVal val="#ppt_w"/>
                                          </p:val>
                                        </p:tav>
                                      </p:tavLst>
                                    </p:anim>
                                    <p:anim calcmode="lin" valueType="num">
                                      <p:cBhvr>
                                        <p:cTn id="18" dur="700" fill="hold"/>
                                        <p:tgtEl>
                                          <p:spTgt spid="47"/>
                                        </p:tgtEl>
                                        <p:attrNameLst>
                                          <p:attrName>ppt_h</p:attrName>
                                        </p:attrNameLst>
                                      </p:cBhvr>
                                      <p:tavLst>
                                        <p:tav tm="0">
                                          <p:val>
                                            <p:strVal val="#ppt_h"/>
                                          </p:val>
                                        </p:tav>
                                        <p:tav tm="100000">
                                          <p:val>
                                            <p:strVal val="#ppt_h"/>
                                          </p:val>
                                        </p:tav>
                                      </p:tavLst>
                                    </p:anim>
                                    <p:animEffect transition="in" filter="fade">
                                      <p:cBhvr>
                                        <p:cTn id="19" dur="700"/>
                                        <p:tgtEl>
                                          <p:spTgt spid="47"/>
                                        </p:tgtEl>
                                      </p:cBhvr>
                                    </p:animEffect>
                                  </p:childTnLst>
                                </p:cTn>
                              </p:par>
                              <p:par>
                                <p:cTn id="20" presetID="12" presetClass="entr" presetSubtype="1" fill="hold" grpId="0" nodeType="withEffect">
                                  <p:stCondLst>
                                    <p:cond delay="0"/>
                                  </p:stCondLst>
                                  <p:childTnLst>
                                    <p:set>
                                      <p:cBhvr>
                                        <p:cTn id="21" dur="1" fill="hold">
                                          <p:stCondLst>
                                            <p:cond delay="0"/>
                                          </p:stCondLst>
                                        </p:cTn>
                                        <p:tgtEl>
                                          <p:spTgt spid="48"/>
                                        </p:tgtEl>
                                        <p:attrNameLst>
                                          <p:attrName>style.visibility</p:attrName>
                                        </p:attrNameLst>
                                      </p:cBhvr>
                                      <p:to>
                                        <p:strVal val="visible"/>
                                      </p:to>
                                    </p:set>
                                    <p:anim calcmode="lin" valueType="num">
                                      <p:cBhvr additive="base">
                                        <p:cTn id="22" dur="500"/>
                                        <p:tgtEl>
                                          <p:spTgt spid="48"/>
                                        </p:tgtEl>
                                        <p:attrNameLst>
                                          <p:attrName>ppt_y</p:attrName>
                                        </p:attrNameLst>
                                      </p:cBhvr>
                                      <p:tavLst>
                                        <p:tav tm="0">
                                          <p:val>
                                            <p:strVal val="#ppt_y-#ppt_h*1.125000"/>
                                          </p:val>
                                        </p:tav>
                                        <p:tav tm="100000">
                                          <p:val>
                                            <p:strVal val="#ppt_y"/>
                                          </p:val>
                                        </p:tav>
                                      </p:tavLst>
                                    </p:anim>
                                    <p:animEffect transition="in" filter="wipe(down)">
                                      <p:cBhvr>
                                        <p:cTn id="23" dur="500"/>
                                        <p:tgtEl>
                                          <p:spTgt spid="48"/>
                                        </p:tgtEl>
                                      </p:cBhvr>
                                    </p:animEffect>
                                  </p:childTnLst>
                                </p:cTn>
                              </p:par>
                            </p:childTnLst>
                          </p:cTn>
                        </p:par>
                        <p:par>
                          <p:cTn id="24" fill="hold">
                            <p:stCondLst>
                              <p:cond delay="2100"/>
                            </p:stCondLst>
                            <p:childTnLst>
                              <p:par>
                                <p:cTn id="25" presetID="52" presetClass="entr" presetSubtype="0" fill="hold" nodeType="afterEffect">
                                  <p:stCondLst>
                                    <p:cond delay="0"/>
                                  </p:stCondLst>
                                  <p:childTnLst>
                                    <p:set>
                                      <p:cBhvr>
                                        <p:cTn id="26" dur="1" fill="hold">
                                          <p:stCondLst>
                                            <p:cond delay="0"/>
                                          </p:stCondLst>
                                        </p:cTn>
                                        <p:tgtEl>
                                          <p:spTgt spid="45"/>
                                        </p:tgtEl>
                                        <p:attrNameLst>
                                          <p:attrName>style.visibility</p:attrName>
                                        </p:attrNameLst>
                                      </p:cBhvr>
                                      <p:to>
                                        <p:strVal val="visible"/>
                                      </p:to>
                                    </p:set>
                                    <p:animScale>
                                      <p:cBhvr>
                                        <p:cTn id="27" dur="900" decel="50000" fill="hold">
                                          <p:stCondLst>
                                            <p:cond delay="0"/>
                                          </p:stCondLst>
                                        </p:cTn>
                                        <p:tgtEl>
                                          <p:spTgt spid="4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8" dur="900" decel="50000" fill="hold">
                                          <p:stCondLst>
                                            <p:cond delay="0"/>
                                          </p:stCondLst>
                                        </p:cTn>
                                        <p:tgtEl>
                                          <p:spTgt spid="45"/>
                                        </p:tgtEl>
                                        <p:attrNameLst>
                                          <p:attrName>ppt_x</p:attrName>
                                          <p:attrName>ppt_y</p:attrName>
                                        </p:attrNameLst>
                                      </p:cBhvr>
                                    </p:animMotion>
                                    <p:animEffect transition="in" filter="fade">
                                      <p:cBhvr>
                                        <p:cTn id="29" dur="900"/>
                                        <p:tgtEl>
                                          <p:spTgt spid="45"/>
                                        </p:tgtEl>
                                      </p:cBhvr>
                                    </p:animEffect>
                                  </p:childTnLst>
                                </p:cTn>
                              </p:par>
                            </p:childTnLst>
                          </p:cTn>
                        </p:par>
                        <p:par>
                          <p:cTn id="30" fill="hold">
                            <p:stCondLst>
                              <p:cond delay="3000"/>
                            </p:stCondLst>
                            <p:childTnLst>
                              <p:par>
                                <p:cTn id="31" presetID="50" presetClass="entr" presetSubtype="0" decel="100000" fill="hold" grpId="0" nodeType="afterEffect">
                                  <p:stCondLst>
                                    <p:cond delay="0"/>
                                  </p:stCondLst>
                                  <p:childTnLst>
                                    <p:set>
                                      <p:cBhvr>
                                        <p:cTn id="32" dur="1" fill="hold">
                                          <p:stCondLst>
                                            <p:cond delay="0"/>
                                          </p:stCondLst>
                                        </p:cTn>
                                        <p:tgtEl>
                                          <p:spTgt spid="49"/>
                                        </p:tgtEl>
                                        <p:attrNameLst>
                                          <p:attrName>style.visibility</p:attrName>
                                        </p:attrNameLst>
                                      </p:cBhvr>
                                      <p:to>
                                        <p:strVal val="visible"/>
                                      </p:to>
                                    </p:set>
                                    <p:anim calcmode="lin" valueType="num">
                                      <p:cBhvr>
                                        <p:cTn id="33" dur="700" fill="hold"/>
                                        <p:tgtEl>
                                          <p:spTgt spid="49"/>
                                        </p:tgtEl>
                                        <p:attrNameLst>
                                          <p:attrName>ppt_w</p:attrName>
                                        </p:attrNameLst>
                                      </p:cBhvr>
                                      <p:tavLst>
                                        <p:tav tm="0">
                                          <p:val>
                                            <p:strVal val="#ppt_w+.3"/>
                                          </p:val>
                                        </p:tav>
                                        <p:tav tm="100000">
                                          <p:val>
                                            <p:strVal val="#ppt_w"/>
                                          </p:val>
                                        </p:tav>
                                      </p:tavLst>
                                    </p:anim>
                                    <p:anim calcmode="lin" valueType="num">
                                      <p:cBhvr>
                                        <p:cTn id="34" dur="700" fill="hold"/>
                                        <p:tgtEl>
                                          <p:spTgt spid="49"/>
                                        </p:tgtEl>
                                        <p:attrNameLst>
                                          <p:attrName>ppt_h</p:attrName>
                                        </p:attrNameLst>
                                      </p:cBhvr>
                                      <p:tavLst>
                                        <p:tav tm="0">
                                          <p:val>
                                            <p:strVal val="#ppt_h"/>
                                          </p:val>
                                        </p:tav>
                                        <p:tav tm="100000">
                                          <p:val>
                                            <p:strVal val="#ppt_h"/>
                                          </p:val>
                                        </p:tav>
                                      </p:tavLst>
                                    </p:anim>
                                    <p:animEffect transition="in" filter="fade">
                                      <p:cBhvr>
                                        <p:cTn id="35" dur="700"/>
                                        <p:tgtEl>
                                          <p:spTgt spid="49"/>
                                        </p:tgtEl>
                                      </p:cBhvr>
                                    </p:animEffect>
                                  </p:childTnLst>
                                </p:cTn>
                              </p:par>
                              <p:par>
                                <p:cTn id="36" presetID="12" presetClass="entr" presetSubtype="1" fill="hold" grpId="0" nodeType="withEffect">
                                  <p:stCondLst>
                                    <p:cond delay="0"/>
                                  </p:stCondLst>
                                  <p:childTnLst>
                                    <p:set>
                                      <p:cBhvr>
                                        <p:cTn id="37" dur="1" fill="hold">
                                          <p:stCondLst>
                                            <p:cond delay="0"/>
                                          </p:stCondLst>
                                        </p:cTn>
                                        <p:tgtEl>
                                          <p:spTgt spid="50"/>
                                        </p:tgtEl>
                                        <p:attrNameLst>
                                          <p:attrName>style.visibility</p:attrName>
                                        </p:attrNameLst>
                                      </p:cBhvr>
                                      <p:to>
                                        <p:strVal val="visible"/>
                                      </p:to>
                                    </p:set>
                                    <p:anim calcmode="lin" valueType="num">
                                      <p:cBhvr additive="base">
                                        <p:cTn id="38" dur="500"/>
                                        <p:tgtEl>
                                          <p:spTgt spid="50"/>
                                        </p:tgtEl>
                                        <p:attrNameLst>
                                          <p:attrName>ppt_y</p:attrName>
                                        </p:attrNameLst>
                                      </p:cBhvr>
                                      <p:tavLst>
                                        <p:tav tm="0">
                                          <p:val>
                                            <p:strVal val="#ppt_y-#ppt_h*1.125000"/>
                                          </p:val>
                                        </p:tav>
                                        <p:tav tm="100000">
                                          <p:val>
                                            <p:strVal val="#ppt_y"/>
                                          </p:val>
                                        </p:tav>
                                      </p:tavLst>
                                    </p:anim>
                                    <p:animEffect transition="in" filter="wipe(down)">
                                      <p:cBhvr>
                                        <p:cTn id="39" dur="500"/>
                                        <p:tgtEl>
                                          <p:spTgt spid="50"/>
                                        </p:tgtEl>
                                      </p:cBhvr>
                                    </p:animEffect>
                                  </p:childTnLst>
                                </p:cTn>
                              </p:par>
                            </p:childTnLst>
                          </p:cTn>
                        </p:par>
                        <p:par>
                          <p:cTn id="40" fill="hold">
                            <p:stCondLst>
                              <p:cond delay="3700"/>
                            </p:stCondLst>
                            <p:childTnLst>
                              <p:par>
                                <p:cTn id="41" presetID="52" presetClass="entr" presetSubtype="0" fill="hold" nodeType="afterEffect">
                                  <p:stCondLst>
                                    <p:cond delay="0"/>
                                  </p:stCondLst>
                                  <p:childTnLst>
                                    <p:set>
                                      <p:cBhvr>
                                        <p:cTn id="42" dur="1" fill="hold">
                                          <p:stCondLst>
                                            <p:cond delay="0"/>
                                          </p:stCondLst>
                                        </p:cTn>
                                        <p:tgtEl>
                                          <p:spTgt spid="46"/>
                                        </p:tgtEl>
                                        <p:attrNameLst>
                                          <p:attrName>style.visibility</p:attrName>
                                        </p:attrNameLst>
                                      </p:cBhvr>
                                      <p:to>
                                        <p:strVal val="visible"/>
                                      </p:to>
                                    </p:set>
                                    <p:animScale>
                                      <p:cBhvr>
                                        <p:cTn id="43" dur="900" decel="50000" fill="hold">
                                          <p:stCondLst>
                                            <p:cond delay="0"/>
                                          </p:stCondLst>
                                        </p:cTn>
                                        <p:tgtEl>
                                          <p:spTgt spid="4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4" dur="900" decel="50000" fill="hold">
                                          <p:stCondLst>
                                            <p:cond delay="0"/>
                                          </p:stCondLst>
                                        </p:cTn>
                                        <p:tgtEl>
                                          <p:spTgt spid="46"/>
                                        </p:tgtEl>
                                        <p:attrNameLst>
                                          <p:attrName>ppt_x</p:attrName>
                                          <p:attrName>ppt_y</p:attrName>
                                        </p:attrNameLst>
                                      </p:cBhvr>
                                    </p:animMotion>
                                    <p:animEffect transition="in" filter="fade">
                                      <p:cBhvr>
                                        <p:cTn id="45" dur="900"/>
                                        <p:tgtEl>
                                          <p:spTgt spid="46"/>
                                        </p:tgtEl>
                                      </p:cBhvr>
                                    </p:animEffect>
                                  </p:childTnLst>
                                </p:cTn>
                              </p:par>
                            </p:childTnLst>
                          </p:cTn>
                        </p:par>
                        <p:par>
                          <p:cTn id="46" fill="hold">
                            <p:stCondLst>
                              <p:cond delay="4600"/>
                            </p:stCondLst>
                            <p:childTnLst>
                              <p:par>
                                <p:cTn id="47" presetID="50" presetClass="entr" presetSubtype="0" decel="100000" fill="hold" grpId="0" nodeType="afterEffect">
                                  <p:stCondLst>
                                    <p:cond delay="0"/>
                                  </p:stCondLst>
                                  <p:childTnLst>
                                    <p:set>
                                      <p:cBhvr>
                                        <p:cTn id="48" dur="1" fill="hold">
                                          <p:stCondLst>
                                            <p:cond delay="0"/>
                                          </p:stCondLst>
                                        </p:cTn>
                                        <p:tgtEl>
                                          <p:spTgt spid="51"/>
                                        </p:tgtEl>
                                        <p:attrNameLst>
                                          <p:attrName>style.visibility</p:attrName>
                                        </p:attrNameLst>
                                      </p:cBhvr>
                                      <p:to>
                                        <p:strVal val="visible"/>
                                      </p:to>
                                    </p:set>
                                    <p:anim calcmode="lin" valueType="num">
                                      <p:cBhvr>
                                        <p:cTn id="49" dur="700" fill="hold"/>
                                        <p:tgtEl>
                                          <p:spTgt spid="51"/>
                                        </p:tgtEl>
                                        <p:attrNameLst>
                                          <p:attrName>ppt_w</p:attrName>
                                        </p:attrNameLst>
                                      </p:cBhvr>
                                      <p:tavLst>
                                        <p:tav tm="0">
                                          <p:val>
                                            <p:strVal val="#ppt_w+.3"/>
                                          </p:val>
                                        </p:tav>
                                        <p:tav tm="100000">
                                          <p:val>
                                            <p:strVal val="#ppt_w"/>
                                          </p:val>
                                        </p:tav>
                                      </p:tavLst>
                                    </p:anim>
                                    <p:anim calcmode="lin" valueType="num">
                                      <p:cBhvr>
                                        <p:cTn id="50" dur="700" fill="hold"/>
                                        <p:tgtEl>
                                          <p:spTgt spid="51"/>
                                        </p:tgtEl>
                                        <p:attrNameLst>
                                          <p:attrName>ppt_h</p:attrName>
                                        </p:attrNameLst>
                                      </p:cBhvr>
                                      <p:tavLst>
                                        <p:tav tm="0">
                                          <p:val>
                                            <p:strVal val="#ppt_h"/>
                                          </p:val>
                                        </p:tav>
                                        <p:tav tm="100000">
                                          <p:val>
                                            <p:strVal val="#ppt_h"/>
                                          </p:val>
                                        </p:tav>
                                      </p:tavLst>
                                    </p:anim>
                                    <p:animEffect transition="in" filter="fade">
                                      <p:cBhvr>
                                        <p:cTn id="51" dur="700"/>
                                        <p:tgtEl>
                                          <p:spTgt spid="51"/>
                                        </p:tgtEl>
                                      </p:cBhvr>
                                    </p:animEffect>
                                  </p:childTnLst>
                                </p:cTn>
                              </p:par>
                              <p:par>
                                <p:cTn id="52" presetID="12" presetClass="entr" presetSubtype="1" fill="hold" grpId="0" nodeType="withEffect">
                                  <p:stCondLst>
                                    <p:cond delay="0"/>
                                  </p:stCondLst>
                                  <p:childTnLst>
                                    <p:set>
                                      <p:cBhvr>
                                        <p:cTn id="53" dur="1" fill="hold">
                                          <p:stCondLst>
                                            <p:cond delay="0"/>
                                          </p:stCondLst>
                                        </p:cTn>
                                        <p:tgtEl>
                                          <p:spTgt spid="52"/>
                                        </p:tgtEl>
                                        <p:attrNameLst>
                                          <p:attrName>style.visibility</p:attrName>
                                        </p:attrNameLst>
                                      </p:cBhvr>
                                      <p:to>
                                        <p:strVal val="visible"/>
                                      </p:to>
                                    </p:set>
                                    <p:anim calcmode="lin" valueType="num">
                                      <p:cBhvr additive="base">
                                        <p:cTn id="54" dur="500"/>
                                        <p:tgtEl>
                                          <p:spTgt spid="52"/>
                                        </p:tgtEl>
                                        <p:attrNameLst>
                                          <p:attrName>ppt_y</p:attrName>
                                        </p:attrNameLst>
                                      </p:cBhvr>
                                      <p:tavLst>
                                        <p:tav tm="0">
                                          <p:val>
                                            <p:strVal val="#ppt_y-#ppt_h*1.125000"/>
                                          </p:val>
                                        </p:tav>
                                        <p:tav tm="100000">
                                          <p:val>
                                            <p:strVal val="#ppt_y"/>
                                          </p:val>
                                        </p:tav>
                                      </p:tavLst>
                                    </p:anim>
                                    <p:animEffect transition="in" filter="wipe(down)">
                                      <p:cBhvr>
                                        <p:cTn id="55"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p:bldP spid="48" grpId="0"/>
      <p:bldP spid="49" grpId="0"/>
      <p:bldP spid="50" grpId="0"/>
      <p:bldP spid="51" grpId="0"/>
      <p:bldP spid="52"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1158975" y="167204"/>
            <a:ext cx="2236510" cy="400110"/>
          </a:xfrm>
          <a:prstGeom prst="rect">
            <a:avLst/>
          </a:prstGeom>
          <a:noFill/>
        </p:spPr>
        <p:txBody>
          <a:bodyPr wrap="none" rtlCol="0">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a:t>
            </a:r>
            <a:r>
              <a:rPr lang="zh-CN" altLang="en-US" sz="2000" b="1" dirty="0" smtClean="0">
                <a:solidFill>
                  <a:schemeClr val="bg1"/>
                </a:solidFill>
                <a:latin typeface="方正正纤黑简体" panose="02000000000000000000" pitchFamily="2" charset="-122"/>
                <a:ea typeface="方正正纤黑简体" panose="02000000000000000000" pitchFamily="2" charset="-122"/>
              </a:rPr>
              <a:t>文本</a:t>
            </a:r>
            <a:endParaRPr lang="zh-CN" altLang="en-US" sz="2000" b="1" dirty="0">
              <a:solidFill>
                <a:schemeClr val="bg1"/>
              </a:solidFill>
              <a:latin typeface="方正正纤黑简体" panose="02000000000000000000" pitchFamily="2" charset="-122"/>
              <a:ea typeface="方正正纤黑简体" panose="02000000000000000000" pitchFamily="2" charset="-122"/>
            </a:endParaRPr>
          </a:p>
        </p:txBody>
      </p:sp>
      <p:sp>
        <p:nvSpPr>
          <p:cNvPr id="4" name="文本框 3"/>
          <p:cNvSpPr txBox="1"/>
          <p:nvPr/>
        </p:nvSpPr>
        <p:spPr>
          <a:xfrm>
            <a:off x="1098029" y="501753"/>
            <a:ext cx="2358403" cy="400110"/>
          </a:xfrm>
          <a:prstGeom prst="rect">
            <a:avLst/>
          </a:prstGeom>
          <a:noFill/>
        </p:spPr>
        <p:txBody>
          <a:bodyPr wrap="none" rtlCol="0">
            <a:spAutoFit/>
          </a:bodyPr>
          <a:lstStyle/>
          <a:p>
            <a:r>
              <a:rPr lang="en-US" altLang="zh-CN" sz="2000" dirty="0" smtClean="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rPr>
              <a:t>In the add directory</a:t>
            </a:r>
            <a:endParaRPr lang="zh-CN" altLang="en-US" sz="2000" dirty="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endParaRPr>
          </a:p>
        </p:txBody>
      </p:sp>
      <p:grpSp>
        <p:nvGrpSpPr>
          <p:cNvPr id="5" name="组合 4"/>
          <p:cNvGrpSpPr/>
          <p:nvPr/>
        </p:nvGrpSpPr>
        <p:grpSpPr>
          <a:xfrm>
            <a:off x="207780" y="101257"/>
            <a:ext cx="866605" cy="778226"/>
            <a:chOff x="283980" y="301282"/>
            <a:chExt cx="866605" cy="778226"/>
          </a:xfrm>
        </p:grpSpPr>
        <p:grpSp>
          <p:nvGrpSpPr>
            <p:cNvPr id="6" name="组合 5"/>
            <p:cNvGrpSpPr/>
            <p:nvPr/>
          </p:nvGrpSpPr>
          <p:grpSpPr>
            <a:xfrm>
              <a:off x="283980" y="301282"/>
              <a:ext cx="866605" cy="778226"/>
              <a:chOff x="225922" y="165203"/>
              <a:chExt cx="1038215" cy="932335"/>
            </a:xfrm>
          </p:grpSpPr>
          <p:sp>
            <p:nvSpPr>
              <p:cNvPr id="8" name="任意多边形 7"/>
              <p:cNvSpPr/>
              <p:nvPr/>
            </p:nvSpPr>
            <p:spPr>
              <a:xfrm>
                <a:off x="365209" y="290285"/>
                <a:ext cx="759642" cy="68217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任意多边形 8"/>
              <p:cNvSpPr/>
              <p:nvPr/>
            </p:nvSpPr>
            <p:spPr>
              <a:xfrm>
                <a:off x="225922" y="165203"/>
                <a:ext cx="1038215" cy="932335"/>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 name="文本框 6"/>
            <p:cNvSpPr txBox="1"/>
            <p:nvPr/>
          </p:nvSpPr>
          <p:spPr>
            <a:xfrm>
              <a:off x="434993" y="367229"/>
              <a:ext cx="561372" cy="646331"/>
            </a:xfrm>
            <a:prstGeom prst="rect">
              <a:avLst/>
            </a:prstGeom>
            <a:noFill/>
          </p:spPr>
          <p:txBody>
            <a:bodyPr wrap="none" rtlCol="0">
              <a:spAutoFit/>
            </a:bodyPr>
            <a:lstStyle/>
            <a:p>
              <a:r>
                <a:rPr lang="en-US" altLang="zh-CN" sz="3600" dirty="0" smtClean="0">
                  <a:solidFill>
                    <a:srgbClr val="2FA598"/>
                  </a:solidFill>
                  <a:latin typeface="Agency FB" panose="020B0503020202020204" pitchFamily="34" charset="0"/>
                </a:rPr>
                <a:t>04</a:t>
              </a:r>
              <a:endParaRPr lang="zh-CN" altLang="en-US" sz="3600" dirty="0">
                <a:solidFill>
                  <a:srgbClr val="2FA598"/>
                </a:solidFill>
                <a:latin typeface="Agency FB" panose="020B0503020202020204" pitchFamily="34" charset="0"/>
              </a:endParaRPr>
            </a:p>
          </p:txBody>
        </p:sp>
      </p:grpSp>
      <p:graphicFrame>
        <p:nvGraphicFramePr>
          <p:cNvPr id="14" name="图表 13"/>
          <p:cNvGraphicFramePr/>
          <p:nvPr>
            <p:extLst>
              <p:ext uri="{D42A27DB-BD31-4B8C-83A1-F6EECF244321}">
                <p14:modId xmlns:p14="http://schemas.microsoft.com/office/powerpoint/2010/main" val="1734273856"/>
              </p:ext>
            </p:extLst>
          </p:nvPr>
        </p:nvGraphicFramePr>
        <p:xfrm>
          <a:off x="667264" y="1527156"/>
          <a:ext cx="5888390" cy="4436010"/>
        </p:xfrm>
        <a:graphic>
          <a:graphicData uri="http://schemas.openxmlformats.org/drawingml/2006/chart">
            <c:chart xmlns:c="http://schemas.openxmlformats.org/drawingml/2006/chart" xmlns:r="http://schemas.openxmlformats.org/officeDocument/2006/relationships" r:id="rId3"/>
          </a:graphicData>
        </a:graphic>
      </p:graphicFrame>
      <p:grpSp>
        <p:nvGrpSpPr>
          <p:cNvPr id="34" name="组合 33"/>
          <p:cNvGrpSpPr/>
          <p:nvPr/>
        </p:nvGrpSpPr>
        <p:grpSpPr>
          <a:xfrm>
            <a:off x="7109735" y="1636565"/>
            <a:ext cx="900789" cy="1003088"/>
            <a:chOff x="1042310" y="1768480"/>
            <a:chExt cx="900789" cy="1003088"/>
          </a:xfrm>
        </p:grpSpPr>
        <p:sp>
          <p:nvSpPr>
            <p:cNvPr id="35" name="任意多边形 34"/>
            <p:cNvSpPr/>
            <p:nvPr/>
          </p:nvSpPr>
          <p:spPr>
            <a:xfrm rot="5400000">
              <a:off x="991161" y="1819629"/>
              <a:ext cx="1003088" cy="900789"/>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Freeform 898"/>
            <p:cNvSpPr>
              <a:spLocks noEditPoints="1"/>
            </p:cNvSpPr>
            <p:nvPr/>
          </p:nvSpPr>
          <p:spPr bwMode="auto">
            <a:xfrm>
              <a:off x="1213305" y="2077935"/>
              <a:ext cx="558800" cy="384176"/>
            </a:xfrm>
            <a:custGeom>
              <a:avLst/>
              <a:gdLst>
                <a:gd name="T0" fmla="*/ 107 w 210"/>
                <a:gd name="T1" fmla="*/ 101 h 144"/>
                <a:gd name="T2" fmla="*/ 94 w 210"/>
                <a:gd name="T3" fmla="*/ 89 h 144"/>
                <a:gd name="T4" fmla="*/ 94 w 210"/>
                <a:gd name="T5" fmla="*/ 80 h 144"/>
                <a:gd name="T6" fmla="*/ 100 w 210"/>
                <a:gd name="T7" fmla="*/ 67 h 144"/>
                <a:gd name="T8" fmla="*/ 102 w 210"/>
                <a:gd name="T9" fmla="*/ 50 h 144"/>
                <a:gd name="T10" fmla="*/ 101 w 210"/>
                <a:gd name="T11" fmla="*/ 32 h 144"/>
                <a:gd name="T12" fmla="*/ 96 w 210"/>
                <a:gd name="T13" fmla="*/ 11 h 144"/>
                <a:gd name="T14" fmla="*/ 88 w 210"/>
                <a:gd name="T15" fmla="*/ 7 h 144"/>
                <a:gd name="T16" fmla="*/ 46 w 210"/>
                <a:gd name="T17" fmla="*/ 45 h 144"/>
                <a:gd name="T18" fmla="*/ 48 w 210"/>
                <a:gd name="T19" fmla="*/ 69 h 144"/>
                <a:gd name="T20" fmla="*/ 53 w 210"/>
                <a:gd name="T21" fmla="*/ 81 h 144"/>
                <a:gd name="T22" fmla="*/ 54 w 210"/>
                <a:gd name="T23" fmla="*/ 89 h 144"/>
                <a:gd name="T24" fmla="*/ 41 w 210"/>
                <a:gd name="T25" fmla="*/ 101 h 144"/>
                <a:gd name="T26" fmla="*/ 1 w 210"/>
                <a:gd name="T27" fmla="*/ 122 h 144"/>
                <a:gd name="T28" fmla="*/ 147 w 210"/>
                <a:gd name="T29" fmla="*/ 144 h 144"/>
                <a:gd name="T30" fmla="*/ 130 w 210"/>
                <a:gd name="T31" fmla="*/ 111 h 144"/>
                <a:gd name="T32" fmla="*/ 155 w 210"/>
                <a:gd name="T33" fmla="*/ 103 h 144"/>
                <a:gd name="T34" fmla="*/ 146 w 210"/>
                <a:gd name="T35" fmla="*/ 95 h 144"/>
                <a:gd name="T36" fmla="*/ 146 w 210"/>
                <a:gd name="T37" fmla="*/ 88 h 144"/>
                <a:gd name="T38" fmla="*/ 150 w 210"/>
                <a:gd name="T39" fmla="*/ 79 h 144"/>
                <a:gd name="T40" fmla="*/ 152 w 210"/>
                <a:gd name="T41" fmla="*/ 67 h 144"/>
                <a:gd name="T42" fmla="*/ 151 w 210"/>
                <a:gd name="T43" fmla="*/ 54 h 144"/>
                <a:gd name="T44" fmla="*/ 147 w 210"/>
                <a:gd name="T45" fmla="*/ 39 h 144"/>
                <a:gd name="T46" fmla="*/ 142 w 210"/>
                <a:gd name="T47" fmla="*/ 36 h 144"/>
                <a:gd name="T48" fmla="*/ 111 w 210"/>
                <a:gd name="T49" fmla="*/ 63 h 144"/>
                <a:gd name="T50" fmla="*/ 113 w 210"/>
                <a:gd name="T51" fmla="*/ 80 h 144"/>
                <a:gd name="T52" fmla="*/ 116 w 210"/>
                <a:gd name="T53" fmla="*/ 89 h 144"/>
                <a:gd name="T54" fmla="*/ 117 w 210"/>
                <a:gd name="T55" fmla="*/ 95 h 144"/>
                <a:gd name="T56" fmla="*/ 122 w 210"/>
                <a:gd name="T57" fmla="*/ 104 h 144"/>
                <a:gd name="T58" fmla="*/ 136 w 210"/>
                <a:gd name="T59" fmla="*/ 109 h 144"/>
                <a:gd name="T60" fmla="*/ 151 w 210"/>
                <a:gd name="T61" fmla="*/ 121 h 144"/>
                <a:gd name="T62" fmla="*/ 151 w 210"/>
                <a:gd name="T63" fmla="*/ 130 h 144"/>
                <a:gd name="T64" fmla="*/ 184 w 210"/>
                <a:gd name="T65" fmla="*/ 134 h 144"/>
                <a:gd name="T66" fmla="*/ 171 w 210"/>
                <a:gd name="T67" fmla="*/ 110 h 144"/>
                <a:gd name="T68" fmla="*/ 201 w 210"/>
                <a:gd name="T69" fmla="*/ 108 h 144"/>
                <a:gd name="T70" fmla="*/ 186 w 210"/>
                <a:gd name="T71" fmla="*/ 102 h 144"/>
                <a:gd name="T72" fmla="*/ 181 w 210"/>
                <a:gd name="T73" fmla="*/ 97 h 144"/>
                <a:gd name="T74" fmla="*/ 184 w 210"/>
                <a:gd name="T75" fmla="*/ 88 h 144"/>
                <a:gd name="T76" fmla="*/ 187 w 210"/>
                <a:gd name="T77" fmla="*/ 83 h 144"/>
                <a:gd name="T78" fmla="*/ 186 w 210"/>
                <a:gd name="T79" fmla="*/ 76 h 144"/>
                <a:gd name="T80" fmla="*/ 186 w 210"/>
                <a:gd name="T81" fmla="*/ 61 h 144"/>
                <a:gd name="T82" fmla="*/ 182 w 210"/>
                <a:gd name="T83" fmla="*/ 58 h 144"/>
                <a:gd name="T84" fmla="*/ 165 w 210"/>
                <a:gd name="T85" fmla="*/ 57 h 144"/>
                <a:gd name="T86" fmla="*/ 158 w 210"/>
                <a:gd name="T87" fmla="*/ 79 h 144"/>
                <a:gd name="T88" fmla="*/ 162 w 210"/>
                <a:gd name="T89" fmla="*/ 87 h 144"/>
                <a:gd name="T90" fmla="*/ 165 w 210"/>
                <a:gd name="T91" fmla="*/ 97 h 144"/>
                <a:gd name="T92" fmla="*/ 161 w 210"/>
                <a:gd name="T93" fmla="*/ 102 h 144"/>
                <a:gd name="T94" fmla="*/ 173 w 210"/>
                <a:gd name="T95" fmla="*/ 107 h 144"/>
                <a:gd name="T96" fmla="*/ 187 w 210"/>
                <a:gd name="T97" fmla="*/ 117 h 144"/>
                <a:gd name="T98" fmla="*/ 187 w 210"/>
                <a:gd name="T99" fmla="*/ 118 h 144"/>
                <a:gd name="T100" fmla="*/ 187 w 210"/>
                <a:gd name="T101" fmla="*/ 125 h 144"/>
                <a:gd name="T102" fmla="*/ 210 w 210"/>
                <a:gd name="T103" fmla="*/ 11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10" h="144">
                  <a:moveTo>
                    <a:pt x="130" y="111"/>
                  </a:moveTo>
                  <a:cubicBezTo>
                    <a:pt x="122" y="108"/>
                    <a:pt x="114" y="104"/>
                    <a:pt x="107" y="101"/>
                  </a:cubicBezTo>
                  <a:cubicBezTo>
                    <a:pt x="105" y="100"/>
                    <a:pt x="102" y="100"/>
                    <a:pt x="100" y="99"/>
                  </a:cubicBezTo>
                  <a:cubicBezTo>
                    <a:pt x="98" y="98"/>
                    <a:pt x="95" y="92"/>
                    <a:pt x="94" y="89"/>
                  </a:cubicBezTo>
                  <a:cubicBezTo>
                    <a:pt x="93" y="89"/>
                    <a:pt x="91" y="89"/>
                    <a:pt x="90" y="88"/>
                  </a:cubicBezTo>
                  <a:cubicBezTo>
                    <a:pt x="90" y="84"/>
                    <a:pt x="93" y="84"/>
                    <a:pt x="94" y="80"/>
                  </a:cubicBezTo>
                  <a:cubicBezTo>
                    <a:pt x="95" y="77"/>
                    <a:pt x="94" y="73"/>
                    <a:pt x="96" y="71"/>
                  </a:cubicBezTo>
                  <a:cubicBezTo>
                    <a:pt x="97" y="69"/>
                    <a:pt x="99" y="69"/>
                    <a:pt x="100" y="67"/>
                  </a:cubicBezTo>
                  <a:cubicBezTo>
                    <a:pt x="101" y="66"/>
                    <a:pt x="102" y="63"/>
                    <a:pt x="102" y="61"/>
                  </a:cubicBezTo>
                  <a:cubicBezTo>
                    <a:pt x="103" y="58"/>
                    <a:pt x="103" y="53"/>
                    <a:pt x="102" y="50"/>
                  </a:cubicBezTo>
                  <a:cubicBezTo>
                    <a:pt x="101" y="48"/>
                    <a:pt x="100" y="48"/>
                    <a:pt x="100" y="46"/>
                  </a:cubicBezTo>
                  <a:cubicBezTo>
                    <a:pt x="100" y="43"/>
                    <a:pt x="101" y="34"/>
                    <a:pt x="101" y="32"/>
                  </a:cubicBezTo>
                  <a:cubicBezTo>
                    <a:pt x="101" y="26"/>
                    <a:pt x="101" y="22"/>
                    <a:pt x="100" y="17"/>
                  </a:cubicBezTo>
                  <a:cubicBezTo>
                    <a:pt x="100" y="17"/>
                    <a:pt x="98" y="12"/>
                    <a:pt x="96" y="11"/>
                  </a:cubicBezTo>
                  <a:cubicBezTo>
                    <a:pt x="91" y="10"/>
                    <a:pt x="91" y="10"/>
                    <a:pt x="91" y="10"/>
                  </a:cubicBezTo>
                  <a:cubicBezTo>
                    <a:pt x="88" y="7"/>
                    <a:pt x="88" y="7"/>
                    <a:pt x="88" y="7"/>
                  </a:cubicBezTo>
                  <a:cubicBezTo>
                    <a:pt x="77" y="0"/>
                    <a:pt x="64" y="5"/>
                    <a:pt x="57" y="8"/>
                  </a:cubicBezTo>
                  <a:cubicBezTo>
                    <a:pt x="48" y="11"/>
                    <a:pt x="41" y="25"/>
                    <a:pt x="46" y="45"/>
                  </a:cubicBezTo>
                  <a:cubicBezTo>
                    <a:pt x="46" y="49"/>
                    <a:pt x="44" y="50"/>
                    <a:pt x="44" y="52"/>
                  </a:cubicBezTo>
                  <a:cubicBezTo>
                    <a:pt x="44" y="56"/>
                    <a:pt x="44" y="66"/>
                    <a:pt x="48" y="69"/>
                  </a:cubicBezTo>
                  <a:cubicBezTo>
                    <a:pt x="49" y="69"/>
                    <a:pt x="51" y="70"/>
                    <a:pt x="51" y="69"/>
                  </a:cubicBezTo>
                  <a:cubicBezTo>
                    <a:pt x="52" y="73"/>
                    <a:pt x="52" y="77"/>
                    <a:pt x="53" y="81"/>
                  </a:cubicBezTo>
                  <a:cubicBezTo>
                    <a:pt x="54" y="84"/>
                    <a:pt x="56" y="84"/>
                    <a:pt x="57" y="88"/>
                  </a:cubicBezTo>
                  <a:cubicBezTo>
                    <a:pt x="54" y="89"/>
                    <a:pt x="54" y="89"/>
                    <a:pt x="54" y="89"/>
                  </a:cubicBezTo>
                  <a:cubicBezTo>
                    <a:pt x="52" y="92"/>
                    <a:pt x="50" y="98"/>
                    <a:pt x="47" y="99"/>
                  </a:cubicBezTo>
                  <a:cubicBezTo>
                    <a:pt x="45" y="100"/>
                    <a:pt x="43" y="100"/>
                    <a:pt x="41" y="101"/>
                  </a:cubicBezTo>
                  <a:cubicBezTo>
                    <a:pt x="34" y="104"/>
                    <a:pt x="25" y="108"/>
                    <a:pt x="18" y="111"/>
                  </a:cubicBezTo>
                  <a:cubicBezTo>
                    <a:pt x="11" y="114"/>
                    <a:pt x="3" y="115"/>
                    <a:pt x="1" y="122"/>
                  </a:cubicBezTo>
                  <a:cubicBezTo>
                    <a:pt x="1" y="127"/>
                    <a:pt x="0" y="138"/>
                    <a:pt x="0" y="144"/>
                  </a:cubicBezTo>
                  <a:cubicBezTo>
                    <a:pt x="147" y="144"/>
                    <a:pt x="147" y="144"/>
                    <a:pt x="147" y="144"/>
                  </a:cubicBezTo>
                  <a:cubicBezTo>
                    <a:pt x="147" y="138"/>
                    <a:pt x="147" y="127"/>
                    <a:pt x="147" y="122"/>
                  </a:cubicBezTo>
                  <a:cubicBezTo>
                    <a:pt x="145" y="115"/>
                    <a:pt x="137" y="114"/>
                    <a:pt x="130" y="111"/>
                  </a:cubicBezTo>
                  <a:close/>
                  <a:moveTo>
                    <a:pt x="171" y="110"/>
                  </a:moveTo>
                  <a:cubicBezTo>
                    <a:pt x="166" y="108"/>
                    <a:pt x="160" y="105"/>
                    <a:pt x="155" y="103"/>
                  </a:cubicBezTo>
                  <a:cubicBezTo>
                    <a:pt x="153" y="103"/>
                    <a:pt x="152" y="102"/>
                    <a:pt x="150" y="102"/>
                  </a:cubicBezTo>
                  <a:cubicBezTo>
                    <a:pt x="149" y="101"/>
                    <a:pt x="147" y="97"/>
                    <a:pt x="146" y="95"/>
                  </a:cubicBezTo>
                  <a:cubicBezTo>
                    <a:pt x="145" y="94"/>
                    <a:pt x="144" y="94"/>
                    <a:pt x="143" y="94"/>
                  </a:cubicBezTo>
                  <a:cubicBezTo>
                    <a:pt x="143" y="91"/>
                    <a:pt x="145" y="91"/>
                    <a:pt x="146" y="88"/>
                  </a:cubicBezTo>
                  <a:cubicBezTo>
                    <a:pt x="147" y="86"/>
                    <a:pt x="146" y="84"/>
                    <a:pt x="147" y="82"/>
                  </a:cubicBezTo>
                  <a:cubicBezTo>
                    <a:pt x="148" y="80"/>
                    <a:pt x="150" y="80"/>
                    <a:pt x="150" y="79"/>
                  </a:cubicBezTo>
                  <a:cubicBezTo>
                    <a:pt x="151" y="78"/>
                    <a:pt x="152" y="76"/>
                    <a:pt x="152" y="75"/>
                  </a:cubicBezTo>
                  <a:cubicBezTo>
                    <a:pt x="152" y="72"/>
                    <a:pt x="153" y="69"/>
                    <a:pt x="152" y="67"/>
                  </a:cubicBezTo>
                  <a:cubicBezTo>
                    <a:pt x="151" y="65"/>
                    <a:pt x="150" y="65"/>
                    <a:pt x="150" y="64"/>
                  </a:cubicBezTo>
                  <a:cubicBezTo>
                    <a:pt x="150" y="62"/>
                    <a:pt x="151" y="55"/>
                    <a:pt x="151" y="54"/>
                  </a:cubicBezTo>
                  <a:cubicBezTo>
                    <a:pt x="151" y="50"/>
                    <a:pt x="151" y="47"/>
                    <a:pt x="150" y="43"/>
                  </a:cubicBezTo>
                  <a:cubicBezTo>
                    <a:pt x="150" y="43"/>
                    <a:pt x="149" y="40"/>
                    <a:pt x="147" y="39"/>
                  </a:cubicBezTo>
                  <a:cubicBezTo>
                    <a:pt x="144" y="38"/>
                    <a:pt x="144" y="38"/>
                    <a:pt x="144" y="38"/>
                  </a:cubicBezTo>
                  <a:cubicBezTo>
                    <a:pt x="142" y="36"/>
                    <a:pt x="142" y="36"/>
                    <a:pt x="142" y="36"/>
                  </a:cubicBezTo>
                  <a:cubicBezTo>
                    <a:pt x="133" y="31"/>
                    <a:pt x="124" y="35"/>
                    <a:pt x="120" y="37"/>
                  </a:cubicBezTo>
                  <a:cubicBezTo>
                    <a:pt x="113" y="39"/>
                    <a:pt x="108" y="49"/>
                    <a:pt x="111" y="63"/>
                  </a:cubicBezTo>
                  <a:cubicBezTo>
                    <a:pt x="112" y="66"/>
                    <a:pt x="110" y="67"/>
                    <a:pt x="110" y="68"/>
                  </a:cubicBezTo>
                  <a:cubicBezTo>
                    <a:pt x="110" y="71"/>
                    <a:pt x="111" y="78"/>
                    <a:pt x="113" y="80"/>
                  </a:cubicBezTo>
                  <a:cubicBezTo>
                    <a:pt x="114" y="80"/>
                    <a:pt x="116" y="81"/>
                    <a:pt x="116" y="81"/>
                  </a:cubicBezTo>
                  <a:cubicBezTo>
                    <a:pt x="116" y="84"/>
                    <a:pt x="116" y="86"/>
                    <a:pt x="116" y="89"/>
                  </a:cubicBezTo>
                  <a:cubicBezTo>
                    <a:pt x="117" y="91"/>
                    <a:pt x="119" y="91"/>
                    <a:pt x="119" y="94"/>
                  </a:cubicBezTo>
                  <a:cubicBezTo>
                    <a:pt x="117" y="95"/>
                    <a:pt x="117" y="95"/>
                    <a:pt x="117" y="95"/>
                  </a:cubicBezTo>
                  <a:cubicBezTo>
                    <a:pt x="116" y="96"/>
                    <a:pt x="115" y="99"/>
                    <a:pt x="114" y="100"/>
                  </a:cubicBezTo>
                  <a:cubicBezTo>
                    <a:pt x="117" y="101"/>
                    <a:pt x="119" y="103"/>
                    <a:pt x="122" y="104"/>
                  </a:cubicBezTo>
                  <a:cubicBezTo>
                    <a:pt x="125" y="105"/>
                    <a:pt x="128" y="106"/>
                    <a:pt x="131" y="108"/>
                  </a:cubicBezTo>
                  <a:cubicBezTo>
                    <a:pt x="133" y="108"/>
                    <a:pt x="134" y="109"/>
                    <a:pt x="136" y="109"/>
                  </a:cubicBezTo>
                  <a:cubicBezTo>
                    <a:pt x="141" y="111"/>
                    <a:pt x="148" y="114"/>
                    <a:pt x="150" y="121"/>
                  </a:cubicBezTo>
                  <a:cubicBezTo>
                    <a:pt x="151" y="121"/>
                    <a:pt x="151" y="121"/>
                    <a:pt x="151" y="121"/>
                  </a:cubicBezTo>
                  <a:cubicBezTo>
                    <a:pt x="151" y="122"/>
                    <a:pt x="151" y="122"/>
                    <a:pt x="151" y="122"/>
                  </a:cubicBezTo>
                  <a:cubicBezTo>
                    <a:pt x="151" y="124"/>
                    <a:pt x="151" y="127"/>
                    <a:pt x="151" y="130"/>
                  </a:cubicBezTo>
                  <a:cubicBezTo>
                    <a:pt x="151" y="131"/>
                    <a:pt x="151" y="133"/>
                    <a:pt x="151" y="134"/>
                  </a:cubicBezTo>
                  <a:cubicBezTo>
                    <a:pt x="184" y="134"/>
                    <a:pt x="184" y="134"/>
                    <a:pt x="184" y="134"/>
                  </a:cubicBezTo>
                  <a:cubicBezTo>
                    <a:pt x="184" y="130"/>
                    <a:pt x="184" y="121"/>
                    <a:pt x="184" y="118"/>
                  </a:cubicBezTo>
                  <a:cubicBezTo>
                    <a:pt x="182" y="113"/>
                    <a:pt x="176" y="112"/>
                    <a:pt x="171" y="110"/>
                  </a:cubicBezTo>
                  <a:close/>
                  <a:moveTo>
                    <a:pt x="210" y="113"/>
                  </a:moveTo>
                  <a:cubicBezTo>
                    <a:pt x="208" y="110"/>
                    <a:pt x="204" y="109"/>
                    <a:pt x="201" y="108"/>
                  </a:cubicBezTo>
                  <a:cubicBezTo>
                    <a:pt x="197" y="106"/>
                    <a:pt x="193" y="105"/>
                    <a:pt x="190" y="103"/>
                  </a:cubicBezTo>
                  <a:cubicBezTo>
                    <a:pt x="188" y="103"/>
                    <a:pt x="187" y="103"/>
                    <a:pt x="186" y="102"/>
                  </a:cubicBezTo>
                  <a:cubicBezTo>
                    <a:pt x="185" y="101"/>
                    <a:pt x="184" y="99"/>
                    <a:pt x="183" y="97"/>
                  </a:cubicBezTo>
                  <a:cubicBezTo>
                    <a:pt x="183" y="97"/>
                    <a:pt x="182" y="97"/>
                    <a:pt x="181" y="97"/>
                  </a:cubicBezTo>
                  <a:cubicBezTo>
                    <a:pt x="181" y="95"/>
                    <a:pt x="183" y="95"/>
                    <a:pt x="183" y="93"/>
                  </a:cubicBezTo>
                  <a:cubicBezTo>
                    <a:pt x="184" y="91"/>
                    <a:pt x="183" y="89"/>
                    <a:pt x="184" y="88"/>
                  </a:cubicBezTo>
                  <a:cubicBezTo>
                    <a:pt x="185" y="87"/>
                    <a:pt x="186" y="87"/>
                    <a:pt x="186" y="86"/>
                  </a:cubicBezTo>
                  <a:cubicBezTo>
                    <a:pt x="187" y="86"/>
                    <a:pt x="187" y="84"/>
                    <a:pt x="187" y="83"/>
                  </a:cubicBezTo>
                  <a:cubicBezTo>
                    <a:pt x="188" y="82"/>
                    <a:pt x="188" y="79"/>
                    <a:pt x="187" y="78"/>
                  </a:cubicBezTo>
                  <a:cubicBezTo>
                    <a:pt x="187" y="77"/>
                    <a:pt x="186" y="77"/>
                    <a:pt x="186" y="76"/>
                  </a:cubicBezTo>
                  <a:cubicBezTo>
                    <a:pt x="186" y="74"/>
                    <a:pt x="187" y="70"/>
                    <a:pt x="187" y="69"/>
                  </a:cubicBezTo>
                  <a:cubicBezTo>
                    <a:pt x="187" y="66"/>
                    <a:pt x="187" y="64"/>
                    <a:pt x="186" y="61"/>
                  </a:cubicBezTo>
                  <a:cubicBezTo>
                    <a:pt x="186" y="61"/>
                    <a:pt x="185" y="59"/>
                    <a:pt x="184" y="58"/>
                  </a:cubicBezTo>
                  <a:cubicBezTo>
                    <a:pt x="182" y="58"/>
                    <a:pt x="182" y="58"/>
                    <a:pt x="182" y="58"/>
                  </a:cubicBezTo>
                  <a:cubicBezTo>
                    <a:pt x="180" y="57"/>
                    <a:pt x="180" y="57"/>
                    <a:pt x="180" y="57"/>
                  </a:cubicBezTo>
                  <a:cubicBezTo>
                    <a:pt x="175" y="53"/>
                    <a:pt x="168" y="55"/>
                    <a:pt x="165" y="57"/>
                  </a:cubicBezTo>
                  <a:cubicBezTo>
                    <a:pt x="160" y="58"/>
                    <a:pt x="157" y="65"/>
                    <a:pt x="159" y="75"/>
                  </a:cubicBezTo>
                  <a:cubicBezTo>
                    <a:pt x="160" y="77"/>
                    <a:pt x="158" y="78"/>
                    <a:pt x="158" y="79"/>
                  </a:cubicBezTo>
                  <a:cubicBezTo>
                    <a:pt x="158" y="81"/>
                    <a:pt x="159" y="86"/>
                    <a:pt x="160" y="87"/>
                  </a:cubicBezTo>
                  <a:cubicBezTo>
                    <a:pt x="161" y="87"/>
                    <a:pt x="162" y="87"/>
                    <a:pt x="162" y="87"/>
                  </a:cubicBezTo>
                  <a:cubicBezTo>
                    <a:pt x="162" y="89"/>
                    <a:pt x="162" y="91"/>
                    <a:pt x="163" y="93"/>
                  </a:cubicBezTo>
                  <a:cubicBezTo>
                    <a:pt x="163" y="95"/>
                    <a:pt x="164" y="95"/>
                    <a:pt x="165" y="97"/>
                  </a:cubicBezTo>
                  <a:cubicBezTo>
                    <a:pt x="163" y="97"/>
                    <a:pt x="163" y="97"/>
                    <a:pt x="163" y="97"/>
                  </a:cubicBezTo>
                  <a:cubicBezTo>
                    <a:pt x="163" y="98"/>
                    <a:pt x="162" y="101"/>
                    <a:pt x="161" y="102"/>
                  </a:cubicBezTo>
                  <a:cubicBezTo>
                    <a:pt x="162" y="103"/>
                    <a:pt x="164" y="103"/>
                    <a:pt x="166" y="104"/>
                  </a:cubicBezTo>
                  <a:cubicBezTo>
                    <a:pt x="168" y="105"/>
                    <a:pt x="171" y="106"/>
                    <a:pt x="173" y="107"/>
                  </a:cubicBezTo>
                  <a:cubicBezTo>
                    <a:pt x="174" y="107"/>
                    <a:pt x="175" y="108"/>
                    <a:pt x="176" y="108"/>
                  </a:cubicBezTo>
                  <a:cubicBezTo>
                    <a:pt x="180" y="110"/>
                    <a:pt x="185" y="111"/>
                    <a:pt x="187" y="117"/>
                  </a:cubicBezTo>
                  <a:cubicBezTo>
                    <a:pt x="187" y="117"/>
                    <a:pt x="187" y="117"/>
                    <a:pt x="187" y="117"/>
                  </a:cubicBezTo>
                  <a:cubicBezTo>
                    <a:pt x="187" y="118"/>
                    <a:pt x="187" y="118"/>
                    <a:pt x="187" y="118"/>
                  </a:cubicBezTo>
                  <a:cubicBezTo>
                    <a:pt x="187" y="119"/>
                    <a:pt x="187" y="121"/>
                    <a:pt x="187" y="124"/>
                  </a:cubicBezTo>
                  <a:cubicBezTo>
                    <a:pt x="187" y="124"/>
                    <a:pt x="187" y="124"/>
                    <a:pt x="187" y="125"/>
                  </a:cubicBezTo>
                  <a:cubicBezTo>
                    <a:pt x="210" y="125"/>
                    <a:pt x="210" y="125"/>
                    <a:pt x="210" y="125"/>
                  </a:cubicBezTo>
                  <a:cubicBezTo>
                    <a:pt x="210" y="121"/>
                    <a:pt x="210" y="116"/>
                    <a:pt x="210" y="113"/>
                  </a:cubicBezTo>
                  <a:close/>
                </a:path>
              </a:pathLst>
            </a:custGeom>
            <a:solidFill>
              <a:srgbClr val="2FA598"/>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37" name="组合 36"/>
          <p:cNvGrpSpPr/>
          <p:nvPr/>
        </p:nvGrpSpPr>
        <p:grpSpPr>
          <a:xfrm>
            <a:off x="7109735" y="3176157"/>
            <a:ext cx="900789" cy="1003088"/>
            <a:chOff x="1042310" y="3321057"/>
            <a:chExt cx="900789" cy="1003088"/>
          </a:xfrm>
        </p:grpSpPr>
        <p:sp>
          <p:nvSpPr>
            <p:cNvPr id="38" name="任意多边形 37"/>
            <p:cNvSpPr/>
            <p:nvPr/>
          </p:nvSpPr>
          <p:spPr>
            <a:xfrm rot="5400000">
              <a:off x="991161" y="3372206"/>
              <a:ext cx="1003088" cy="900789"/>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Freeform 804"/>
            <p:cNvSpPr>
              <a:spLocks/>
            </p:cNvSpPr>
            <p:nvPr/>
          </p:nvSpPr>
          <p:spPr bwMode="auto">
            <a:xfrm>
              <a:off x="1240636" y="3584751"/>
              <a:ext cx="504138" cy="475698"/>
            </a:xfrm>
            <a:custGeom>
              <a:avLst/>
              <a:gdLst>
                <a:gd name="T0" fmla="*/ 164 w 165"/>
                <a:gd name="T1" fmla="*/ 131 h 156"/>
                <a:gd name="T2" fmla="*/ 145 w 165"/>
                <a:gd name="T3" fmla="*/ 119 h 156"/>
                <a:gd name="T4" fmla="*/ 119 w 165"/>
                <a:gd name="T5" fmla="*/ 108 h 156"/>
                <a:gd name="T6" fmla="*/ 112 w 165"/>
                <a:gd name="T7" fmla="*/ 106 h 156"/>
                <a:gd name="T8" fmla="*/ 105 w 165"/>
                <a:gd name="T9" fmla="*/ 94 h 156"/>
                <a:gd name="T10" fmla="*/ 101 w 165"/>
                <a:gd name="T11" fmla="*/ 94 h 156"/>
                <a:gd name="T12" fmla="*/ 105 w 165"/>
                <a:gd name="T13" fmla="*/ 85 h 156"/>
                <a:gd name="T14" fmla="*/ 107 w 165"/>
                <a:gd name="T15" fmla="*/ 74 h 156"/>
                <a:gd name="T16" fmla="*/ 112 w 165"/>
                <a:gd name="T17" fmla="*/ 70 h 156"/>
                <a:gd name="T18" fmla="*/ 114 w 165"/>
                <a:gd name="T19" fmla="*/ 63 h 156"/>
                <a:gd name="T20" fmla="*/ 114 w 165"/>
                <a:gd name="T21" fmla="*/ 51 h 156"/>
                <a:gd name="T22" fmla="*/ 112 w 165"/>
                <a:gd name="T23" fmla="*/ 46 h 156"/>
                <a:gd name="T24" fmla="*/ 113 w 165"/>
                <a:gd name="T25" fmla="*/ 30 h 156"/>
                <a:gd name="T26" fmla="*/ 111 w 165"/>
                <a:gd name="T27" fmla="*/ 19 h 156"/>
                <a:gd name="T28" fmla="*/ 107 w 165"/>
                <a:gd name="T29" fmla="*/ 12 h 156"/>
                <a:gd name="T30" fmla="*/ 102 w 165"/>
                <a:gd name="T31" fmla="*/ 11 h 156"/>
                <a:gd name="T32" fmla="*/ 99 w 165"/>
                <a:gd name="T33" fmla="*/ 8 h 156"/>
                <a:gd name="T34" fmla="*/ 64 w 165"/>
                <a:gd name="T35" fmla="*/ 9 h 156"/>
                <a:gd name="T36" fmla="*/ 51 w 165"/>
                <a:gd name="T37" fmla="*/ 46 h 156"/>
                <a:gd name="T38" fmla="*/ 49 w 165"/>
                <a:gd name="T39" fmla="*/ 53 h 156"/>
                <a:gd name="T40" fmla="*/ 54 w 165"/>
                <a:gd name="T41" fmla="*/ 72 h 156"/>
                <a:gd name="T42" fmla="*/ 58 w 165"/>
                <a:gd name="T43" fmla="*/ 73 h 156"/>
                <a:gd name="T44" fmla="*/ 59 w 165"/>
                <a:gd name="T45" fmla="*/ 86 h 156"/>
                <a:gd name="T46" fmla="*/ 63 w 165"/>
                <a:gd name="T47" fmla="*/ 94 h 156"/>
                <a:gd name="T48" fmla="*/ 60 w 165"/>
                <a:gd name="T49" fmla="*/ 94 h 156"/>
                <a:gd name="T50" fmla="*/ 53 w 165"/>
                <a:gd name="T51" fmla="*/ 106 h 156"/>
                <a:gd name="T52" fmla="*/ 46 w 165"/>
                <a:gd name="T53" fmla="*/ 108 h 156"/>
                <a:gd name="T54" fmla="*/ 20 w 165"/>
                <a:gd name="T55" fmla="*/ 119 h 156"/>
                <a:gd name="T56" fmla="*/ 1 w 165"/>
                <a:gd name="T57" fmla="*/ 131 h 156"/>
                <a:gd name="T58" fmla="*/ 0 w 165"/>
                <a:gd name="T59" fmla="*/ 156 h 156"/>
                <a:gd name="T60" fmla="*/ 72 w 165"/>
                <a:gd name="T61" fmla="*/ 156 h 156"/>
                <a:gd name="T62" fmla="*/ 78 w 165"/>
                <a:gd name="T63" fmla="*/ 120 h 156"/>
                <a:gd name="T64" fmla="*/ 73 w 165"/>
                <a:gd name="T65" fmla="*/ 111 h 156"/>
                <a:gd name="T66" fmla="*/ 83 w 165"/>
                <a:gd name="T67" fmla="*/ 106 h 156"/>
                <a:gd name="T68" fmla="*/ 92 w 165"/>
                <a:gd name="T69" fmla="*/ 111 h 156"/>
                <a:gd name="T70" fmla="*/ 87 w 165"/>
                <a:gd name="T71" fmla="*/ 120 h 156"/>
                <a:gd name="T72" fmla="*/ 96 w 165"/>
                <a:gd name="T73" fmla="*/ 156 h 156"/>
                <a:gd name="T74" fmla="*/ 164 w 165"/>
                <a:gd name="T75" fmla="*/ 156 h 156"/>
                <a:gd name="T76" fmla="*/ 164 w 165"/>
                <a:gd name="T77" fmla="*/ 131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65" h="156">
                  <a:moveTo>
                    <a:pt x="164" y="131"/>
                  </a:moveTo>
                  <a:cubicBezTo>
                    <a:pt x="161" y="123"/>
                    <a:pt x="152" y="122"/>
                    <a:pt x="145" y="119"/>
                  </a:cubicBezTo>
                  <a:cubicBezTo>
                    <a:pt x="137" y="115"/>
                    <a:pt x="127" y="111"/>
                    <a:pt x="119" y="108"/>
                  </a:cubicBezTo>
                  <a:cubicBezTo>
                    <a:pt x="117" y="107"/>
                    <a:pt x="114" y="107"/>
                    <a:pt x="112" y="106"/>
                  </a:cubicBezTo>
                  <a:cubicBezTo>
                    <a:pt x="109" y="104"/>
                    <a:pt x="107" y="98"/>
                    <a:pt x="105" y="94"/>
                  </a:cubicBezTo>
                  <a:cubicBezTo>
                    <a:pt x="104" y="94"/>
                    <a:pt x="102" y="94"/>
                    <a:pt x="101" y="94"/>
                  </a:cubicBezTo>
                  <a:cubicBezTo>
                    <a:pt x="101" y="89"/>
                    <a:pt x="104" y="89"/>
                    <a:pt x="105" y="85"/>
                  </a:cubicBezTo>
                  <a:cubicBezTo>
                    <a:pt x="106" y="81"/>
                    <a:pt x="105" y="77"/>
                    <a:pt x="107" y="74"/>
                  </a:cubicBezTo>
                  <a:cubicBezTo>
                    <a:pt x="108" y="72"/>
                    <a:pt x="111" y="72"/>
                    <a:pt x="112" y="70"/>
                  </a:cubicBezTo>
                  <a:cubicBezTo>
                    <a:pt x="113" y="68"/>
                    <a:pt x="114" y="65"/>
                    <a:pt x="114" y="63"/>
                  </a:cubicBezTo>
                  <a:cubicBezTo>
                    <a:pt x="115" y="60"/>
                    <a:pt x="116" y="55"/>
                    <a:pt x="114" y="51"/>
                  </a:cubicBezTo>
                  <a:cubicBezTo>
                    <a:pt x="113" y="49"/>
                    <a:pt x="112" y="49"/>
                    <a:pt x="112" y="46"/>
                  </a:cubicBezTo>
                  <a:cubicBezTo>
                    <a:pt x="111" y="43"/>
                    <a:pt x="113" y="33"/>
                    <a:pt x="113" y="30"/>
                  </a:cubicBezTo>
                  <a:cubicBezTo>
                    <a:pt x="113" y="25"/>
                    <a:pt x="113" y="24"/>
                    <a:pt x="111" y="19"/>
                  </a:cubicBezTo>
                  <a:cubicBezTo>
                    <a:pt x="111" y="19"/>
                    <a:pt x="110" y="14"/>
                    <a:pt x="107" y="12"/>
                  </a:cubicBezTo>
                  <a:cubicBezTo>
                    <a:pt x="102" y="11"/>
                    <a:pt x="102" y="11"/>
                    <a:pt x="102" y="11"/>
                  </a:cubicBezTo>
                  <a:cubicBezTo>
                    <a:pt x="99" y="8"/>
                    <a:pt x="99" y="8"/>
                    <a:pt x="99" y="8"/>
                  </a:cubicBezTo>
                  <a:cubicBezTo>
                    <a:pt x="86" y="0"/>
                    <a:pt x="71" y="6"/>
                    <a:pt x="64" y="9"/>
                  </a:cubicBezTo>
                  <a:cubicBezTo>
                    <a:pt x="53" y="12"/>
                    <a:pt x="46" y="23"/>
                    <a:pt x="51" y="46"/>
                  </a:cubicBezTo>
                  <a:cubicBezTo>
                    <a:pt x="52" y="49"/>
                    <a:pt x="49" y="51"/>
                    <a:pt x="49" y="53"/>
                  </a:cubicBezTo>
                  <a:cubicBezTo>
                    <a:pt x="50" y="58"/>
                    <a:pt x="50" y="69"/>
                    <a:pt x="54" y="72"/>
                  </a:cubicBezTo>
                  <a:cubicBezTo>
                    <a:pt x="54" y="72"/>
                    <a:pt x="58" y="73"/>
                    <a:pt x="58" y="73"/>
                  </a:cubicBezTo>
                  <a:cubicBezTo>
                    <a:pt x="58" y="77"/>
                    <a:pt x="58" y="82"/>
                    <a:pt x="59" y="86"/>
                  </a:cubicBezTo>
                  <a:cubicBezTo>
                    <a:pt x="60" y="89"/>
                    <a:pt x="63" y="89"/>
                    <a:pt x="63" y="94"/>
                  </a:cubicBezTo>
                  <a:cubicBezTo>
                    <a:pt x="60" y="94"/>
                    <a:pt x="60" y="94"/>
                    <a:pt x="60" y="94"/>
                  </a:cubicBezTo>
                  <a:cubicBezTo>
                    <a:pt x="58" y="98"/>
                    <a:pt x="56" y="104"/>
                    <a:pt x="53" y="106"/>
                  </a:cubicBezTo>
                  <a:cubicBezTo>
                    <a:pt x="51" y="107"/>
                    <a:pt x="48" y="107"/>
                    <a:pt x="46" y="108"/>
                  </a:cubicBezTo>
                  <a:cubicBezTo>
                    <a:pt x="38" y="111"/>
                    <a:pt x="28" y="115"/>
                    <a:pt x="20" y="119"/>
                  </a:cubicBezTo>
                  <a:cubicBezTo>
                    <a:pt x="13" y="122"/>
                    <a:pt x="4" y="123"/>
                    <a:pt x="1" y="131"/>
                  </a:cubicBezTo>
                  <a:cubicBezTo>
                    <a:pt x="1" y="136"/>
                    <a:pt x="0" y="149"/>
                    <a:pt x="0" y="156"/>
                  </a:cubicBezTo>
                  <a:cubicBezTo>
                    <a:pt x="72" y="156"/>
                    <a:pt x="72" y="156"/>
                    <a:pt x="72" y="156"/>
                  </a:cubicBezTo>
                  <a:cubicBezTo>
                    <a:pt x="78" y="120"/>
                    <a:pt x="78" y="120"/>
                    <a:pt x="78" y="120"/>
                  </a:cubicBezTo>
                  <a:cubicBezTo>
                    <a:pt x="73" y="111"/>
                    <a:pt x="73" y="111"/>
                    <a:pt x="73" y="111"/>
                  </a:cubicBezTo>
                  <a:cubicBezTo>
                    <a:pt x="83" y="106"/>
                    <a:pt x="83" y="106"/>
                    <a:pt x="83" y="106"/>
                  </a:cubicBezTo>
                  <a:cubicBezTo>
                    <a:pt x="92" y="111"/>
                    <a:pt x="92" y="111"/>
                    <a:pt x="92" y="111"/>
                  </a:cubicBezTo>
                  <a:cubicBezTo>
                    <a:pt x="87" y="120"/>
                    <a:pt x="87" y="120"/>
                    <a:pt x="87" y="120"/>
                  </a:cubicBezTo>
                  <a:cubicBezTo>
                    <a:pt x="96" y="156"/>
                    <a:pt x="96" y="156"/>
                    <a:pt x="96" y="156"/>
                  </a:cubicBezTo>
                  <a:cubicBezTo>
                    <a:pt x="164" y="156"/>
                    <a:pt x="164" y="156"/>
                    <a:pt x="164" y="156"/>
                  </a:cubicBezTo>
                  <a:cubicBezTo>
                    <a:pt x="165" y="149"/>
                    <a:pt x="164" y="136"/>
                    <a:pt x="164" y="131"/>
                  </a:cubicBezTo>
                  <a:close/>
                </a:path>
              </a:pathLst>
            </a:custGeom>
            <a:solidFill>
              <a:srgbClr val="2FA598"/>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40" name="组合 39"/>
          <p:cNvGrpSpPr/>
          <p:nvPr/>
        </p:nvGrpSpPr>
        <p:grpSpPr>
          <a:xfrm>
            <a:off x="7109735" y="4715749"/>
            <a:ext cx="900789" cy="1003088"/>
            <a:chOff x="1042310" y="4873634"/>
            <a:chExt cx="900789" cy="1003088"/>
          </a:xfrm>
        </p:grpSpPr>
        <p:sp>
          <p:nvSpPr>
            <p:cNvPr id="41" name="任意多边形 40"/>
            <p:cNvSpPr/>
            <p:nvPr/>
          </p:nvSpPr>
          <p:spPr>
            <a:xfrm rot="5400000">
              <a:off x="991161" y="4924783"/>
              <a:ext cx="1003088" cy="900789"/>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2" name="组合 41"/>
            <p:cNvGrpSpPr/>
            <p:nvPr/>
          </p:nvGrpSpPr>
          <p:grpSpPr>
            <a:xfrm>
              <a:off x="1204210" y="5140129"/>
              <a:ext cx="576990" cy="470096"/>
              <a:chOff x="8323263" y="-182563"/>
              <a:chExt cx="754063" cy="614364"/>
            </a:xfrm>
            <a:solidFill>
              <a:srgbClr val="2FA598"/>
            </a:solidFill>
          </p:grpSpPr>
          <p:sp>
            <p:nvSpPr>
              <p:cNvPr id="43" name="Freeform 786"/>
              <p:cNvSpPr>
                <a:spLocks noEditPoints="1"/>
              </p:cNvSpPr>
              <p:nvPr/>
            </p:nvSpPr>
            <p:spPr bwMode="auto">
              <a:xfrm>
                <a:off x="8650288" y="255588"/>
                <a:ext cx="427038" cy="168275"/>
              </a:xfrm>
              <a:custGeom>
                <a:avLst/>
                <a:gdLst>
                  <a:gd name="T0" fmla="*/ 105 w 114"/>
                  <a:gd name="T1" fmla="*/ 4 h 45"/>
                  <a:gd name="T2" fmla="*/ 85 w 114"/>
                  <a:gd name="T3" fmla="*/ 4 h 45"/>
                  <a:gd name="T4" fmla="*/ 69 w 114"/>
                  <a:gd name="T5" fmla="*/ 11 h 45"/>
                  <a:gd name="T6" fmla="*/ 64 w 114"/>
                  <a:gd name="T7" fmla="*/ 12 h 45"/>
                  <a:gd name="T8" fmla="*/ 69 w 114"/>
                  <a:gd name="T9" fmla="*/ 20 h 45"/>
                  <a:gd name="T10" fmla="*/ 65 w 114"/>
                  <a:gd name="T11" fmla="*/ 27 h 45"/>
                  <a:gd name="T12" fmla="*/ 58 w 114"/>
                  <a:gd name="T13" fmla="*/ 8 h 45"/>
                  <a:gd name="T14" fmla="*/ 63 w 114"/>
                  <a:gd name="T15" fmla="*/ 15 h 45"/>
                  <a:gd name="T16" fmla="*/ 58 w 114"/>
                  <a:gd name="T17" fmla="*/ 16 h 45"/>
                  <a:gd name="T18" fmla="*/ 63 w 114"/>
                  <a:gd name="T19" fmla="*/ 24 h 45"/>
                  <a:gd name="T20" fmla="*/ 58 w 114"/>
                  <a:gd name="T21" fmla="*/ 30 h 45"/>
                  <a:gd name="T22" fmla="*/ 52 w 114"/>
                  <a:gd name="T23" fmla="*/ 12 h 45"/>
                  <a:gd name="T24" fmla="*/ 56 w 114"/>
                  <a:gd name="T25" fmla="*/ 19 h 45"/>
                  <a:gd name="T26" fmla="*/ 52 w 114"/>
                  <a:gd name="T27" fmla="*/ 20 h 45"/>
                  <a:gd name="T28" fmla="*/ 56 w 114"/>
                  <a:gd name="T29" fmla="*/ 28 h 45"/>
                  <a:gd name="T30" fmla="*/ 46 w 114"/>
                  <a:gd name="T31" fmla="*/ 11 h 45"/>
                  <a:gd name="T32" fmla="*/ 45 w 114"/>
                  <a:gd name="T33" fmla="*/ 16 h 45"/>
                  <a:gd name="T34" fmla="*/ 50 w 114"/>
                  <a:gd name="T35" fmla="*/ 23 h 45"/>
                  <a:gd name="T36" fmla="*/ 45 w 114"/>
                  <a:gd name="T37" fmla="*/ 24 h 45"/>
                  <a:gd name="T38" fmla="*/ 17 w 114"/>
                  <a:gd name="T39" fmla="*/ 30 h 45"/>
                  <a:gd name="T40" fmla="*/ 23 w 114"/>
                  <a:gd name="T41" fmla="*/ 24 h 45"/>
                  <a:gd name="T42" fmla="*/ 24 w 114"/>
                  <a:gd name="T43" fmla="*/ 19 h 45"/>
                  <a:gd name="T44" fmla="*/ 21 w 114"/>
                  <a:gd name="T45" fmla="*/ 12 h 45"/>
                  <a:gd name="T46" fmla="*/ 25 w 114"/>
                  <a:gd name="T47" fmla="*/ 11 h 45"/>
                  <a:gd name="T48" fmla="*/ 25 w 114"/>
                  <a:gd name="T49" fmla="*/ 26 h 45"/>
                  <a:gd name="T50" fmla="*/ 30 w 114"/>
                  <a:gd name="T51" fmla="*/ 20 h 45"/>
                  <a:gd name="T52" fmla="*/ 31 w 114"/>
                  <a:gd name="T53" fmla="*/ 15 h 45"/>
                  <a:gd name="T54" fmla="*/ 28 w 114"/>
                  <a:gd name="T55" fmla="*/ 8 h 45"/>
                  <a:gd name="T56" fmla="*/ 36 w 114"/>
                  <a:gd name="T57" fmla="*/ 30 h 45"/>
                  <a:gd name="T58" fmla="*/ 32 w 114"/>
                  <a:gd name="T59" fmla="*/ 22 h 45"/>
                  <a:gd name="T60" fmla="*/ 37 w 114"/>
                  <a:gd name="T61" fmla="*/ 16 h 45"/>
                  <a:gd name="T62" fmla="*/ 38 w 114"/>
                  <a:gd name="T63" fmla="*/ 11 h 45"/>
                  <a:gd name="T64" fmla="*/ 38 w 114"/>
                  <a:gd name="T65" fmla="*/ 28 h 45"/>
                  <a:gd name="T66" fmla="*/ 43 w 114"/>
                  <a:gd name="T67" fmla="*/ 26 h 45"/>
                  <a:gd name="T68" fmla="*/ 39 w 114"/>
                  <a:gd name="T69" fmla="*/ 19 h 45"/>
                  <a:gd name="T70" fmla="*/ 44 w 114"/>
                  <a:gd name="T71" fmla="*/ 12 h 45"/>
                  <a:gd name="T72" fmla="*/ 71 w 114"/>
                  <a:gd name="T73" fmla="*/ 43 h 45"/>
                  <a:gd name="T74" fmla="*/ 71 w 114"/>
                  <a:gd name="T75" fmla="*/ 33 h 45"/>
                  <a:gd name="T76" fmla="*/ 76 w 114"/>
                  <a:gd name="T77" fmla="*/ 27 h 45"/>
                  <a:gd name="T78" fmla="*/ 71 w 114"/>
                  <a:gd name="T79" fmla="*/ 20 h 45"/>
                  <a:gd name="T80" fmla="*/ 76 w 114"/>
                  <a:gd name="T81" fmla="*/ 19 h 45"/>
                  <a:gd name="T82" fmla="*/ 71 w 114"/>
                  <a:gd name="T83" fmla="*/ 11 h 45"/>
                  <a:gd name="T84" fmla="*/ 71 w 114"/>
                  <a:gd name="T85" fmla="*/ 3 h 45"/>
                  <a:gd name="T86" fmla="*/ 79 w 114"/>
                  <a:gd name="T87" fmla="*/ 31 h 45"/>
                  <a:gd name="T88" fmla="*/ 83 w 114"/>
                  <a:gd name="T89" fmla="*/ 24 h 45"/>
                  <a:gd name="T90" fmla="*/ 82 w 114"/>
                  <a:gd name="T91" fmla="*/ 19 h 45"/>
                  <a:gd name="T92" fmla="*/ 77 w 114"/>
                  <a:gd name="T93" fmla="*/ 12 h 45"/>
                  <a:gd name="T94" fmla="*/ 81 w 114"/>
                  <a:gd name="T95" fmla="*/ 11 h 45"/>
                  <a:gd name="T96" fmla="*/ 85 w 114"/>
                  <a:gd name="T97" fmla="*/ 27 h 45"/>
                  <a:gd name="T98" fmla="*/ 89 w 114"/>
                  <a:gd name="T99" fmla="*/ 20 h 45"/>
                  <a:gd name="T100" fmla="*/ 88 w 114"/>
                  <a:gd name="T101" fmla="*/ 15 h 45"/>
                  <a:gd name="T102" fmla="*/ 83 w 114"/>
                  <a:gd name="T103" fmla="*/ 8 h 45"/>
                  <a:gd name="T104" fmla="*/ 97 w 114"/>
                  <a:gd name="T105" fmla="*/ 31 h 45"/>
                  <a:gd name="T106" fmla="*/ 91 w 114"/>
                  <a:gd name="T107" fmla="*/ 23 h 45"/>
                  <a:gd name="T108" fmla="*/ 95 w 114"/>
                  <a:gd name="T109" fmla="*/ 16 h 45"/>
                  <a:gd name="T110" fmla="*/ 94 w 114"/>
                  <a:gd name="T111" fmla="*/ 11 h 45"/>
                  <a:gd name="T112" fmla="*/ 89 w 114"/>
                  <a:gd name="T113" fmla="*/ 5 h 45"/>
                  <a:gd name="T114" fmla="*/ 101 w 114"/>
                  <a:gd name="T115" fmla="*/ 4 h 45"/>
                  <a:gd name="T116" fmla="*/ 101 w 114"/>
                  <a:gd name="T117" fmla="*/ 3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14" h="45">
                    <a:moveTo>
                      <a:pt x="16" y="0"/>
                    </a:moveTo>
                    <a:cubicBezTo>
                      <a:pt x="13" y="0"/>
                      <a:pt x="11" y="2"/>
                      <a:pt x="10" y="4"/>
                    </a:cubicBezTo>
                    <a:cubicBezTo>
                      <a:pt x="1" y="41"/>
                      <a:pt x="1" y="41"/>
                      <a:pt x="1" y="41"/>
                    </a:cubicBezTo>
                    <a:cubicBezTo>
                      <a:pt x="0" y="43"/>
                      <a:pt x="3" y="45"/>
                      <a:pt x="6" y="45"/>
                    </a:cubicBezTo>
                    <a:cubicBezTo>
                      <a:pt x="108" y="45"/>
                      <a:pt x="108" y="45"/>
                      <a:pt x="108" y="45"/>
                    </a:cubicBezTo>
                    <a:cubicBezTo>
                      <a:pt x="112" y="45"/>
                      <a:pt x="114" y="43"/>
                      <a:pt x="113" y="41"/>
                    </a:cubicBezTo>
                    <a:cubicBezTo>
                      <a:pt x="105" y="4"/>
                      <a:pt x="105" y="4"/>
                      <a:pt x="105" y="4"/>
                    </a:cubicBezTo>
                    <a:cubicBezTo>
                      <a:pt x="104" y="2"/>
                      <a:pt x="101" y="0"/>
                      <a:pt x="99" y="0"/>
                    </a:cubicBezTo>
                    <a:lnTo>
                      <a:pt x="16" y="0"/>
                    </a:lnTo>
                    <a:close/>
                    <a:moveTo>
                      <a:pt x="79" y="3"/>
                    </a:moveTo>
                    <a:cubicBezTo>
                      <a:pt x="79" y="3"/>
                      <a:pt x="79" y="2"/>
                      <a:pt x="80" y="2"/>
                    </a:cubicBezTo>
                    <a:cubicBezTo>
                      <a:pt x="83" y="2"/>
                      <a:pt x="83" y="2"/>
                      <a:pt x="83" y="2"/>
                    </a:cubicBezTo>
                    <a:cubicBezTo>
                      <a:pt x="84" y="2"/>
                      <a:pt x="84" y="3"/>
                      <a:pt x="85" y="3"/>
                    </a:cubicBezTo>
                    <a:cubicBezTo>
                      <a:pt x="85" y="4"/>
                      <a:pt x="85" y="4"/>
                      <a:pt x="85" y="4"/>
                    </a:cubicBezTo>
                    <a:cubicBezTo>
                      <a:pt x="85" y="5"/>
                      <a:pt x="84" y="5"/>
                      <a:pt x="83" y="5"/>
                    </a:cubicBezTo>
                    <a:cubicBezTo>
                      <a:pt x="81" y="5"/>
                      <a:pt x="81" y="5"/>
                      <a:pt x="81" y="5"/>
                    </a:cubicBezTo>
                    <a:cubicBezTo>
                      <a:pt x="80" y="5"/>
                      <a:pt x="79" y="5"/>
                      <a:pt x="79" y="4"/>
                    </a:cubicBezTo>
                    <a:lnTo>
                      <a:pt x="79" y="3"/>
                    </a:lnTo>
                    <a:close/>
                    <a:moveTo>
                      <a:pt x="64" y="8"/>
                    </a:moveTo>
                    <a:cubicBezTo>
                      <a:pt x="69" y="8"/>
                      <a:pt x="69" y="8"/>
                      <a:pt x="69" y="8"/>
                    </a:cubicBezTo>
                    <a:cubicBezTo>
                      <a:pt x="69" y="11"/>
                      <a:pt x="69" y="11"/>
                      <a:pt x="69" y="11"/>
                    </a:cubicBezTo>
                    <a:cubicBezTo>
                      <a:pt x="64" y="11"/>
                      <a:pt x="64" y="11"/>
                      <a:pt x="64" y="11"/>
                    </a:cubicBezTo>
                    <a:lnTo>
                      <a:pt x="64" y="8"/>
                    </a:lnTo>
                    <a:close/>
                    <a:moveTo>
                      <a:pt x="64" y="12"/>
                    </a:moveTo>
                    <a:cubicBezTo>
                      <a:pt x="69" y="12"/>
                      <a:pt x="69" y="12"/>
                      <a:pt x="69" y="12"/>
                    </a:cubicBezTo>
                    <a:cubicBezTo>
                      <a:pt x="69" y="15"/>
                      <a:pt x="69" y="15"/>
                      <a:pt x="69" y="15"/>
                    </a:cubicBezTo>
                    <a:cubicBezTo>
                      <a:pt x="65" y="15"/>
                      <a:pt x="65" y="15"/>
                      <a:pt x="65" y="15"/>
                    </a:cubicBezTo>
                    <a:lnTo>
                      <a:pt x="64" y="12"/>
                    </a:lnTo>
                    <a:close/>
                    <a:moveTo>
                      <a:pt x="65" y="16"/>
                    </a:moveTo>
                    <a:cubicBezTo>
                      <a:pt x="69" y="16"/>
                      <a:pt x="69" y="16"/>
                      <a:pt x="69" y="16"/>
                    </a:cubicBezTo>
                    <a:cubicBezTo>
                      <a:pt x="69" y="19"/>
                      <a:pt x="69" y="19"/>
                      <a:pt x="69" y="19"/>
                    </a:cubicBezTo>
                    <a:cubicBezTo>
                      <a:pt x="65" y="19"/>
                      <a:pt x="65" y="19"/>
                      <a:pt x="65" y="19"/>
                    </a:cubicBezTo>
                    <a:lnTo>
                      <a:pt x="65" y="16"/>
                    </a:lnTo>
                    <a:close/>
                    <a:moveTo>
                      <a:pt x="65" y="20"/>
                    </a:moveTo>
                    <a:cubicBezTo>
                      <a:pt x="69" y="20"/>
                      <a:pt x="69" y="20"/>
                      <a:pt x="69" y="20"/>
                    </a:cubicBezTo>
                    <a:cubicBezTo>
                      <a:pt x="70" y="23"/>
                      <a:pt x="70" y="23"/>
                      <a:pt x="70" y="23"/>
                    </a:cubicBezTo>
                    <a:cubicBezTo>
                      <a:pt x="65" y="23"/>
                      <a:pt x="65" y="23"/>
                      <a:pt x="65" y="23"/>
                    </a:cubicBezTo>
                    <a:lnTo>
                      <a:pt x="65" y="20"/>
                    </a:lnTo>
                    <a:close/>
                    <a:moveTo>
                      <a:pt x="65" y="24"/>
                    </a:moveTo>
                    <a:cubicBezTo>
                      <a:pt x="70" y="24"/>
                      <a:pt x="70" y="24"/>
                      <a:pt x="70" y="24"/>
                    </a:cubicBezTo>
                    <a:cubicBezTo>
                      <a:pt x="70" y="27"/>
                      <a:pt x="70" y="27"/>
                      <a:pt x="70" y="27"/>
                    </a:cubicBezTo>
                    <a:cubicBezTo>
                      <a:pt x="65" y="27"/>
                      <a:pt x="65" y="27"/>
                      <a:pt x="65" y="27"/>
                    </a:cubicBezTo>
                    <a:lnTo>
                      <a:pt x="65" y="24"/>
                    </a:lnTo>
                    <a:close/>
                    <a:moveTo>
                      <a:pt x="65" y="28"/>
                    </a:moveTo>
                    <a:cubicBezTo>
                      <a:pt x="70" y="28"/>
                      <a:pt x="70" y="28"/>
                      <a:pt x="70" y="28"/>
                    </a:cubicBezTo>
                    <a:cubicBezTo>
                      <a:pt x="70" y="31"/>
                      <a:pt x="70" y="31"/>
                      <a:pt x="70" y="31"/>
                    </a:cubicBezTo>
                    <a:cubicBezTo>
                      <a:pt x="65" y="31"/>
                      <a:pt x="65" y="31"/>
                      <a:pt x="65" y="31"/>
                    </a:cubicBezTo>
                    <a:lnTo>
                      <a:pt x="65" y="28"/>
                    </a:lnTo>
                    <a:close/>
                    <a:moveTo>
                      <a:pt x="58" y="8"/>
                    </a:moveTo>
                    <a:cubicBezTo>
                      <a:pt x="63" y="8"/>
                      <a:pt x="63" y="8"/>
                      <a:pt x="63" y="8"/>
                    </a:cubicBezTo>
                    <a:cubicBezTo>
                      <a:pt x="63" y="11"/>
                      <a:pt x="63" y="11"/>
                      <a:pt x="63" y="11"/>
                    </a:cubicBezTo>
                    <a:cubicBezTo>
                      <a:pt x="58" y="11"/>
                      <a:pt x="58" y="11"/>
                      <a:pt x="58" y="11"/>
                    </a:cubicBezTo>
                    <a:lnTo>
                      <a:pt x="58" y="8"/>
                    </a:lnTo>
                    <a:close/>
                    <a:moveTo>
                      <a:pt x="58" y="12"/>
                    </a:moveTo>
                    <a:cubicBezTo>
                      <a:pt x="63" y="12"/>
                      <a:pt x="63" y="12"/>
                      <a:pt x="63" y="12"/>
                    </a:cubicBezTo>
                    <a:cubicBezTo>
                      <a:pt x="63" y="15"/>
                      <a:pt x="63" y="15"/>
                      <a:pt x="63" y="15"/>
                    </a:cubicBezTo>
                    <a:cubicBezTo>
                      <a:pt x="58" y="15"/>
                      <a:pt x="58" y="15"/>
                      <a:pt x="58" y="15"/>
                    </a:cubicBezTo>
                    <a:lnTo>
                      <a:pt x="58" y="12"/>
                    </a:lnTo>
                    <a:close/>
                    <a:moveTo>
                      <a:pt x="58" y="16"/>
                    </a:moveTo>
                    <a:cubicBezTo>
                      <a:pt x="63" y="16"/>
                      <a:pt x="63" y="16"/>
                      <a:pt x="63" y="16"/>
                    </a:cubicBezTo>
                    <a:cubicBezTo>
                      <a:pt x="63" y="19"/>
                      <a:pt x="63" y="19"/>
                      <a:pt x="63" y="19"/>
                    </a:cubicBezTo>
                    <a:cubicBezTo>
                      <a:pt x="58" y="19"/>
                      <a:pt x="58" y="19"/>
                      <a:pt x="58" y="19"/>
                    </a:cubicBezTo>
                    <a:lnTo>
                      <a:pt x="58" y="16"/>
                    </a:lnTo>
                    <a:close/>
                    <a:moveTo>
                      <a:pt x="58" y="20"/>
                    </a:moveTo>
                    <a:cubicBezTo>
                      <a:pt x="63" y="20"/>
                      <a:pt x="63" y="20"/>
                      <a:pt x="63" y="20"/>
                    </a:cubicBezTo>
                    <a:cubicBezTo>
                      <a:pt x="63" y="23"/>
                      <a:pt x="63" y="23"/>
                      <a:pt x="63" y="23"/>
                    </a:cubicBezTo>
                    <a:cubicBezTo>
                      <a:pt x="58" y="23"/>
                      <a:pt x="58" y="23"/>
                      <a:pt x="58" y="23"/>
                    </a:cubicBezTo>
                    <a:lnTo>
                      <a:pt x="58" y="20"/>
                    </a:lnTo>
                    <a:close/>
                    <a:moveTo>
                      <a:pt x="58" y="24"/>
                    </a:moveTo>
                    <a:cubicBezTo>
                      <a:pt x="63" y="24"/>
                      <a:pt x="63" y="24"/>
                      <a:pt x="63" y="24"/>
                    </a:cubicBezTo>
                    <a:cubicBezTo>
                      <a:pt x="63" y="27"/>
                      <a:pt x="63" y="27"/>
                      <a:pt x="63" y="27"/>
                    </a:cubicBezTo>
                    <a:cubicBezTo>
                      <a:pt x="58" y="27"/>
                      <a:pt x="58" y="27"/>
                      <a:pt x="58" y="27"/>
                    </a:cubicBezTo>
                    <a:lnTo>
                      <a:pt x="58" y="24"/>
                    </a:lnTo>
                    <a:close/>
                    <a:moveTo>
                      <a:pt x="58" y="28"/>
                    </a:moveTo>
                    <a:cubicBezTo>
                      <a:pt x="63" y="28"/>
                      <a:pt x="63" y="28"/>
                      <a:pt x="63" y="28"/>
                    </a:cubicBezTo>
                    <a:cubicBezTo>
                      <a:pt x="63" y="31"/>
                      <a:pt x="63" y="31"/>
                      <a:pt x="63" y="31"/>
                    </a:cubicBezTo>
                    <a:cubicBezTo>
                      <a:pt x="58" y="30"/>
                      <a:pt x="58" y="30"/>
                      <a:pt x="58" y="30"/>
                    </a:cubicBezTo>
                    <a:lnTo>
                      <a:pt x="58" y="28"/>
                    </a:lnTo>
                    <a:close/>
                    <a:moveTo>
                      <a:pt x="52" y="8"/>
                    </a:moveTo>
                    <a:cubicBezTo>
                      <a:pt x="57" y="8"/>
                      <a:pt x="57" y="8"/>
                      <a:pt x="57" y="8"/>
                    </a:cubicBezTo>
                    <a:cubicBezTo>
                      <a:pt x="57" y="11"/>
                      <a:pt x="57" y="11"/>
                      <a:pt x="57" y="11"/>
                    </a:cubicBezTo>
                    <a:cubicBezTo>
                      <a:pt x="52" y="11"/>
                      <a:pt x="52" y="11"/>
                      <a:pt x="52" y="11"/>
                    </a:cubicBezTo>
                    <a:lnTo>
                      <a:pt x="52" y="8"/>
                    </a:lnTo>
                    <a:close/>
                    <a:moveTo>
                      <a:pt x="52" y="12"/>
                    </a:moveTo>
                    <a:cubicBezTo>
                      <a:pt x="56" y="12"/>
                      <a:pt x="56" y="12"/>
                      <a:pt x="56" y="12"/>
                    </a:cubicBezTo>
                    <a:cubicBezTo>
                      <a:pt x="56" y="15"/>
                      <a:pt x="56" y="15"/>
                      <a:pt x="56" y="15"/>
                    </a:cubicBezTo>
                    <a:cubicBezTo>
                      <a:pt x="52" y="15"/>
                      <a:pt x="52" y="15"/>
                      <a:pt x="52" y="15"/>
                    </a:cubicBezTo>
                    <a:lnTo>
                      <a:pt x="52" y="12"/>
                    </a:lnTo>
                    <a:close/>
                    <a:moveTo>
                      <a:pt x="52" y="16"/>
                    </a:moveTo>
                    <a:cubicBezTo>
                      <a:pt x="56" y="16"/>
                      <a:pt x="56" y="16"/>
                      <a:pt x="56" y="16"/>
                    </a:cubicBezTo>
                    <a:cubicBezTo>
                      <a:pt x="56" y="19"/>
                      <a:pt x="56" y="19"/>
                      <a:pt x="56" y="19"/>
                    </a:cubicBezTo>
                    <a:cubicBezTo>
                      <a:pt x="52" y="19"/>
                      <a:pt x="52" y="19"/>
                      <a:pt x="52" y="19"/>
                    </a:cubicBezTo>
                    <a:lnTo>
                      <a:pt x="52" y="16"/>
                    </a:lnTo>
                    <a:close/>
                    <a:moveTo>
                      <a:pt x="52" y="20"/>
                    </a:moveTo>
                    <a:cubicBezTo>
                      <a:pt x="56" y="20"/>
                      <a:pt x="56" y="20"/>
                      <a:pt x="56" y="20"/>
                    </a:cubicBezTo>
                    <a:cubicBezTo>
                      <a:pt x="56" y="23"/>
                      <a:pt x="56" y="23"/>
                      <a:pt x="56" y="23"/>
                    </a:cubicBezTo>
                    <a:cubicBezTo>
                      <a:pt x="52" y="23"/>
                      <a:pt x="52" y="23"/>
                      <a:pt x="52" y="23"/>
                    </a:cubicBezTo>
                    <a:lnTo>
                      <a:pt x="52" y="20"/>
                    </a:lnTo>
                    <a:close/>
                    <a:moveTo>
                      <a:pt x="52" y="24"/>
                    </a:moveTo>
                    <a:cubicBezTo>
                      <a:pt x="56" y="24"/>
                      <a:pt x="56" y="24"/>
                      <a:pt x="56" y="24"/>
                    </a:cubicBezTo>
                    <a:cubicBezTo>
                      <a:pt x="56" y="27"/>
                      <a:pt x="56" y="27"/>
                      <a:pt x="56" y="27"/>
                    </a:cubicBezTo>
                    <a:cubicBezTo>
                      <a:pt x="51" y="26"/>
                      <a:pt x="51" y="26"/>
                      <a:pt x="51" y="26"/>
                    </a:cubicBezTo>
                    <a:lnTo>
                      <a:pt x="52" y="24"/>
                    </a:lnTo>
                    <a:close/>
                    <a:moveTo>
                      <a:pt x="51" y="28"/>
                    </a:moveTo>
                    <a:cubicBezTo>
                      <a:pt x="56" y="28"/>
                      <a:pt x="56" y="28"/>
                      <a:pt x="56" y="28"/>
                    </a:cubicBezTo>
                    <a:cubicBezTo>
                      <a:pt x="56" y="30"/>
                      <a:pt x="56" y="30"/>
                      <a:pt x="56" y="30"/>
                    </a:cubicBezTo>
                    <a:cubicBezTo>
                      <a:pt x="51" y="30"/>
                      <a:pt x="51" y="30"/>
                      <a:pt x="51" y="30"/>
                    </a:cubicBezTo>
                    <a:lnTo>
                      <a:pt x="51" y="28"/>
                    </a:lnTo>
                    <a:close/>
                    <a:moveTo>
                      <a:pt x="46" y="8"/>
                    </a:moveTo>
                    <a:cubicBezTo>
                      <a:pt x="50" y="8"/>
                      <a:pt x="50" y="8"/>
                      <a:pt x="50" y="8"/>
                    </a:cubicBezTo>
                    <a:cubicBezTo>
                      <a:pt x="50" y="11"/>
                      <a:pt x="50" y="11"/>
                      <a:pt x="50" y="11"/>
                    </a:cubicBezTo>
                    <a:cubicBezTo>
                      <a:pt x="46" y="11"/>
                      <a:pt x="46" y="11"/>
                      <a:pt x="46" y="11"/>
                    </a:cubicBezTo>
                    <a:lnTo>
                      <a:pt x="46" y="8"/>
                    </a:lnTo>
                    <a:close/>
                    <a:moveTo>
                      <a:pt x="46" y="12"/>
                    </a:moveTo>
                    <a:cubicBezTo>
                      <a:pt x="50" y="12"/>
                      <a:pt x="50" y="12"/>
                      <a:pt x="50" y="12"/>
                    </a:cubicBezTo>
                    <a:cubicBezTo>
                      <a:pt x="50" y="15"/>
                      <a:pt x="50" y="15"/>
                      <a:pt x="50" y="15"/>
                    </a:cubicBezTo>
                    <a:cubicBezTo>
                      <a:pt x="46" y="15"/>
                      <a:pt x="46" y="15"/>
                      <a:pt x="46" y="15"/>
                    </a:cubicBezTo>
                    <a:lnTo>
                      <a:pt x="46" y="12"/>
                    </a:lnTo>
                    <a:close/>
                    <a:moveTo>
                      <a:pt x="45" y="16"/>
                    </a:moveTo>
                    <a:cubicBezTo>
                      <a:pt x="50" y="16"/>
                      <a:pt x="50" y="16"/>
                      <a:pt x="50" y="16"/>
                    </a:cubicBezTo>
                    <a:cubicBezTo>
                      <a:pt x="50" y="19"/>
                      <a:pt x="50" y="19"/>
                      <a:pt x="50" y="19"/>
                    </a:cubicBezTo>
                    <a:cubicBezTo>
                      <a:pt x="45" y="19"/>
                      <a:pt x="45" y="19"/>
                      <a:pt x="45" y="19"/>
                    </a:cubicBezTo>
                    <a:lnTo>
                      <a:pt x="45" y="16"/>
                    </a:lnTo>
                    <a:close/>
                    <a:moveTo>
                      <a:pt x="45" y="20"/>
                    </a:moveTo>
                    <a:cubicBezTo>
                      <a:pt x="50" y="20"/>
                      <a:pt x="50" y="20"/>
                      <a:pt x="50" y="20"/>
                    </a:cubicBezTo>
                    <a:cubicBezTo>
                      <a:pt x="50" y="23"/>
                      <a:pt x="50" y="23"/>
                      <a:pt x="50" y="23"/>
                    </a:cubicBezTo>
                    <a:cubicBezTo>
                      <a:pt x="45" y="23"/>
                      <a:pt x="45" y="23"/>
                      <a:pt x="45" y="23"/>
                    </a:cubicBezTo>
                    <a:lnTo>
                      <a:pt x="45" y="20"/>
                    </a:lnTo>
                    <a:close/>
                    <a:moveTo>
                      <a:pt x="45" y="24"/>
                    </a:moveTo>
                    <a:cubicBezTo>
                      <a:pt x="50" y="24"/>
                      <a:pt x="50" y="24"/>
                      <a:pt x="50" y="24"/>
                    </a:cubicBezTo>
                    <a:cubicBezTo>
                      <a:pt x="50" y="26"/>
                      <a:pt x="50" y="26"/>
                      <a:pt x="50" y="26"/>
                    </a:cubicBezTo>
                    <a:cubicBezTo>
                      <a:pt x="45" y="26"/>
                      <a:pt x="45" y="26"/>
                      <a:pt x="45" y="26"/>
                    </a:cubicBezTo>
                    <a:lnTo>
                      <a:pt x="45" y="24"/>
                    </a:lnTo>
                    <a:close/>
                    <a:moveTo>
                      <a:pt x="45" y="28"/>
                    </a:moveTo>
                    <a:cubicBezTo>
                      <a:pt x="50" y="28"/>
                      <a:pt x="50" y="28"/>
                      <a:pt x="50" y="28"/>
                    </a:cubicBezTo>
                    <a:cubicBezTo>
                      <a:pt x="49" y="30"/>
                      <a:pt x="49" y="30"/>
                      <a:pt x="49" y="30"/>
                    </a:cubicBezTo>
                    <a:cubicBezTo>
                      <a:pt x="44" y="30"/>
                      <a:pt x="44" y="30"/>
                      <a:pt x="44" y="30"/>
                    </a:cubicBezTo>
                    <a:lnTo>
                      <a:pt x="45" y="28"/>
                    </a:lnTo>
                    <a:close/>
                    <a:moveTo>
                      <a:pt x="22" y="30"/>
                    </a:moveTo>
                    <a:cubicBezTo>
                      <a:pt x="17" y="30"/>
                      <a:pt x="17" y="30"/>
                      <a:pt x="17" y="30"/>
                    </a:cubicBezTo>
                    <a:cubicBezTo>
                      <a:pt x="18" y="27"/>
                      <a:pt x="18" y="27"/>
                      <a:pt x="18" y="27"/>
                    </a:cubicBezTo>
                    <a:cubicBezTo>
                      <a:pt x="23" y="27"/>
                      <a:pt x="23" y="27"/>
                      <a:pt x="23" y="27"/>
                    </a:cubicBezTo>
                    <a:lnTo>
                      <a:pt x="22" y="30"/>
                    </a:lnTo>
                    <a:close/>
                    <a:moveTo>
                      <a:pt x="23" y="26"/>
                    </a:moveTo>
                    <a:cubicBezTo>
                      <a:pt x="18" y="26"/>
                      <a:pt x="18" y="26"/>
                      <a:pt x="18" y="26"/>
                    </a:cubicBezTo>
                    <a:cubicBezTo>
                      <a:pt x="18" y="24"/>
                      <a:pt x="18" y="24"/>
                      <a:pt x="18" y="24"/>
                    </a:cubicBezTo>
                    <a:cubicBezTo>
                      <a:pt x="23" y="24"/>
                      <a:pt x="23" y="24"/>
                      <a:pt x="23" y="24"/>
                    </a:cubicBezTo>
                    <a:lnTo>
                      <a:pt x="23" y="26"/>
                    </a:lnTo>
                    <a:close/>
                    <a:moveTo>
                      <a:pt x="23" y="22"/>
                    </a:moveTo>
                    <a:cubicBezTo>
                      <a:pt x="19" y="22"/>
                      <a:pt x="19" y="22"/>
                      <a:pt x="19" y="22"/>
                    </a:cubicBezTo>
                    <a:cubicBezTo>
                      <a:pt x="19" y="20"/>
                      <a:pt x="19" y="20"/>
                      <a:pt x="19" y="20"/>
                    </a:cubicBezTo>
                    <a:cubicBezTo>
                      <a:pt x="24" y="20"/>
                      <a:pt x="24" y="20"/>
                      <a:pt x="24" y="20"/>
                    </a:cubicBezTo>
                    <a:lnTo>
                      <a:pt x="23" y="22"/>
                    </a:lnTo>
                    <a:close/>
                    <a:moveTo>
                      <a:pt x="24" y="19"/>
                    </a:moveTo>
                    <a:cubicBezTo>
                      <a:pt x="19" y="18"/>
                      <a:pt x="19" y="18"/>
                      <a:pt x="19" y="18"/>
                    </a:cubicBezTo>
                    <a:cubicBezTo>
                      <a:pt x="20" y="16"/>
                      <a:pt x="20" y="16"/>
                      <a:pt x="20" y="16"/>
                    </a:cubicBezTo>
                    <a:cubicBezTo>
                      <a:pt x="25" y="16"/>
                      <a:pt x="25" y="16"/>
                      <a:pt x="25" y="16"/>
                    </a:cubicBezTo>
                    <a:lnTo>
                      <a:pt x="24" y="19"/>
                    </a:lnTo>
                    <a:close/>
                    <a:moveTo>
                      <a:pt x="25" y="15"/>
                    </a:moveTo>
                    <a:cubicBezTo>
                      <a:pt x="20" y="15"/>
                      <a:pt x="20" y="15"/>
                      <a:pt x="20" y="15"/>
                    </a:cubicBezTo>
                    <a:cubicBezTo>
                      <a:pt x="21" y="12"/>
                      <a:pt x="21" y="12"/>
                      <a:pt x="21" y="12"/>
                    </a:cubicBezTo>
                    <a:cubicBezTo>
                      <a:pt x="25" y="12"/>
                      <a:pt x="25" y="12"/>
                      <a:pt x="25" y="12"/>
                    </a:cubicBezTo>
                    <a:lnTo>
                      <a:pt x="25" y="15"/>
                    </a:lnTo>
                    <a:close/>
                    <a:moveTo>
                      <a:pt x="25" y="11"/>
                    </a:moveTo>
                    <a:cubicBezTo>
                      <a:pt x="21" y="11"/>
                      <a:pt x="21" y="11"/>
                      <a:pt x="21" y="11"/>
                    </a:cubicBezTo>
                    <a:cubicBezTo>
                      <a:pt x="21" y="8"/>
                      <a:pt x="21" y="8"/>
                      <a:pt x="21" y="8"/>
                    </a:cubicBezTo>
                    <a:cubicBezTo>
                      <a:pt x="26" y="8"/>
                      <a:pt x="26" y="8"/>
                      <a:pt x="26" y="8"/>
                    </a:cubicBezTo>
                    <a:lnTo>
                      <a:pt x="25" y="11"/>
                    </a:lnTo>
                    <a:close/>
                    <a:moveTo>
                      <a:pt x="29" y="30"/>
                    </a:moveTo>
                    <a:cubicBezTo>
                      <a:pt x="24" y="30"/>
                      <a:pt x="24" y="30"/>
                      <a:pt x="24" y="30"/>
                    </a:cubicBezTo>
                    <a:cubicBezTo>
                      <a:pt x="24" y="27"/>
                      <a:pt x="24" y="27"/>
                      <a:pt x="24" y="27"/>
                    </a:cubicBezTo>
                    <a:cubicBezTo>
                      <a:pt x="29" y="28"/>
                      <a:pt x="29" y="28"/>
                      <a:pt x="29" y="28"/>
                    </a:cubicBezTo>
                    <a:lnTo>
                      <a:pt x="29" y="30"/>
                    </a:lnTo>
                    <a:close/>
                    <a:moveTo>
                      <a:pt x="29" y="26"/>
                    </a:moveTo>
                    <a:cubicBezTo>
                      <a:pt x="25" y="26"/>
                      <a:pt x="25" y="26"/>
                      <a:pt x="25" y="26"/>
                    </a:cubicBezTo>
                    <a:cubicBezTo>
                      <a:pt x="25" y="24"/>
                      <a:pt x="25" y="24"/>
                      <a:pt x="25" y="24"/>
                    </a:cubicBezTo>
                    <a:cubicBezTo>
                      <a:pt x="30" y="24"/>
                      <a:pt x="30" y="24"/>
                      <a:pt x="30" y="24"/>
                    </a:cubicBezTo>
                    <a:lnTo>
                      <a:pt x="29" y="26"/>
                    </a:lnTo>
                    <a:close/>
                    <a:moveTo>
                      <a:pt x="30" y="22"/>
                    </a:moveTo>
                    <a:cubicBezTo>
                      <a:pt x="25" y="22"/>
                      <a:pt x="25" y="22"/>
                      <a:pt x="25" y="22"/>
                    </a:cubicBezTo>
                    <a:cubicBezTo>
                      <a:pt x="26" y="20"/>
                      <a:pt x="26" y="20"/>
                      <a:pt x="26" y="20"/>
                    </a:cubicBezTo>
                    <a:cubicBezTo>
                      <a:pt x="30" y="20"/>
                      <a:pt x="30" y="20"/>
                      <a:pt x="30" y="20"/>
                    </a:cubicBezTo>
                    <a:lnTo>
                      <a:pt x="30" y="22"/>
                    </a:lnTo>
                    <a:close/>
                    <a:moveTo>
                      <a:pt x="31" y="19"/>
                    </a:moveTo>
                    <a:cubicBezTo>
                      <a:pt x="26" y="19"/>
                      <a:pt x="26" y="19"/>
                      <a:pt x="26" y="19"/>
                    </a:cubicBezTo>
                    <a:cubicBezTo>
                      <a:pt x="26" y="16"/>
                      <a:pt x="26" y="16"/>
                      <a:pt x="26" y="16"/>
                    </a:cubicBezTo>
                    <a:cubicBezTo>
                      <a:pt x="31" y="16"/>
                      <a:pt x="31" y="16"/>
                      <a:pt x="31" y="16"/>
                    </a:cubicBezTo>
                    <a:lnTo>
                      <a:pt x="31" y="19"/>
                    </a:lnTo>
                    <a:close/>
                    <a:moveTo>
                      <a:pt x="31" y="15"/>
                    </a:moveTo>
                    <a:cubicBezTo>
                      <a:pt x="26" y="15"/>
                      <a:pt x="26" y="15"/>
                      <a:pt x="26" y="15"/>
                    </a:cubicBezTo>
                    <a:cubicBezTo>
                      <a:pt x="27" y="12"/>
                      <a:pt x="27" y="12"/>
                      <a:pt x="27" y="12"/>
                    </a:cubicBezTo>
                    <a:cubicBezTo>
                      <a:pt x="31" y="12"/>
                      <a:pt x="31" y="12"/>
                      <a:pt x="31" y="12"/>
                    </a:cubicBezTo>
                    <a:lnTo>
                      <a:pt x="31" y="15"/>
                    </a:lnTo>
                    <a:close/>
                    <a:moveTo>
                      <a:pt x="32" y="11"/>
                    </a:moveTo>
                    <a:cubicBezTo>
                      <a:pt x="27" y="11"/>
                      <a:pt x="27" y="11"/>
                      <a:pt x="27" y="11"/>
                    </a:cubicBezTo>
                    <a:cubicBezTo>
                      <a:pt x="28" y="8"/>
                      <a:pt x="28" y="8"/>
                      <a:pt x="28" y="8"/>
                    </a:cubicBezTo>
                    <a:cubicBezTo>
                      <a:pt x="32" y="8"/>
                      <a:pt x="32" y="8"/>
                      <a:pt x="32" y="8"/>
                    </a:cubicBezTo>
                    <a:lnTo>
                      <a:pt x="32" y="11"/>
                    </a:lnTo>
                    <a:close/>
                    <a:moveTo>
                      <a:pt x="36" y="30"/>
                    </a:moveTo>
                    <a:cubicBezTo>
                      <a:pt x="31" y="30"/>
                      <a:pt x="31" y="30"/>
                      <a:pt x="31" y="30"/>
                    </a:cubicBezTo>
                    <a:cubicBezTo>
                      <a:pt x="31" y="28"/>
                      <a:pt x="31" y="28"/>
                      <a:pt x="31" y="28"/>
                    </a:cubicBezTo>
                    <a:cubicBezTo>
                      <a:pt x="36" y="28"/>
                      <a:pt x="36" y="28"/>
                      <a:pt x="36" y="28"/>
                    </a:cubicBezTo>
                    <a:lnTo>
                      <a:pt x="36" y="30"/>
                    </a:lnTo>
                    <a:close/>
                    <a:moveTo>
                      <a:pt x="36" y="26"/>
                    </a:moveTo>
                    <a:cubicBezTo>
                      <a:pt x="31" y="26"/>
                      <a:pt x="31" y="26"/>
                      <a:pt x="31" y="26"/>
                    </a:cubicBezTo>
                    <a:cubicBezTo>
                      <a:pt x="32" y="24"/>
                      <a:pt x="32" y="24"/>
                      <a:pt x="32" y="24"/>
                    </a:cubicBezTo>
                    <a:cubicBezTo>
                      <a:pt x="36" y="24"/>
                      <a:pt x="36" y="24"/>
                      <a:pt x="36" y="24"/>
                    </a:cubicBezTo>
                    <a:lnTo>
                      <a:pt x="36" y="26"/>
                    </a:lnTo>
                    <a:close/>
                    <a:moveTo>
                      <a:pt x="37" y="22"/>
                    </a:moveTo>
                    <a:cubicBezTo>
                      <a:pt x="32" y="22"/>
                      <a:pt x="32" y="22"/>
                      <a:pt x="32" y="22"/>
                    </a:cubicBezTo>
                    <a:cubicBezTo>
                      <a:pt x="32" y="20"/>
                      <a:pt x="32" y="20"/>
                      <a:pt x="32" y="20"/>
                    </a:cubicBezTo>
                    <a:cubicBezTo>
                      <a:pt x="37" y="20"/>
                      <a:pt x="37" y="20"/>
                      <a:pt x="37" y="20"/>
                    </a:cubicBezTo>
                    <a:lnTo>
                      <a:pt x="37" y="22"/>
                    </a:lnTo>
                    <a:close/>
                    <a:moveTo>
                      <a:pt x="37" y="19"/>
                    </a:moveTo>
                    <a:cubicBezTo>
                      <a:pt x="32" y="19"/>
                      <a:pt x="32" y="19"/>
                      <a:pt x="32" y="19"/>
                    </a:cubicBezTo>
                    <a:cubicBezTo>
                      <a:pt x="33" y="16"/>
                      <a:pt x="33" y="16"/>
                      <a:pt x="33" y="16"/>
                    </a:cubicBezTo>
                    <a:cubicBezTo>
                      <a:pt x="37" y="16"/>
                      <a:pt x="37" y="16"/>
                      <a:pt x="37" y="16"/>
                    </a:cubicBezTo>
                    <a:lnTo>
                      <a:pt x="37" y="19"/>
                    </a:lnTo>
                    <a:close/>
                    <a:moveTo>
                      <a:pt x="37" y="15"/>
                    </a:moveTo>
                    <a:cubicBezTo>
                      <a:pt x="33" y="15"/>
                      <a:pt x="33" y="15"/>
                      <a:pt x="33" y="15"/>
                    </a:cubicBezTo>
                    <a:cubicBezTo>
                      <a:pt x="33" y="12"/>
                      <a:pt x="33" y="12"/>
                      <a:pt x="33" y="12"/>
                    </a:cubicBezTo>
                    <a:cubicBezTo>
                      <a:pt x="38" y="12"/>
                      <a:pt x="38" y="12"/>
                      <a:pt x="38" y="12"/>
                    </a:cubicBezTo>
                    <a:lnTo>
                      <a:pt x="37" y="15"/>
                    </a:lnTo>
                    <a:close/>
                    <a:moveTo>
                      <a:pt x="38" y="11"/>
                    </a:moveTo>
                    <a:cubicBezTo>
                      <a:pt x="33" y="11"/>
                      <a:pt x="33" y="11"/>
                      <a:pt x="33" y="11"/>
                    </a:cubicBezTo>
                    <a:cubicBezTo>
                      <a:pt x="34" y="8"/>
                      <a:pt x="34" y="8"/>
                      <a:pt x="34" y="8"/>
                    </a:cubicBezTo>
                    <a:cubicBezTo>
                      <a:pt x="38" y="8"/>
                      <a:pt x="38" y="8"/>
                      <a:pt x="38" y="8"/>
                    </a:cubicBezTo>
                    <a:lnTo>
                      <a:pt x="38" y="11"/>
                    </a:lnTo>
                    <a:close/>
                    <a:moveTo>
                      <a:pt x="43" y="30"/>
                    </a:moveTo>
                    <a:cubicBezTo>
                      <a:pt x="38" y="30"/>
                      <a:pt x="38" y="30"/>
                      <a:pt x="38" y="30"/>
                    </a:cubicBezTo>
                    <a:cubicBezTo>
                      <a:pt x="38" y="28"/>
                      <a:pt x="38" y="28"/>
                      <a:pt x="38" y="28"/>
                    </a:cubicBezTo>
                    <a:cubicBezTo>
                      <a:pt x="43" y="28"/>
                      <a:pt x="43" y="28"/>
                      <a:pt x="43" y="28"/>
                    </a:cubicBezTo>
                    <a:lnTo>
                      <a:pt x="43" y="30"/>
                    </a:lnTo>
                    <a:close/>
                    <a:moveTo>
                      <a:pt x="43" y="26"/>
                    </a:moveTo>
                    <a:cubicBezTo>
                      <a:pt x="38" y="26"/>
                      <a:pt x="38" y="26"/>
                      <a:pt x="38" y="26"/>
                    </a:cubicBezTo>
                    <a:cubicBezTo>
                      <a:pt x="38" y="24"/>
                      <a:pt x="38" y="24"/>
                      <a:pt x="38" y="24"/>
                    </a:cubicBezTo>
                    <a:cubicBezTo>
                      <a:pt x="43" y="24"/>
                      <a:pt x="43" y="24"/>
                      <a:pt x="43" y="24"/>
                    </a:cubicBezTo>
                    <a:lnTo>
                      <a:pt x="43" y="26"/>
                    </a:lnTo>
                    <a:close/>
                    <a:moveTo>
                      <a:pt x="43" y="23"/>
                    </a:moveTo>
                    <a:cubicBezTo>
                      <a:pt x="38" y="22"/>
                      <a:pt x="38" y="22"/>
                      <a:pt x="38" y="22"/>
                    </a:cubicBezTo>
                    <a:cubicBezTo>
                      <a:pt x="39" y="20"/>
                      <a:pt x="39" y="20"/>
                      <a:pt x="39" y="20"/>
                    </a:cubicBezTo>
                    <a:cubicBezTo>
                      <a:pt x="43" y="20"/>
                      <a:pt x="43" y="20"/>
                      <a:pt x="43" y="20"/>
                    </a:cubicBezTo>
                    <a:lnTo>
                      <a:pt x="43" y="23"/>
                    </a:lnTo>
                    <a:close/>
                    <a:moveTo>
                      <a:pt x="43" y="19"/>
                    </a:moveTo>
                    <a:cubicBezTo>
                      <a:pt x="39" y="19"/>
                      <a:pt x="39" y="19"/>
                      <a:pt x="39" y="19"/>
                    </a:cubicBezTo>
                    <a:cubicBezTo>
                      <a:pt x="39" y="16"/>
                      <a:pt x="39" y="16"/>
                      <a:pt x="39" y="16"/>
                    </a:cubicBezTo>
                    <a:cubicBezTo>
                      <a:pt x="44" y="16"/>
                      <a:pt x="44" y="16"/>
                      <a:pt x="44" y="16"/>
                    </a:cubicBezTo>
                    <a:lnTo>
                      <a:pt x="43" y="19"/>
                    </a:lnTo>
                    <a:close/>
                    <a:moveTo>
                      <a:pt x="44" y="15"/>
                    </a:moveTo>
                    <a:cubicBezTo>
                      <a:pt x="39" y="15"/>
                      <a:pt x="39" y="15"/>
                      <a:pt x="39" y="15"/>
                    </a:cubicBezTo>
                    <a:cubicBezTo>
                      <a:pt x="39" y="12"/>
                      <a:pt x="39" y="12"/>
                      <a:pt x="39" y="12"/>
                    </a:cubicBezTo>
                    <a:cubicBezTo>
                      <a:pt x="44" y="12"/>
                      <a:pt x="44" y="12"/>
                      <a:pt x="44" y="12"/>
                    </a:cubicBezTo>
                    <a:lnTo>
                      <a:pt x="44" y="15"/>
                    </a:lnTo>
                    <a:close/>
                    <a:moveTo>
                      <a:pt x="44" y="11"/>
                    </a:moveTo>
                    <a:cubicBezTo>
                      <a:pt x="40" y="11"/>
                      <a:pt x="40" y="11"/>
                      <a:pt x="40" y="11"/>
                    </a:cubicBezTo>
                    <a:cubicBezTo>
                      <a:pt x="40" y="8"/>
                      <a:pt x="40" y="8"/>
                      <a:pt x="40" y="8"/>
                    </a:cubicBezTo>
                    <a:cubicBezTo>
                      <a:pt x="44" y="8"/>
                      <a:pt x="44" y="8"/>
                      <a:pt x="44" y="8"/>
                    </a:cubicBezTo>
                    <a:lnTo>
                      <a:pt x="44" y="11"/>
                    </a:lnTo>
                    <a:close/>
                    <a:moveTo>
                      <a:pt x="71" y="43"/>
                    </a:moveTo>
                    <a:cubicBezTo>
                      <a:pt x="71" y="44"/>
                      <a:pt x="71" y="44"/>
                      <a:pt x="70" y="44"/>
                    </a:cubicBezTo>
                    <a:cubicBezTo>
                      <a:pt x="45" y="44"/>
                      <a:pt x="45" y="44"/>
                      <a:pt x="45" y="44"/>
                    </a:cubicBezTo>
                    <a:cubicBezTo>
                      <a:pt x="44" y="44"/>
                      <a:pt x="43" y="44"/>
                      <a:pt x="43" y="43"/>
                    </a:cubicBezTo>
                    <a:cubicBezTo>
                      <a:pt x="44" y="33"/>
                      <a:pt x="44" y="33"/>
                      <a:pt x="44" y="33"/>
                    </a:cubicBezTo>
                    <a:cubicBezTo>
                      <a:pt x="44" y="32"/>
                      <a:pt x="44" y="32"/>
                      <a:pt x="45" y="32"/>
                    </a:cubicBezTo>
                    <a:cubicBezTo>
                      <a:pt x="69" y="32"/>
                      <a:pt x="69" y="32"/>
                      <a:pt x="69" y="32"/>
                    </a:cubicBezTo>
                    <a:cubicBezTo>
                      <a:pt x="70" y="32"/>
                      <a:pt x="71" y="32"/>
                      <a:pt x="71" y="33"/>
                    </a:cubicBezTo>
                    <a:lnTo>
                      <a:pt x="71" y="43"/>
                    </a:lnTo>
                    <a:close/>
                    <a:moveTo>
                      <a:pt x="77" y="31"/>
                    </a:moveTo>
                    <a:cubicBezTo>
                      <a:pt x="72" y="31"/>
                      <a:pt x="72" y="31"/>
                      <a:pt x="72" y="31"/>
                    </a:cubicBezTo>
                    <a:cubicBezTo>
                      <a:pt x="72" y="28"/>
                      <a:pt x="72" y="28"/>
                      <a:pt x="72" y="28"/>
                    </a:cubicBezTo>
                    <a:cubicBezTo>
                      <a:pt x="77" y="28"/>
                      <a:pt x="77" y="28"/>
                      <a:pt x="77" y="28"/>
                    </a:cubicBezTo>
                    <a:lnTo>
                      <a:pt x="77" y="31"/>
                    </a:lnTo>
                    <a:close/>
                    <a:moveTo>
                      <a:pt x="76" y="27"/>
                    </a:moveTo>
                    <a:cubicBezTo>
                      <a:pt x="72" y="27"/>
                      <a:pt x="72" y="27"/>
                      <a:pt x="72" y="27"/>
                    </a:cubicBezTo>
                    <a:cubicBezTo>
                      <a:pt x="71" y="24"/>
                      <a:pt x="71" y="24"/>
                      <a:pt x="71" y="24"/>
                    </a:cubicBezTo>
                    <a:cubicBezTo>
                      <a:pt x="76" y="24"/>
                      <a:pt x="76" y="24"/>
                      <a:pt x="76" y="24"/>
                    </a:cubicBezTo>
                    <a:lnTo>
                      <a:pt x="76" y="27"/>
                    </a:lnTo>
                    <a:close/>
                    <a:moveTo>
                      <a:pt x="76" y="23"/>
                    </a:moveTo>
                    <a:cubicBezTo>
                      <a:pt x="71" y="23"/>
                      <a:pt x="71" y="23"/>
                      <a:pt x="71" y="23"/>
                    </a:cubicBezTo>
                    <a:cubicBezTo>
                      <a:pt x="71" y="20"/>
                      <a:pt x="71" y="20"/>
                      <a:pt x="71" y="20"/>
                    </a:cubicBezTo>
                    <a:cubicBezTo>
                      <a:pt x="76" y="20"/>
                      <a:pt x="76" y="20"/>
                      <a:pt x="76" y="20"/>
                    </a:cubicBezTo>
                    <a:lnTo>
                      <a:pt x="76" y="23"/>
                    </a:lnTo>
                    <a:close/>
                    <a:moveTo>
                      <a:pt x="76" y="19"/>
                    </a:moveTo>
                    <a:cubicBezTo>
                      <a:pt x="71" y="19"/>
                      <a:pt x="71" y="19"/>
                      <a:pt x="71" y="19"/>
                    </a:cubicBezTo>
                    <a:cubicBezTo>
                      <a:pt x="71" y="16"/>
                      <a:pt x="71" y="16"/>
                      <a:pt x="71" y="16"/>
                    </a:cubicBezTo>
                    <a:cubicBezTo>
                      <a:pt x="76" y="16"/>
                      <a:pt x="76" y="16"/>
                      <a:pt x="76" y="16"/>
                    </a:cubicBezTo>
                    <a:lnTo>
                      <a:pt x="76" y="19"/>
                    </a:lnTo>
                    <a:close/>
                    <a:moveTo>
                      <a:pt x="75" y="15"/>
                    </a:moveTo>
                    <a:cubicBezTo>
                      <a:pt x="71" y="15"/>
                      <a:pt x="71" y="15"/>
                      <a:pt x="71" y="15"/>
                    </a:cubicBezTo>
                    <a:cubicBezTo>
                      <a:pt x="71" y="12"/>
                      <a:pt x="71" y="12"/>
                      <a:pt x="71" y="12"/>
                    </a:cubicBezTo>
                    <a:cubicBezTo>
                      <a:pt x="75" y="12"/>
                      <a:pt x="75" y="12"/>
                      <a:pt x="75" y="12"/>
                    </a:cubicBezTo>
                    <a:lnTo>
                      <a:pt x="75" y="15"/>
                    </a:lnTo>
                    <a:close/>
                    <a:moveTo>
                      <a:pt x="75" y="11"/>
                    </a:moveTo>
                    <a:cubicBezTo>
                      <a:pt x="71" y="11"/>
                      <a:pt x="71" y="11"/>
                      <a:pt x="71" y="11"/>
                    </a:cubicBezTo>
                    <a:cubicBezTo>
                      <a:pt x="70" y="8"/>
                      <a:pt x="70" y="8"/>
                      <a:pt x="70" y="8"/>
                    </a:cubicBezTo>
                    <a:cubicBezTo>
                      <a:pt x="75" y="8"/>
                      <a:pt x="75" y="8"/>
                      <a:pt x="75" y="8"/>
                    </a:cubicBezTo>
                    <a:lnTo>
                      <a:pt x="75" y="11"/>
                    </a:lnTo>
                    <a:close/>
                    <a:moveTo>
                      <a:pt x="75" y="5"/>
                    </a:moveTo>
                    <a:cubicBezTo>
                      <a:pt x="72" y="5"/>
                      <a:pt x="72" y="5"/>
                      <a:pt x="72" y="5"/>
                    </a:cubicBezTo>
                    <a:cubicBezTo>
                      <a:pt x="72" y="5"/>
                      <a:pt x="71" y="5"/>
                      <a:pt x="71" y="4"/>
                    </a:cubicBezTo>
                    <a:cubicBezTo>
                      <a:pt x="71" y="3"/>
                      <a:pt x="71" y="3"/>
                      <a:pt x="71" y="3"/>
                    </a:cubicBezTo>
                    <a:cubicBezTo>
                      <a:pt x="71" y="3"/>
                      <a:pt x="71" y="2"/>
                      <a:pt x="72" y="2"/>
                    </a:cubicBezTo>
                    <a:cubicBezTo>
                      <a:pt x="75" y="2"/>
                      <a:pt x="75" y="2"/>
                      <a:pt x="75" y="2"/>
                    </a:cubicBezTo>
                    <a:cubicBezTo>
                      <a:pt x="76" y="2"/>
                      <a:pt x="76" y="3"/>
                      <a:pt x="76" y="3"/>
                    </a:cubicBezTo>
                    <a:cubicBezTo>
                      <a:pt x="77" y="4"/>
                      <a:pt x="77" y="4"/>
                      <a:pt x="77" y="4"/>
                    </a:cubicBezTo>
                    <a:cubicBezTo>
                      <a:pt x="77" y="5"/>
                      <a:pt x="76" y="5"/>
                      <a:pt x="75" y="5"/>
                    </a:cubicBezTo>
                    <a:close/>
                    <a:moveTo>
                      <a:pt x="84" y="31"/>
                    </a:moveTo>
                    <a:cubicBezTo>
                      <a:pt x="79" y="31"/>
                      <a:pt x="79" y="31"/>
                      <a:pt x="79" y="31"/>
                    </a:cubicBezTo>
                    <a:cubicBezTo>
                      <a:pt x="78" y="28"/>
                      <a:pt x="78" y="28"/>
                      <a:pt x="78" y="28"/>
                    </a:cubicBezTo>
                    <a:cubicBezTo>
                      <a:pt x="83" y="28"/>
                      <a:pt x="83" y="28"/>
                      <a:pt x="83" y="28"/>
                    </a:cubicBezTo>
                    <a:lnTo>
                      <a:pt x="84" y="31"/>
                    </a:lnTo>
                    <a:close/>
                    <a:moveTo>
                      <a:pt x="83" y="27"/>
                    </a:moveTo>
                    <a:cubicBezTo>
                      <a:pt x="78" y="27"/>
                      <a:pt x="78" y="27"/>
                      <a:pt x="78" y="27"/>
                    </a:cubicBezTo>
                    <a:cubicBezTo>
                      <a:pt x="78" y="24"/>
                      <a:pt x="78" y="24"/>
                      <a:pt x="78" y="24"/>
                    </a:cubicBezTo>
                    <a:cubicBezTo>
                      <a:pt x="83" y="24"/>
                      <a:pt x="83" y="24"/>
                      <a:pt x="83" y="24"/>
                    </a:cubicBezTo>
                    <a:lnTo>
                      <a:pt x="83" y="27"/>
                    </a:lnTo>
                    <a:close/>
                    <a:moveTo>
                      <a:pt x="83" y="23"/>
                    </a:moveTo>
                    <a:cubicBezTo>
                      <a:pt x="78" y="23"/>
                      <a:pt x="78" y="23"/>
                      <a:pt x="78" y="23"/>
                    </a:cubicBezTo>
                    <a:cubicBezTo>
                      <a:pt x="78" y="20"/>
                      <a:pt x="78" y="20"/>
                      <a:pt x="78" y="20"/>
                    </a:cubicBezTo>
                    <a:cubicBezTo>
                      <a:pt x="82" y="20"/>
                      <a:pt x="82" y="20"/>
                      <a:pt x="82" y="20"/>
                    </a:cubicBezTo>
                    <a:lnTo>
                      <a:pt x="83" y="23"/>
                    </a:lnTo>
                    <a:close/>
                    <a:moveTo>
                      <a:pt x="82" y="19"/>
                    </a:moveTo>
                    <a:cubicBezTo>
                      <a:pt x="78" y="19"/>
                      <a:pt x="78" y="19"/>
                      <a:pt x="78" y="19"/>
                    </a:cubicBezTo>
                    <a:cubicBezTo>
                      <a:pt x="77" y="16"/>
                      <a:pt x="77" y="16"/>
                      <a:pt x="77" y="16"/>
                    </a:cubicBezTo>
                    <a:cubicBezTo>
                      <a:pt x="82" y="16"/>
                      <a:pt x="82" y="16"/>
                      <a:pt x="82" y="16"/>
                    </a:cubicBezTo>
                    <a:lnTo>
                      <a:pt x="82" y="19"/>
                    </a:lnTo>
                    <a:close/>
                    <a:moveTo>
                      <a:pt x="82" y="15"/>
                    </a:moveTo>
                    <a:cubicBezTo>
                      <a:pt x="77" y="15"/>
                      <a:pt x="77" y="15"/>
                      <a:pt x="77" y="15"/>
                    </a:cubicBezTo>
                    <a:cubicBezTo>
                      <a:pt x="77" y="12"/>
                      <a:pt x="77" y="12"/>
                      <a:pt x="77" y="12"/>
                    </a:cubicBezTo>
                    <a:cubicBezTo>
                      <a:pt x="81" y="12"/>
                      <a:pt x="81" y="12"/>
                      <a:pt x="81" y="12"/>
                    </a:cubicBezTo>
                    <a:lnTo>
                      <a:pt x="82" y="15"/>
                    </a:lnTo>
                    <a:close/>
                    <a:moveTo>
                      <a:pt x="81" y="11"/>
                    </a:moveTo>
                    <a:cubicBezTo>
                      <a:pt x="77" y="11"/>
                      <a:pt x="77" y="11"/>
                      <a:pt x="77" y="11"/>
                    </a:cubicBezTo>
                    <a:cubicBezTo>
                      <a:pt x="77" y="8"/>
                      <a:pt x="77" y="8"/>
                      <a:pt x="77" y="8"/>
                    </a:cubicBezTo>
                    <a:cubicBezTo>
                      <a:pt x="81" y="8"/>
                      <a:pt x="81" y="8"/>
                      <a:pt x="81" y="8"/>
                    </a:cubicBezTo>
                    <a:lnTo>
                      <a:pt x="81" y="11"/>
                    </a:lnTo>
                    <a:close/>
                    <a:moveTo>
                      <a:pt x="90" y="31"/>
                    </a:moveTo>
                    <a:cubicBezTo>
                      <a:pt x="85" y="31"/>
                      <a:pt x="85" y="31"/>
                      <a:pt x="85" y="31"/>
                    </a:cubicBezTo>
                    <a:cubicBezTo>
                      <a:pt x="85" y="28"/>
                      <a:pt x="85" y="28"/>
                      <a:pt x="85" y="28"/>
                    </a:cubicBezTo>
                    <a:cubicBezTo>
                      <a:pt x="90" y="28"/>
                      <a:pt x="90" y="28"/>
                      <a:pt x="90" y="28"/>
                    </a:cubicBezTo>
                    <a:lnTo>
                      <a:pt x="90" y="31"/>
                    </a:lnTo>
                    <a:close/>
                    <a:moveTo>
                      <a:pt x="90" y="27"/>
                    </a:moveTo>
                    <a:cubicBezTo>
                      <a:pt x="85" y="27"/>
                      <a:pt x="85" y="27"/>
                      <a:pt x="85" y="27"/>
                    </a:cubicBezTo>
                    <a:cubicBezTo>
                      <a:pt x="85" y="24"/>
                      <a:pt x="85" y="24"/>
                      <a:pt x="85" y="24"/>
                    </a:cubicBezTo>
                    <a:cubicBezTo>
                      <a:pt x="89" y="24"/>
                      <a:pt x="89" y="24"/>
                      <a:pt x="89" y="24"/>
                    </a:cubicBezTo>
                    <a:lnTo>
                      <a:pt x="90" y="27"/>
                    </a:lnTo>
                    <a:close/>
                    <a:moveTo>
                      <a:pt x="89" y="23"/>
                    </a:moveTo>
                    <a:cubicBezTo>
                      <a:pt x="84" y="23"/>
                      <a:pt x="84" y="23"/>
                      <a:pt x="84" y="23"/>
                    </a:cubicBezTo>
                    <a:cubicBezTo>
                      <a:pt x="84" y="20"/>
                      <a:pt x="84" y="20"/>
                      <a:pt x="84" y="20"/>
                    </a:cubicBezTo>
                    <a:cubicBezTo>
                      <a:pt x="89" y="20"/>
                      <a:pt x="89" y="20"/>
                      <a:pt x="89" y="20"/>
                    </a:cubicBezTo>
                    <a:lnTo>
                      <a:pt x="89" y="23"/>
                    </a:lnTo>
                    <a:close/>
                    <a:moveTo>
                      <a:pt x="89" y="19"/>
                    </a:moveTo>
                    <a:cubicBezTo>
                      <a:pt x="84" y="19"/>
                      <a:pt x="84" y="19"/>
                      <a:pt x="84" y="19"/>
                    </a:cubicBezTo>
                    <a:cubicBezTo>
                      <a:pt x="84" y="16"/>
                      <a:pt x="84" y="16"/>
                      <a:pt x="84" y="16"/>
                    </a:cubicBezTo>
                    <a:cubicBezTo>
                      <a:pt x="88" y="16"/>
                      <a:pt x="88" y="16"/>
                      <a:pt x="88" y="16"/>
                    </a:cubicBezTo>
                    <a:lnTo>
                      <a:pt x="89" y="19"/>
                    </a:lnTo>
                    <a:close/>
                    <a:moveTo>
                      <a:pt x="88" y="15"/>
                    </a:moveTo>
                    <a:cubicBezTo>
                      <a:pt x="84" y="15"/>
                      <a:pt x="84" y="15"/>
                      <a:pt x="84" y="15"/>
                    </a:cubicBezTo>
                    <a:cubicBezTo>
                      <a:pt x="83" y="12"/>
                      <a:pt x="83" y="12"/>
                      <a:pt x="83" y="12"/>
                    </a:cubicBezTo>
                    <a:cubicBezTo>
                      <a:pt x="88" y="12"/>
                      <a:pt x="88" y="12"/>
                      <a:pt x="88" y="12"/>
                    </a:cubicBezTo>
                    <a:lnTo>
                      <a:pt x="88" y="15"/>
                    </a:lnTo>
                    <a:close/>
                    <a:moveTo>
                      <a:pt x="88" y="11"/>
                    </a:moveTo>
                    <a:cubicBezTo>
                      <a:pt x="83" y="11"/>
                      <a:pt x="83" y="11"/>
                      <a:pt x="83" y="11"/>
                    </a:cubicBezTo>
                    <a:cubicBezTo>
                      <a:pt x="83" y="8"/>
                      <a:pt x="83" y="8"/>
                      <a:pt x="83" y="8"/>
                    </a:cubicBezTo>
                    <a:cubicBezTo>
                      <a:pt x="87" y="8"/>
                      <a:pt x="87" y="8"/>
                      <a:pt x="87" y="8"/>
                    </a:cubicBezTo>
                    <a:lnTo>
                      <a:pt x="88" y="11"/>
                    </a:lnTo>
                    <a:close/>
                    <a:moveTo>
                      <a:pt x="97" y="31"/>
                    </a:moveTo>
                    <a:cubicBezTo>
                      <a:pt x="92" y="31"/>
                      <a:pt x="92" y="31"/>
                      <a:pt x="92" y="31"/>
                    </a:cubicBezTo>
                    <a:cubicBezTo>
                      <a:pt x="92" y="28"/>
                      <a:pt x="92" y="28"/>
                      <a:pt x="92" y="28"/>
                    </a:cubicBezTo>
                    <a:cubicBezTo>
                      <a:pt x="97" y="28"/>
                      <a:pt x="97" y="28"/>
                      <a:pt x="97" y="28"/>
                    </a:cubicBezTo>
                    <a:lnTo>
                      <a:pt x="97" y="31"/>
                    </a:lnTo>
                    <a:close/>
                    <a:moveTo>
                      <a:pt x="97" y="27"/>
                    </a:moveTo>
                    <a:cubicBezTo>
                      <a:pt x="92" y="27"/>
                      <a:pt x="92" y="27"/>
                      <a:pt x="92" y="27"/>
                    </a:cubicBezTo>
                    <a:cubicBezTo>
                      <a:pt x="91" y="24"/>
                      <a:pt x="91" y="24"/>
                      <a:pt x="91" y="24"/>
                    </a:cubicBezTo>
                    <a:cubicBezTo>
                      <a:pt x="96" y="24"/>
                      <a:pt x="96" y="24"/>
                      <a:pt x="96" y="24"/>
                    </a:cubicBezTo>
                    <a:lnTo>
                      <a:pt x="97" y="27"/>
                    </a:lnTo>
                    <a:close/>
                    <a:moveTo>
                      <a:pt x="96" y="23"/>
                    </a:moveTo>
                    <a:cubicBezTo>
                      <a:pt x="91" y="23"/>
                      <a:pt x="91" y="23"/>
                      <a:pt x="91" y="23"/>
                    </a:cubicBezTo>
                    <a:cubicBezTo>
                      <a:pt x="91" y="20"/>
                      <a:pt x="91" y="20"/>
                      <a:pt x="91" y="20"/>
                    </a:cubicBezTo>
                    <a:cubicBezTo>
                      <a:pt x="95" y="20"/>
                      <a:pt x="95" y="20"/>
                      <a:pt x="95" y="20"/>
                    </a:cubicBezTo>
                    <a:lnTo>
                      <a:pt x="96" y="23"/>
                    </a:lnTo>
                    <a:close/>
                    <a:moveTo>
                      <a:pt x="95" y="19"/>
                    </a:moveTo>
                    <a:cubicBezTo>
                      <a:pt x="90" y="19"/>
                      <a:pt x="90" y="19"/>
                      <a:pt x="90" y="19"/>
                    </a:cubicBezTo>
                    <a:cubicBezTo>
                      <a:pt x="90" y="16"/>
                      <a:pt x="90" y="16"/>
                      <a:pt x="90" y="16"/>
                    </a:cubicBezTo>
                    <a:cubicBezTo>
                      <a:pt x="95" y="16"/>
                      <a:pt x="95" y="16"/>
                      <a:pt x="95" y="16"/>
                    </a:cubicBezTo>
                    <a:lnTo>
                      <a:pt x="95" y="19"/>
                    </a:lnTo>
                    <a:close/>
                    <a:moveTo>
                      <a:pt x="94" y="15"/>
                    </a:moveTo>
                    <a:cubicBezTo>
                      <a:pt x="90" y="15"/>
                      <a:pt x="90" y="15"/>
                      <a:pt x="90" y="15"/>
                    </a:cubicBezTo>
                    <a:cubicBezTo>
                      <a:pt x="89" y="12"/>
                      <a:pt x="89" y="12"/>
                      <a:pt x="89" y="12"/>
                    </a:cubicBezTo>
                    <a:cubicBezTo>
                      <a:pt x="94" y="12"/>
                      <a:pt x="94" y="12"/>
                      <a:pt x="94" y="12"/>
                    </a:cubicBezTo>
                    <a:lnTo>
                      <a:pt x="94" y="15"/>
                    </a:lnTo>
                    <a:close/>
                    <a:moveTo>
                      <a:pt x="94" y="11"/>
                    </a:moveTo>
                    <a:cubicBezTo>
                      <a:pt x="89" y="11"/>
                      <a:pt x="89" y="11"/>
                      <a:pt x="89" y="11"/>
                    </a:cubicBezTo>
                    <a:cubicBezTo>
                      <a:pt x="89" y="8"/>
                      <a:pt x="89" y="8"/>
                      <a:pt x="89" y="8"/>
                    </a:cubicBezTo>
                    <a:cubicBezTo>
                      <a:pt x="93" y="8"/>
                      <a:pt x="93" y="8"/>
                      <a:pt x="93" y="8"/>
                    </a:cubicBezTo>
                    <a:lnTo>
                      <a:pt x="94" y="11"/>
                    </a:lnTo>
                    <a:close/>
                    <a:moveTo>
                      <a:pt x="93" y="4"/>
                    </a:moveTo>
                    <a:cubicBezTo>
                      <a:pt x="93" y="5"/>
                      <a:pt x="92" y="5"/>
                      <a:pt x="91" y="5"/>
                    </a:cubicBezTo>
                    <a:cubicBezTo>
                      <a:pt x="89" y="5"/>
                      <a:pt x="89" y="5"/>
                      <a:pt x="89" y="5"/>
                    </a:cubicBezTo>
                    <a:cubicBezTo>
                      <a:pt x="88" y="5"/>
                      <a:pt x="87" y="5"/>
                      <a:pt x="87" y="4"/>
                    </a:cubicBezTo>
                    <a:cubicBezTo>
                      <a:pt x="87" y="3"/>
                      <a:pt x="87" y="3"/>
                      <a:pt x="87" y="3"/>
                    </a:cubicBezTo>
                    <a:cubicBezTo>
                      <a:pt x="87" y="3"/>
                      <a:pt x="87" y="2"/>
                      <a:pt x="88" y="2"/>
                    </a:cubicBezTo>
                    <a:cubicBezTo>
                      <a:pt x="91" y="2"/>
                      <a:pt x="91" y="2"/>
                      <a:pt x="91" y="2"/>
                    </a:cubicBezTo>
                    <a:cubicBezTo>
                      <a:pt x="92" y="2"/>
                      <a:pt x="92" y="3"/>
                      <a:pt x="92" y="3"/>
                    </a:cubicBezTo>
                    <a:lnTo>
                      <a:pt x="93" y="4"/>
                    </a:lnTo>
                    <a:close/>
                    <a:moveTo>
                      <a:pt x="101" y="4"/>
                    </a:moveTo>
                    <a:cubicBezTo>
                      <a:pt x="101" y="5"/>
                      <a:pt x="100" y="5"/>
                      <a:pt x="100" y="5"/>
                    </a:cubicBezTo>
                    <a:cubicBezTo>
                      <a:pt x="97" y="5"/>
                      <a:pt x="97" y="5"/>
                      <a:pt x="97" y="5"/>
                    </a:cubicBezTo>
                    <a:cubicBezTo>
                      <a:pt x="96" y="5"/>
                      <a:pt x="95" y="5"/>
                      <a:pt x="95" y="4"/>
                    </a:cubicBezTo>
                    <a:cubicBezTo>
                      <a:pt x="95" y="3"/>
                      <a:pt x="95" y="3"/>
                      <a:pt x="95" y="3"/>
                    </a:cubicBezTo>
                    <a:cubicBezTo>
                      <a:pt x="95" y="3"/>
                      <a:pt x="95" y="2"/>
                      <a:pt x="96" y="2"/>
                    </a:cubicBezTo>
                    <a:cubicBezTo>
                      <a:pt x="99" y="2"/>
                      <a:pt x="99" y="2"/>
                      <a:pt x="99" y="2"/>
                    </a:cubicBezTo>
                    <a:cubicBezTo>
                      <a:pt x="100" y="2"/>
                      <a:pt x="100" y="3"/>
                      <a:pt x="101" y="3"/>
                    </a:cubicBezTo>
                    <a:lnTo>
                      <a:pt x="101"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4" name="Freeform 787"/>
              <p:cNvSpPr>
                <a:spLocks noEditPoints="1"/>
              </p:cNvSpPr>
              <p:nvPr/>
            </p:nvSpPr>
            <p:spPr bwMode="auto">
              <a:xfrm>
                <a:off x="8694738" y="4763"/>
                <a:ext cx="341313" cy="242888"/>
              </a:xfrm>
              <a:custGeom>
                <a:avLst/>
                <a:gdLst>
                  <a:gd name="T0" fmla="*/ 89 w 91"/>
                  <a:gd name="T1" fmla="*/ 0 h 65"/>
                  <a:gd name="T2" fmla="*/ 2 w 91"/>
                  <a:gd name="T3" fmla="*/ 0 h 65"/>
                  <a:gd name="T4" fmla="*/ 0 w 91"/>
                  <a:gd name="T5" fmla="*/ 2 h 65"/>
                  <a:gd name="T6" fmla="*/ 0 w 91"/>
                  <a:gd name="T7" fmla="*/ 63 h 65"/>
                  <a:gd name="T8" fmla="*/ 2 w 91"/>
                  <a:gd name="T9" fmla="*/ 65 h 65"/>
                  <a:gd name="T10" fmla="*/ 89 w 91"/>
                  <a:gd name="T11" fmla="*/ 65 h 65"/>
                  <a:gd name="T12" fmla="*/ 91 w 91"/>
                  <a:gd name="T13" fmla="*/ 63 h 65"/>
                  <a:gd name="T14" fmla="*/ 91 w 91"/>
                  <a:gd name="T15" fmla="*/ 2 h 65"/>
                  <a:gd name="T16" fmla="*/ 89 w 91"/>
                  <a:gd name="T17" fmla="*/ 0 h 65"/>
                  <a:gd name="T18" fmla="*/ 87 w 91"/>
                  <a:gd name="T19" fmla="*/ 59 h 65"/>
                  <a:gd name="T20" fmla="*/ 85 w 91"/>
                  <a:gd name="T21" fmla="*/ 61 h 65"/>
                  <a:gd name="T22" fmla="*/ 6 w 91"/>
                  <a:gd name="T23" fmla="*/ 61 h 65"/>
                  <a:gd name="T24" fmla="*/ 4 w 91"/>
                  <a:gd name="T25" fmla="*/ 59 h 65"/>
                  <a:gd name="T26" fmla="*/ 4 w 91"/>
                  <a:gd name="T27" fmla="*/ 6 h 65"/>
                  <a:gd name="T28" fmla="*/ 6 w 91"/>
                  <a:gd name="T29" fmla="*/ 4 h 65"/>
                  <a:gd name="T30" fmla="*/ 85 w 91"/>
                  <a:gd name="T31" fmla="*/ 4 h 65"/>
                  <a:gd name="T32" fmla="*/ 87 w 91"/>
                  <a:gd name="T33" fmla="*/ 6 h 65"/>
                  <a:gd name="T34" fmla="*/ 87 w 91"/>
                  <a:gd name="T35" fmla="*/ 59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1" h="65">
                    <a:moveTo>
                      <a:pt x="89" y="0"/>
                    </a:moveTo>
                    <a:cubicBezTo>
                      <a:pt x="2" y="0"/>
                      <a:pt x="2" y="0"/>
                      <a:pt x="2" y="0"/>
                    </a:cubicBezTo>
                    <a:cubicBezTo>
                      <a:pt x="1" y="0"/>
                      <a:pt x="0" y="1"/>
                      <a:pt x="0" y="2"/>
                    </a:cubicBezTo>
                    <a:cubicBezTo>
                      <a:pt x="0" y="63"/>
                      <a:pt x="0" y="63"/>
                      <a:pt x="0" y="63"/>
                    </a:cubicBezTo>
                    <a:cubicBezTo>
                      <a:pt x="0" y="64"/>
                      <a:pt x="1" y="65"/>
                      <a:pt x="2" y="65"/>
                    </a:cubicBezTo>
                    <a:cubicBezTo>
                      <a:pt x="89" y="65"/>
                      <a:pt x="89" y="65"/>
                      <a:pt x="89" y="65"/>
                    </a:cubicBezTo>
                    <a:cubicBezTo>
                      <a:pt x="90" y="65"/>
                      <a:pt x="91" y="64"/>
                      <a:pt x="91" y="63"/>
                    </a:cubicBezTo>
                    <a:cubicBezTo>
                      <a:pt x="91" y="2"/>
                      <a:pt x="91" y="2"/>
                      <a:pt x="91" y="2"/>
                    </a:cubicBezTo>
                    <a:cubicBezTo>
                      <a:pt x="91" y="1"/>
                      <a:pt x="90" y="0"/>
                      <a:pt x="89" y="0"/>
                    </a:cubicBezTo>
                    <a:close/>
                    <a:moveTo>
                      <a:pt x="87" y="59"/>
                    </a:moveTo>
                    <a:cubicBezTo>
                      <a:pt x="87" y="60"/>
                      <a:pt x="86" y="61"/>
                      <a:pt x="85" y="61"/>
                    </a:cubicBezTo>
                    <a:cubicBezTo>
                      <a:pt x="6" y="61"/>
                      <a:pt x="6" y="61"/>
                      <a:pt x="6" y="61"/>
                    </a:cubicBezTo>
                    <a:cubicBezTo>
                      <a:pt x="5" y="61"/>
                      <a:pt x="4" y="60"/>
                      <a:pt x="4" y="59"/>
                    </a:cubicBezTo>
                    <a:cubicBezTo>
                      <a:pt x="4" y="6"/>
                      <a:pt x="4" y="6"/>
                      <a:pt x="4" y="6"/>
                    </a:cubicBezTo>
                    <a:cubicBezTo>
                      <a:pt x="4" y="5"/>
                      <a:pt x="5" y="4"/>
                      <a:pt x="6" y="4"/>
                    </a:cubicBezTo>
                    <a:cubicBezTo>
                      <a:pt x="85" y="4"/>
                      <a:pt x="85" y="4"/>
                      <a:pt x="85" y="4"/>
                    </a:cubicBezTo>
                    <a:cubicBezTo>
                      <a:pt x="86" y="4"/>
                      <a:pt x="87" y="5"/>
                      <a:pt x="87" y="6"/>
                    </a:cubicBezTo>
                    <a:lnTo>
                      <a:pt x="87" y="5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5" name="Freeform 788"/>
              <p:cNvSpPr>
                <a:spLocks/>
              </p:cNvSpPr>
              <p:nvPr/>
            </p:nvSpPr>
            <p:spPr bwMode="auto">
              <a:xfrm>
                <a:off x="8661400" y="423863"/>
                <a:ext cx="401638" cy="7938"/>
              </a:xfrm>
              <a:custGeom>
                <a:avLst/>
                <a:gdLst>
                  <a:gd name="T0" fmla="*/ 107 w 107"/>
                  <a:gd name="T1" fmla="*/ 2 h 2"/>
                  <a:gd name="T2" fmla="*/ 106 w 107"/>
                  <a:gd name="T3" fmla="*/ 2 h 2"/>
                  <a:gd name="T4" fmla="*/ 2 w 107"/>
                  <a:gd name="T5" fmla="*/ 2 h 2"/>
                  <a:gd name="T6" fmla="*/ 0 w 107"/>
                  <a:gd name="T7" fmla="*/ 2 h 2"/>
                  <a:gd name="T8" fmla="*/ 0 w 107"/>
                  <a:gd name="T9" fmla="*/ 1 h 2"/>
                  <a:gd name="T10" fmla="*/ 2 w 107"/>
                  <a:gd name="T11" fmla="*/ 0 h 2"/>
                  <a:gd name="T12" fmla="*/ 106 w 107"/>
                  <a:gd name="T13" fmla="*/ 0 h 2"/>
                  <a:gd name="T14" fmla="*/ 107 w 107"/>
                  <a:gd name="T15" fmla="*/ 1 h 2"/>
                  <a:gd name="T16" fmla="*/ 107 w 107"/>
                  <a:gd name="T17"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7" h="2">
                    <a:moveTo>
                      <a:pt x="107" y="2"/>
                    </a:moveTo>
                    <a:cubicBezTo>
                      <a:pt x="107" y="2"/>
                      <a:pt x="107" y="2"/>
                      <a:pt x="106" y="2"/>
                    </a:cubicBezTo>
                    <a:cubicBezTo>
                      <a:pt x="2" y="2"/>
                      <a:pt x="2" y="2"/>
                      <a:pt x="2" y="2"/>
                    </a:cubicBezTo>
                    <a:cubicBezTo>
                      <a:pt x="1" y="2"/>
                      <a:pt x="0" y="2"/>
                      <a:pt x="0" y="2"/>
                    </a:cubicBezTo>
                    <a:cubicBezTo>
                      <a:pt x="0" y="1"/>
                      <a:pt x="0" y="1"/>
                      <a:pt x="0" y="1"/>
                    </a:cubicBezTo>
                    <a:cubicBezTo>
                      <a:pt x="0" y="1"/>
                      <a:pt x="1" y="0"/>
                      <a:pt x="2" y="0"/>
                    </a:cubicBezTo>
                    <a:cubicBezTo>
                      <a:pt x="106" y="0"/>
                      <a:pt x="106" y="0"/>
                      <a:pt x="106" y="0"/>
                    </a:cubicBezTo>
                    <a:cubicBezTo>
                      <a:pt x="107" y="0"/>
                      <a:pt x="107" y="1"/>
                      <a:pt x="107" y="1"/>
                    </a:cubicBezTo>
                    <a:lnTo>
                      <a:pt x="107"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6" name="Freeform 789"/>
              <p:cNvSpPr>
                <a:spLocks/>
              </p:cNvSpPr>
              <p:nvPr/>
            </p:nvSpPr>
            <p:spPr bwMode="auto">
              <a:xfrm>
                <a:off x="8724900" y="30163"/>
                <a:ext cx="134938" cy="120650"/>
              </a:xfrm>
              <a:custGeom>
                <a:avLst/>
                <a:gdLst>
                  <a:gd name="T0" fmla="*/ 0 w 36"/>
                  <a:gd name="T1" fmla="*/ 32 h 32"/>
                  <a:gd name="T2" fmla="*/ 0 w 36"/>
                  <a:gd name="T3" fmla="*/ 1 h 32"/>
                  <a:gd name="T4" fmla="*/ 36 w 36"/>
                  <a:gd name="T5" fmla="*/ 2 h 32"/>
                  <a:gd name="T6" fmla="*/ 3 w 36"/>
                  <a:gd name="T7" fmla="*/ 5 h 32"/>
                  <a:gd name="T8" fmla="*/ 0 w 36"/>
                  <a:gd name="T9" fmla="*/ 32 h 32"/>
                </a:gdLst>
                <a:ahLst/>
                <a:cxnLst>
                  <a:cxn ang="0">
                    <a:pos x="T0" y="T1"/>
                  </a:cxn>
                  <a:cxn ang="0">
                    <a:pos x="T2" y="T3"/>
                  </a:cxn>
                  <a:cxn ang="0">
                    <a:pos x="T4" y="T5"/>
                  </a:cxn>
                  <a:cxn ang="0">
                    <a:pos x="T6" y="T7"/>
                  </a:cxn>
                  <a:cxn ang="0">
                    <a:pos x="T8" y="T9"/>
                  </a:cxn>
                </a:cxnLst>
                <a:rect l="0" t="0" r="r" b="b"/>
                <a:pathLst>
                  <a:path w="36" h="32">
                    <a:moveTo>
                      <a:pt x="0" y="32"/>
                    </a:moveTo>
                    <a:cubicBezTo>
                      <a:pt x="0" y="32"/>
                      <a:pt x="0" y="3"/>
                      <a:pt x="0" y="1"/>
                    </a:cubicBezTo>
                    <a:cubicBezTo>
                      <a:pt x="1" y="0"/>
                      <a:pt x="36" y="2"/>
                      <a:pt x="36" y="2"/>
                    </a:cubicBezTo>
                    <a:cubicBezTo>
                      <a:pt x="36" y="2"/>
                      <a:pt x="4" y="3"/>
                      <a:pt x="3" y="5"/>
                    </a:cubicBezTo>
                    <a:cubicBezTo>
                      <a:pt x="2" y="7"/>
                      <a:pt x="0" y="32"/>
                      <a:pt x="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7" name="Freeform 790"/>
              <p:cNvSpPr>
                <a:spLocks/>
              </p:cNvSpPr>
              <p:nvPr/>
            </p:nvSpPr>
            <p:spPr bwMode="auto">
              <a:xfrm>
                <a:off x="8870950" y="101600"/>
                <a:ext cx="139700" cy="120650"/>
              </a:xfrm>
              <a:custGeom>
                <a:avLst/>
                <a:gdLst>
                  <a:gd name="T0" fmla="*/ 37 w 37"/>
                  <a:gd name="T1" fmla="*/ 0 h 32"/>
                  <a:gd name="T2" fmla="*/ 36 w 37"/>
                  <a:gd name="T3" fmla="*/ 30 h 32"/>
                  <a:gd name="T4" fmla="*/ 0 w 37"/>
                  <a:gd name="T5" fmla="*/ 30 h 32"/>
                  <a:gd name="T6" fmla="*/ 33 w 37"/>
                  <a:gd name="T7" fmla="*/ 27 h 32"/>
                  <a:gd name="T8" fmla="*/ 37 w 37"/>
                  <a:gd name="T9" fmla="*/ 0 h 32"/>
                </a:gdLst>
                <a:ahLst/>
                <a:cxnLst>
                  <a:cxn ang="0">
                    <a:pos x="T0" y="T1"/>
                  </a:cxn>
                  <a:cxn ang="0">
                    <a:pos x="T2" y="T3"/>
                  </a:cxn>
                  <a:cxn ang="0">
                    <a:pos x="T4" y="T5"/>
                  </a:cxn>
                  <a:cxn ang="0">
                    <a:pos x="T6" y="T7"/>
                  </a:cxn>
                  <a:cxn ang="0">
                    <a:pos x="T8" y="T9"/>
                  </a:cxn>
                </a:cxnLst>
                <a:rect l="0" t="0" r="r" b="b"/>
                <a:pathLst>
                  <a:path w="37" h="32">
                    <a:moveTo>
                      <a:pt x="37" y="0"/>
                    </a:moveTo>
                    <a:cubicBezTo>
                      <a:pt x="37" y="0"/>
                      <a:pt x="37" y="29"/>
                      <a:pt x="36" y="30"/>
                    </a:cubicBezTo>
                    <a:cubicBezTo>
                      <a:pt x="36" y="32"/>
                      <a:pt x="0" y="30"/>
                      <a:pt x="0" y="30"/>
                    </a:cubicBezTo>
                    <a:cubicBezTo>
                      <a:pt x="0" y="30"/>
                      <a:pt x="32" y="29"/>
                      <a:pt x="33" y="27"/>
                    </a:cubicBezTo>
                    <a:cubicBezTo>
                      <a:pt x="34" y="25"/>
                      <a:pt x="37" y="0"/>
                      <a:pt x="3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8" name="Freeform 791"/>
              <p:cNvSpPr>
                <a:spLocks noEditPoints="1"/>
              </p:cNvSpPr>
              <p:nvPr/>
            </p:nvSpPr>
            <p:spPr bwMode="auto">
              <a:xfrm>
                <a:off x="8323263" y="-182563"/>
                <a:ext cx="577850" cy="606425"/>
              </a:xfrm>
              <a:custGeom>
                <a:avLst/>
                <a:gdLst>
                  <a:gd name="T0" fmla="*/ 84 w 154"/>
                  <a:gd name="T1" fmla="*/ 137 h 162"/>
                  <a:gd name="T2" fmla="*/ 84 w 154"/>
                  <a:gd name="T3" fmla="*/ 130 h 162"/>
                  <a:gd name="T4" fmla="*/ 93 w 154"/>
                  <a:gd name="T5" fmla="*/ 102 h 162"/>
                  <a:gd name="T6" fmla="*/ 93 w 154"/>
                  <a:gd name="T7" fmla="*/ 84 h 162"/>
                  <a:gd name="T8" fmla="*/ 84 w 154"/>
                  <a:gd name="T9" fmla="*/ 61 h 162"/>
                  <a:gd name="T10" fmla="*/ 84 w 154"/>
                  <a:gd name="T11" fmla="*/ 54 h 162"/>
                  <a:gd name="T12" fmla="*/ 104 w 154"/>
                  <a:gd name="T13" fmla="*/ 38 h 162"/>
                  <a:gd name="T14" fmla="*/ 108 w 154"/>
                  <a:gd name="T15" fmla="*/ 30 h 162"/>
                  <a:gd name="T16" fmla="*/ 134 w 154"/>
                  <a:gd name="T17" fmla="*/ 45 h 162"/>
                  <a:gd name="T18" fmla="*/ 134 w 154"/>
                  <a:gd name="T19" fmla="*/ 28 h 162"/>
                  <a:gd name="T20" fmla="*/ 154 w 154"/>
                  <a:gd name="T21" fmla="*/ 45 h 162"/>
                  <a:gd name="T22" fmla="*/ 137 w 154"/>
                  <a:gd name="T23" fmla="*/ 22 h 162"/>
                  <a:gd name="T24" fmla="*/ 30 w 154"/>
                  <a:gd name="T25" fmla="*/ 18 h 162"/>
                  <a:gd name="T26" fmla="*/ 9 w 154"/>
                  <a:gd name="T27" fmla="*/ 43 h 162"/>
                  <a:gd name="T28" fmla="*/ 12 w 154"/>
                  <a:gd name="T29" fmla="*/ 125 h 162"/>
                  <a:gd name="T30" fmla="*/ 81 w 154"/>
                  <a:gd name="T31" fmla="*/ 162 h 162"/>
                  <a:gd name="T32" fmla="*/ 124 w 154"/>
                  <a:gd name="T33" fmla="*/ 20 h 162"/>
                  <a:gd name="T34" fmla="*/ 125 w 154"/>
                  <a:gd name="T35" fmla="*/ 20 h 162"/>
                  <a:gd name="T36" fmla="*/ 98 w 154"/>
                  <a:gd name="T37" fmla="*/ 10 h 162"/>
                  <a:gd name="T38" fmla="*/ 91 w 154"/>
                  <a:gd name="T39" fmla="*/ 11 h 162"/>
                  <a:gd name="T40" fmla="*/ 84 w 154"/>
                  <a:gd name="T41" fmla="*/ 6 h 162"/>
                  <a:gd name="T42" fmla="*/ 48 w 154"/>
                  <a:gd name="T43" fmla="*/ 22 h 162"/>
                  <a:gd name="T44" fmla="*/ 48 w 154"/>
                  <a:gd name="T45" fmla="*/ 104 h 162"/>
                  <a:gd name="T46" fmla="*/ 47 w 154"/>
                  <a:gd name="T47" fmla="*/ 84 h 162"/>
                  <a:gd name="T48" fmla="*/ 36 w 154"/>
                  <a:gd name="T49" fmla="*/ 55 h 162"/>
                  <a:gd name="T50" fmla="*/ 29 w 154"/>
                  <a:gd name="T51" fmla="*/ 78 h 162"/>
                  <a:gd name="T52" fmla="*/ 54 w 154"/>
                  <a:gd name="T53" fmla="*/ 132 h 162"/>
                  <a:gd name="T54" fmla="*/ 38 w 154"/>
                  <a:gd name="T55" fmla="*/ 113 h 162"/>
                  <a:gd name="T56" fmla="*/ 44 w 154"/>
                  <a:gd name="T57" fmla="*/ 28 h 162"/>
                  <a:gd name="T58" fmla="*/ 49 w 154"/>
                  <a:gd name="T59" fmla="*/ 52 h 162"/>
                  <a:gd name="T60" fmla="*/ 37 w 154"/>
                  <a:gd name="T61" fmla="*/ 20 h 162"/>
                  <a:gd name="T62" fmla="*/ 31 w 154"/>
                  <a:gd name="T63" fmla="*/ 25 h 162"/>
                  <a:gd name="T64" fmla="*/ 28 w 154"/>
                  <a:gd name="T65" fmla="*/ 46 h 162"/>
                  <a:gd name="T66" fmla="*/ 28 w 154"/>
                  <a:gd name="T67" fmla="*/ 28 h 162"/>
                  <a:gd name="T68" fmla="*/ 22 w 154"/>
                  <a:gd name="T69" fmla="*/ 78 h 162"/>
                  <a:gd name="T70" fmla="*/ 6 w 154"/>
                  <a:gd name="T71" fmla="*/ 84 h 162"/>
                  <a:gd name="T72" fmla="*/ 25 w 154"/>
                  <a:gd name="T73" fmla="*/ 111 h 162"/>
                  <a:gd name="T74" fmla="*/ 28 w 154"/>
                  <a:gd name="T75" fmla="*/ 134 h 162"/>
                  <a:gd name="T76" fmla="*/ 37 w 154"/>
                  <a:gd name="T77" fmla="*/ 135 h 162"/>
                  <a:gd name="T78" fmla="*/ 37 w 154"/>
                  <a:gd name="T79" fmla="*/ 142 h 162"/>
                  <a:gd name="T80" fmla="*/ 48 w 154"/>
                  <a:gd name="T81" fmla="*/ 149 h 162"/>
                  <a:gd name="T82" fmla="*/ 56 w 154"/>
                  <a:gd name="T83" fmla="*/ 138 h 162"/>
                  <a:gd name="T84" fmla="*/ 78 w 154"/>
                  <a:gd name="T85" fmla="*/ 156 h 162"/>
                  <a:gd name="T86" fmla="*/ 78 w 154"/>
                  <a:gd name="T87" fmla="*/ 137 h 162"/>
                  <a:gd name="T88" fmla="*/ 61 w 154"/>
                  <a:gd name="T89" fmla="*/ 131 h 162"/>
                  <a:gd name="T90" fmla="*/ 78 w 154"/>
                  <a:gd name="T91" fmla="*/ 108 h 162"/>
                  <a:gd name="T92" fmla="*/ 54 w 154"/>
                  <a:gd name="T93" fmla="*/ 103 h 162"/>
                  <a:gd name="T94" fmla="*/ 78 w 154"/>
                  <a:gd name="T95" fmla="*/ 101 h 162"/>
                  <a:gd name="T96" fmla="*/ 54 w 154"/>
                  <a:gd name="T97" fmla="*/ 59 h 162"/>
                  <a:gd name="T98" fmla="*/ 78 w 154"/>
                  <a:gd name="T99" fmla="*/ 54 h 162"/>
                  <a:gd name="T100" fmla="*/ 78 w 154"/>
                  <a:gd name="T101" fmla="*/ 32 h 162"/>
                  <a:gd name="T102" fmla="*/ 71 w 154"/>
                  <a:gd name="T103" fmla="*/ 11 h 162"/>
                  <a:gd name="T104" fmla="*/ 63 w 154"/>
                  <a:gd name="T105" fmla="*/ 25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54" h="162">
                    <a:moveTo>
                      <a:pt x="81" y="162"/>
                    </a:moveTo>
                    <a:cubicBezTo>
                      <a:pt x="84" y="150"/>
                      <a:pt x="84" y="150"/>
                      <a:pt x="84" y="150"/>
                    </a:cubicBezTo>
                    <a:cubicBezTo>
                      <a:pt x="84" y="137"/>
                      <a:pt x="84" y="137"/>
                      <a:pt x="84" y="137"/>
                    </a:cubicBezTo>
                    <a:cubicBezTo>
                      <a:pt x="85" y="137"/>
                      <a:pt x="86" y="137"/>
                      <a:pt x="87" y="137"/>
                    </a:cubicBezTo>
                    <a:cubicBezTo>
                      <a:pt x="89" y="130"/>
                      <a:pt x="89" y="130"/>
                      <a:pt x="89" y="130"/>
                    </a:cubicBezTo>
                    <a:cubicBezTo>
                      <a:pt x="87" y="130"/>
                      <a:pt x="86" y="130"/>
                      <a:pt x="84" y="130"/>
                    </a:cubicBezTo>
                    <a:cubicBezTo>
                      <a:pt x="84" y="108"/>
                      <a:pt x="84" y="108"/>
                      <a:pt x="84" y="108"/>
                    </a:cubicBezTo>
                    <a:cubicBezTo>
                      <a:pt x="87" y="108"/>
                      <a:pt x="90" y="108"/>
                      <a:pt x="93" y="108"/>
                    </a:cubicBezTo>
                    <a:cubicBezTo>
                      <a:pt x="93" y="102"/>
                      <a:pt x="93" y="102"/>
                      <a:pt x="93" y="102"/>
                    </a:cubicBezTo>
                    <a:cubicBezTo>
                      <a:pt x="90" y="102"/>
                      <a:pt x="87" y="101"/>
                      <a:pt x="84" y="101"/>
                    </a:cubicBezTo>
                    <a:cubicBezTo>
                      <a:pt x="84" y="84"/>
                      <a:pt x="84" y="84"/>
                      <a:pt x="84" y="84"/>
                    </a:cubicBezTo>
                    <a:cubicBezTo>
                      <a:pt x="93" y="84"/>
                      <a:pt x="93" y="84"/>
                      <a:pt x="93" y="84"/>
                    </a:cubicBezTo>
                    <a:cubicBezTo>
                      <a:pt x="93" y="78"/>
                      <a:pt x="93" y="78"/>
                      <a:pt x="93" y="78"/>
                    </a:cubicBezTo>
                    <a:cubicBezTo>
                      <a:pt x="84" y="78"/>
                      <a:pt x="84" y="78"/>
                      <a:pt x="84" y="78"/>
                    </a:cubicBezTo>
                    <a:cubicBezTo>
                      <a:pt x="84" y="61"/>
                      <a:pt x="84" y="61"/>
                      <a:pt x="84" y="61"/>
                    </a:cubicBezTo>
                    <a:cubicBezTo>
                      <a:pt x="87" y="60"/>
                      <a:pt x="90" y="60"/>
                      <a:pt x="93" y="60"/>
                    </a:cubicBezTo>
                    <a:cubicBezTo>
                      <a:pt x="93" y="54"/>
                      <a:pt x="93" y="54"/>
                      <a:pt x="93" y="54"/>
                    </a:cubicBezTo>
                    <a:cubicBezTo>
                      <a:pt x="90" y="54"/>
                      <a:pt x="87" y="54"/>
                      <a:pt x="84" y="54"/>
                    </a:cubicBezTo>
                    <a:cubicBezTo>
                      <a:pt x="84" y="32"/>
                      <a:pt x="84" y="32"/>
                      <a:pt x="84" y="32"/>
                    </a:cubicBezTo>
                    <a:cubicBezTo>
                      <a:pt x="90" y="32"/>
                      <a:pt x="96" y="31"/>
                      <a:pt x="101" y="31"/>
                    </a:cubicBezTo>
                    <a:cubicBezTo>
                      <a:pt x="102" y="33"/>
                      <a:pt x="103" y="35"/>
                      <a:pt x="104" y="38"/>
                    </a:cubicBezTo>
                    <a:cubicBezTo>
                      <a:pt x="104" y="40"/>
                      <a:pt x="105" y="42"/>
                      <a:pt x="105" y="45"/>
                    </a:cubicBezTo>
                    <a:cubicBezTo>
                      <a:pt x="112" y="45"/>
                      <a:pt x="112" y="45"/>
                      <a:pt x="112" y="45"/>
                    </a:cubicBezTo>
                    <a:cubicBezTo>
                      <a:pt x="111" y="39"/>
                      <a:pt x="109" y="34"/>
                      <a:pt x="108" y="30"/>
                    </a:cubicBezTo>
                    <a:cubicBezTo>
                      <a:pt x="111" y="29"/>
                      <a:pt x="115" y="29"/>
                      <a:pt x="118" y="28"/>
                    </a:cubicBezTo>
                    <a:cubicBezTo>
                      <a:pt x="122" y="33"/>
                      <a:pt x="125" y="39"/>
                      <a:pt x="127" y="45"/>
                    </a:cubicBezTo>
                    <a:cubicBezTo>
                      <a:pt x="134" y="45"/>
                      <a:pt x="134" y="45"/>
                      <a:pt x="134" y="45"/>
                    </a:cubicBezTo>
                    <a:cubicBezTo>
                      <a:pt x="131" y="38"/>
                      <a:pt x="128" y="32"/>
                      <a:pt x="125" y="26"/>
                    </a:cubicBezTo>
                    <a:cubicBezTo>
                      <a:pt x="127" y="26"/>
                      <a:pt x="129" y="25"/>
                      <a:pt x="131" y="25"/>
                    </a:cubicBezTo>
                    <a:cubicBezTo>
                      <a:pt x="132" y="26"/>
                      <a:pt x="133" y="27"/>
                      <a:pt x="134" y="28"/>
                    </a:cubicBezTo>
                    <a:cubicBezTo>
                      <a:pt x="138" y="32"/>
                      <a:pt x="142" y="36"/>
                      <a:pt x="145" y="41"/>
                    </a:cubicBezTo>
                    <a:cubicBezTo>
                      <a:pt x="142" y="42"/>
                      <a:pt x="140" y="44"/>
                      <a:pt x="137" y="45"/>
                    </a:cubicBezTo>
                    <a:cubicBezTo>
                      <a:pt x="154" y="45"/>
                      <a:pt x="154" y="45"/>
                      <a:pt x="154" y="45"/>
                    </a:cubicBezTo>
                    <a:cubicBezTo>
                      <a:pt x="154" y="44"/>
                      <a:pt x="153" y="43"/>
                      <a:pt x="153" y="43"/>
                    </a:cubicBezTo>
                    <a:cubicBezTo>
                      <a:pt x="152" y="41"/>
                      <a:pt x="151" y="39"/>
                      <a:pt x="150" y="37"/>
                    </a:cubicBezTo>
                    <a:cubicBezTo>
                      <a:pt x="146" y="32"/>
                      <a:pt x="142" y="27"/>
                      <a:pt x="137" y="22"/>
                    </a:cubicBezTo>
                    <a:cubicBezTo>
                      <a:pt x="136" y="21"/>
                      <a:pt x="134" y="19"/>
                      <a:pt x="132" y="18"/>
                    </a:cubicBezTo>
                    <a:cubicBezTo>
                      <a:pt x="118" y="6"/>
                      <a:pt x="100" y="0"/>
                      <a:pt x="81" y="0"/>
                    </a:cubicBezTo>
                    <a:cubicBezTo>
                      <a:pt x="62" y="0"/>
                      <a:pt x="44" y="6"/>
                      <a:pt x="30" y="18"/>
                    </a:cubicBezTo>
                    <a:cubicBezTo>
                      <a:pt x="28" y="19"/>
                      <a:pt x="26" y="21"/>
                      <a:pt x="25" y="22"/>
                    </a:cubicBezTo>
                    <a:cubicBezTo>
                      <a:pt x="20" y="27"/>
                      <a:pt x="16" y="32"/>
                      <a:pt x="12" y="37"/>
                    </a:cubicBezTo>
                    <a:cubicBezTo>
                      <a:pt x="11" y="39"/>
                      <a:pt x="10" y="41"/>
                      <a:pt x="9" y="43"/>
                    </a:cubicBezTo>
                    <a:cubicBezTo>
                      <a:pt x="3" y="54"/>
                      <a:pt x="0" y="67"/>
                      <a:pt x="0" y="81"/>
                    </a:cubicBezTo>
                    <a:cubicBezTo>
                      <a:pt x="0" y="95"/>
                      <a:pt x="3" y="108"/>
                      <a:pt x="9" y="119"/>
                    </a:cubicBezTo>
                    <a:cubicBezTo>
                      <a:pt x="10" y="121"/>
                      <a:pt x="11" y="123"/>
                      <a:pt x="12" y="125"/>
                    </a:cubicBezTo>
                    <a:cubicBezTo>
                      <a:pt x="16" y="130"/>
                      <a:pt x="20" y="135"/>
                      <a:pt x="25" y="140"/>
                    </a:cubicBezTo>
                    <a:cubicBezTo>
                      <a:pt x="26" y="141"/>
                      <a:pt x="28" y="143"/>
                      <a:pt x="30" y="144"/>
                    </a:cubicBezTo>
                    <a:cubicBezTo>
                      <a:pt x="44" y="156"/>
                      <a:pt x="62" y="162"/>
                      <a:pt x="81" y="162"/>
                    </a:cubicBezTo>
                    <a:cubicBezTo>
                      <a:pt x="81" y="162"/>
                      <a:pt x="81" y="162"/>
                      <a:pt x="81" y="162"/>
                    </a:cubicBezTo>
                    <a:close/>
                    <a:moveTo>
                      <a:pt x="125" y="20"/>
                    </a:moveTo>
                    <a:cubicBezTo>
                      <a:pt x="125" y="20"/>
                      <a:pt x="124" y="20"/>
                      <a:pt x="124" y="20"/>
                    </a:cubicBezTo>
                    <a:cubicBezTo>
                      <a:pt x="123" y="21"/>
                      <a:pt x="122" y="21"/>
                      <a:pt x="121" y="21"/>
                    </a:cubicBezTo>
                    <a:cubicBezTo>
                      <a:pt x="119" y="18"/>
                      <a:pt x="116" y="16"/>
                      <a:pt x="114" y="13"/>
                    </a:cubicBezTo>
                    <a:cubicBezTo>
                      <a:pt x="118" y="15"/>
                      <a:pt x="121" y="17"/>
                      <a:pt x="125" y="20"/>
                    </a:cubicBezTo>
                    <a:close/>
                    <a:moveTo>
                      <a:pt x="114" y="22"/>
                    </a:moveTo>
                    <a:cubicBezTo>
                      <a:pt x="111" y="23"/>
                      <a:pt x="108" y="23"/>
                      <a:pt x="106" y="24"/>
                    </a:cubicBezTo>
                    <a:cubicBezTo>
                      <a:pt x="103" y="18"/>
                      <a:pt x="101" y="14"/>
                      <a:pt x="98" y="10"/>
                    </a:cubicBezTo>
                    <a:cubicBezTo>
                      <a:pt x="104" y="13"/>
                      <a:pt x="109" y="17"/>
                      <a:pt x="114" y="22"/>
                    </a:cubicBezTo>
                    <a:close/>
                    <a:moveTo>
                      <a:pt x="84" y="6"/>
                    </a:moveTo>
                    <a:cubicBezTo>
                      <a:pt x="86" y="7"/>
                      <a:pt x="89" y="9"/>
                      <a:pt x="91" y="11"/>
                    </a:cubicBezTo>
                    <a:cubicBezTo>
                      <a:pt x="94" y="14"/>
                      <a:pt x="97" y="19"/>
                      <a:pt x="99" y="25"/>
                    </a:cubicBezTo>
                    <a:cubicBezTo>
                      <a:pt x="94" y="25"/>
                      <a:pt x="89" y="25"/>
                      <a:pt x="84" y="25"/>
                    </a:cubicBezTo>
                    <a:lnTo>
                      <a:pt x="84" y="6"/>
                    </a:lnTo>
                    <a:close/>
                    <a:moveTo>
                      <a:pt x="64" y="10"/>
                    </a:moveTo>
                    <a:cubicBezTo>
                      <a:pt x="61" y="14"/>
                      <a:pt x="59" y="18"/>
                      <a:pt x="56" y="24"/>
                    </a:cubicBezTo>
                    <a:cubicBezTo>
                      <a:pt x="54" y="23"/>
                      <a:pt x="51" y="23"/>
                      <a:pt x="48" y="22"/>
                    </a:cubicBezTo>
                    <a:cubicBezTo>
                      <a:pt x="53" y="17"/>
                      <a:pt x="58" y="13"/>
                      <a:pt x="64" y="10"/>
                    </a:cubicBezTo>
                    <a:close/>
                    <a:moveTo>
                      <a:pt x="47" y="84"/>
                    </a:moveTo>
                    <a:cubicBezTo>
                      <a:pt x="47" y="91"/>
                      <a:pt x="48" y="98"/>
                      <a:pt x="48" y="104"/>
                    </a:cubicBezTo>
                    <a:cubicBezTo>
                      <a:pt x="42" y="105"/>
                      <a:pt x="37" y="107"/>
                      <a:pt x="32" y="108"/>
                    </a:cubicBezTo>
                    <a:cubicBezTo>
                      <a:pt x="30" y="101"/>
                      <a:pt x="29" y="92"/>
                      <a:pt x="29" y="84"/>
                    </a:cubicBezTo>
                    <a:lnTo>
                      <a:pt x="47" y="84"/>
                    </a:lnTo>
                    <a:close/>
                    <a:moveTo>
                      <a:pt x="29" y="78"/>
                    </a:moveTo>
                    <a:cubicBezTo>
                      <a:pt x="29" y="69"/>
                      <a:pt x="30" y="61"/>
                      <a:pt x="32" y="54"/>
                    </a:cubicBezTo>
                    <a:cubicBezTo>
                      <a:pt x="33" y="54"/>
                      <a:pt x="35" y="55"/>
                      <a:pt x="36" y="55"/>
                    </a:cubicBezTo>
                    <a:cubicBezTo>
                      <a:pt x="40" y="56"/>
                      <a:pt x="44" y="57"/>
                      <a:pt x="48" y="58"/>
                    </a:cubicBezTo>
                    <a:cubicBezTo>
                      <a:pt x="48" y="64"/>
                      <a:pt x="47" y="71"/>
                      <a:pt x="47" y="78"/>
                    </a:cubicBezTo>
                    <a:lnTo>
                      <a:pt x="29" y="78"/>
                    </a:lnTo>
                    <a:close/>
                    <a:moveTo>
                      <a:pt x="38" y="113"/>
                    </a:moveTo>
                    <a:cubicBezTo>
                      <a:pt x="42" y="112"/>
                      <a:pt x="45" y="111"/>
                      <a:pt x="49" y="110"/>
                    </a:cubicBezTo>
                    <a:cubicBezTo>
                      <a:pt x="50" y="118"/>
                      <a:pt x="52" y="126"/>
                      <a:pt x="54" y="132"/>
                    </a:cubicBezTo>
                    <a:cubicBezTo>
                      <a:pt x="51" y="133"/>
                      <a:pt x="47" y="133"/>
                      <a:pt x="44" y="134"/>
                    </a:cubicBezTo>
                    <a:cubicBezTo>
                      <a:pt x="40" y="128"/>
                      <a:pt x="36" y="121"/>
                      <a:pt x="34" y="114"/>
                    </a:cubicBezTo>
                    <a:cubicBezTo>
                      <a:pt x="35" y="114"/>
                      <a:pt x="37" y="113"/>
                      <a:pt x="38" y="113"/>
                    </a:cubicBezTo>
                    <a:close/>
                    <a:moveTo>
                      <a:pt x="49" y="52"/>
                    </a:moveTo>
                    <a:cubicBezTo>
                      <a:pt x="44" y="51"/>
                      <a:pt x="38" y="49"/>
                      <a:pt x="34" y="48"/>
                    </a:cubicBezTo>
                    <a:cubicBezTo>
                      <a:pt x="36" y="40"/>
                      <a:pt x="40" y="34"/>
                      <a:pt x="44" y="28"/>
                    </a:cubicBezTo>
                    <a:cubicBezTo>
                      <a:pt x="47" y="29"/>
                      <a:pt x="51" y="29"/>
                      <a:pt x="54" y="30"/>
                    </a:cubicBezTo>
                    <a:cubicBezTo>
                      <a:pt x="54" y="32"/>
                      <a:pt x="53" y="34"/>
                      <a:pt x="52" y="36"/>
                    </a:cubicBezTo>
                    <a:cubicBezTo>
                      <a:pt x="51" y="41"/>
                      <a:pt x="50" y="46"/>
                      <a:pt x="49" y="52"/>
                    </a:cubicBezTo>
                    <a:close/>
                    <a:moveTo>
                      <a:pt x="48" y="13"/>
                    </a:moveTo>
                    <a:cubicBezTo>
                      <a:pt x="46" y="16"/>
                      <a:pt x="43" y="18"/>
                      <a:pt x="41" y="21"/>
                    </a:cubicBezTo>
                    <a:cubicBezTo>
                      <a:pt x="40" y="21"/>
                      <a:pt x="38" y="20"/>
                      <a:pt x="37" y="20"/>
                    </a:cubicBezTo>
                    <a:cubicBezTo>
                      <a:pt x="41" y="17"/>
                      <a:pt x="44" y="15"/>
                      <a:pt x="48" y="13"/>
                    </a:cubicBezTo>
                    <a:close/>
                    <a:moveTo>
                      <a:pt x="28" y="28"/>
                    </a:moveTo>
                    <a:cubicBezTo>
                      <a:pt x="29" y="27"/>
                      <a:pt x="30" y="26"/>
                      <a:pt x="31" y="25"/>
                    </a:cubicBezTo>
                    <a:cubicBezTo>
                      <a:pt x="33" y="25"/>
                      <a:pt x="35" y="26"/>
                      <a:pt x="36" y="26"/>
                    </a:cubicBezTo>
                    <a:cubicBezTo>
                      <a:pt x="37" y="26"/>
                      <a:pt x="37" y="26"/>
                      <a:pt x="37" y="26"/>
                    </a:cubicBezTo>
                    <a:cubicBezTo>
                      <a:pt x="34" y="32"/>
                      <a:pt x="30" y="39"/>
                      <a:pt x="28" y="46"/>
                    </a:cubicBezTo>
                    <a:cubicBezTo>
                      <a:pt x="28" y="46"/>
                      <a:pt x="27" y="46"/>
                      <a:pt x="27" y="46"/>
                    </a:cubicBezTo>
                    <a:cubicBezTo>
                      <a:pt x="23" y="44"/>
                      <a:pt x="20" y="43"/>
                      <a:pt x="17" y="41"/>
                    </a:cubicBezTo>
                    <a:cubicBezTo>
                      <a:pt x="20" y="36"/>
                      <a:pt x="24" y="32"/>
                      <a:pt x="28" y="28"/>
                    </a:cubicBezTo>
                    <a:close/>
                    <a:moveTo>
                      <a:pt x="14" y="46"/>
                    </a:moveTo>
                    <a:cubicBezTo>
                      <a:pt x="18" y="48"/>
                      <a:pt x="22" y="50"/>
                      <a:pt x="26" y="52"/>
                    </a:cubicBezTo>
                    <a:cubicBezTo>
                      <a:pt x="24" y="60"/>
                      <a:pt x="23" y="69"/>
                      <a:pt x="22" y="78"/>
                    </a:cubicBezTo>
                    <a:cubicBezTo>
                      <a:pt x="6" y="78"/>
                      <a:pt x="6" y="78"/>
                      <a:pt x="6" y="78"/>
                    </a:cubicBezTo>
                    <a:cubicBezTo>
                      <a:pt x="6" y="67"/>
                      <a:pt x="9" y="56"/>
                      <a:pt x="14" y="46"/>
                    </a:cubicBezTo>
                    <a:close/>
                    <a:moveTo>
                      <a:pt x="6" y="84"/>
                    </a:moveTo>
                    <a:cubicBezTo>
                      <a:pt x="22" y="84"/>
                      <a:pt x="22" y="84"/>
                      <a:pt x="22" y="84"/>
                    </a:cubicBezTo>
                    <a:cubicBezTo>
                      <a:pt x="23" y="93"/>
                      <a:pt x="24" y="102"/>
                      <a:pt x="26" y="110"/>
                    </a:cubicBezTo>
                    <a:cubicBezTo>
                      <a:pt x="26" y="110"/>
                      <a:pt x="25" y="110"/>
                      <a:pt x="25" y="111"/>
                    </a:cubicBezTo>
                    <a:cubicBezTo>
                      <a:pt x="21" y="112"/>
                      <a:pt x="17" y="114"/>
                      <a:pt x="14" y="116"/>
                    </a:cubicBezTo>
                    <a:cubicBezTo>
                      <a:pt x="9" y="106"/>
                      <a:pt x="6" y="95"/>
                      <a:pt x="6" y="84"/>
                    </a:cubicBezTo>
                    <a:close/>
                    <a:moveTo>
                      <a:pt x="28" y="134"/>
                    </a:moveTo>
                    <a:cubicBezTo>
                      <a:pt x="24" y="130"/>
                      <a:pt x="20" y="126"/>
                      <a:pt x="17" y="121"/>
                    </a:cubicBezTo>
                    <a:cubicBezTo>
                      <a:pt x="20" y="119"/>
                      <a:pt x="24" y="118"/>
                      <a:pt x="28" y="116"/>
                    </a:cubicBezTo>
                    <a:cubicBezTo>
                      <a:pt x="30" y="123"/>
                      <a:pt x="34" y="130"/>
                      <a:pt x="37" y="135"/>
                    </a:cubicBezTo>
                    <a:cubicBezTo>
                      <a:pt x="35" y="136"/>
                      <a:pt x="33" y="137"/>
                      <a:pt x="31" y="137"/>
                    </a:cubicBezTo>
                    <a:cubicBezTo>
                      <a:pt x="30" y="136"/>
                      <a:pt x="29" y="135"/>
                      <a:pt x="28" y="134"/>
                    </a:cubicBezTo>
                    <a:close/>
                    <a:moveTo>
                      <a:pt x="37" y="142"/>
                    </a:moveTo>
                    <a:cubicBezTo>
                      <a:pt x="37" y="142"/>
                      <a:pt x="38" y="142"/>
                      <a:pt x="38" y="142"/>
                    </a:cubicBezTo>
                    <a:cubicBezTo>
                      <a:pt x="39" y="141"/>
                      <a:pt x="40" y="141"/>
                      <a:pt x="41" y="141"/>
                    </a:cubicBezTo>
                    <a:cubicBezTo>
                      <a:pt x="43" y="144"/>
                      <a:pt x="46" y="146"/>
                      <a:pt x="48" y="149"/>
                    </a:cubicBezTo>
                    <a:cubicBezTo>
                      <a:pt x="44" y="147"/>
                      <a:pt x="41" y="145"/>
                      <a:pt x="37" y="142"/>
                    </a:cubicBezTo>
                    <a:close/>
                    <a:moveTo>
                      <a:pt x="48" y="139"/>
                    </a:moveTo>
                    <a:cubicBezTo>
                      <a:pt x="51" y="139"/>
                      <a:pt x="54" y="138"/>
                      <a:pt x="56" y="138"/>
                    </a:cubicBezTo>
                    <a:cubicBezTo>
                      <a:pt x="59" y="144"/>
                      <a:pt x="61" y="148"/>
                      <a:pt x="64" y="152"/>
                    </a:cubicBezTo>
                    <a:cubicBezTo>
                      <a:pt x="58" y="149"/>
                      <a:pt x="53" y="145"/>
                      <a:pt x="48" y="139"/>
                    </a:cubicBezTo>
                    <a:close/>
                    <a:moveTo>
                      <a:pt x="78" y="156"/>
                    </a:moveTo>
                    <a:cubicBezTo>
                      <a:pt x="76" y="155"/>
                      <a:pt x="73" y="153"/>
                      <a:pt x="71" y="151"/>
                    </a:cubicBezTo>
                    <a:cubicBezTo>
                      <a:pt x="68" y="148"/>
                      <a:pt x="65" y="143"/>
                      <a:pt x="63" y="137"/>
                    </a:cubicBezTo>
                    <a:cubicBezTo>
                      <a:pt x="68" y="137"/>
                      <a:pt x="73" y="137"/>
                      <a:pt x="78" y="137"/>
                    </a:cubicBezTo>
                    <a:lnTo>
                      <a:pt x="78" y="156"/>
                    </a:lnTo>
                    <a:close/>
                    <a:moveTo>
                      <a:pt x="78" y="130"/>
                    </a:moveTo>
                    <a:cubicBezTo>
                      <a:pt x="72" y="130"/>
                      <a:pt x="66" y="131"/>
                      <a:pt x="61" y="131"/>
                    </a:cubicBezTo>
                    <a:cubicBezTo>
                      <a:pt x="60" y="129"/>
                      <a:pt x="59" y="127"/>
                      <a:pt x="58" y="124"/>
                    </a:cubicBezTo>
                    <a:cubicBezTo>
                      <a:pt x="57" y="119"/>
                      <a:pt x="56" y="114"/>
                      <a:pt x="55" y="109"/>
                    </a:cubicBezTo>
                    <a:cubicBezTo>
                      <a:pt x="62" y="108"/>
                      <a:pt x="70" y="108"/>
                      <a:pt x="78" y="108"/>
                    </a:cubicBezTo>
                    <a:lnTo>
                      <a:pt x="78" y="130"/>
                    </a:lnTo>
                    <a:close/>
                    <a:moveTo>
                      <a:pt x="78" y="101"/>
                    </a:moveTo>
                    <a:cubicBezTo>
                      <a:pt x="70" y="102"/>
                      <a:pt x="62" y="102"/>
                      <a:pt x="54" y="103"/>
                    </a:cubicBezTo>
                    <a:cubicBezTo>
                      <a:pt x="54" y="97"/>
                      <a:pt x="53" y="91"/>
                      <a:pt x="53" y="84"/>
                    </a:cubicBezTo>
                    <a:cubicBezTo>
                      <a:pt x="78" y="84"/>
                      <a:pt x="78" y="84"/>
                      <a:pt x="78" y="84"/>
                    </a:cubicBezTo>
                    <a:lnTo>
                      <a:pt x="78" y="101"/>
                    </a:lnTo>
                    <a:close/>
                    <a:moveTo>
                      <a:pt x="78" y="78"/>
                    </a:moveTo>
                    <a:cubicBezTo>
                      <a:pt x="53" y="78"/>
                      <a:pt x="53" y="78"/>
                      <a:pt x="53" y="78"/>
                    </a:cubicBezTo>
                    <a:cubicBezTo>
                      <a:pt x="53" y="71"/>
                      <a:pt x="54" y="65"/>
                      <a:pt x="54" y="59"/>
                    </a:cubicBezTo>
                    <a:cubicBezTo>
                      <a:pt x="62" y="60"/>
                      <a:pt x="70" y="60"/>
                      <a:pt x="78" y="61"/>
                    </a:cubicBezTo>
                    <a:lnTo>
                      <a:pt x="78" y="78"/>
                    </a:lnTo>
                    <a:close/>
                    <a:moveTo>
                      <a:pt x="78" y="54"/>
                    </a:moveTo>
                    <a:cubicBezTo>
                      <a:pt x="70" y="54"/>
                      <a:pt x="62" y="54"/>
                      <a:pt x="55" y="53"/>
                    </a:cubicBezTo>
                    <a:cubicBezTo>
                      <a:pt x="57" y="44"/>
                      <a:pt x="58" y="37"/>
                      <a:pt x="61" y="31"/>
                    </a:cubicBezTo>
                    <a:cubicBezTo>
                      <a:pt x="66" y="31"/>
                      <a:pt x="72" y="32"/>
                      <a:pt x="78" y="32"/>
                    </a:cubicBezTo>
                    <a:lnTo>
                      <a:pt x="78" y="54"/>
                    </a:lnTo>
                    <a:close/>
                    <a:moveTo>
                      <a:pt x="63" y="25"/>
                    </a:moveTo>
                    <a:cubicBezTo>
                      <a:pt x="65" y="19"/>
                      <a:pt x="68" y="14"/>
                      <a:pt x="71" y="11"/>
                    </a:cubicBezTo>
                    <a:cubicBezTo>
                      <a:pt x="73" y="9"/>
                      <a:pt x="76" y="7"/>
                      <a:pt x="78" y="6"/>
                    </a:cubicBezTo>
                    <a:cubicBezTo>
                      <a:pt x="78" y="25"/>
                      <a:pt x="78" y="25"/>
                      <a:pt x="78" y="25"/>
                    </a:cubicBezTo>
                    <a:cubicBezTo>
                      <a:pt x="73" y="25"/>
                      <a:pt x="68" y="25"/>
                      <a:pt x="63" y="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sp>
        <p:nvSpPr>
          <p:cNvPr id="50" name="矩形 49"/>
          <p:cNvSpPr/>
          <p:nvPr/>
        </p:nvSpPr>
        <p:spPr>
          <a:xfrm>
            <a:off x="8171564" y="1531753"/>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51" name="矩形 50"/>
          <p:cNvSpPr/>
          <p:nvPr/>
        </p:nvSpPr>
        <p:spPr>
          <a:xfrm>
            <a:off x="8171564" y="1898464"/>
            <a:ext cx="3554423" cy="846001"/>
          </a:xfrm>
          <a:prstGeom prst="rect">
            <a:avLst/>
          </a:prstGeom>
        </p:spPr>
        <p:txBody>
          <a:bodyPr wrap="squar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点击此处添加文本点击此处添加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53" name="矩形 52"/>
          <p:cNvSpPr/>
          <p:nvPr/>
        </p:nvSpPr>
        <p:spPr>
          <a:xfrm>
            <a:off x="8171564" y="3071345"/>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54" name="矩形 53"/>
          <p:cNvSpPr/>
          <p:nvPr/>
        </p:nvSpPr>
        <p:spPr>
          <a:xfrm>
            <a:off x="8171564" y="3438056"/>
            <a:ext cx="3554423" cy="846001"/>
          </a:xfrm>
          <a:prstGeom prst="rect">
            <a:avLst/>
          </a:prstGeom>
        </p:spPr>
        <p:txBody>
          <a:bodyPr wrap="squar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点击此处添加文本点击此处添加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56" name="矩形 55"/>
          <p:cNvSpPr/>
          <p:nvPr/>
        </p:nvSpPr>
        <p:spPr>
          <a:xfrm>
            <a:off x="8171564" y="4610937"/>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57" name="矩形 56"/>
          <p:cNvSpPr/>
          <p:nvPr/>
        </p:nvSpPr>
        <p:spPr>
          <a:xfrm>
            <a:off x="8171564" y="4977648"/>
            <a:ext cx="3554423" cy="846001"/>
          </a:xfrm>
          <a:prstGeom prst="rect">
            <a:avLst/>
          </a:prstGeom>
        </p:spPr>
        <p:txBody>
          <a:bodyPr wrap="squar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点击此处添加文本点击此处添加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739001482"/>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left)">
                                      <p:cBhvr>
                                        <p:cTn id="7" dur="500"/>
                                        <p:tgtEl>
                                          <p:spTgt spid="14"/>
                                        </p:tgtEl>
                                      </p:cBhvr>
                                    </p:animEffect>
                                  </p:childTnLst>
                                </p:cTn>
                              </p:par>
                            </p:childTnLst>
                          </p:cTn>
                        </p:par>
                        <p:par>
                          <p:cTn id="8" fill="hold">
                            <p:stCondLst>
                              <p:cond delay="500"/>
                            </p:stCondLst>
                            <p:childTnLst>
                              <p:par>
                                <p:cTn id="9" presetID="12" presetClass="entr" presetSubtype="2" fill="hold" nodeType="afterEffect">
                                  <p:stCondLst>
                                    <p:cond delay="0"/>
                                  </p:stCondLst>
                                  <p:childTnLst>
                                    <p:set>
                                      <p:cBhvr>
                                        <p:cTn id="10" dur="1" fill="hold">
                                          <p:stCondLst>
                                            <p:cond delay="0"/>
                                          </p:stCondLst>
                                        </p:cTn>
                                        <p:tgtEl>
                                          <p:spTgt spid="34"/>
                                        </p:tgtEl>
                                        <p:attrNameLst>
                                          <p:attrName>style.visibility</p:attrName>
                                        </p:attrNameLst>
                                      </p:cBhvr>
                                      <p:to>
                                        <p:strVal val="visible"/>
                                      </p:to>
                                    </p:set>
                                    <p:anim calcmode="lin" valueType="num">
                                      <p:cBhvr additive="base">
                                        <p:cTn id="11" dur="500"/>
                                        <p:tgtEl>
                                          <p:spTgt spid="34"/>
                                        </p:tgtEl>
                                        <p:attrNameLst>
                                          <p:attrName>ppt_x</p:attrName>
                                        </p:attrNameLst>
                                      </p:cBhvr>
                                      <p:tavLst>
                                        <p:tav tm="0">
                                          <p:val>
                                            <p:strVal val="#ppt_x+#ppt_w*1.125000"/>
                                          </p:val>
                                        </p:tav>
                                        <p:tav tm="100000">
                                          <p:val>
                                            <p:strVal val="#ppt_x"/>
                                          </p:val>
                                        </p:tav>
                                      </p:tavLst>
                                    </p:anim>
                                    <p:animEffect transition="in" filter="wipe(left)">
                                      <p:cBhvr>
                                        <p:cTn id="12" dur="500"/>
                                        <p:tgtEl>
                                          <p:spTgt spid="34"/>
                                        </p:tgtEl>
                                      </p:cBhvr>
                                    </p:animEffect>
                                  </p:childTnLst>
                                </p:cTn>
                              </p:par>
                            </p:childTnLst>
                          </p:cTn>
                        </p:par>
                        <p:par>
                          <p:cTn id="13" fill="hold">
                            <p:stCondLst>
                              <p:cond delay="1000"/>
                            </p:stCondLst>
                            <p:childTnLst>
                              <p:par>
                                <p:cTn id="14" presetID="12" presetClass="entr" presetSubtype="8" fill="hold" grpId="0" nodeType="afterEffect">
                                  <p:stCondLst>
                                    <p:cond delay="0"/>
                                  </p:stCondLst>
                                  <p:childTnLst>
                                    <p:set>
                                      <p:cBhvr>
                                        <p:cTn id="15" dur="1" fill="hold">
                                          <p:stCondLst>
                                            <p:cond delay="0"/>
                                          </p:stCondLst>
                                        </p:cTn>
                                        <p:tgtEl>
                                          <p:spTgt spid="50"/>
                                        </p:tgtEl>
                                        <p:attrNameLst>
                                          <p:attrName>style.visibility</p:attrName>
                                        </p:attrNameLst>
                                      </p:cBhvr>
                                      <p:to>
                                        <p:strVal val="visible"/>
                                      </p:to>
                                    </p:set>
                                    <p:anim calcmode="lin" valueType="num">
                                      <p:cBhvr additive="base">
                                        <p:cTn id="16" dur="500"/>
                                        <p:tgtEl>
                                          <p:spTgt spid="50"/>
                                        </p:tgtEl>
                                        <p:attrNameLst>
                                          <p:attrName>ppt_x</p:attrName>
                                        </p:attrNameLst>
                                      </p:cBhvr>
                                      <p:tavLst>
                                        <p:tav tm="0">
                                          <p:val>
                                            <p:strVal val="#ppt_x-#ppt_w*1.125000"/>
                                          </p:val>
                                        </p:tav>
                                        <p:tav tm="100000">
                                          <p:val>
                                            <p:strVal val="#ppt_x"/>
                                          </p:val>
                                        </p:tav>
                                      </p:tavLst>
                                    </p:anim>
                                    <p:animEffect transition="in" filter="wipe(right)">
                                      <p:cBhvr>
                                        <p:cTn id="17" dur="500"/>
                                        <p:tgtEl>
                                          <p:spTgt spid="50"/>
                                        </p:tgtEl>
                                      </p:cBhvr>
                                    </p:animEffect>
                                  </p:childTnLst>
                                </p:cTn>
                              </p:par>
                              <p:par>
                                <p:cTn id="18" presetID="50" presetClass="entr" presetSubtype="0" decel="100000" fill="hold" grpId="0" nodeType="withEffect">
                                  <p:stCondLst>
                                    <p:cond delay="0"/>
                                  </p:stCondLst>
                                  <p:childTnLst>
                                    <p:set>
                                      <p:cBhvr>
                                        <p:cTn id="19" dur="1" fill="hold">
                                          <p:stCondLst>
                                            <p:cond delay="0"/>
                                          </p:stCondLst>
                                        </p:cTn>
                                        <p:tgtEl>
                                          <p:spTgt spid="51"/>
                                        </p:tgtEl>
                                        <p:attrNameLst>
                                          <p:attrName>style.visibility</p:attrName>
                                        </p:attrNameLst>
                                      </p:cBhvr>
                                      <p:to>
                                        <p:strVal val="visible"/>
                                      </p:to>
                                    </p:set>
                                    <p:anim calcmode="lin" valueType="num">
                                      <p:cBhvr>
                                        <p:cTn id="20" dur="800" fill="hold"/>
                                        <p:tgtEl>
                                          <p:spTgt spid="51"/>
                                        </p:tgtEl>
                                        <p:attrNameLst>
                                          <p:attrName>ppt_w</p:attrName>
                                        </p:attrNameLst>
                                      </p:cBhvr>
                                      <p:tavLst>
                                        <p:tav tm="0">
                                          <p:val>
                                            <p:strVal val="#ppt_w+.3"/>
                                          </p:val>
                                        </p:tav>
                                        <p:tav tm="100000">
                                          <p:val>
                                            <p:strVal val="#ppt_w"/>
                                          </p:val>
                                        </p:tav>
                                      </p:tavLst>
                                    </p:anim>
                                    <p:anim calcmode="lin" valueType="num">
                                      <p:cBhvr>
                                        <p:cTn id="21" dur="800" fill="hold"/>
                                        <p:tgtEl>
                                          <p:spTgt spid="51"/>
                                        </p:tgtEl>
                                        <p:attrNameLst>
                                          <p:attrName>ppt_h</p:attrName>
                                        </p:attrNameLst>
                                      </p:cBhvr>
                                      <p:tavLst>
                                        <p:tav tm="0">
                                          <p:val>
                                            <p:strVal val="#ppt_h"/>
                                          </p:val>
                                        </p:tav>
                                        <p:tav tm="100000">
                                          <p:val>
                                            <p:strVal val="#ppt_h"/>
                                          </p:val>
                                        </p:tav>
                                      </p:tavLst>
                                    </p:anim>
                                    <p:animEffect transition="in" filter="fade">
                                      <p:cBhvr>
                                        <p:cTn id="22" dur="800"/>
                                        <p:tgtEl>
                                          <p:spTgt spid="51"/>
                                        </p:tgtEl>
                                      </p:cBhvr>
                                    </p:animEffect>
                                  </p:childTnLst>
                                </p:cTn>
                              </p:par>
                            </p:childTnLst>
                          </p:cTn>
                        </p:par>
                        <p:par>
                          <p:cTn id="23" fill="hold">
                            <p:stCondLst>
                              <p:cond delay="1800"/>
                            </p:stCondLst>
                            <p:childTnLst>
                              <p:par>
                                <p:cTn id="24" presetID="12" presetClass="entr" presetSubtype="2" fill="hold" nodeType="afterEffect">
                                  <p:stCondLst>
                                    <p:cond delay="0"/>
                                  </p:stCondLst>
                                  <p:childTnLst>
                                    <p:set>
                                      <p:cBhvr>
                                        <p:cTn id="25" dur="1" fill="hold">
                                          <p:stCondLst>
                                            <p:cond delay="0"/>
                                          </p:stCondLst>
                                        </p:cTn>
                                        <p:tgtEl>
                                          <p:spTgt spid="37"/>
                                        </p:tgtEl>
                                        <p:attrNameLst>
                                          <p:attrName>style.visibility</p:attrName>
                                        </p:attrNameLst>
                                      </p:cBhvr>
                                      <p:to>
                                        <p:strVal val="visible"/>
                                      </p:to>
                                    </p:set>
                                    <p:anim calcmode="lin" valueType="num">
                                      <p:cBhvr additive="base">
                                        <p:cTn id="26" dur="500"/>
                                        <p:tgtEl>
                                          <p:spTgt spid="37"/>
                                        </p:tgtEl>
                                        <p:attrNameLst>
                                          <p:attrName>ppt_x</p:attrName>
                                        </p:attrNameLst>
                                      </p:cBhvr>
                                      <p:tavLst>
                                        <p:tav tm="0">
                                          <p:val>
                                            <p:strVal val="#ppt_x+#ppt_w*1.125000"/>
                                          </p:val>
                                        </p:tav>
                                        <p:tav tm="100000">
                                          <p:val>
                                            <p:strVal val="#ppt_x"/>
                                          </p:val>
                                        </p:tav>
                                      </p:tavLst>
                                    </p:anim>
                                    <p:animEffect transition="in" filter="wipe(left)">
                                      <p:cBhvr>
                                        <p:cTn id="27" dur="500"/>
                                        <p:tgtEl>
                                          <p:spTgt spid="37"/>
                                        </p:tgtEl>
                                      </p:cBhvr>
                                    </p:animEffect>
                                  </p:childTnLst>
                                </p:cTn>
                              </p:par>
                            </p:childTnLst>
                          </p:cTn>
                        </p:par>
                        <p:par>
                          <p:cTn id="28" fill="hold">
                            <p:stCondLst>
                              <p:cond delay="2300"/>
                            </p:stCondLst>
                            <p:childTnLst>
                              <p:par>
                                <p:cTn id="29" presetID="12" presetClass="entr" presetSubtype="8" fill="hold" grpId="0" nodeType="afterEffect">
                                  <p:stCondLst>
                                    <p:cond delay="0"/>
                                  </p:stCondLst>
                                  <p:childTnLst>
                                    <p:set>
                                      <p:cBhvr>
                                        <p:cTn id="30" dur="1" fill="hold">
                                          <p:stCondLst>
                                            <p:cond delay="0"/>
                                          </p:stCondLst>
                                        </p:cTn>
                                        <p:tgtEl>
                                          <p:spTgt spid="53"/>
                                        </p:tgtEl>
                                        <p:attrNameLst>
                                          <p:attrName>style.visibility</p:attrName>
                                        </p:attrNameLst>
                                      </p:cBhvr>
                                      <p:to>
                                        <p:strVal val="visible"/>
                                      </p:to>
                                    </p:set>
                                    <p:anim calcmode="lin" valueType="num">
                                      <p:cBhvr additive="base">
                                        <p:cTn id="31" dur="500"/>
                                        <p:tgtEl>
                                          <p:spTgt spid="53"/>
                                        </p:tgtEl>
                                        <p:attrNameLst>
                                          <p:attrName>ppt_x</p:attrName>
                                        </p:attrNameLst>
                                      </p:cBhvr>
                                      <p:tavLst>
                                        <p:tav tm="0">
                                          <p:val>
                                            <p:strVal val="#ppt_x-#ppt_w*1.125000"/>
                                          </p:val>
                                        </p:tav>
                                        <p:tav tm="100000">
                                          <p:val>
                                            <p:strVal val="#ppt_x"/>
                                          </p:val>
                                        </p:tav>
                                      </p:tavLst>
                                    </p:anim>
                                    <p:animEffect transition="in" filter="wipe(right)">
                                      <p:cBhvr>
                                        <p:cTn id="32" dur="500"/>
                                        <p:tgtEl>
                                          <p:spTgt spid="53"/>
                                        </p:tgtEl>
                                      </p:cBhvr>
                                    </p:animEffect>
                                  </p:childTnLst>
                                </p:cTn>
                              </p:par>
                              <p:par>
                                <p:cTn id="33" presetID="50" presetClass="entr" presetSubtype="0" decel="100000" fill="hold" grpId="0" nodeType="withEffect">
                                  <p:stCondLst>
                                    <p:cond delay="0"/>
                                  </p:stCondLst>
                                  <p:childTnLst>
                                    <p:set>
                                      <p:cBhvr>
                                        <p:cTn id="34" dur="1" fill="hold">
                                          <p:stCondLst>
                                            <p:cond delay="0"/>
                                          </p:stCondLst>
                                        </p:cTn>
                                        <p:tgtEl>
                                          <p:spTgt spid="54"/>
                                        </p:tgtEl>
                                        <p:attrNameLst>
                                          <p:attrName>style.visibility</p:attrName>
                                        </p:attrNameLst>
                                      </p:cBhvr>
                                      <p:to>
                                        <p:strVal val="visible"/>
                                      </p:to>
                                    </p:set>
                                    <p:anim calcmode="lin" valueType="num">
                                      <p:cBhvr>
                                        <p:cTn id="35" dur="800" fill="hold"/>
                                        <p:tgtEl>
                                          <p:spTgt spid="54"/>
                                        </p:tgtEl>
                                        <p:attrNameLst>
                                          <p:attrName>ppt_w</p:attrName>
                                        </p:attrNameLst>
                                      </p:cBhvr>
                                      <p:tavLst>
                                        <p:tav tm="0">
                                          <p:val>
                                            <p:strVal val="#ppt_w+.3"/>
                                          </p:val>
                                        </p:tav>
                                        <p:tav tm="100000">
                                          <p:val>
                                            <p:strVal val="#ppt_w"/>
                                          </p:val>
                                        </p:tav>
                                      </p:tavLst>
                                    </p:anim>
                                    <p:anim calcmode="lin" valueType="num">
                                      <p:cBhvr>
                                        <p:cTn id="36" dur="800" fill="hold"/>
                                        <p:tgtEl>
                                          <p:spTgt spid="54"/>
                                        </p:tgtEl>
                                        <p:attrNameLst>
                                          <p:attrName>ppt_h</p:attrName>
                                        </p:attrNameLst>
                                      </p:cBhvr>
                                      <p:tavLst>
                                        <p:tav tm="0">
                                          <p:val>
                                            <p:strVal val="#ppt_h"/>
                                          </p:val>
                                        </p:tav>
                                        <p:tav tm="100000">
                                          <p:val>
                                            <p:strVal val="#ppt_h"/>
                                          </p:val>
                                        </p:tav>
                                      </p:tavLst>
                                    </p:anim>
                                    <p:animEffect transition="in" filter="fade">
                                      <p:cBhvr>
                                        <p:cTn id="37" dur="800"/>
                                        <p:tgtEl>
                                          <p:spTgt spid="54"/>
                                        </p:tgtEl>
                                      </p:cBhvr>
                                    </p:animEffect>
                                  </p:childTnLst>
                                </p:cTn>
                              </p:par>
                            </p:childTnLst>
                          </p:cTn>
                        </p:par>
                        <p:par>
                          <p:cTn id="38" fill="hold">
                            <p:stCondLst>
                              <p:cond delay="3100"/>
                            </p:stCondLst>
                            <p:childTnLst>
                              <p:par>
                                <p:cTn id="39" presetID="12" presetClass="entr" presetSubtype="2" fill="hold" nodeType="afterEffect">
                                  <p:stCondLst>
                                    <p:cond delay="0"/>
                                  </p:stCondLst>
                                  <p:childTnLst>
                                    <p:set>
                                      <p:cBhvr>
                                        <p:cTn id="40" dur="1" fill="hold">
                                          <p:stCondLst>
                                            <p:cond delay="0"/>
                                          </p:stCondLst>
                                        </p:cTn>
                                        <p:tgtEl>
                                          <p:spTgt spid="40"/>
                                        </p:tgtEl>
                                        <p:attrNameLst>
                                          <p:attrName>style.visibility</p:attrName>
                                        </p:attrNameLst>
                                      </p:cBhvr>
                                      <p:to>
                                        <p:strVal val="visible"/>
                                      </p:to>
                                    </p:set>
                                    <p:anim calcmode="lin" valueType="num">
                                      <p:cBhvr additive="base">
                                        <p:cTn id="41" dur="500"/>
                                        <p:tgtEl>
                                          <p:spTgt spid="40"/>
                                        </p:tgtEl>
                                        <p:attrNameLst>
                                          <p:attrName>ppt_x</p:attrName>
                                        </p:attrNameLst>
                                      </p:cBhvr>
                                      <p:tavLst>
                                        <p:tav tm="0">
                                          <p:val>
                                            <p:strVal val="#ppt_x+#ppt_w*1.125000"/>
                                          </p:val>
                                        </p:tav>
                                        <p:tav tm="100000">
                                          <p:val>
                                            <p:strVal val="#ppt_x"/>
                                          </p:val>
                                        </p:tav>
                                      </p:tavLst>
                                    </p:anim>
                                    <p:animEffect transition="in" filter="wipe(left)">
                                      <p:cBhvr>
                                        <p:cTn id="42" dur="500"/>
                                        <p:tgtEl>
                                          <p:spTgt spid="40"/>
                                        </p:tgtEl>
                                      </p:cBhvr>
                                    </p:animEffect>
                                  </p:childTnLst>
                                </p:cTn>
                              </p:par>
                            </p:childTnLst>
                          </p:cTn>
                        </p:par>
                        <p:par>
                          <p:cTn id="43" fill="hold">
                            <p:stCondLst>
                              <p:cond delay="3600"/>
                            </p:stCondLst>
                            <p:childTnLst>
                              <p:par>
                                <p:cTn id="44" presetID="12" presetClass="entr" presetSubtype="8" fill="hold" grpId="0" nodeType="afterEffect">
                                  <p:stCondLst>
                                    <p:cond delay="0"/>
                                  </p:stCondLst>
                                  <p:childTnLst>
                                    <p:set>
                                      <p:cBhvr>
                                        <p:cTn id="45" dur="1" fill="hold">
                                          <p:stCondLst>
                                            <p:cond delay="0"/>
                                          </p:stCondLst>
                                        </p:cTn>
                                        <p:tgtEl>
                                          <p:spTgt spid="56"/>
                                        </p:tgtEl>
                                        <p:attrNameLst>
                                          <p:attrName>style.visibility</p:attrName>
                                        </p:attrNameLst>
                                      </p:cBhvr>
                                      <p:to>
                                        <p:strVal val="visible"/>
                                      </p:to>
                                    </p:set>
                                    <p:anim calcmode="lin" valueType="num">
                                      <p:cBhvr additive="base">
                                        <p:cTn id="46" dur="500"/>
                                        <p:tgtEl>
                                          <p:spTgt spid="56"/>
                                        </p:tgtEl>
                                        <p:attrNameLst>
                                          <p:attrName>ppt_x</p:attrName>
                                        </p:attrNameLst>
                                      </p:cBhvr>
                                      <p:tavLst>
                                        <p:tav tm="0">
                                          <p:val>
                                            <p:strVal val="#ppt_x-#ppt_w*1.125000"/>
                                          </p:val>
                                        </p:tav>
                                        <p:tav tm="100000">
                                          <p:val>
                                            <p:strVal val="#ppt_x"/>
                                          </p:val>
                                        </p:tav>
                                      </p:tavLst>
                                    </p:anim>
                                    <p:animEffect transition="in" filter="wipe(right)">
                                      <p:cBhvr>
                                        <p:cTn id="47" dur="500"/>
                                        <p:tgtEl>
                                          <p:spTgt spid="56"/>
                                        </p:tgtEl>
                                      </p:cBhvr>
                                    </p:animEffect>
                                  </p:childTnLst>
                                </p:cTn>
                              </p:par>
                              <p:par>
                                <p:cTn id="48" presetID="50" presetClass="entr" presetSubtype="0" decel="100000" fill="hold" grpId="0" nodeType="withEffect">
                                  <p:stCondLst>
                                    <p:cond delay="0"/>
                                  </p:stCondLst>
                                  <p:childTnLst>
                                    <p:set>
                                      <p:cBhvr>
                                        <p:cTn id="49" dur="1" fill="hold">
                                          <p:stCondLst>
                                            <p:cond delay="0"/>
                                          </p:stCondLst>
                                        </p:cTn>
                                        <p:tgtEl>
                                          <p:spTgt spid="57"/>
                                        </p:tgtEl>
                                        <p:attrNameLst>
                                          <p:attrName>style.visibility</p:attrName>
                                        </p:attrNameLst>
                                      </p:cBhvr>
                                      <p:to>
                                        <p:strVal val="visible"/>
                                      </p:to>
                                    </p:set>
                                    <p:anim calcmode="lin" valueType="num">
                                      <p:cBhvr>
                                        <p:cTn id="50" dur="800" fill="hold"/>
                                        <p:tgtEl>
                                          <p:spTgt spid="57"/>
                                        </p:tgtEl>
                                        <p:attrNameLst>
                                          <p:attrName>ppt_w</p:attrName>
                                        </p:attrNameLst>
                                      </p:cBhvr>
                                      <p:tavLst>
                                        <p:tav tm="0">
                                          <p:val>
                                            <p:strVal val="#ppt_w+.3"/>
                                          </p:val>
                                        </p:tav>
                                        <p:tav tm="100000">
                                          <p:val>
                                            <p:strVal val="#ppt_w"/>
                                          </p:val>
                                        </p:tav>
                                      </p:tavLst>
                                    </p:anim>
                                    <p:anim calcmode="lin" valueType="num">
                                      <p:cBhvr>
                                        <p:cTn id="51" dur="800" fill="hold"/>
                                        <p:tgtEl>
                                          <p:spTgt spid="57"/>
                                        </p:tgtEl>
                                        <p:attrNameLst>
                                          <p:attrName>ppt_h</p:attrName>
                                        </p:attrNameLst>
                                      </p:cBhvr>
                                      <p:tavLst>
                                        <p:tav tm="0">
                                          <p:val>
                                            <p:strVal val="#ppt_h"/>
                                          </p:val>
                                        </p:tav>
                                        <p:tav tm="100000">
                                          <p:val>
                                            <p:strVal val="#ppt_h"/>
                                          </p:val>
                                        </p:tav>
                                      </p:tavLst>
                                    </p:anim>
                                    <p:animEffect transition="in" filter="fade">
                                      <p:cBhvr>
                                        <p:cTn id="52" dur="8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4" grpId="0">
        <p:bldAsOne/>
      </p:bldGraphic>
      <p:bldP spid="50" grpId="0"/>
      <p:bldP spid="51" grpId="0"/>
      <p:bldP spid="53" grpId="0"/>
      <p:bldP spid="54" grpId="0"/>
      <p:bldP spid="56" grpId="0"/>
      <p:bldP spid="57"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文本框 15"/>
          <p:cNvSpPr txBox="1"/>
          <p:nvPr/>
        </p:nvSpPr>
        <p:spPr>
          <a:xfrm>
            <a:off x="3937310" y="3953868"/>
            <a:ext cx="4288353" cy="1323439"/>
          </a:xfrm>
          <a:prstGeom prst="rect">
            <a:avLst/>
          </a:prstGeom>
          <a:noFill/>
          <a:effectLst>
            <a:outerShdw blurRad="114300" dist="38100" dir="5460000" algn="tr" rotWithShape="0">
              <a:prstClr val="black">
                <a:alpha val="16000"/>
              </a:prstClr>
            </a:outerShdw>
          </a:effectLst>
        </p:spPr>
        <p:txBody>
          <a:bodyPr wrap="none" rtlCol="0">
            <a:spAutoFit/>
          </a:bodyPr>
          <a:lstStyle/>
          <a:p>
            <a:r>
              <a:rPr lang="zh-CN" altLang="en-US" sz="8000" dirty="0" smtClean="0">
                <a:solidFill>
                  <a:schemeClr val="bg1"/>
                </a:solidFill>
                <a:latin typeface="方正正纤黑简体" panose="02000000000000000000" pitchFamily="2" charset="-122"/>
                <a:ea typeface="方正正纤黑简体" panose="02000000000000000000" pitchFamily="2" charset="-122"/>
              </a:rPr>
              <a:t>谢谢观赏</a:t>
            </a:r>
            <a:endParaRPr lang="zh-CN" altLang="en-US" sz="8000" dirty="0">
              <a:solidFill>
                <a:schemeClr val="bg1"/>
              </a:solidFill>
              <a:latin typeface="方正正纤黑简体" panose="02000000000000000000" pitchFamily="2" charset="-122"/>
              <a:ea typeface="方正正纤黑简体" panose="02000000000000000000" pitchFamily="2" charset="-122"/>
            </a:endParaRPr>
          </a:p>
        </p:txBody>
      </p:sp>
    </p:spTree>
    <p:extLst>
      <p:ext uri="{BB962C8B-B14F-4D97-AF65-F5344CB8AC3E}">
        <p14:creationId xmlns:p14="http://schemas.microsoft.com/office/powerpoint/2010/main" val="153797146"/>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p:cTn id="7" dur="500" fill="hold"/>
                                        <p:tgtEl>
                                          <p:spTgt spid="16"/>
                                        </p:tgtEl>
                                        <p:attrNameLst>
                                          <p:attrName>ppt_w</p:attrName>
                                        </p:attrNameLst>
                                      </p:cBhvr>
                                      <p:tavLst>
                                        <p:tav tm="0">
                                          <p:val>
                                            <p:fltVal val="0"/>
                                          </p:val>
                                        </p:tav>
                                        <p:tav tm="100000">
                                          <p:val>
                                            <p:strVal val="#ppt_w"/>
                                          </p:val>
                                        </p:tav>
                                      </p:tavLst>
                                    </p:anim>
                                    <p:anim calcmode="lin" valueType="num">
                                      <p:cBhvr>
                                        <p:cTn id="8" dur="500" fill="hold"/>
                                        <p:tgtEl>
                                          <p:spTgt spid="16"/>
                                        </p:tgtEl>
                                        <p:attrNameLst>
                                          <p:attrName>ppt_h</p:attrName>
                                        </p:attrNameLst>
                                      </p:cBhvr>
                                      <p:tavLst>
                                        <p:tav tm="0">
                                          <p:val>
                                            <p:fltVal val="0"/>
                                          </p:val>
                                        </p:tav>
                                        <p:tav tm="100000">
                                          <p:val>
                                            <p:strVal val="#ppt_h"/>
                                          </p:val>
                                        </p:tav>
                                      </p:tavLst>
                                    </p:anim>
                                    <p:animEffect transition="in" filter="fade">
                                      <p:cBhvr>
                                        <p:cTn id="9"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1427</TotalTime>
  <Words>1825</Words>
  <Application>Microsoft Office PowerPoint</Application>
  <PresentationFormat>宽屏</PresentationFormat>
  <Paragraphs>281</Paragraphs>
  <Slides>23</Slides>
  <Notes>23</Notes>
  <HiddenSlides>0</HiddenSlides>
  <MMClips>0</MMClips>
  <ScaleCrop>false</ScaleCrop>
  <HeadingPairs>
    <vt:vector size="6" baseType="variant">
      <vt:variant>
        <vt:lpstr>已用的字体</vt:lpstr>
      </vt:variant>
      <vt:variant>
        <vt:i4>14</vt:i4>
      </vt:variant>
      <vt:variant>
        <vt:lpstr>主题</vt:lpstr>
      </vt:variant>
      <vt:variant>
        <vt:i4>1</vt:i4>
      </vt:variant>
      <vt:variant>
        <vt:lpstr>幻灯片标题</vt:lpstr>
      </vt:variant>
      <vt:variant>
        <vt:i4>23</vt:i4>
      </vt:variant>
    </vt:vector>
  </HeadingPairs>
  <TitlesOfParts>
    <vt:vector size="38" baseType="lpstr">
      <vt:lpstr>Arial Unicode MS</vt:lpstr>
      <vt:lpstr>Kozuka Gothic Pro L</vt:lpstr>
      <vt:lpstr>方正兰亭细黑_GBK_M</vt:lpstr>
      <vt:lpstr>方正正纤黑简体</vt:lpstr>
      <vt:lpstr>华文黑体</vt:lpstr>
      <vt:lpstr>锐字云字库超粗黑体1.0</vt:lpstr>
      <vt:lpstr>宋体</vt:lpstr>
      <vt:lpstr>微软雅黑</vt:lpstr>
      <vt:lpstr>Agency FB</vt:lpstr>
      <vt:lpstr>Arial</vt:lpstr>
      <vt:lpstr>Calibri</vt:lpstr>
      <vt:lpstr>Calibri Light</vt:lpstr>
      <vt:lpstr>Impact</vt:lpstr>
      <vt:lpstr>Segoe UI Semilight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Administrator</dc:creator>
  <cp:lastModifiedBy>faith123</cp:lastModifiedBy>
  <cp:revision>152</cp:revision>
  <dcterms:created xsi:type="dcterms:W3CDTF">2016-03-31T10:33:00Z</dcterms:created>
  <dcterms:modified xsi:type="dcterms:W3CDTF">2019-09-30T06:03:42Z</dcterms:modified>
</cp:coreProperties>
</file>