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360" r:id="rId2"/>
    <p:sldId id="351" r:id="rId3"/>
    <p:sldId id="337" r:id="rId4"/>
    <p:sldId id="272" r:id="rId5"/>
    <p:sldId id="271" r:id="rId6"/>
    <p:sldId id="273" r:id="rId7"/>
    <p:sldId id="260" r:id="rId8"/>
    <p:sldId id="274" r:id="rId9"/>
    <p:sldId id="361" r:id="rId10"/>
    <p:sldId id="279" r:id="rId11"/>
    <p:sldId id="280" r:id="rId12"/>
    <p:sldId id="311" r:id="rId13"/>
    <p:sldId id="332" r:id="rId14"/>
    <p:sldId id="282" r:id="rId15"/>
    <p:sldId id="362" r:id="rId16"/>
    <p:sldId id="314" r:id="rId17"/>
    <p:sldId id="331" r:id="rId18"/>
    <p:sldId id="330" r:id="rId19"/>
    <p:sldId id="322" r:id="rId20"/>
    <p:sldId id="286" r:id="rId21"/>
    <p:sldId id="287" r:id="rId22"/>
    <p:sldId id="288" r:id="rId23"/>
    <p:sldId id="363" r:id="rId24"/>
    <p:sldId id="315" r:id="rId25"/>
    <p:sldId id="333" r:id="rId26"/>
    <p:sldId id="297" r:id="rId27"/>
    <p:sldId id="294" r:id="rId28"/>
    <p:sldId id="298" r:id="rId29"/>
    <p:sldId id="318" r:id="rId30"/>
    <p:sldId id="364" r:id="rId31"/>
    <p:sldId id="339" r:id="rId32"/>
    <p:sldId id="301" r:id="rId33"/>
    <p:sldId id="302" r:id="rId34"/>
    <p:sldId id="329" r:id="rId35"/>
    <p:sldId id="303" r:id="rId36"/>
    <p:sldId id="365" r:id="rId37"/>
    <p:sldId id="309" r:id="rId38"/>
    <p:sldId id="305" r:id="rId39"/>
    <p:sldId id="307" r:id="rId40"/>
    <p:sldId id="324" r:id="rId41"/>
    <p:sldId id="366" r:id="rId42"/>
  </p:sldIdLst>
  <p:sldSz cx="12169775" cy="6859588"/>
  <p:notesSz cx="6858000" cy="9144000"/>
  <p:custDataLst>
    <p:tags r:id="rId45"/>
  </p:custDataLst>
  <p:defaultText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3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1B1B"/>
    <a:srgbClr val="3E0000"/>
    <a:srgbClr val="990033"/>
    <a:srgbClr val="AA0A0A"/>
    <a:srgbClr val="9A2222"/>
    <a:srgbClr val="861E1E"/>
    <a:srgbClr val="5C1414"/>
    <a:srgbClr val="0099CC"/>
    <a:srgbClr val="EAB200"/>
    <a:srgbClr val="FF65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47148" autoAdjust="0"/>
  </p:normalViewPr>
  <p:slideViewPr>
    <p:cSldViewPr>
      <p:cViewPr varScale="1">
        <p:scale>
          <a:sx n="92" d="100"/>
          <a:sy n="92" d="100"/>
        </p:scale>
        <p:origin x="474" y="84"/>
      </p:cViewPr>
      <p:guideLst>
        <p:guide orient="horz" pos="2161"/>
        <p:guide pos="3833"/>
      </p:guideLst>
    </p:cSldViewPr>
  </p:slideViewPr>
  <p:notesTextViewPr>
    <p:cViewPr>
      <p:scale>
        <a:sx n="100" d="100"/>
        <a:sy n="100" d="100"/>
      </p:scale>
      <p:origin x="0" y="0"/>
    </p:cViewPr>
  </p:notesTextViewPr>
  <p:sorterViewPr>
    <p:cViewPr>
      <p:scale>
        <a:sx n="139" d="100"/>
        <a:sy n="139" d="100"/>
      </p:scale>
      <p:origin x="0" y="0"/>
    </p:cViewPr>
  </p:sorterViewPr>
  <p:notesViewPr>
    <p:cSldViewPr>
      <p:cViewPr varScale="1">
        <p:scale>
          <a:sx n="63" d="100"/>
          <a:sy n="63" d="100"/>
        </p:scale>
        <p:origin x="-324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8E373A-E235-4E04-AFAA-C19560371F4A}" type="datetimeFigureOut">
              <a:rPr lang="zh-CN" altLang="en-US" smtClean="0"/>
              <a:pPr/>
              <a:t>2019/8/7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8C935D-B584-44A0-B2E8-0EF643E55CAE}" type="slidenum">
              <a:rPr lang="zh-CN" altLang="en-US" smtClean="0"/>
              <a:pPr/>
              <a:t>‹#›</a:t>
            </a:fld>
            <a:endParaRPr lang="zh-CN" altLang="en-US"/>
          </a:p>
        </p:txBody>
      </p:sp>
    </p:spTree>
    <p:extLst>
      <p:ext uri="{BB962C8B-B14F-4D97-AF65-F5344CB8AC3E}">
        <p14:creationId xmlns:p14="http://schemas.microsoft.com/office/powerpoint/2010/main" val="3595682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F21DE0-52E3-4C3E-871B-8390CB43649F}" type="datetimeFigureOut">
              <a:rPr lang="zh-CN" altLang="en-US" smtClean="0"/>
              <a:pPr/>
              <a:t>2019/8/7</a:t>
            </a:fld>
            <a:endParaRPr lang="zh-CN" altLang="en-US"/>
          </a:p>
        </p:txBody>
      </p:sp>
      <p:sp>
        <p:nvSpPr>
          <p:cNvPr id="4" name="幻灯片图像占位符 3"/>
          <p:cNvSpPr>
            <a:spLocks noGrp="1" noRot="1" noChangeAspect="1"/>
          </p:cNvSpPr>
          <p:nvPr>
            <p:ph type="sldImg" idx="2"/>
          </p:nvPr>
        </p:nvSpPr>
        <p:spPr>
          <a:xfrm>
            <a:off x="387350" y="685800"/>
            <a:ext cx="60833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A0BA4-40FD-4B3F-A60C-23EAB0DE1537}" type="slidenum">
              <a:rPr lang="zh-CN" altLang="en-US" smtClean="0"/>
              <a:pPr/>
              <a:t>‹#›</a:t>
            </a:fld>
            <a:endParaRPr lang="zh-CN" altLang="en-US"/>
          </a:p>
        </p:txBody>
      </p:sp>
    </p:spTree>
    <p:extLst>
      <p:ext uri="{BB962C8B-B14F-4D97-AF65-F5344CB8AC3E}">
        <p14:creationId xmlns:p14="http://schemas.microsoft.com/office/powerpoint/2010/main" val="1030436476"/>
      </p:ext>
    </p:extLst>
  </p:cSld>
  <p:clrMap bg1="lt1" tx1="dk1" bg2="lt2" tx2="dk2" accent1="accent1" accent2="accent2" accent3="accent3" accent4="accent4" accent5="accent5" accent6="accent6" hlink="hlink" folHlink="folHlink"/>
  <p:notesStyle>
    <a:lvl1pPr marL="0" algn="l" defTabSz="1217591" rtl="0" eaLnBrk="1" latinLnBrk="0" hangingPunct="1">
      <a:defRPr sz="1600" kern="1200">
        <a:solidFill>
          <a:schemeClr val="tx1"/>
        </a:solidFill>
        <a:latin typeface="+mn-lt"/>
        <a:ea typeface="+mn-ea"/>
        <a:cs typeface="+mn-cs"/>
      </a:defRPr>
    </a:lvl1pPr>
    <a:lvl2pPr marL="608795" algn="l" defTabSz="1217591" rtl="0" eaLnBrk="1" latinLnBrk="0" hangingPunct="1">
      <a:defRPr sz="1600" kern="1200">
        <a:solidFill>
          <a:schemeClr val="tx1"/>
        </a:solidFill>
        <a:latin typeface="+mn-lt"/>
        <a:ea typeface="+mn-ea"/>
        <a:cs typeface="+mn-cs"/>
      </a:defRPr>
    </a:lvl2pPr>
    <a:lvl3pPr marL="1217591" algn="l" defTabSz="1217591" rtl="0" eaLnBrk="1" latinLnBrk="0" hangingPunct="1">
      <a:defRPr sz="1600" kern="1200">
        <a:solidFill>
          <a:schemeClr val="tx1"/>
        </a:solidFill>
        <a:latin typeface="+mn-lt"/>
        <a:ea typeface="+mn-ea"/>
        <a:cs typeface="+mn-cs"/>
      </a:defRPr>
    </a:lvl3pPr>
    <a:lvl4pPr marL="1826388" algn="l" defTabSz="1217591" rtl="0" eaLnBrk="1" latinLnBrk="0" hangingPunct="1">
      <a:defRPr sz="1600" kern="1200">
        <a:solidFill>
          <a:schemeClr val="tx1"/>
        </a:solidFill>
        <a:latin typeface="+mn-lt"/>
        <a:ea typeface="+mn-ea"/>
        <a:cs typeface="+mn-cs"/>
      </a:defRPr>
    </a:lvl4pPr>
    <a:lvl5pPr marL="2435183" algn="l" defTabSz="1217591" rtl="0" eaLnBrk="1" latinLnBrk="0" hangingPunct="1">
      <a:defRPr sz="1600" kern="1200">
        <a:solidFill>
          <a:schemeClr val="tx1"/>
        </a:solidFill>
        <a:latin typeface="+mn-lt"/>
        <a:ea typeface="+mn-ea"/>
        <a:cs typeface="+mn-cs"/>
      </a:defRPr>
    </a:lvl5pPr>
    <a:lvl6pPr marL="3043981" algn="l" defTabSz="1217591" rtl="0" eaLnBrk="1" latinLnBrk="0" hangingPunct="1">
      <a:defRPr sz="1600" kern="1200">
        <a:solidFill>
          <a:schemeClr val="tx1"/>
        </a:solidFill>
        <a:latin typeface="+mn-lt"/>
        <a:ea typeface="+mn-ea"/>
        <a:cs typeface="+mn-cs"/>
      </a:defRPr>
    </a:lvl6pPr>
    <a:lvl7pPr marL="3652776" algn="l" defTabSz="1217591" rtl="0" eaLnBrk="1" latinLnBrk="0" hangingPunct="1">
      <a:defRPr sz="1600" kern="1200">
        <a:solidFill>
          <a:schemeClr val="tx1"/>
        </a:solidFill>
        <a:latin typeface="+mn-lt"/>
        <a:ea typeface="+mn-ea"/>
        <a:cs typeface="+mn-cs"/>
      </a:defRPr>
    </a:lvl7pPr>
    <a:lvl8pPr marL="4261572" algn="l" defTabSz="1217591" rtl="0" eaLnBrk="1" latinLnBrk="0" hangingPunct="1">
      <a:defRPr sz="1600" kern="1200">
        <a:solidFill>
          <a:schemeClr val="tx1"/>
        </a:solidFill>
        <a:latin typeface="+mn-lt"/>
        <a:ea typeface="+mn-ea"/>
        <a:cs typeface="+mn-cs"/>
      </a:defRPr>
    </a:lvl8pPr>
    <a:lvl9pPr marL="4870369" algn="l" defTabSz="121759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9305A3-0866-4AD8-8541-9AEA8A231B94}" type="slidenum">
              <a:rPr lang="zh-CN" altLang="en-US" smtClean="0"/>
              <a:pPr/>
              <a:t>3</a:t>
            </a:fld>
            <a:endParaRPr lang="zh-CN" altLang="en-US"/>
          </a:p>
        </p:txBody>
      </p:sp>
    </p:spTree>
    <p:extLst>
      <p:ext uri="{BB962C8B-B14F-4D97-AF65-F5344CB8AC3E}">
        <p14:creationId xmlns:p14="http://schemas.microsoft.com/office/powerpoint/2010/main" val="4256775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7</a:t>
            </a:fld>
            <a:endParaRPr lang="zh-CN" altLang="en-US"/>
          </a:p>
        </p:txBody>
      </p:sp>
    </p:spTree>
    <p:extLst>
      <p:ext uri="{BB962C8B-B14F-4D97-AF65-F5344CB8AC3E}">
        <p14:creationId xmlns:p14="http://schemas.microsoft.com/office/powerpoint/2010/main" val="1020138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8</a:t>
            </a:fld>
            <a:endParaRPr lang="zh-CN" altLang="en-US"/>
          </a:p>
        </p:txBody>
      </p:sp>
    </p:spTree>
    <p:extLst>
      <p:ext uri="{BB962C8B-B14F-4D97-AF65-F5344CB8AC3E}">
        <p14:creationId xmlns:p14="http://schemas.microsoft.com/office/powerpoint/2010/main" val="2428123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10</a:t>
            </a:fld>
            <a:endParaRPr lang="zh-CN" altLang="en-US"/>
          </a:p>
        </p:txBody>
      </p:sp>
    </p:spTree>
    <p:extLst>
      <p:ext uri="{BB962C8B-B14F-4D97-AF65-F5344CB8AC3E}">
        <p14:creationId xmlns:p14="http://schemas.microsoft.com/office/powerpoint/2010/main" val="3097162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11</a:t>
            </a:fld>
            <a:endParaRPr lang="zh-CN" altLang="en-US"/>
          </a:p>
        </p:txBody>
      </p:sp>
    </p:spTree>
    <p:extLst>
      <p:ext uri="{BB962C8B-B14F-4D97-AF65-F5344CB8AC3E}">
        <p14:creationId xmlns:p14="http://schemas.microsoft.com/office/powerpoint/2010/main" val="117130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13</a:t>
            </a:fld>
            <a:endParaRPr lang="zh-CN" altLang="en-US"/>
          </a:p>
        </p:txBody>
      </p:sp>
    </p:spTree>
    <p:extLst>
      <p:ext uri="{BB962C8B-B14F-4D97-AF65-F5344CB8AC3E}">
        <p14:creationId xmlns:p14="http://schemas.microsoft.com/office/powerpoint/2010/main" val="107030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14</a:t>
            </a:fld>
            <a:endParaRPr lang="zh-CN" altLang="en-US"/>
          </a:p>
        </p:txBody>
      </p:sp>
    </p:spTree>
    <p:extLst>
      <p:ext uri="{BB962C8B-B14F-4D97-AF65-F5344CB8AC3E}">
        <p14:creationId xmlns:p14="http://schemas.microsoft.com/office/powerpoint/2010/main" val="242418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16</a:t>
            </a:fld>
            <a:endParaRPr lang="zh-CN" altLang="en-US"/>
          </a:p>
        </p:txBody>
      </p:sp>
    </p:spTree>
    <p:extLst>
      <p:ext uri="{BB962C8B-B14F-4D97-AF65-F5344CB8AC3E}">
        <p14:creationId xmlns:p14="http://schemas.microsoft.com/office/powerpoint/2010/main" val="414187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17</a:t>
            </a:fld>
            <a:endParaRPr lang="zh-CN" altLang="en-US"/>
          </a:p>
        </p:txBody>
      </p:sp>
    </p:spTree>
    <p:extLst>
      <p:ext uri="{BB962C8B-B14F-4D97-AF65-F5344CB8AC3E}">
        <p14:creationId xmlns:p14="http://schemas.microsoft.com/office/powerpoint/2010/main" val="1742513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18</a:t>
            </a:fld>
            <a:endParaRPr lang="zh-CN" altLang="en-US"/>
          </a:p>
        </p:txBody>
      </p:sp>
    </p:spTree>
    <p:extLst>
      <p:ext uri="{BB962C8B-B14F-4D97-AF65-F5344CB8AC3E}">
        <p14:creationId xmlns:p14="http://schemas.microsoft.com/office/powerpoint/2010/main" val="1600509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19</a:t>
            </a:fld>
            <a:endParaRPr lang="zh-CN" altLang="en-US"/>
          </a:p>
        </p:txBody>
      </p:sp>
    </p:spTree>
    <p:extLst>
      <p:ext uri="{BB962C8B-B14F-4D97-AF65-F5344CB8AC3E}">
        <p14:creationId xmlns:p14="http://schemas.microsoft.com/office/powerpoint/2010/main" val="4273981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20</a:t>
            </a:fld>
            <a:endParaRPr lang="zh-CN" altLang="en-US"/>
          </a:p>
        </p:txBody>
      </p:sp>
    </p:spTree>
    <p:extLst>
      <p:ext uri="{BB962C8B-B14F-4D97-AF65-F5344CB8AC3E}">
        <p14:creationId xmlns:p14="http://schemas.microsoft.com/office/powerpoint/2010/main" val="1696839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21</a:t>
            </a:fld>
            <a:endParaRPr lang="zh-CN" altLang="en-US"/>
          </a:p>
        </p:txBody>
      </p:sp>
    </p:spTree>
    <p:extLst>
      <p:ext uri="{BB962C8B-B14F-4D97-AF65-F5344CB8AC3E}">
        <p14:creationId xmlns:p14="http://schemas.microsoft.com/office/powerpoint/2010/main" val="2521293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22</a:t>
            </a:fld>
            <a:endParaRPr lang="zh-CN" altLang="en-US"/>
          </a:p>
        </p:txBody>
      </p:sp>
    </p:spTree>
    <p:extLst>
      <p:ext uri="{BB962C8B-B14F-4D97-AF65-F5344CB8AC3E}">
        <p14:creationId xmlns:p14="http://schemas.microsoft.com/office/powerpoint/2010/main" val="1701339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24</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25</a:t>
            </a:fld>
            <a:endParaRPr lang="zh-CN" altLang="en-US"/>
          </a:p>
        </p:txBody>
      </p:sp>
    </p:spTree>
    <p:extLst>
      <p:ext uri="{BB962C8B-B14F-4D97-AF65-F5344CB8AC3E}">
        <p14:creationId xmlns:p14="http://schemas.microsoft.com/office/powerpoint/2010/main" val="547191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26</a:t>
            </a:fld>
            <a:endParaRPr lang="zh-CN" altLang="en-US"/>
          </a:p>
        </p:txBody>
      </p:sp>
    </p:spTree>
    <p:extLst>
      <p:ext uri="{BB962C8B-B14F-4D97-AF65-F5344CB8AC3E}">
        <p14:creationId xmlns:p14="http://schemas.microsoft.com/office/powerpoint/2010/main" val="2568977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27</a:t>
            </a:fld>
            <a:endParaRPr lang="zh-CN" altLang="en-US"/>
          </a:p>
        </p:txBody>
      </p:sp>
    </p:spTree>
    <p:extLst>
      <p:ext uri="{BB962C8B-B14F-4D97-AF65-F5344CB8AC3E}">
        <p14:creationId xmlns:p14="http://schemas.microsoft.com/office/powerpoint/2010/main" val="2206366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28</a:t>
            </a:fld>
            <a:endParaRPr lang="zh-CN" altLang="en-US"/>
          </a:p>
        </p:txBody>
      </p:sp>
    </p:spTree>
    <p:extLst>
      <p:ext uri="{BB962C8B-B14F-4D97-AF65-F5344CB8AC3E}">
        <p14:creationId xmlns:p14="http://schemas.microsoft.com/office/powerpoint/2010/main" val="1988172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29</a:t>
            </a:fld>
            <a:endParaRPr lang="zh-CN" altLang="en-US"/>
          </a:p>
        </p:txBody>
      </p:sp>
    </p:spTree>
    <p:extLst>
      <p:ext uri="{BB962C8B-B14F-4D97-AF65-F5344CB8AC3E}">
        <p14:creationId xmlns:p14="http://schemas.microsoft.com/office/powerpoint/2010/main" val="1692272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31</a:t>
            </a:fld>
            <a:endParaRPr lang="zh-CN" altLang="en-US"/>
          </a:p>
        </p:txBody>
      </p:sp>
    </p:spTree>
    <p:extLst>
      <p:ext uri="{BB962C8B-B14F-4D97-AF65-F5344CB8AC3E}">
        <p14:creationId xmlns:p14="http://schemas.microsoft.com/office/powerpoint/2010/main" val="2471510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32</a:t>
            </a:fld>
            <a:endParaRPr lang="zh-CN" altLang="en-US"/>
          </a:p>
        </p:txBody>
      </p:sp>
    </p:spTree>
    <p:extLst>
      <p:ext uri="{BB962C8B-B14F-4D97-AF65-F5344CB8AC3E}">
        <p14:creationId xmlns:p14="http://schemas.microsoft.com/office/powerpoint/2010/main" val="183140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33</a:t>
            </a:fld>
            <a:endParaRPr lang="zh-CN" altLang="en-US"/>
          </a:p>
        </p:txBody>
      </p:sp>
    </p:spTree>
    <p:extLst>
      <p:ext uri="{BB962C8B-B14F-4D97-AF65-F5344CB8AC3E}">
        <p14:creationId xmlns:p14="http://schemas.microsoft.com/office/powerpoint/2010/main" val="3923840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34</a:t>
            </a:fld>
            <a:endParaRPr lang="zh-CN" altLang="en-US"/>
          </a:p>
        </p:txBody>
      </p:sp>
    </p:spTree>
    <p:extLst>
      <p:ext uri="{BB962C8B-B14F-4D97-AF65-F5344CB8AC3E}">
        <p14:creationId xmlns:p14="http://schemas.microsoft.com/office/powerpoint/2010/main" val="2560871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35</a:t>
            </a:fld>
            <a:endParaRPr lang="zh-CN" altLang="en-US"/>
          </a:p>
        </p:txBody>
      </p:sp>
    </p:spTree>
    <p:extLst>
      <p:ext uri="{BB962C8B-B14F-4D97-AF65-F5344CB8AC3E}">
        <p14:creationId xmlns:p14="http://schemas.microsoft.com/office/powerpoint/2010/main" val="3545544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37</a:t>
            </a:fld>
            <a:endParaRPr lang="zh-CN" altLang="en-US"/>
          </a:p>
        </p:txBody>
      </p:sp>
    </p:spTree>
    <p:extLst>
      <p:ext uri="{BB962C8B-B14F-4D97-AF65-F5344CB8AC3E}">
        <p14:creationId xmlns:p14="http://schemas.microsoft.com/office/powerpoint/2010/main" val="36792868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38</a:t>
            </a:fld>
            <a:endParaRPr lang="zh-CN" altLang="en-US"/>
          </a:p>
        </p:txBody>
      </p:sp>
    </p:spTree>
    <p:extLst>
      <p:ext uri="{BB962C8B-B14F-4D97-AF65-F5344CB8AC3E}">
        <p14:creationId xmlns:p14="http://schemas.microsoft.com/office/powerpoint/2010/main" val="2160072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39</a:t>
            </a:fld>
            <a:endParaRPr lang="zh-CN" altLang="en-US"/>
          </a:p>
        </p:txBody>
      </p:sp>
    </p:spTree>
    <p:extLst>
      <p:ext uri="{BB962C8B-B14F-4D97-AF65-F5344CB8AC3E}">
        <p14:creationId xmlns:p14="http://schemas.microsoft.com/office/powerpoint/2010/main" val="2557309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40</a:t>
            </a:fld>
            <a:endParaRPr lang="zh-CN" altLang="en-US"/>
          </a:p>
        </p:txBody>
      </p:sp>
    </p:spTree>
    <p:extLst>
      <p:ext uri="{BB962C8B-B14F-4D97-AF65-F5344CB8AC3E}">
        <p14:creationId xmlns:p14="http://schemas.microsoft.com/office/powerpoint/2010/main" val="28395527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41</a:t>
            </a:fld>
            <a:endParaRPr lang="zh-CN" altLang="en-US"/>
          </a:p>
        </p:txBody>
      </p:sp>
    </p:spTree>
    <p:extLst>
      <p:ext uri="{BB962C8B-B14F-4D97-AF65-F5344CB8AC3E}">
        <p14:creationId xmlns:p14="http://schemas.microsoft.com/office/powerpoint/2010/main" val="394638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2733" y="2130923"/>
            <a:ext cx="10344309" cy="1470366"/>
          </a:xfrm>
          <a:prstGeom prst="rect">
            <a:avLst/>
          </a:prstGeom>
        </p:spPr>
        <p:txBody>
          <a:bodyPr lIns="121758" tIns="60879" rIns="121758" bIns="60879"/>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5466" y="3887100"/>
            <a:ext cx="8518843" cy="1753006"/>
          </a:xfrm>
          <a:prstGeom prst="rect">
            <a:avLst/>
          </a:prstGeom>
        </p:spPr>
        <p:txBody>
          <a:bodyPr lIns="121758" tIns="60879" rIns="121758" bIns="60879"/>
          <a:lstStyle>
            <a:lvl1pPr marL="0" indent="0" algn="ctr">
              <a:buNone/>
              <a:defRPr>
                <a:solidFill>
                  <a:schemeClr val="tx1">
                    <a:tint val="75000"/>
                  </a:schemeClr>
                </a:solidFill>
              </a:defRPr>
            </a:lvl1pPr>
            <a:lvl2pPr marL="608795" indent="0" algn="ctr">
              <a:buNone/>
              <a:defRPr>
                <a:solidFill>
                  <a:schemeClr val="tx1">
                    <a:tint val="75000"/>
                  </a:schemeClr>
                </a:solidFill>
              </a:defRPr>
            </a:lvl2pPr>
            <a:lvl3pPr marL="1217591" indent="0" algn="ctr">
              <a:buNone/>
              <a:defRPr>
                <a:solidFill>
                  <a:schemeClr val="tx1">
                    <a:tint val="75000"/>
                  </a:schemeClr>
                </a:solidFill>
              </a:defRPr>
            </a:lvl3pPr>
            <a:lvl4pPr marL="1826388" indent="0" algn="ctr">
              <a:buNone/>
              <a:defRPr>
                <a:solidFill>
                  <a:schemeClr val="tx1">
                    <a:tint val="75000"/>
                  </a:schemeClr>
                </a:solidFill>
              </a:defRPr>
            </a:lvl4pPr>
            <a:lvl5pPr marL="2435183" indent="0" algn="ctr">
              <a:buNone/>
              <a:defRPr>
                <a:solidFill>
                  <a:schemeClr val="tx1">
                    <a:tint val="75000"/>
                  </a:schemeClr>
                </a:solidFill>
              </a:defRPr>
            </a:lvl5pPr>
            <a:lvl6pPr marL="3043981" indent="0" algn="ctr">
              <a:buNone/>
              <a:defRPr>
                <a:solidFill>
                  <a:schemeClr val="tx1">
                    <a:tint val="75000"/>
                  </a:schemeClr>
                </a:solidFill>
              </a:defRPr>
            </a:lvl6pPr>
            <a:lvl7pPr marL="3652776" indent="0" algn="ctr">
              <a:buNone/>
              <a:defRPr>
                <a:solidFill>
                  <a:schemeClr val="tx1">
                    <a:tint val="75000"/>
                  </a:schemeClr>
                </a:solidFill>
              </a:defRPr>
            </a:lvl7pPr>
            <a:lvl8pPr marL="4261572" indent="0" algn="ctr">
              <a:buNone/>
              <a:defRPr>
                <a:solidFill>
                  <a:schemeClr val="tx1">
                    <a:tint val="75000"/>
                  </a:schemeClr>
                </a:solidFill>
              </a:defRPr>
            </a:lvl8pPr>
            <a:lvl9pPr marL="4870369"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内容占位符 2"/>
          <p:cNvSpPr>
            <a:spLocks noGrp="1"/>
          </p:cNvSpPr>
          <p:nvPr>
            <p:ph idx="1"/>
          </p:nvPr>
        </p:nvSpPr>
        <p:spPr>
          <a:xfrm>
            <a:off x="608489" y="1600573"/>
            <a:ext cx="10952798" cy="4527011"/>
          </a:xfrm>
          <a:prstGeom prst="rect">
            <a:avLst/>
          </a:prstGeom>
        </p:spPr>
        <p:txBody>
          <a:bodyPr lIns="121758" tIns="60879" rIns="121758" bIns="6087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1328" y="4407923"/>
            <a:ext cx="10344309" cy="1362390"/>
          </a:xfrm>
          <a:prstGeom prst="rect">
            <a:avLst/>
          </a:prstGeom>
        </p:spPr>
        <p:txBody>
          <a:bodyPr lIns="121758" tIns="60879" rIns="121758" bIns="60879"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1328" y="2907386"/>
            <a:ext cx="10344309" cy="1500534"/>
          </a:xfrm>
          <a:prstGeom prst="rect">
            <a:avLst/>
          </a:prstGeom>
        </p:spPr>
        <p:txBody>
          <a:bodyPr lIns="121758" tIns="60879" rIns="121758" bIns="60879" anchor="b"/>
          <a:lstStyle>
            <a:lvl1pPr marL="0" indent="0">
              <a:buNone/>
              <a:defRPr sz="2700">
                <a:solidFill>
                  <a:schemeClr val="tx1">
                    <a:tint val="75000"/>
                  </a:schemeClr>
                </a:solidFill>
              </a:defRPr>
            </a:lvl1pPr>
            <a:lvl2pPr marL="608795" indent="0">
              <a:buNone/>
              <a:defRPr sz="2400">
                <a:solidFill>
                  <a:schemeClr val="tx1">
                    <a:tint val="75000"/>
                  </a:schemeClr>
                </a:solidFill>
              </a:defRPr>
            </a:lvl2pPr>
            <a:lvl3pPr marL="1217591" indent="0">
              <a:buNone/>
              <a:defRPr sz="2100">
                <a:solidFill>
                  <a:schemeClr val="tx1">
                    <a:tint val="75000"/>
                  </a:schemeClr>
                </a:solidFill>
              </a:defRPr>
            </a:lvl3pPr>
            <a:lvl4pPr marL="1826388" indent="0">
              <a:buNone/>
              <a:defRPr sz="1900">
                <a:solidFill>
                  <a:schemeClr val="tx1">
                    <a:tint val="75000"/>
                  </a:schemeClr>
                </a:solidFill>
              </a:defRPr>
            </a:lvl4pPr>
            <a:lvl5pPr marL="2435183" indent="0">
              <a:buNone/>
              <a:defRPr sz="1900">
                <a:solidFill>
                  <a:schemeClr val="tx1">
                    <a:tint val="75000"/>
                  </a:schemeClr>
                </a:solidFill>
              </a:defRPr>
            </a:lvl5pPr>
            <a:lvl6pPr marL="3043981" indent="0">
              <a:buNone/>
              <a:defRPr sz="1900">
                <a:solidFill>
                  <a:schemeClr val="tx1">
                    <a:tint val="75000"/>
                  </a:schemeClr>
                </a:solidFill>
              </a:defRPr>
            </a:lvl6pPr>
            <a:lvl7pPr marL="3652776" indent="0">
              <a:buNone/>
              <a:defRPr sz="1900">
                <a:solidFill>
                  <a:schemeClr val="tx1">
                    <a:tint val="75000"/>
                  </a:schemeClr>
                </a:solidFill>
              </a:defRPr>
            </a:lvl7pPr>
            <a:lvl8pPr marL="4261572" indent="0">
              <a:buNone/>
              <a:defRPr sz="1900">
                <a:solidFill>
                  <a:schemeClr val="tx1">
                    <a:tint val="75000"/>
                  </a:schemeClr>
                </a:solidFill>
              </a:defRPr>
            </a:lvl8pPr>
            <a:lvl9pPr marL="4870369" indent="0">
              <a:buNone/>
              <a:defRPr sz="19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8489" y="1600573"/>
            <a:ext cx="5374984" cy="4527011"/>
          </a:xfrm>
          <a:prstGeom prst="rect">
            <a:avLst/>
          </a:prstGeom>
        </p:spPr>
        <p:txBody>
          <a:bodyPr lIns="121758" tIns="60879" rIns="121758" bIns="6087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86302" y="1600573"/>
            <a:ext cx="5374984" cy="4527011"/>
          </a:xfrm>
          <a:prstGeom prst="rect">
            <a:avLst/>
          </a:prstGeom>
        </p:spPr>
        <p:txBody>
          <a:bodyPr lIns="121758" tIns="60879" rIns="121758" bIns="6087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8489" y="1535470"/>
            <a:ext cx="5377097" cy="639911"/>
          </a:xfrm>
          <a:prstGeom prst="rect">
            <a:avLst/>
          </a:prstGeom>
        </p:spPr>
        <p:txBody>
          <a:bodyPr lIns="121758" tIns="60879" rIns="121758" bIns="60879" anchor="b"/>
          <a:lstStyle>
            <a:lvl1pPr marL="0" indent="0">
              <a:buNone/>
              <a:defRPr sz="3200" b="1"/>
            </a:lvl1pPr>
            <a:lvl2pPr marL="608795" indent="0">
              <a:buNone/>
              <a:defRPr sz="2700" b="1"/>
            </a:lvl2pPr>
            <a:lvl3pPr marL="1217591" indent="0">
              <a:buNone/>
              <a:defRPr sz="2400" b="1"/>
            </a:lvl3pPr>
            <a:lvl4pPr marL="1826388" indent="0">
              <a:buNone/>
              <a:defRPr sz="2100" b="1"/>
            </a:lvl4pPr>
            <a:lvl5pPr marL="2435183" indent="0">
              <a:buNone/>
              <a:defRPr sz="2100" b="1"/>
            </a:lvl5pPr>
            <a:lvl6pPr marL="3043981" indent="0">
              <a:buNone/>
              <a:defRPr sz="2100" b="1"/>
            </a:lvl6pPr>
            <a:lvl7pPr marL="3652776" indent="0">
              <a:buNone/>
              <a:defRPr sz="2100" b="1"/>
            </a:lvl7pPr>
            <a:lvl8pPr marL="4261572" indent="0">
              <a:buNone/>
              <a:defRPr sz="2100" b="1"/>
            </a:lvl8pPr>
            <a:lvl9pPr marL="4870369" indent="0">
              <a:buNone/>
              <a:defRPr sz="2100" b="1"/>
            </a:lvl9pPr>
          </a:lstStyle>
          <a:p>
            <a:pPr lvl="0"/>
            <a:r>
              <a:rPr lang="zh-CN" altLang="en-US" smtClean="0"/>
              <a:t>单击此处编辑母版文本样式</a:t>
            </a:r>
          </a:p>
        </p:txBody>
      </p:sp>
      <p:sp>
        <p:nvSpPr>
          <p:cNvPr id="4" name="内容占位符 3"/>
          <p:cNvSpPr>
            <a:spLocks noGrp="1"/>
          </p:cNvSpPr>
          <p:nvPr>
            <p:ph sz="half" idx="2"/>
          </p:nvPr>
        </p:nvSpPr>
        <p:spPr>
          <a:xfrm>
            <a:off x="608489" y="2175378"/>
            <a:ext cx="5377097" cy="3952203"/>
          </a:xfrm>
          <a:prstGeom prst="rect">
            <a:avLst/>
          </a:prstGeom>
        </p:spPr>
        <p:txBody>
          <a:bodyPr lIns="121758" tIns="60879" rIns="121758" bIns="6087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82078" y="1535470"/>
            <a:ext cx="5379210" cy="639911"/>
          </a:xfrm>
          <a:prstGeom prst="rect">
            <a:avLst/>
          </a:prstGeom>
        </p:spPr>
        <p:txBody>
          <a:bodyPr lIns="121758" tIns="60879" rIns="121758" bIns="60879" anchor="b"/>
          <a:lstStyle>
            <a:lvl1pPr marL="0" indent="0">
              <a:buNone/>
              <a:defRPr sz="3200" b="1"/>
            </a:lvl1pPr>
            <a:lvl2pPr marL="608795" indent="0">
              <a:buNone/>
              <a:defRPr sz="2700" b="1"/>
            </a:lvl2pPr>
            <a:lvl3pPr marL="1217591" indent="0">
              <a:buNone/>
              <a:defRPr sz="2400" b="1"/>
            </a:lvl3pPr>
            <a:lvl4pPr marL="1826388" indent="0">
              <a:buNone/>
              <a:defRPr sz="2100" b="1"/>
            </a:lvl4pPr>
            <a:lvl5pPr marL="2435183" indent="0">
              <a:buNone/>
              <a:defRPr sz="2100" b="1"/>
            </a:lvl5pPr>
            <a:lvl6pPr marL="3043981" indent="0">
              <a:buNone/>
              <a:defRPr sz="2100" b="1"/>
            </a:lvl6pPr>
            <a:lvl7pPr marL="3652776" indent="0">
              <a:buNone/>
              <a:defRPr sz="2100" b="1"/>
            </a:lvl7pPr>
            <a:lvl8pPr marL="4261572" indent="0">
              <a:buNone/>
              <a:defRPr sz="2100" b="1"/>
            </a:lvl8pPr>
            <a:lvl9pPr marL="4870369" indent="0">
              <a:buNone/>
              <a:defRPr sz="2100" b="1"/>
            </a:lvl9pPr>
          </a:lstStyle>
          <a:p>
            <a:pPr lvl="0"/>
            <a:r>
              <a:rPr lang="zh-CN" altLang="en-US" smtClean="0"/>
              <a:t>单击此处编辑母版文本样式</a:t>
            </a:r>
          </a:p>
        </p:txBody>
      </p:sp>
      <p:sp>
        <p:nvSpPr>
          <p:cNvPr id="6" name="内容占位符 5"/>
          <p:cNvSpPr>
            <a:spLocks noGrp="1"/>
          </p:cNvSpPr>
          <p:nvPr>
            <p:ph sz="quarter" idx="4"/>
          </p:nvPr>
        </p:nvSpPr>
        <p:spPr>
          <a:xfrm>
            <a:off x="6182078" y="2175378"/>
            <a:ext cx="5379210" cy="3952203"/>
          </a:xfrm>
          <a:prstGeom prst="rect">
            <a:avLst/>
          </a:prstGeom>
        </p:spPr>
        <p:txBody>
          <a:bodyPr lIns="121758" tIns="60879" rIns="121758" bIns="6087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8" name="页脚占位符 7"/>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9" name="灯片编号占位符 8"/>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4" name="页脚占位符 3"/>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5" name="灯片编号占位符 4"/>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3" name="页脚占位符 2"/>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4" name="灯片编号占位符 3"/>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8492" y="273112"/>
            <a:ext cx="4003772" cy="1162320"/>
          </a:xfrm>
          <a:prstGeom prst="rect">
            <a:avLst/>
          </a:prstGeom>
        </p:spPr>
        <p:txBody>
          <a:bodyPr lIns="121758" tIns="60879" rIns="121758" bIns="60879"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58044" y="273118"/>
            <a:ext cx="6803242" cy="5854469"/>
          </a:xfrm>
          <a:prstGeom prst="rect">
            <a:avLst/>
          </a:prstGeom>
        </p:spPr>
        <p:txBody>
          <a:bodyPr lIns="121758" tIns="60879" rIns="121758" bIns="60879"/>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8492" y="1435438"/>
            <a:ext cx="4003772" cy="4692149"/>
          </a:xfrm>
          <a:prstGeom prst="rect">
            <a:avLst/>
          </a:prstGeom>
        </p:spPr>
        <p:txBody>
          <a:bodyPr lIns="121758" tIns="60879" rIns="121758" bIns="60879"/>
          <a:lstStyle>
            <a:lvl1pPr marL="0" indent="0">
              <a:buNone/>
              <a:defRPr sz="1900"/>
            </a:lvl1pPr>
            <a:lvl2pPr marL="608795" indent="0">
              <a:buNone/>
              <a:defRPr sz="1600"/>
            </a:lvl2pPr>
            <a:lvl3pPr marL="1217591" indent="0">
              <a:buNone/>
              <a:defRPr sz="1300"/>
            </a:lvl3pPr>
            <a:lvl4pPr marL="1826388" indent="0">
              <a:buNone/>
              <a:defRPr sz="1200"/>
            </a:lvl4pPr>
            <a:lvl5pPr marL="2435183" indent="0">
              <a:buNone/>
              <a:defRPr sz="1200"/>
            </a:lvl5pPr>
            <a:lvl6pPr marL="3043981" indent="0">
              <a:buNone/>
              <a:defRPr sz="1200"/>
            </a:lvl6pPr>
            <a:lvl7pPr marL="3652776" indent="0">
              <a:buNone/>
              <a:defRPr sz="1200"/>
            </a:lvl7pPr>
            <a:lvl8pPr marL="4261572" indent="0">
              <a:buNone/>
              <a:defRPr sz="1200"/>
            </a:lvl8pPr>
            <a:lvl9pPr marL="4870369"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5361" y="4801712"/>
            <a:ext cx="7301865" cy="566870"/>
          </a:xfrm>
          <a:prstGeom prst="rect">
            <a:avLst/>
          </a:prstGeom>
        </p:spPr>
        <p:txBody>
          <a:bodyPr lIns="121758" tIns="60879" rIns="121758" bIns="60879"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5361" y="612916"/>
            <a:ext cx="7301865" cy="4115753"/>
          </a:xfrm>
          <a:prstGeom prst="rect">
            <a:avLst/>
          </a:prstGeom>
        </p:spPr>
        <p:txBody>
          <a:bodyPr lIns="121758" tIns="60879" rIns="121758" bIns="60879"/>
          <a:lstStyle>
            <a:lvl1pPr marL="0" indent="0">
              <a:buNone/>
              <a:defRPr sz="4300"/>
            </a:lvl1pPr>
            <a:lvl2pPr marL="608795" indent="0">
              <a:buNone/>
              <a:defRPr sz="3700"/>
            </a:lvl2pPr>
            <a:lvl3pPr marL="1217591" indent="0">
              <a:buNone/>
              <a:defRPr sz="3200"/>
            </a:lvl3pPr>
            <a:lvl4pPr marL="1826388" indent="0">
              <a:buNone/>
              <a:defRPr sz="2700"/>
            </a:lvl4pPr>
            <a:lvl5pPr marL="2435183" indent="0">
              <a:buNone/>
              <a:defRPr sz="2700"/>
            </a:lvl5pPr>
            <a:lvl6pPr marL="3043981" indent="0">
              <a:buNone/>
              <a:defRPr sz="2700"/>
            </a:lvl6pPr>
            <a:lvl7pPr marL="3652776" indent="0">
              <a:buNone/>
              <a:defRPr sz="2700"/>
            </a:lvl7pPr>
            <a:lvl8pPr marL="4261572" indent="0">
              <a:buNone/>
              <a:defRPr sz="2700"/>
            </a:lvl8pPr>
            <a:lvl9pPr marL="4870369" indent="0">
              <a:buNone/>
              <a:defRPr sz="2700"/>
            </a:lvl9pPr>
          </a:lstStyle>
          <a:p>
            <a:endParaRPr lang="zh-CN" altLang="en-US"/>
          </a:p>
        </p:txBody>
      </p:sp>
      <p:sp>
        <p:nvSpPr>
          <p:cNvPr id="4" name="文本占位符 3"/>
          <p:cNvSpPr>
            <a:spLocks noGrp="1"/>
          </p:cNvSpPr>
          <p:nvPr>
            <p:ph type="body" sz="half" idx="2"/>
          </p:nvPr>
        </p:nvSpPr>
        <p:spPr>
          <a:xfrm>
            <a:off x="2385361" y="5368584"/>
            <a:ext cx="7301865" cy="805049"/>
          </a:xfrm>
          <a:prstGeom prst="rect">
            <a:avLst/>
          </a:prstGeom>
        </p:spPr>
        <p:txBody>
          <a:bodyPr lIns="121758" tIns="60879" rIns="121758" bIns="60879"/>
          <a:lstStyle>
            <a:lvl1pPr marL="0" indent="0">
              <a:buNone/>
              <a:defRPr sz="1900"/>
            </a:lvl1pPr>
            <a:lvl2pPr marL="608795" indent="0">
              <a:buNone/>
              <a:defRPr sz="1600"/>
            </a:lvl2pPr>
            <a:lvl3pPr marL="1217591" indent="0">
              <a:buNone/>
              <a:defRPr sz="1300"/>
            </a:lvl3pPr>
            <a:lvl4pPr marL="1826388" indent="0">
              <a:buNone/>
              <a:defRPr sz="1200"/>
            </a:lvl4pPr>
            <a:lvl5pPr marL="2435183" indent="0">
              <a:buNone/>
              <a:defRPr sz="1200"/>
            </a:lvl5pPr>
            <a:lvl6pPr marL="3043981" indent="0">
              <a:buNone/>
              <a:defRPr sz="1200"/>
            </a:lvl6pPr>
            <a:lvl7pPr marL="3652776" indent="0">
              <a:buNone/>
              <a:defRPr sz="1200"/>
            </a:lvl7pPr>
            <a:lvl8pPr marL="4261572" indent="0">
              <a:buNone/>
              <a:defRPr sz="1200"/>
            </a:lvl8pPr>
            <a:lvl9pPr marL="4870369"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8489" y="1600573"/>
            <a:ext cx="10952798" cy="4527011"/>
          </a:xfrm>
          <a:prstGeom prst="rect">
            <a:avLst/>
          </a:prstGeom>
        </p:spPr>
        <p:txBody>
          <a:bodyPr vert="eaVert" lIns="121758" tIns="60879" rIns="121758" bIns="6087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2019/8/7</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12" name="矩形 11"/>
          <p:cNvSpPr/>
          <p:nvPr userDrawn="1"/>
        </p:nvSpPr>
        <p:spPr>
          <a:xfrm>
            <a:off x="-1" y="6729232"/>
            <a:ext cx="6084888" cy="130356"/>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cxnSp>
        <p:nvCxnSpPr>
          <p:cNvPr id="18" name="直接连接符 17"/>
          <p:cNvCxnSpPr/>
          <p:nvPr userDrawn="1"/>
        </p:nvCxnSpPr>
        <p:spPr>
          <a:xfrm>
            <a:off x="1116336" y="662340"/>
            <a:ext cx="10150571"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userDrawn="1"/>
        </p:nvGrpSpPr>
        <p:grpSpPr>
          <a:xfrm>
            <a:off x="247539" y="208088"/>
            <a:ext cx="623918" cy="557410"/>
            <a:chOff x="247539" y="208088"/>
            <a:chExt cx="623918" cy="557410"/>
          </a:xfrm>
        </p:grpSpPr>
        <p:sp>
          <p:nvSpPr>
            <p:cNvPr id="24" name="矩形 23"/>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userDrawn="1"/>
        </p:nvSpPr>
        <p:spPr>
          <a:xfrm>
            <a:off x="6081662" y="6729232"/>
            <a:ext cx="6084888" cy="13035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fill="hold"/>
                                        <p:tgtEl>
                                          <p:spTgt spid="23"/>
                                        </p:tgtEl>
                                        <p:attrNameLst>
                                          <p:attrName>ppt_x</p:attrName>
                                        </p:attrNameLst>
                                      </p:cBhvr>
                                      <p:tavLst>
                                        <p:tav tm="0">
                                          <p:val>
                                            <p:strVal val="0-#ppt_w/2"/>
                                          </p:val>
                                        </p:tav>
                                        <p:tav tm="100000">
                                          <p:val>
                                            <p:strVal val="#ppt_x"/>
                                          </p:val>
                                        </p:tav>
                                      </p:tavLst>
                                    </p:anim>
                                    <p:anim calcmode="lin" valueType="num">
                                      <p:cBhvr additive="base">
                                        <p:cTn id="8" dur="250" fill="hold"/>
                                        <p:tgtEl>
                                          <p:spTgt spid="23"/>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par>
                                <p:cTn id="12" presetID="22" presetClass="entr" presetSubtype="8" fill="hold" nodeType="withEffect">
                                  <p:stCondLst>
                                    <p:cond delay="50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250"/>
                                        <p:tgtEl>
                                          <p:spTgt spid="1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cxnSp>
        <p:nvCxnSpPr>
          <p:cNvPr id="6" name="直接连接符 5"/>
          <p:cNvCxnSpPr/>
          <p:nvPr userDrawn="1"/>
        </p:nvCxnSpPr>
        <p:spPr>
          <a:xfrm>
            <a:off x="1116336" y="662340"/>
            <a:ext cx="10150571"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a:off x="247539" y="208088"/>
            <a:ext cx="623918" cy="557410"/>
            <a:chOff x="247539" y="208088"/>
            <a:chExt cx="623918" cy="557410"/>
          </a:xfrm>
        </p:grpSpPr>
        <p:sp>
          <p:nvSpPr>
            <p:cNvPr id="8" name="矩形 7"/>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166467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xStyles>
    <p:titleStyle>
      <a:lvl1pPr algn="ctr" defTabSz="1217591" rtl="0" eaLnBrk="1" latinLnBrk="0" hangingPunct="1">
        <a:spcBef>
          <a:spcPct val="0"/>
        </a:spcBef>
        <a:buNone/>
        <a:defRPr sz="5900" kern="1200">
          <a:solidFill>
            <a:schemeClr val="tx1"/>
          </a:solidFill>
          <a:latin typeface="+mj-lt"/>
          <a:ea typeface="+mj-ea"/>
          <a:cs typeface="+mj-cs"/>
        </a:defRPr>
      </a:lvl1pPr>
    </p:titleStyle>
    <p:bodyStyle>
      <a:lvl1pPr marL="456597" indent="-456597" algn="l" defTabSz="1217591"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293" indent="-380498" algn="l" defTabSz="1217591"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989" indent="-304398" algn="l" defTabSz="1217591"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78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9582"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8378"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717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5970"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476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journey.yanj.cn/"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2127450" y="6317067"/>
            <a:ext cx="775136"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a:t>
            </a:r>
            <a:endParaRPr lang="en-US" altLang="zh-CN" sz="100" dirty="0">
              <a:solidFill>
                <a:schemeClr val="bg1"/>
              </a:solidFill>
            </a:endParaRPr>
          </a:p>
          <a:p>
            <a:pPr lvl="0"/>
            <a:r>
              <a:rPr lang="zh-CN" altLang="en-US" sz="100" dirty="0" smtClean="0">
                <a:solidFill>
                  <a:schemeClr val="bg1"/>
                </a:solidFill>
              </a:rPr>
              <a:t>字体下载：</a:t>
            </a:r>
            <a:r>
              <a:rPr lang="en-US" altLang="zh-CN" sz="100" dirty="0" smtClean="0">
                <a:solidFill>
                  <a:schemeClr val="bg1"/>
                </a:solidFill>
              </a:rPr>
              <a:t>www.1ppt.com/ziti/</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pic>
        <p:nvPicPr>
          <p:cNvPr id="97"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0"/>
            <a:ext cx="5631135" cy="6859588"/>
          </a:xfrm>
          <a:custGeom>
            <a:avLst/>
            <a:gdLst>
              <a:gd name="connsiteX0" fmla="*/ 0 w 4716735"/>
              <a:gd name="connsiteY0" fmla="*/ 0 h 6859588"/>
              <a:gd name="connsiteX1" fmla="*/ 4716735 w 4716735"/>
              <a:gd name="connsiteY1" fmla="*/ 0 h 6859588"/>
              <a:gd name="connsiteX2" fmla="*/ 4716735 w 4716735"/>
              <a:gd name="connsiteY2" fmla="*/ 6859588 h 6859588"/>
              <a:gd name="connsiteX3" fmla="*/ 0 w 4716735"/>
              <a:gd name="connsiteY3" fmla="*/ 6859588 h 6859588"/>
              <a:gd name="connsiteX4" fmla="*/ 0 w 4716735"/>
              <a:gd name="connsiteY4" fmla="*/ 0 h 6859588"/>
              <a:gd name="connsiteX0" fmla="*/ 0 w 6070972"/>
              <a:gd name="connsiteY0" fmla="*/ 0 h 6859588"/>
              <a:gd name="connsiteX1" fmla="*/ 4716735 w 6070972"/>
              <a:gd name="connsiteY1" fmla="*/ 0 h 6859588"/>
              <a:gd name="connsiteX2" fmla="*/ 6070972 w 6070972"/>
              <a:gd name="connsiteY2" fmla="*/ 3734423 h 6859588"/>
              <a:gd name="connsiteX3" fmla="*/ 0 w 6070972"/>
              <a:gd name="connsiteY3" fmla="*/ 6859588 h 6859588"/>
              <a:gd name="connsiteX4" fmla="*/ 0 w 6070972"/>
              <a:gd name="connsiteY4" fmla="*/ 0 h 6859588"/>
              <a:gd name="connsiteX0" fmla="*/ 0 w 5631134"/>
              <a:gd name="connsiteY0" fmla="*/ 0 h 6859588"/>
              <a:gd name="connsiteX1" fmla="*/ 4716735 w 5631134"/>
              <a:gd name="connsiteY1" fmla="*/ 0 h 6859588"/>
              <a:gd name="connsiteX2" fmla="*/ 5631134 w 5631134"/>
              <a:gd name="connsiteY2" fmla="*/ 2519082 h 6859588"/>
              <a:gd name="connsiteX3" fmla="*/ 0 w 5631134"/>
              <a:gd name="connsiteY3" fmla="*/ 6859588 h 6859588"/>
              <a:gd name="connsiteX4" fmla="*/ 0 w 5631134"/>
              <a:gd name="connsiteY4" fmla="*/ 0 h 685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134" h="6859588">
                <a:moveTo>
                  <a:pt x="0" y="0"/>
                </a:moveTo>
                <a:lnTo>
                  <a:pt x="4716735" y="0"/>
                </a:lnTo>
                <a:lnTo>
                  <a:pt x="5631134" y="2519082"/>
                </a:lnTo>
                <a:lnTo>
                  <a:pt x="0" y="6859588"/>
                </a:lnTo>
                <a:lnTo>
                  <a:pt x="0" y="0"/>
                </a:lnTo>
                <a:close/>
              </a:path>
            </a:pathLst>
          </a:custGeom>
          <a:solidFill>
            <a:srgbClr val="3E0000">
              <a:alpha val="78000"/>
            </a:srgbClr>
          </a:solidFill>
          <a:effectLst>
            <a:glow rad="254000">
              <a:schemeClr val="tx1">
                <a:lumMod val="95000"/>
                <a:lumOff val="5000"/>
                <a:alpha val="34000"/>
              </a:schemeClr>
            </a:glow>
            <a:outerShdw blurRad="50800" dist="38100" algn="l" rotWithShape="0">
              <a:prstClr val="black">
                <a:alpha val="40000"/>
              </a:prstClr>
            </a:outerShdw>
            <a:softEdge rad="0"/>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12795" y="240387"/>
            <a:ext cx="638076" cy="639487"/>
            <a:chOff x="175966" y="478633"/>
            <a:chExt cx="922707" cy="922707"/>
          </a:xfrm>
        </p:grpSpPr>
        <p:sp>
          <p:nvSpPr>
            <p:cNvPr id="38" name="圆角矩形 37"/>
            <p:cNvSpPr/>
            <p:nvPr/>
          </p:nvSpPr>
          <p:spPr>
            <a:xfrm>
              <a:off x="175966"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39" name="组合 38"/>
            <p:cNvGrpSpPr/>
            <p:nvPr/>
          </p:nvGrpSpPr>
          <p:grpSpPr>
            <a:xfrm>
              <a:off x="364152" y="717297"/>
              <a:ext cx="546337" cy="445378"/>
              <a:chOff x="1537532" y="1406313"/>
              <a:chExt cx="825440" cy="672906"/>
            </a:xfrm>
            <a:solidFill>
              <a:sysClr val="window" lastClr="FFFFFF">
                <a:alpha val="70000"/>
              </a:sysClr>
            </a:solidFill>
          </p:grpSpPr>
          <p:sp>
            <p:nvSpPr>
              <p:cNvPr id="40" name="Freeform 5"/>
              <p:cNvSpPr>
                <a:spLocks noEditPoints="1"/>
              </p:cNvSpPr>
              <p:nvPr/>
            </p:nvSpPr>
            <p:spPr bwMode="auto">
              <a:xfrm>
                <a:off x="1537532" y="1406313"/>
                <a:ext cx="825440" cy="672906"/>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1" name="Freeform 6"/>
              <p:cNvSpPr>
                <a:spLocks/>
              </p:cNvSpPr>
              <p:nvPr/>
            </p:nvSpPr>
            <p:spPr bwMode="auto">
              <a:xfrm>
                <a:off x="2185772" y="1489305"/>
                <a:ext cx="80750" cy="168227"/>
              </a:xfrm>
              <a:custGeom>
                <a:avLst/>
                <a:gdLst>
                  <a:gd name="T0" fmla="*/ 36 w 36"/>
                  <a:gd name="T1" fmla="*/ 75 h 75"/>
                  <a:gd name="T2" fmla="*/ 36 w 36"/>
                  <a:gd name="T3" fmla="*/ 0 h 75"/>
                  <a:gd name="T4" fmla="*/ 0 w 36"/>
                  <a:gd name="T5" fmla="*/ 0 h 75"/>
                  <a:gd name="T6" fmla="*/ 0 w 36"/>
                  <a:gd name="T7" fmla="*/ 43 h 75"/>
                  <a:gd name="T8" fmla="*/ 36 w 36"/>
                  <a:gd name="T9" fmla="*/ 75 h 75"/>
                </a:gdLst>
                <a:ahLst/>
                <a:cxnLst>
                  <a:cxn ang="0">
                    <a:pos x="T0" y="T1"/>
                  </a:cxn>
                  <a:cxn ang="0">
                    <a:pos x="T2" y="T3"/>
                  </a:cxn>
                  <a:cxn ang="0">
                    <a:pos x="T4" y="T5"/>
                  </a:cxn>
                  <a:cxn ang="0">
                    <a:pos x="T6" y="T7"/>
                  </a:cxn>
                  <a:cxn ang="0">
                    <a:pos x="T8" y="T9"/>
                  </a:cxn>
                </a:cxnLst>
                <a:rect l="0" t="0" r="r" b="b"/>
                <a:pathLst>
                  <a:path w="36" h="75">
                    <a:moveTo>
                      <a:pt x="36" y="75"/>
                    </a:moveTo>
                    <a:lnTo>
                      <a:pt x="36" y="0"/>
                    </a:lnTo>
                    <a:lnTo>
                      <a:pt x="0" y="0"/>
                    </a:lnTo>
                    <a:lnTo>
                      <a:pt x="0" y="43"/>
                    </a:lnTo>
                    <a:lnTo>
                      <a:pt x="36"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2" name="Oval 7"/>
              <p:cNvSpPr>
                <a:spLocks noChangeArrowheads="1"/>
              </p:cNvSpPr>
              <p:nvPr/>
            </p:nvSpPr>
            <p:spPr bwMode="auto">
              <a:xfrm>
                <a:off x="1903148" y="1684447"/>
                <a:ext cx="87479" cy="852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3" name="组合 42"/>
          <p:cNvGrpSpPr/>
          <p:nvPr/>
        </p:nvGrpSpPr>
        <p:grpSpPr>
          <a:xfrm>
            <a:off x="1003866" y="240387"/>
            <a:ext cx="638076" cy="639487"/>
            <a:chOff x="1464523" y="478633"/>
            <a:chExt cx="922707" cy="922707"/>
          </a:xfrm>
        </p:grpSpPr>
        <p:sp>
          <p:nvSpPr>
            <p:cNvPr id="44" name="圆角矩形 43"/>
            <p:cNvSpPr/>
            <p:nvPr/>
          </p:nvSpPr>
          <p:spPr>
            <a:xfrm>
              <a:off x="14645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45" name="组合 44"/>
            <p:cNvGrpSpPr/>
            <p:nvPr/>
          </p:nvGrpSpPr>
          <p:grpSpPr>
            <a:xfrm>
              <a:off x="1676465" y="764062"/>
              <a:ext cx="498823" cy="351848"/>
              <a:chOff x="3058455" y="1051081"/>
              <a:chExt cx="753655" cy="531596"/>
            </a:xfrm>
            <a:solidFill>
              <a:sysClr val="window" lastClr="FFFFFF">
                <a:alpha val="70000"/>
              </a:sysClr>
            </a:solidFill>
          </p:grpSpPr>
          <p:sp>
            <p:nvSpPr>
              <p:cNvPr id="46" name="Freeform 11"/>
              <p:cNvSpPr>
                <a:spLocks noEditPoints="1"/>
              </p:cNvSpPr>
              <p:nvPr/>
            </p:nvSpPr>
            <p:spPr bwMode="auto">
              <a:xfrm>
                <a:off x="3058455" y="1051081"/>
                <a:ext cx="536082" cy="531596"/>
              </a:xfrm>
              <a:custGeom>
                <a:avLst/>
                <a:gdLst>
                  <a:gd name="T0" fmla="*/ 85 w 99"/>
                  <a:gd name="T1" fmla="*/ 59 h 97"/>
                  <a:gd name="T2" fmla="*/ 99 w 99"/>
                  <a:gd name="T3" fmla="*/ 53 h 97"/>
                  <a:gd name="T4" fmla="*/ 99 w 99"/>
                  <a:gd name="T5" fmla="*/ 43 h 97"/>
                  <a:gd name="T6" fmla="*/ 85 w 99"/>
                  <a:gd name="T7" fmla="*/ 37 h 97"/>
                  <a:gd name="T8" fmla="*/ 83 w 99"/>
                  <a:gd name="T9" fmla="*/ 31 h 97"/>
                  <a:gd name="T10" fmla="*/ 88 w 99"/>
                  <a:gd name="T11" fmla="*/ 17 h 97"/>
                  <a:gd name="T12" fmla="*/ 80 w 99"/>
                  <a:gd name="T13" fmla="*/ 10 h 97"/>
                  <a:gd name="T14" fmla="*/ 67 w 99"/>
                  <a:gd name="T15" fmla="*/ 15 h 97"/>
                  <a:gd name="T16" fmla="*/ 60 w 99"/>
                  <a:gd name="T17" fmla="*/ 13 h 97"/>
                  <a:gd name="T18" fmla="*/ 54 w 99"/>
                  <a:gd name="T19" fmla="*/ 0 h 97"/>
                  <a:gd name="T20" fmla="*/ 44 w 99"/>
                  <a:gd name="T21" fmla="*/ 0 h 97"/>
                  <a:gd name="T22" fmla="*/ 38 w 99"/>
                  <a:gd name="T23" fmla="*/ 13 h 97"/>
                  <a:gd name="T24" fmla="*/ 32 w 99"/>
                  <a:gd name="T25" fmla="*/ 15 h 97"/>
                  <a:gd name="T26" fmla="*/ 18 w 99"/>
                  <a:gd name="T27" fmla="*/ 10 h 97"/>
                  <a:gd name="T28" fmla="*/ 10 w 99"/>
                  <a:gd name="T29" fmla="*/ 18 h 97"/>
                  <a:gd name="T30" fmla="*/ 16 w 99"/>
                  <a:gd name="T31" fmla="*/ 31 h 97"/>
                  <a:gd name="T32" fmla="*/ 13 w 99"/>
                  <a:gd name="T33" fmla="*/ 37 h 97"/>
                  <a:gd name="T34" fmla="*/ 0 w 99"/>
                  <a:gd name="T35" fmla="*/ 43 h 97"/>
                  <a:gd name="T36" fmla="*/ 0 w 99"/>
                  <a:gd name="T37" fmla="*/ 54 h 97"/>
                  <a:gd name="T38" fmla="*/ 13 w 99"/>
                  <a:gd name="T39" fmla="*/ 59 h 97"/>
                  <a:gd name="T40" fmla="*/ 16 w 99"/>
                  <a:gd name="T41" fmla="*/ 65 h 97"/>
                  <a:gd name="T42" fmla="*/ 10 w 99"/>
                  <a:gd name="T43" fmla="*/ 79 h 97"/>
                  <a:gd name="T44" fmla="*/ 18 w 99"/>
                  <a:gd name="T45" fmla="*/ 86 h 97"/>
                  <a:gd name="T46" fmla="*/ 32 w 99"/>
                  <a:gd name="T47" fmla="*/ 81 h 97"/>
                  <a:gd name="T48" fmla="*/ 38 w 99"/>
                  <a:gd name="T49" fmla="*/ 83 h 97"/>
                  <a:gd name="T50" fmla="*/ 44 w 99"/>
                  <a:gd name="T51" fmla="*/ 97 h 97"/>
                  <a:gd name="T52" fmla="*/ 55 w 99"/>
                  <a:gd name="T53" fmla="*/ 97 h 97"/>
                  <a:gd name="T54" fmla="*/ 61 w 99"/>
                  <a:gd name="T55" fmla="*/ 83 h 97"/>
                  <a:gd name="T56" fmla="*/ 67 w 99"/>
                  <a:gd name="T57" fmla="*/ 81 h 97"/>
                  <a:gd name="T58" fmla="*/ 81 w 99"/>
                  <a:gd name="T59" fmla="*/ 86 h 97"/>
                  <a:gd name="T60" fmla="*/ 88 w 99"/>
                  <a:gd name="T61" fmla="*/ 79 h 97"/>
                  <a:gd name="T62" fmla="*/ 83 w 99"/>
                  <a:gd name="T63" fmla="*/ 65 h 97"/>
                  <a:gd name="T64" fmla="*/ 85 w 99"/>
                  <a:gd name="T65" fmla="*/ 59 h 97"/>
                  <a:gd name="T66" fmla="*/ 49 w 99"/>
                  <a:gd name="T67" fmla="*/ 64 h 97"/>
                  <a:gd name="T68" fmla="*/ 33 w 99"/>
                  <a:gd name="T69" fmla="*/ 48 h 97"/>
                  <a:gd name="T70" fmla="*/ 49 w 99"/>
                  <a:gd name="T71" fmla="*/ 33 h 97"/>
                  <a:gd name="T72" fmla="*/ 65 w 99"/>
                  <a:gd name="T73" fmla="*/ 48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59"/>
                    </a:moveTo>
                    <a:cubicBezTo>
                      <a:pt x="85" y="59"/>
                      <a:pt x="99" y="54"/>
                      <a:pt x="99" y="53"/>
                    </a:cubicBezTo>
                    <a:cubicBezTo>
                      <a:pt x="99" y="43"/>
                      <a:pt x="99" y="43"/>
                      <a:pt x="99" y="43"/>
                    </a:cubicBezTo>
                    <a:cubicBezTo>
                      <a:pt x="99" y="42"/>
                      <a:pt x="85" y="37"/>
                      <a:pt x="85" y="37"/>
                    </a:cubicBezTo>
                    <a:cubicBezTo>
                      <a:pt x="83" y="31"/>
                      <a:pt x="83" y="31"/>
                      <a:pt x="83" y="31"/>
                    </a:cubicBezTo>
                    <a:cubicBezTo>
                      <a:pt x="83" y="31"/>
                      <a:pt x="88" y="18"/>
                      <a:pt x="88" y="17"/>
                    </a:cubicBezTo>
                    <a:cubicBezTo>
                      <a:pt x="80" y="10"/>
                      <a:pt x="80" y="10"/>
                      <a:pt x="80" y="10"/>
                    </a:cubicBezTo>
                    <a:cubicBezTo>
                      <a:pt x="80" y="9"/>
                      <a:pt x="67" y="15"/>
                      <a:pt x="67" y="15"/>
                    </a:cubicBezTo>
                    <a:cubicBezTo>
                      <a:pt x="60" y="13"/>
                      <a:pt x="60" y="13"/>
                      <a:pt x="60" y="13"/>
                    </a:cubicBezTo>
                    <a:cubicBezTo>
                      <a:pt x="60" y="13"/>
                      <a:pt x="55" y="0"/>
                      <a:pt x="54" y="0"/>
                    </a:cubicBezTo>
                    <a:cubicBezTo>
                      <a:pt x="44" y="0"/>
                      <a:pt x="44" y="0"/>
                      <a:pt x="44" y="0"/>
                    </a:cubicBezTo>
                    <a:cubicBezTo>
                      <a:pt x="43" y="0"/>
                      <a:pt x="38" y="13"/>
                      <a:pt x="38" y="13"/>
                    </a:cubicBezTo>
                    <a:cubicBezTo>
                      <a:pt x="32" y="15"/>
                      <a:pt x="32" y="15"/>
                      <a:pt x="32" y="15"/>
                    </a:cubicBezTo>
                    <a:cubicBezTo>
                      <a:pt x="32" y="15"/>
                      <a:pt x="18" y="10"/>
                      <a:pt x="18" y="10"/>
                    </a:cubicBezTo>
                    <a:cubicBezTo>
                      <a:pt x="10" y="18"/>
                      <a:pt x="10" y="18"/>
                      <a:pt x="10" y="18"/>
                    </a:cubicBezTo>
                    <a:cubicBezTo>
                      <a:pt x="10" y="18"/>
                      <a:pt x="16" y="31"/>
                      <a:pt x="16" y="31"/>
                    </a:cubicBezTo>
                    <a:cubicBezTo>
                      <a:pt x="13" y="37"/>
                      <a:pt x="13" y="37"/>
                      <a:pt x="13" y="37"/>
                    </a:cubicBezTo>
                    <a:cubicBezTo>
                      <a:pt x="13" y="37"/>
                      <a:pt x="0" y="42"/>
                      <a:pt x="0" y="43"/>
                    </a:cubicBezTo>
                    <a:cubicBezTo>
                      <a:pt x="0" y="54"/>
                      <a:pt x="0" y="54"/>
                      <a:pt x="0" y="54"/>
                    </a:cubicBezTo>
                    <a:cubicBezTo>
                      <a:pt x="0" y="54"/>
                      <a:pt x="13" y="59"/>
                      <a:pt x="13" y="59"/>
                    </a:cubicBezTo>
                    <a:cubicBezTo>
                      <a:pt x="16" y="65"/>
                      <a:pt x="16" y="65"/>
                      <a:pt x="16" y="65"/>
                    </a:cubicBezTo>
                    <a:cubicBezTo>
                      <a:pt x="16" y="65"/>
                      <a:pt x="10" y="78"/>
                      <a:pt x="10" y="79"/>
                    </a:cubicBezTo>
                    <a:cubicBezTo>
                      <a:pt x="18" y="86"/>
                      <a:pt x="18" y="86"/>
                      <a:pt x="18" y="86"/>
                    </a:cubicBezTo>
                    <a:cubicBezTo>
                      <a:pt x="19" y="87"/>
                      <a:pt x="32" y="81"/>
                      <a:pt x="32" y="81"/>
                    </a:cubicBezTo>
                    <a:cubicBezTo>
                      <a:pt x="38" y="83"/>
                      <a:pt x="38" y="83"/>
                      <a:pt x="38" y="83"/>
                    </a:cubicBezTo>
                    <a:cubicBezTo>
                      <a:pt x="38" y="83"/>
                      <a:pt x="43" y="97"/>
                      <a:pt x="44" y="97"/>
                    </a:cubicBezTo>
                    <a:cubicBezTo>
                      <a:pt x="55" y="97"/>
                      <a:pt x="55" y="97"/>
                      <a:pt x="55" y="97"/>
                    </a:cubicBezTo>
                    <a:cubicBezTo>
                      <a:pt x="56" y="97"/>
                      <a:pt x="61" y="83"/>
                      <a:pt x="61" y="83"/>
                    </a:cubicBezTo>
                    <a:cubicBezTo>
                      <a:pt x="67" y="81"/>
                      <a:pt x="67" y="81"/>
                      <a:pt x="67" y="81"/>
                    </a:cubicBezTo>
                    <a:cubicBezTo>
                      <a:pt x="67" y="81"/>
                      <a:pt x="80" y="87"/>
                      <a:pt x="81" y="86"/>
                    </a:cubicBezTo>
                    <a:cubicBezTo>
                      <a:pt x="88" y="79"/>
                      <a:pt x="88" y="79"/>
                      <a:pt x="88" y="79"/>
                    </a:cubicBezTo>
                    <a:cubicBezTo>
                      <a:pt x="89" y="78"/>
                      <a:pt x="83" y="65"/>
                      <a:pt x="83" y="65"/>
                    </a:cubicBezTo>
                    <a:lnTo>
                      <a:pt x="85" y="59"/>
                    </a:lnTo>
                    <a:close/>
                    <a:moveTo>
                      <a:pt x="49" y="64"/>
                    </a:moveTo>
                    <a:cubicBezTo>
                      <a:pt x="40" y="64"/>
                      <a:pt x="33" y="57"/>
                      <a:pt x="33" y="48"/>
                    </a:cubicBezTo>
                    <a:cubicBezTo>
                      <a:pt x="33" y="40"/>
                      <a:pt x="40" y="33"/>
                      <a:pt x="49" y="33"/>
                    </a:cubicBezTo>
                    <a:cubicBezTo>
                      <a:pt x="58" y="33"/>
                      <a:pt x="65" y="40"/>
                      <a:pt x="65" y="48"/>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7" name="Freeform 12"/>
              <p:cNvSpPr>
                <a:spLocks noEditPoints="1"/>
              </p:cNvSpPr>
              <p:nvPr/>
            </p:nvSpPr>
            <p:spPr bwMode="auto">
              <a:xfrm>
                <a:off x="3563135" y="1313514"/>
                <a:ext cx="248975" cy="257947"/>
              </a:xfrm>
              <a:custGeom>
                <a:avLst/>
                <a:gdLst>
                  <a:gd name="T0" fmla="*/ 40 w 46"/>
                  <a:gd name="T1" fmla="*/ 23 h 47"/>
                  <a:gd name="T2" fmla="*/ 40 w 46"/>
                  <a:gd name="T3" fmla="*/ 19 h 47"/>
                  <a:gd name="T4" fmla="*/ 44 w 46"/>
                  <a:gd name="T5" fmla="*/ 14 h 47"/>
                  <a:gd name="T6" fmla="*/ 41 w 46"/>
                  <a:gd name="T7" fmla="*/ 9 h 47"/>
                  <a:gd name="T8" fmla="*/ 35 w 46"/>
                  <a:gd name="T9" fmla="*/ 10 h 47"/>
                  <a:gd name="T10" fmla="*/ 32 w 46"/>
                  <a:gd name="T11" fmla="*/ 8 h 47"/>
                  <a:gd name="T12" fmla="*/ 31 w 46"/>
                  <a:gd name="T13" fmla="*/ 1 h 47"/>
                  <a:gd name="T14" fmla="*/ 26 w 46"/>
                  <a:gd name="T15" fmla="*/ 0 h 47"/>
                  <a:gd name="T16" fmla="*/ 22 w 46"/>
                  <a:gd name="T17" fmla="*/ 6 h 47"/>
                  <a:gd name="T18" fmla="*/ 19 w 46"/>
                  <a:gd name="T19" fmla="*/ 6 h 47"/>
                  <a:gd name="T20" fmla="*/ 13 w 46"/>
                  <a:gd name="T21" fmla="*/ 2 h 47"/>
                  <a:gd name="T22" fmla="*/ 9 w 46"/>
                  <a:gd name="T23" fmla="*/ 5 h 47"/>
                  <a:gd name="T24" fmla="*/ 10 w 46"/>
                  <a:gd name="T25" fmla="*/ 12 h 47"/>
                  <a:gd name="T26" fmla="*/ 8 w 46"/>
                  <a:gd name="T27" fmla="*/ 15 h 47"/>
                  <a:gd name="T28" fmla="*/ 1 w 46"/>
                  <a:gd name="T29" fmla="*/ 16 h 47"/>
                  <a:gd name="T30" fmla="*/ 0 w 46"/>
                  <a:gd name="T31" fmla="*/ 21 h 47"/>
                  <a:gd name="T32" fmla="*/ 5 w 46"/>
                  <a:gd name="T33" fmla="*/ 25 h 47"/>
                  <a:gd name="T34" fmla="*/ 6 w 46"/>
                  <a:gd name="T35" fmla="*/ 28 h 47"/>
                  <a:gd name="T36" fmla="*/ 2 w 46"/>
                  <a:gd name="T37" fmla="*/ 34 h 47"/>
                  <a:gd name="T38" fmla="*/ 4 w 46"/>
                  <a:gd name="T39" fmla="*/ 38 h 47"/>
                  <a:gd name="T40" fmla="*/ 11 w 46"/>
                  <a:gd name="T41" fmla="*/ 37 h 47"/>
                  <a:gd name="T42" fmla="*/ 14 w 46"/>
                  <a:gd name="T43" fmla="*/ 39 h 47"/>
                  <a:gd name="T44" fmla="*/ 15 w 46"/>
                  <a:gd name="T45" fmla="*/ 46 h 47"/>
                  <a:gd name="T46" fmla="*/ 20 w 46"/>
                  <a:gd name="T47" fmla="*/ 47 h 47"/>
                  <a:gd name="T48" fmla="*/ 24 w 46"/>
                  <a:gd name="T49" fmla="*/ 42 h 47"/>
                  <a:gd name="T50" fmla="*/ 27 w 46"/>
                  <a:gd name="T51" fmla="*/ 41 h 47"/>
                  <a:gd name="T52" fmla="*/ 33 w 46"/>
                  <a:gd name="T53" fmla="*/ 45 h 47"/>
                  <a:gd name="T54" fmla="*/ 37 w 46"/>
                  <a:gd name="T55" fmla="*/ 43 h 47"/>
                  <a:gd name="T56" fmla="*/ 36 w 46"/>
                  <a:gd name="T57" fmla="*/ 36 h 47"/>
                  <a:gd name="T58" fmla="*/ 38 w 46"/>
                  <a:gd name="T59" fmla="*/ 33 h 47"/>
                  <a:gd name="T60" fmla="*/ 45 w 46"/>
                  <a:gd name="T61" fmla="*/ 32 h 47"/>
                  <a:gd name="T62" fmla="*/ 46 w 46"/>
                  <a:gd name="T63" fmla="*/ 27 h 47"/>
                  <a:gd name="T64" fmla="*/ 40 w 46"/>
                  <a:gd name="T65" fmla="*/ 23 h 47"/>
                  <a:gd name="T66" fmla="*/ 30 w 46"/>
                  <a:gd name="T67" fmla="*/ 26 h 47"/>
                  <a:gd name="T68" fmla="*/ 21 w 46"/>
                  <a:gd name="T69" fmla="*/ 31 h 47"/>
                  <a:gd name="T70" fmla="*/ 16 w 46"/>
                  <a:gd name="T71" fmla="*/ 22 h 47"/>
                  <a:gd name="T72" fmla="*/ 25 w 46"/>
                  <a:gd name="T73" fmla="*/ 16 h 47"/>
                  <a:gd name="T74" fmla="*/ 30 w 46"/>
                  <a:gd name="T7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0" y="23"/>
                    </a:moveTo>
                    <a:cubicBezTo>
                      <a:pt x="40" y="19"/>
                      <a:pt x="40" y="19"/>
                      <a:pt x="40" y="19"/>
                    </a:cubicBezTo>
                    <a:cubicBezTo>
                      <a:pt x="40" y="19"/>
                      <a:pt x="44" y="14"/>
                      <a:pt x="44" y="14"/>
                    </a:cubicBezTo>
                    <a:cubicBezTo>
                      <a:pt x="41" y="9"/>
                      <a:pt x="41" y="9"/>
                      <a:pt x="41" y="9"/>
                    </a:cubicBezTo>
                    <a:cubicBezTo>
                      <a:pt x="41" y="9"/>
                      <a:pt x="35" y="10"/>
                      <a:pt x="35" y="10"/>
                    </a:cubicBezTo>
                    <a:cubicBezTo>
                      <a:pt x="32" y="8"/>
                      <a:pt x="32" y="8"/>
                      <a:pt x="32" y="8"/>
                    </a:cubicBezTo>
                    <a:cubicBezTo>
                      <a:pt x="32" y="8"/>
                      <a:pt x="31" y="1"/>
                      <a:pt x="31" y="1"/>
                    </a:cubicBezTo>
                    <a:cubicBezTo>
                      <a:pt x="26" y="0"/>
                      <a:pt x="26" y="0"/>
                      <a:pt x="26" y="0"/>
                    </a:cubicBezTo>
                    <a:cubicBezTo>
                      <a:pt x="26" y="0"/>
                      <a:pt x="22" y="6"/>
                      <a:pt x="22" y="6"/>
                    </a:cubicBezTo>
                    <a:cubicBezTo>
                      <a:pt x="19" y="6"/>
                      <a:pt x="19" y="6"/>
                      <a:pt x="19" y="6"/>
                    </a:cubicBezTo>
                    <a:cubicBezTo>
                      <a:pt x="19" y="6"/>
                      <a:pt x="13" y="2"/>
                      <a:pt x="13" y="2"/>
                    </a:cubicBezTo>
                    <a:cubicBezTo>
                      <a:pt x="9" y="5"/>
                      <a:pt x="9" y="5"/>
                      <a:pt x="9" y="5"/>
                    </a:cubicBezTo>
                    <a:cubicBezTo>
                      <a:pt x="8" y="5"/>
                      <a:pt x="10" y="12"/>
                      <a:pt x="10" y="12"/>
                    </a:cubicBezTo>
                    <a:cubicBezTo>
                      <a:pt x="8" y="15"/>
                      <a:pt x="8" y="15"/>
                      <a:pt x="8" y="15"/>
                    </a:cubicBezTo>
                    <a:cubicBezTo>
                      <a:pt x="8" y="15"/>
                      <a:pt x="1" y="15"/>
                      <a:pt x="1" y="16"/>
                    </a:cubicBezTo>
                    <a:cubicBezTo>
                      <a:pt x="0" y="21"/>
                      <a:pt x="0" y="21"/>
                      <a:pt x="0" y="21"/>
                    </a:cubicBezTo>
                    <a:cubicBezTo>
                      <a:pt x="0" y="21"/>
                      <a:pt x="5" y="25"/>
                      <a:pt x="5" y="25"/>
                    </a:cubicBezTo>
                    <a:cubicBezTo>
                      <a:pt x="6" y="28"/>
                      <a:pt x="6" y="28"/>
                      <a:pt x="6" y="28"/>
                    </a:cubicBezTo>
                    <a:cubicBezTo>
                      <a:pt x="6" y="28"/>
                      <a:pt x="2" y="34"/>
                      <a:pt x="2" y="34"/>
                    </a:cubicBezTo>
                    <a:cubicBezTo>
                      <a:pt x="4" y="38"/>
                      <a:pt x="4" y="38"/>
                      <a:pt x="4" y="38"/>
                    </a:cubicBezTo>
                    <a:cubicBezTo>
                      <a:pt x="4" y="39"/>
                      <a:pt x="11" y="37"/>
                      <a:pt x="11" y="37"/>
                    </a:cubicBezTo>
                    <a:cubicBezTo>
                      <a:pt x="14" y="39"/>
                      <a:pt x="14" y="39"/>
                      <a:pt x="14" y="39"/>
                    </a:cubicBezTo>
                    <a:cubicBezTo>
                      <a:pt x="14" y="39"/>
                      <a:pt x="14" y="46"/>
                      <a:pt x="15" y="46"/>
                    </a:cubicBezTo>
                    <a:cubicBezTo>
                      <a:pt x="20" y="47"/>
                      <a:pt x="20" y="47"/>
                      <a:pt x="20" y="47"/>
                    </a:cubicBezTo>
                    <a:cubicBezTo>
                      <a:pt x="20" y="47"/>
                      <a:pt x="24" y="42"/>
                      <a:pt x="24" y="42"/>
                    </a:cubicBezTo>
                    <a:cubicBezTo>
                      <a:pt x="27" y="41"/>
                      <a:pt x="27" y="41"/>
                      <a:pt x="27" y="41"/>
                    </a:cubicBezTo>
                    <a:cubicBezTo>
                      <a:pt x="27" y="41"/>
                      <a:pt x="32" y="45"/>
                      <a:pt x="33" y="45"/>
                    </a:cubicBezTo>
                    <a:cubicBezTo>
                      <a:pt x="37" y="43"/>
                      <a:pt x="37" y="43"/>
                      <a:pt x="37" y="43"/>
                    </a:cubicBezTo>
                    <a:cubicBezTo>
                      <a:pt x="37" y="42"/>
                      <a:pt x="36" y="36"/>
                      <a:pt x="36" y="36"/>
                    </a:cubicBezTo>
                    <a:cubicBezTo>
                      <a:pt x="38" y="33"/>
                      <a:pt x="38" y="33"/>
                      <a:pt x="38" y="33"/>
                    </a:cubicBezTo>
                    <a:cubicBezTo>
                      <a:pt x="38" y="33"/>
                      <a:pt x="45" y="32"/>
                      <a:pt x="45" y="32"/>
                    </a:cubicBezTo>
                    <a:cubicBezTo>
                      <a:pt x="46" y="27"/>
                      <a:pt x="46" y="27"/>
                      <a:pt x="46" y="27"/>
                    </a:cubicBezTo>
                    <a:cubicBezTo>
                      <a:pt x="46" y="26"/>
                      <a:pt x="40" y="23"/>
                      <a:pt x="40" y="23"/>
                    </a:cubicBezTo>
                    <a:close/>
                    <a:moveTo>
                      <a:pt x="30" y="26"/>
                    </a:moveTo>
                    <a:cubicBezTo>
                      <a:pt x="29" y="30"/>
                      <a:pt x="25" y="32"/>
                      <a:pt x="21" y="31"/>
                    </a:cubicBezTo>
                    <a:cubicBezTo>
                      <a:pt x="17" y="30"/>
                      <a:pt x="15" y="26"/>
                      <a:pt x="16" y="22"/>
                    </a:cubicBezTo>
                    <a:cubicBezTo>
                      <a:pt x="17" y="18"/>
                      <a:pt x="21" y="15"/>
                      <a:pt x="25" y="16"/>
                    </a:cubicBezTo>
                    <a:cubicBezTo>
                      <a:pt x="29" y="17"/>
                      <a:pt x="31" y="21"/>
                      <a:pt x="3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8" name="组合 47"/>
          <p:cNvGrpSpPr/>
          <p:nvPr/>
        </p:nvGrpSpPr>
        <p:grpSpPr>
          <a:xfrm>
            <a:off x="1943927" y="240387"/>
            <a:ext cx="638076" cy="639487"/>
            <a:chOff x="2823923" y="478633"/>
            <a:chExt cx="922707" cy="922707"/>
          </a:xfrm>
        </p:grpSpPr>
        <p:sp>
          <p:nvSpPr>
            <p:cNvPr id="49" name="圆角矩形 48"/>
            <p:cNvSpPr/>
            <p:nvPr/>
          </p:nvSpPr>
          <p:spPr>
            <a:xfrm>
              <a:off x="28239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sp>
          <p:nvSpPr>
            <p:cNvPr id="50" name="Freeform 16"/>
            <p:cNvSpPr>
              <a:spLocks/>
            </p:cNvSpPr>
            <p:nvPr/>
          </p:nvSpPr>
          <p:spPr bwMode="auto">
            <a:xfrm>
              <a:off x="3089311" y="696515"/>
              <a:ext cx="391933" cy="486944"/>
            </a:xfrm>
            <a:custGeom>
              <a:avLst/>
              <a:gdLst>
                <a:gd name="T0" fmla="*/ 106 w 108"/>
                <a:gd name="T1" fmla="*/ 121 h 136"/>
                <a:gd name="T2" fmla="*/ 106 w 108"/>
                <a:gd name="T3" fmla="*/ 121 h 136"/>
                <a:gd name="T4" fmla="*/ 89 w 108"/>
                <a:gd name="T5" fmla="*/ 92 h 136"/>
                <a:gd name="T6" fmla="*/ 82 w 108"/>
                <a:gd name="T7" fmla="*/ 90 h 136"/>
                <a:gd name="T8" fmla="*/ 73 w 108"/>
                <a:gd name="T9" fmla="*/ 98 h 136"/>
                <a:gd name="T10" fmla="*/ 57 w 108"/>
                <a:gd name="T11" fmla="*/ 85 h 136"/>
                <a:gd name="T12" fmla="*/ 42 w 108"/>
                <a:gd name="T13" fmla="*/ 60 h 136"/>
                <a:gd name="T14" fmla="*/ 41 w 108"/>
                <a:gd name="T15" fmla="*/ 44 h 136"/>
                <a:gd name="T16" fmla="*/ 52 w 108"/>
                <a:gd name="T17" fmla="*/ 39 h 136"/>
                <a:gd name="T18" fmla="*/ 52 w 108"/>
                <a:gd name="T19" fmla="*/ 39 h 136"/>
                <a:gd name="T20" fmla="*/ 54 w 108"/>
                <a:gd name="T21" fmla="*/ 32 h 136"/>
                <a:gd name="T22" fmla="*/ 54 w 108"/>
                <a:gd name="T23" fmla="*/ 32 h 136"/>
                <a:gd name="T24" fmla="*/ 36 w 108"/>
                <a:gd name="T25" fmla="*/ 3 h 136"/>
                <a:gd name="T26" fmla="*/ 30 w 108"/>
                <a:gd name="T27" fmla="*/ 1 h 136"/>
                <a:gd name="T28" fmla="*/ 20 w 108"/>
                <a:gd name="T29" fmla="*/ 8 h 136"/>
                <a:gd name="T30" fmla="*/ 29 w 108"/>
                <a:gd name="T31" fmla="*/ 85 h 136"/>
                <a:gd name="T32" fmla="*/ 94 w 108"/>
                <a:gd name="T33" fmla="*/ 133 h 136"/>
                <a:gd name="T34" fmla="*/ 105 w 108"/>
                <a:gd name="T35" fmla="*/ 128 h 136"/>
                <a:gd name="T36" fmla="*/ 105 w 108"/>
                <a:gd name="T37" fmla="*/ 128 h 136"/>
                <a:gd name="T38" fmla="*/ 106 w 108"/>
                <a:gd name="T39"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36">
                  <a:moveTo>
                    <a:pt x="106" y="121"/>
                  </a:moveTo>
                  <a:cubicBezTo>
                    <a:pt x="106" y="121"/>
                    <a:pt x="106" y="121"/>
                    <a:pt x="106" y="121"/>
                  </a:cubicBezTo>
                  <a:cubicBezTo>
                    <a:pt x="89" y="92"/>
                    <a:pt x="89" y="92"/>
                    <a:pt x="89" y="92"/>
                  </a:cubicBezTo>
                  <a:cubicBezTo>
                    <a:pt x="88" y="90"/>
                    <a:pt x="85" y="89"/>
                    <a:pt x="82" y="90"/>
                  </a:cubicBezTo>
                  <a:cubicBezTo>
                    <a:pt x="73" y="98"/>
                    <a:pt x="73" y="98"/>
                    <a:pt x="73" y="98"/>
                  </a:cubicBezTo>
                  <a:cubicBezTo>
                    <a:pt x="68" y="100"/>
                    <a:pt x="64" y="95"/>
                    <a:pt x="57" y="85"/>
                  </a:cubicBezTo>
                  <a:cubicBezTo>
                    <a:pt x="42" y="60"/>
                    <a:pt x="42" y="60"/>
                    <a:pt x="42" y="60"/>
                  </a:cubicBezTo>
                  <a:cubicBezTo>
                    <a:pt x="39" y="54"/>
                    <a:pt x="37" y="47"/>
                    <a:pt x="41" y="44"/>
                  </a:cubicBezTo>
                  <a:cubicBezTo>
                    <a:pt x="52" y="39"/>
                    <a:pt x="52" y="39"/>
                    <a:pt x="52" y="39"/>
                  </a:cubicBezTo>
                  <a:cubicBezTo>
                    <a:pt x="52" y="39"/>
                    <a:pt x="52" y="39"/>
                    <a:pt x="52" y="39"/>
                  </a:cubicBezTo>
                  <a:cubicBezTo>
                    <a:pt x="55" y="37"/>
                    <a:pt x="55" y="35"/>
                    <a:pt x="54" y="32"/>
                  </a:cubicBezTo>
                  <a:cubicBezTo>
                    <a:pt x="54" y="32"/>
                    <a:pt x="54" y="32"/>
                    <a:pt x="54" y="32"/>
                  </a:cubicBezTo>
                  <a:cubicBezTo>
                    <a:pt x="36" y="3"/>
                    <a:pt x="36" y="3"/>
                    <a:pt x="36" y="3"/>
                  </a:cubicBezTo>
                  <a:cubicBezTo>
                    <a:pt x="35" y="1"/>
                    <a:pt x="32" y="0"/>
                    <a:pt x="30" y="1"/>
                  </a:cubicBezTo>
                  <a:cubicBezTo>
                    <a:pt x="20" y="8"/>
                    <a:pt x="20" y="8"/>
                    <a:pt x="20" y="8"/>
                  </a:cubicBezTo>
                  <a:cubicBezTo>
                    <a:pt x="14" y="13"/>
                    <a:pt x="0" y="35"/>
                    <a:pt x="29" y="85"/>
                  </a:cubicBezTo>
                  <a:cubicBezTo>
                    <a:pt x="58" y="136"/>
                    <a:pt x="86" y="136"/>
                    <a:pt x="94" y="133"/>
                  </a:cubicBezTo>
                  <a:cubicBezTo>
                    <a:pt x="105" y="128"/>
                    <a:pt x="105" y="128"/>
                    <a:pt x="105" y="128"/>
                  </a:cubicBezTo>
                  <a:cubicBezTo>
                    <a:pt x="105" y="128"/>
                    <a:pt x="105" y="128"/>
                    <a:pt x="105" y="128"/>
                  </a:cubicBezTo>
                  <a:cubicBezTo>
                    <a:pt x="107" y="126"/>
                    <a:pt x="108" y="124"/>
                    <a:pt x="106" y="121"/>
                  </a:cubicBezTo>
                  <a:close/>
                </a:path>
              </a:pathLst>
            </a:custGeom>
            <a:solidFill>
              <a:sysClr val="window" lastClr="FFFFFF">
                <a:alpha val="70000"/>
              </a:sysClr>
            </a:solidFill>
            <a:ln>
              <a:noFill/>
            </a:ln>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nvGrpSpPr>
          <p:cNvPr id="51" name="组合 50"/>
          <p:cNvGrpSpPr/>
          <p:nvPr/>
        </p:nvGrpSpPr>
        <p:grpSpPr>
          <a:xfrm>
            <a:off x="2883987" y="240387"/>
            <a:ext cx="638076" cy="639487"/>
            <a:chOff x="4183323" y="478633"/>
            <a:chExt cx="922707" cy="922707"/>
          </a:xfrm>
        </p:grpSpPr>
        <p:sp>
          <p:nvSpPr>
            <p:cNvPr id="52" name="圆角矩形 51"/>
            <p:cNvSpPr/>
            <p:nvPr/>
          </p:nvSpPr>
          <p:spPr>
            <a:xfrm>
              <a:off x="41833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53" name="组合 52"/>
            <p:cNvGrpSpPr/>
            <p:nvPr/>
          </p:nvGrpSpPr>
          <p:grpSpPr>
            <a:xfrm>
              <a:off x="4393781" y="759609"/>
              <a:ext cx="501790" cy="360755"/>
              <a:chOff x="5971807" y="1208092"/>
              <a:chExt cx="758138" cy="545053"/>
            </a:xfrm>
            <a:solidFill>
              <a:sysClr val="window" lastClr="FFFFFF">
                <a:alpha val="70000"/>
              </a:sysClr>
            </a:solidFill>
          </p:grpSpPr>
          <p:sp>
            <p:nvSpPr>
              <p:cNvPr id="54" name="Freeform 20"/>
              <p:cNvSpPr>
                <a:spLocks/>
              </p:cNvSpPr>
              <p:nvPr/>
            </p:nvSpPr>
            <p:spPr bwMode="auto">
              <a:xfrm>
                <a:off x="5971807" y="1313514"/>
                <a:ext cx="758138" cy="439631"/>
              </a:xfrm>
              <a:custGeom>
                <a:avLst/>
                <a:gdLst>
                  <a:gd name="T0" fmla="*/ 0 w 338"/>
                  <a:gd name="T1" fmla="*/ 0 h 196"/>
                  <a:gd name="T2" fmla="*/ 0 w 338"/>
                  <a:gd name="T3" fmla="*/ 196 h 196"/>
                  <a:gd name="T4" fmla="*/ 338 w 338"/>
                  <a:gd name="T5" fmla="*/ 196 h 196"/>
                  <a:gd name="T6" fmla="*/ 338 w 338"/>
                  <a:gd name="T7" fmla="*/ 0 h 196"/>
                  <a:gd name="T8" fmla="*/ 169 w 338"/>
                  <a:gd name="T9" fmla="*/ 121 h 196"/>
                  <a:gd name="T10" fmla="*/ 0 w 338"/>
                  <a:gd name="T11" fmla="*/ 0 h 196"/>
                </a:gdLst>
                <a:ahLst/>
                <a:cxnLst>
                  <a:cxn ang="0">
                    <a:pos x="T0" y="T1"/>
                  </a:cxn>
                  <a:cxn ang="0">
                    <a:pos x="T2" y="T3"/>
                  </a:cxn>
                  <a:cxn ang="0">
                    <a:pos x="T4" y="T5"/>
                  </a:cxn>
                  <a:cxn ang="0">
                    <a:pos x="T6" y="T7"/>
                  </a:cxn>
                  <a:cxn ang="0">
                    <a:pos x="T8" y="T9"/>
                  </a:cxn>
                  <a:cxn ang="0">
                    <a:pos x="T10" y="T11"/>
                  </a:cxn>
                </a:cxnLst>
                <a:rect l="0" t="0" r="r" b="b"/>
                <a:pathLst>
                  <a:path w="338" h="196">
                    <a:moveTo>
                      <a:pt x="0" y="0"/>
                    </a:moveTo>
                    <a:lnTo>
                      <a:pt x="0" y="196"/>
                    </a:lnTo>
                    <a:lnTo>
                      <a:pt x="338" y="196"/>
                    </a:lnTo>
                    <a:lnTo>
                      <a:pt x="338" y="0"/>
                    </a:lnTo>
                    <a:lnTo>
                      <a:pt x="169"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55" name="Freeform 21"/>
              <p:cNvSpPr>
                <a:spLocks/>
              </p:cNvSpPr>
              <p:nvPr/>
            </p:nvSpPr>
            <p:spPr bwMode="auto">
              <a:xfrm>
                <a:off x="5971807" y="1208092"/>
                <a:ext cx="758138" cy="316265"/>
              </a:xfrm>
              <a:custGeom>
                <a:avLst/>
                <a:gdLst>
                  <a:gd name="T0" fmla="*/ 338 w 338"/>
                  <a:gd name="T1" fmla="*/ 20 h 141"/>
                  <a:gd name="T2" fmla="*/ 338 w 338"/>
                  <a:gd name="T3" fmla="*/ 0 h 141"/>
                  <a:gd name="T4" fmla="*/ 0 w 338"/>
                  <a:gd name="T5" fmla="*/ 0 h 141"/>
                  <a:gd name="T6" fmla="*/ 0 w 338"/>
                  <a:gd name="T7" fmla="*/ 20 h 141"/>
                  <a:gd name="T8" fmla="*/ 169 w 338"/>
                  <a:gd name="T9" fmla="*/ 141 h 141"/>
                  <a:gd name="T10" fmla="*/ 338 w 338"/>
                  <a:gd name="T11" fmla="*/ 20 h 141"/>
                </a:gdLst>
                <a:ahLst/>
                <a:cxnLst>
                  <a:cxn ang="0">
                    <a:pos x="T0" y="T1"/>
                  </a:cxn>
                  <a:cxn ang="0">
                    <a:pos x="T2" y="T3"/>
                  </a:cxn>
                  <a:cxn ang="0">
                    <a:pos x="T4" y="T5"/>
                  </a:cxn>
                  <a:cxn ang="0">
                    <a:pos x="T6" y="T7"/>
                  </a:cxn>
                  <a:cxn ang="0">
                    <a:pos x="T8" y="T9"/>
                  </a:cxn>
                  <a:cxn ang="0">
                    <a:pos x="T10" y="T11"/>
                  </a:cxn>
                </a:cxnLst>
                <a:rect l="0" t="0" r="r" b="b"/>
                <a:pathLst>
                  <a:path w="338" h="141">
                    <a:moveTo>
                      <a:pt x="338" y="20"/>
                    </a:moveTo>
                    <a:lnTo>
                      <a:pt x="338" y="0"/>
                    </a:lnTo>
                    <a:lnTo>
                      <a:pt x="0" y="0"/>
                    </a:lnTo>
                    <a:lnTo>
                      <a:pt x="0" y="20"/>
                    </a:lnTo>
                    <a:lnTo>
                      <a:pt x="169" y="141"/>
                    </a:lnTo>
                    <a:lnTo>
                      <a:pt x="33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sp>
        <p:nvSpPr>
          <p:cNvPr id="8" name="等腰三角形 7"/>
          <p:cNvSpPr/>
          <p:nvPr/>
        </p:nvSpPr>
        <p:spPr>
          <a:xfrm>
            <a:off x="6587753" y="676910"/>
            <a:ext cx="2161430" cy="2310384"/>
          </a:xfrm>
          <a:prstGeom prst="triangle">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444927" y="1832102"/>
            <a:ext cx="1116533" cy="1116533"/>
            <a:chOff x="6541499" y="1832102"/>
            <a:chExt cx="1116533" cy="1116533"/>
          </a:xfrm>
        </p:grpSpPr>
        <p:sp>
          <p:nvSpPr>
            <p:cNvPr id="89" name="椭圆 88"/>
            <p:cNvSpPr/>
            <p:nvPr/>
          </p:nvSpPr>
          <p:spPr>
            <a:xfrm>
              <a:off x="6541499"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0" name="TextBox 89"/>
            <p:cNvSpPr txBox="1"/>
            <p:nvPr/>
          </p:nvSpPr>
          <p:spPr>
            <a:xfrm>
              <a:off x="6773798"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2</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0431315" y="1832102"/>
            <a:ext cx="1116533" cy="1116533"/>
            <a:chOff x="10527887" y="1832102"/>
            <a:chExt cx="1116533" cy="1116533"/>
          </a:xfrm>
        </p:grpSpPr>
        <p:sp>
          <p:nvSpPr>
            <p:cNvPr id="88" name="椭圆 87"/>
            <p:cNvSpPr/>
            <p:nvPr/>
          </p:nvSpPr>
          <p:spPr>
            <a:xfrm>
              <a:off x="10527887"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1" name="TextBox 90"/>
            <p:cNvSpPr txBox="1"/>
            <p:nvPr/>
          </p:nvSpPr>
          <p:spPr>
            <a:xfrm>
              <a:off x="10717963" y="1850609"/>
              <a:ext cx="585059" cy="1075129"/>
            </a:xfrm>
            <a:prstGeom prst="rect">
              <a:avLst/>
            </a:prstGeom>
            <a:noFill/>
          </p:spPr>
          <p:txBody>
            <a:bodyPr wrap="square" rtlCol="0">
              <a:spAutoFit/>
            </a:bodyPr>
            <a:lstStyle/>
            <a:p>
              <a:pPr defTabSz="966446"/>
              <a:r>
                <a:rPr lang="en-US" altLang="zh-CN" sz="6300" b="1" dirty="0" smtClean="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X</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7773723" y="1832102"/>
            <a:ext cx="1116533" cy="1116533"/>
            <a:chOff x="7870295" y="1832102"/>
            <a:chExt cx="1116533" cy="1116533"/>
          </a:xfrm>
        </p:grpSpPr>
        <p:sp>
          <p:nvSpPr>
            <p:cNvPr id="86" name="椭圆 85"/>
            <p:cNvSpPr/>
            <p:nvPr/>
          </p:nvSpPr>
          <p:spPr>
            <a:xfrm>
              <a:off x="7870295"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5">
                    <a:lumMod val="75000"/>
                  </a:schemeClr>
                </a:solidFill>
                <a:effectLst/>
                <a:uLnTx/>
                <a:uFillTx/>
                <a:latin typeface="Calibri"/>
                <a:ea typeface="宋体"/>
                <a:cs typeface="+mn-cs"/>
              </a:endParaRPr>
            </a:p>
          </p:txBody>
        </p:sp>
        <p:sp>
          <p:nvSpPr>
            <p:cNvPr id="92" name="TextBox 91"/>
            <p:cNvSpPr txBox="1"/>
            <p:nvPr/>
          </p:nvSpPr>
          <p:spPr>
            <a:xfrm>
              <a:off x="8108213"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0</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9102519" y="1832102"/>
            <a:ext cx="1116533" cy="1116533"/>
            <a:chOff x="9199091" y="1832102"/>
            <a:chExt cx="1116533" cy="1116533"/>
          </a:xfrm>
        </p:grpSpPr>
        <p:sp>
          <p:nvSpPr>
            <p:cNvPr id="87" name="椭圆 86"/>
            <p:cNvSpPr/>
            <p:nvPr/>
          </p:nvSpPr>
          <p:spPr>
            <a:xfrm>
              <a:off x="9199091"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3" name="TextBox 92"/>
            <p:cNvSpPr txBox="1"/>
            <p:nvPr/>
          </p:nvSpPr>
          <p:spPr>
            <a:xfrm>
              <a:off x="9421819"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1</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sp>
        <p:nvSpPr>
          <p:cNvPr id="94" name="TextBox 93"/>
          <p:cNvSpPr txBox="1"/>
          <p:nvPr/>
        </p:nvSpPr>
        <p:spPr>
          <a:xfrm>
            <a:off x="4614516" y="3683535"/>
            <a:ext cx="7159003" cy="682363"/>
          </a:xfrm>
          <a:prstGeom prst="rect">
            <a:avLst/>
          </a:prstGeom>
          <a:noFill/>
        </p:spPr>
        <p:txBody>
          <a:bodyPr wrap="square" lIns="96645" tIns="48322" rIns="96645" bIns="48322" rtlCol="0">
            <a:spAutoFit/>
          </a:bodyPr>
          <a:lstStyle/>
          <a:p>
            <a:pPr algn="ctr" defTabSz="966446"/>
            <a:r>
              <a:rPr lang="zh-CN" altLang="en-US" sz="38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果汁营销策划</a:t>
            </a:r>
            <a:r>
              <a:rPr lang="en-US" altLang="zh-CN" sz="3800" b="1" kern="0"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8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模版</a:t>
            </a:r>
            <a:endParaRPr lang="zh-CN" altLang="en-US" sz="38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5" name="TextBox 94"/>
          <p:cNvSpPr txBox="1"/>
          <p:nvPr/>
        </p:nvSpPr>
        <p:spPr>
          <a:xfrm>
            <a:off x="6955838" y="3120287"/>
            <a:ext cx="4715462" cy="528475"/>
          </a:xfrm>
          <a:prstGeom prst="rect">
            <a:avLst/>
          </a:prstGeom>
          <a:noFill/>
          <a:effectLst/>
        </p:spPr>
        <p:txBody>
          <a:bodyPr wrap="square" lIns="96645" tIns="48322" rIns="96645" bIns="48322" rtlCol="0">
            <a:spAutoFit/>
          </a:bodyPr>
          <a:lstStyle/>
          <a:p>
            <a:pPr algn="r" defTabSz="966446">
              <a:defRPr/>
            </a:pPr>
            <a:r>
              <a:rPr lang="en-US" altLang="zh-CN" sz="2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BUSINESS REPORT</a:t>
            </a:r>
            <a:endParaRPr lang="zh-CN" altLang="en-US" sz="2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1037312"/>
      </p:ext>
    </p:extLst>
  </p:cSld>
  <p:clrMapOvr>
    <a:masterClrMapping/>
  </p:clrMapOvr>
  <mc:AlternateContent xmlns:mc="http://schemas.openxmlformats.org/markup-compatibility/2006" xmlns:p14="http://schemas.microsoft.com/office/powerpoint/2010/main">
    <mc:Choice Requires="p14">
      <p:transition spd="slow" p14:dur="2000" advTm="6000">
        <p14:vortex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Scale>
                                      <p:cBhvr>
                                        <p:cTn id="12"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2"/>
                                        </p:tgtEl>
                                        <p:attrNameLst>
                                          <p:attrName>ppt_x</p:attrName>
                                          <p:attrName>ppt_y</p:attrName>
                                        </p:attrNameLst>
                                      </p:cBhvr>
                                    </p:animMotion>
                                    <p:animEffect transition="in" filter="fade">
                                      <p:cBhvr>
                                        <p:cTn id="14" dur="500"/>
                                        <p:tgtEl>
                                          <p:spTgt spid="2"/>
                                        </p:tgtEl>
                                      </p:cBhvr>
                                    </p:animEffect>
                                  </p:childTnLst>
                                </p:cTn>
                              </p:par>
                            </p:childTnLst>
                          </p:cTn>
                        </p:par>
                        <p:par>
                          <p:cTn id="15" fill="hold">
                            <p:stCondLst>
                              <p:cond delay="1000"/>
                            </p:stCondLst>
                            <p:childTnLst>
                              <p:par>
                                <p:cTn id="16" presetID="26" presetClass="emph" presetSubtype="0" fill="hold" nodeType="afterEffect">
                                  <p:stCondLst>
                                    <p:cond delay="0"/>
                                  </p:stCondLst>
                                  <p:childTnLst>
                                    <p:animEffect transition="out" filter="fade">
                                      <p:cBhvr>
                                        <p:cTn id="17" dur="250" tmFilter="0, 0; .2, .5; .8, .5; 1, 0"/>
                                        <p:tgtEl>
                                          <p:spTgt spid="2"/>
                                        </p:tgtEl>
                                      </p:cBhvr>
                                    </p:animEffect>
                                    <p:animScale>
                                      <p:cBhvr>
                                        <p:cTn id="18" dur="125" autoRev="1" fill="hold"/>
                                        <p:tgtEl>
                                          <p:spTgt spid="2"/>
                                        </p:tgtEl>
                                      </p:cBhvr>
                                      <p:by x="105000" y="105000"/>
                                    </p:animScale>
                                  </p:childTnLst>
                                </p:cTn>
                              </p:par>
                            </p:childTnLst>
                          </p:cTn>
                        </p:par>
                        <p:par>
                          <p:cTn id="19" fill="hold">
                            <p:stCondLst>
                              <p:cond delay="1250"/>
                            </p:stCondLst>
                            <p:childTnLst>
                              <p:par>
                                <p:cTn id="20" presetID="52"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Scale>
                                      <p:cBhvr>
                                        <p:cTn id="22"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4"/>
                                        </p:tgtEl>
                                        <p:attrNameLst>
                                          <p:attrName>ppt_x</p:attrName>
                                          <p:attrName>ppt_y</p:attrName>
                                        </p:attrNameLst>
                                      </p:cBhvr>
                                    </p:animMotion>
                                    <p:animEffect transition="in" filter="fade">
                                      <p:cBhvr>
                                        <p:cTn id="24" dur="500"/>
                                        <p:tgtEl>
                                          <p:spTgt spid="4"/>
                                        </p:tgtEl>
                                      </p:cBhvr>
                                    </p:animEffect>
                                  </p:childTnLst>
                                </p:cTn>
                              </p:par>
                            </p:childTnLst>
                          </p:cTn>
                        </p:par>
                        <p:par>
                          <p:cTn id="25" fill="hold">
                            <p:stCondLst>
                              <p:cond delay="1750"/>
                            </p:stCondLst>
                            <p:childTnLst>
                              <p:par>
                                <p:cTn id="26" presetID="26" presetClass="emph" presetSubtype="0" fill="hold" nodeType="afterEffect">
                                  <p:stCondLst>
                                    <p:cond delay="0"/>
                                  </p:stCondLst>
                                  <p:childTnLst>
                                    <p:animEffect transition="out" filter="fade">
                                      <p:cBhvr>
                                        <p:cTn id="27" dur="250" tmFilter="0, 0; .2, .5; .8, .5; 1, 0"/>
                                        <p:tgtEl>
                                          <p:spTgt spid="4"/>
                                        </p:tgtEl>
                                      </p:cBhvr>
                                    </p:animEffect>
                                    <p:animScale>
                                      <p:cBhvr>
                                        <p:cTn id="28" dur="125" autoRev="1" fill="hold"/>
                                        <p:tgtEl>
                                          <p:spTgt spid="4"/>
                                        </p:tgtEl>
                                      </p:cBhvr>
                                      <p:by x="105000" y="105000"/>
                                    </p:animScale>
                                  </p:childTnLst>
                                </p:cTn>
                              </p:par>
                            </p:childTnLst>
                          </p:cTn>
                        </p:par>
                        <p:par>
                          <p:cTn id="29" fill="hold">
                            <p:stCondLst>
                              <p:cond delay="2000"/>
                            </p:stCondLst>
                            <p:childTnLst>
                              <p:par>
                                <p:cTn id="30" presetID="5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Scale>
                                      <p:cBhvr>
                                        <p:cTn id="3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5"/>
                                        </p:tgtEl>
                                        <p:attrNameLst>
                                          <p:attrName>ppt_x</p:attrName>
                                          <p:attrName>ppt_y</p:attrName>
                                        </p:attrNameLst>
                                      </p:cBhvr>
                                    </p:animMotion>
                                    <p:animEffect transition="in" filter="fade">
                                      <p:cBhvr>
                                        <p:cTn id="34" dur="500"/>
                                        <p:tgtEl>
                                          <p:spTgt spid="5"/>
                                        </p:tgtEl>
                                      </p:cBhvr>
                                    </p:animEffect>
                                  </p:childTnLst>
                                </p:cTn>
                              </p:par>
                            </p:childTnLst>
                          </p:cTn>
                        </p:par>
                        <p:par>
                          <p:cTn id="35" fill="hold">
                            <p:stCondLst>
                              <p:cond delay="2500"/>
                            </p:stCondLst>
                            <p:childTnLst>
                              <p:par>
                                <p:cTn id="36" presetID="26" presetClass="emph" presetSubtype="0" fill="hold" nodeType="afterEffect">
                                  <p:stCondLst>
                                    <p:cond delay="0"/>
                                  </p:stCondLst>
                                  <p:childTnLst>
                                    <p:animEffect transition="out" filter="fade">
                                      <p:cBhvr>
                                        <p:cTn id="37" dur="250" tmFilter="0, 0; .2, .5; .8, .5; 1, 0"/>
                                        <p:tgtEl>
                                          <p:spTgt spid="5"/>
                                        </p:tgtEl>
                                      </p:cBhvr>
                                    </p:animEffect>
                                    <p:animScale>
                                      <p:cBhvr>
                                        <p:cTn id="38" dur="125" autoRev="1" fill="hold"/>
                                        <p:tgtEl>
                                          <p:spTgt spid="5"/>
                                        </p:tgtEl>
                                      </p:cBhvr>
                                      <p:by x="105000" y="105000"/>
                                    </p:animScale>
                                  </p:childTnLst>
                                </p:cTn>
                              </p:par>
                            </p:childTnLst>
                          </p:cTn>
                        </p:par>
                        <p:par>
                          <p:cTn id="39" fill="hold">
                            <p:stCondLst>
                              <p:cond delay="2750"/>
                            </p:stCondLst>
                            <p:childTnLst>
                              <p:par>
                                <p:cTn id="40" presetID="52"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Scale>
                                      <p:cBhvr>
                                        <p:cTn id="42"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6"/>
                                        </p:tgtEl>
                                        <p:attrNameLst>
                                          <p:attrName>ppt_x</p:attrName>
                                          <p:attrName>ppt_y</p:attrName>
                                        </p:attrNameLst>
                                      </p:cBhvr>
                                    </p:animMotion>
                                    <p:animEffect transition="in" filter="fade">
                                      <p:cBhvr>
                                        <p:cTn id="44" dur="500"/>
                                        <p:tgtEl>
                                          <p:spTgt spid="6"/>
                                        </p:tgtEl>
                                      </p:cBhvr>
                                    </p:animEffect>
                                  </p:childTnLst>
                                </p:cTn>
                              </p:par>
                            </p:childTnLst>
                          </p:cTn>
                        </p:par>
                        <p:par>
                          <p:cTn id="45" fill="hold">
                            <p:stCondLst>
                              <p:cond delay="3250"/>
                            </p:stCondLst>
                            <p:childTnLst>
                              <p:par>
                                <p:cTn id="46" presetID="26" presetClass="emph" presetSubtype="0" fill="hold" nodeType="afterEffect">
                                  <p:stCondLst>
                                    <p:cond delay="0"/>
                                  </p:stCondLst>
                                  <p:childTnLst>
                                    <p:animEffect transition="out" filter="fade">
                                      <p:cBhvr>
                                        <p:cTn id="47" dur="250" tmFilter="0, 0; .2, .5; .8, .5; 1, 0"/>
                                        <p:tgtEl>
                                          <p:spTgt spid="6"/>
                                        </p:tgtEl>
                                      </p:cBhvr>
                                    </p:animEffect>
                                    <p:animScale>
                                      <p:cBhvr>
                                        <p:cTn id="48" dur="125" autoRev="1" fill="hold"/>
                                        <p:tgtEl>
                                          <p:spTgt spid="6"/>
                                        </p:tgtEl>
                                      </p:cBhvr>
                                      <p:by x="105000" y="105000"/>
                                    </p:animScale>
                                  </p:childTnLst>
                                </p:cTn>
                              </p:par>
                            </p:childTnLst>
                          </p:cTn>
                        </p:par>
                        <p:par>
                          <p:cTn id="49" fill="hold">
                            <p:stCondLst>
                              <p:cond delay="3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95"/>
                                        </p:tgtEl>
                                        <p:attrNameLst>
                                          <p:attrName>style.visibility</p:attrName>
                                        </p:attrNameLst>
                                      </p:cBhvr>
                                      <p:to>
                                        <p:strVal val="visible"/>
                                      </p:to>
                                    </p:set>
                                    <p:anim calcmode="lin" valueType="num">
                                      <p:cBhvr>
                                        <p:cTn id="52"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95"/>
                                        </p:tgtEl>
                                        <p:attrNameLst>
                                          <p:attrName>ppt_y</p:attrName>
                                        </p:attrNameLst>
                                      </p:cBhvr>
                                      <p:tavLst>
                                        <p:tav tm="0">
                                          <p:val>
                                            <p:strVal val="#ppt_y"/>
                                          </p:val>
                                        </p:tav>
                                        <p:tav tm="100000">
                                          <p:val>
                                            <p:strVal val="#ppt_y"/>
                                          </p:val>
                                        </p:tav>
                                      </p:tavLst>
                                    </p:anim>
                                    <p:anim calcmode="lin" valueType="num">
                                      <p:cBhvr>
                                        <p:cTn id="54"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95"/>
                                        </p:tgtEl>
                                      </p:cBhvr>
                                    </p:animEffect>
                                  </p:childTnLst>
                                </p:cTn>
                              </p:par>
                            </p:childTnLst>
                          </p:cTn>
                        </p:par>
                        <p:par>
                          <p:cTn id="57" fill="hold">
                            <p:stCondLst>
                              <p:cond delay="4650"/>
                            </p:stCondLst>
                            <p:childTnLst>
                              <p:par>
                                <p:cTn id="58" presetID="53" presetClass="entr" presetSubtype="16" fill="hold" grpId="0" nodeType="afterEffect">
                                  <p:stCondLst>
                                    <p:cond delay="0"/>
                                  </p:stCondLst>
                                  <p:childTnLst>
                                    <p:set>
                                      <p:cBhvr>
                                        <p:cTn id="59" dur="1" fill="hold">
                                          <p:stCondLst>
                                            <p:cond delay="0"/>
                                          </p:stCondLst>
                                        </p:cTn>
                                        <p:tgtEl>
                                          <p:spTgt spid="94"/>
                                        </p:tgtEl>
                                        <p:attrNameLst>
                                          <p:attrName>style.visibility</p:attrName>
                                        </p:attrNameLst>
                                      </p:cBhvr>
                                      <p:to>
                                        <p:strVal val="visible"/>
                                      </p:to>
                                    </p:set>
                                    <p:anim calcmode="lin" valueType="num">
                                      <p:cBhvr>
                                        <p:cTn id="60" dur="500" fill="hold"/>
                                        <p:tgtEl>
                                          <p:spTgt spid="94"/>
                                        </p:tgtEl>
                                        <p:attrNameLst>
                                          <p:attrName>ppt_w</p:attrName>
                                        </p:attrNameLst>
                                      </p:cBhvr>
                                      <p:tavLst>
                                        <p:tav tm="0">
                                          <p:val>
                                            <p:fltVal val="0"/>
                                          </p:val>
                                        </p:tav>
                                        <p:tav tm="100000">
                                          <p:val>
                                            <p:strVal val="#ppt_w"/>
                                          </p:val>
                                        </p:tav>
                                      </p:tavLst>
                                    </p:anim>
                                    <p:anim calcmode="lin" valueType="num">
                                      <p:cBhvr>
                                        <p:cTn id="61" dur="500" fill="hold"/>
                                        <p:tgtEl>
                                          <p:spTgt spid="94"/>
                                        </p:tgtEl>
                                        <p:attrNameLst>
                                          <p:attrName>ppt_h</p:attrName>
                                        </p:attrNameLst>
                                      </p:cBhvr>
                                      <p:tavLst>
                                        <p:tav tm="0">
                                          <p:val>
                                            <p:fltVal val="0"/>
                                          </p:val>
                                        </p:tav>
                                        <p:tav tm="100000">
                                          <p:val>
                                            <p:strVal val="#ppt_h"/>
                                          </p:val>
                                        </p:tav>
                                      </p:tavLst>
                                    </p:anim>
                                    <p:animEffect transition="in" filter="fade">
                                      <p:cBhvr>
                                        <p:cTn id="62" dur="500"/>
                                        <p:tgtEl>
                                          <p:spTgt spid="94"/>
                                        </p:tgtEl>
                                      </p:cBhvr>
                                    </p:animEffect>
                                  </p:childTnLst>
                                </p:cTn>
                              </p:par>
                            </p:childTnLst>
                          </p:cTn>
                        </p:par>
                        <p:par>
                          <p:cTn id="63" fill="hold">
                            <p:stCondLst>
                              <p:cond delay="5150"/>
                            </p:stCondLst>
                            <p:childTnLst>
                              <p:par>
                                <p:cTn id="64" presetID="42" presetClass="entr" presetSubtype="0" fill="hold"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250"/>
                                        <p:tgtEl>
                                          <p:spTgt spid="37"/>
                                        </p:tgtEl>
                                      </p:cBhvr>
                                    </p:animEffect>
                                    <p:anim calcmode="lin" valueType="num">
                                      <p:cBhvr>
                                        <p:cTn id="67" dur="250" fill="hold"/>
                                        <p:tgtEl>
                                          <p:spTgt spid="37"/>
                                        </p:tgtEl>
                                        <p:attrNameLst>
                                          <p:attrName>ppt_x</p:attrName>
                                        </p:attrNameLst>
                                      </p:cBhvr>
                                      <p:tavLst>
                                        <p:tav tm="0">
                                          <p:val>
                                            <p:strVal val="#ppt_x"/>
                                          </p:val>
                                        </p:tav>
                                        <p:tav tm="100000">
                                          <p:val>
                                            <p:strVal val="#ppt_x"/>
                                          </p:val>
                                        </p:tav>
                                      </p:tavLst>
                                    </p:anim>
                                    <p:anim calcmode="lin" valueType="num">
                                      <p:cBhvr>
                                        <p:cTn id="68" dur="25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5400"/>
                            </p:stCondLst>
                            <p:childTnLst>
                              <p:par>
                                <p:cTn id="70" presetID="42" presetClass="entr" presetSubtype="0"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250"/>
                                        <p:tgtEl>
                                          <p:spTgt spid="43"/>
                                        </p:tgtEl>
                                      </p:cBhvr>
                                    </p:animEffect>
                                    <p:anim calcmode="lin" valueType="num">
                                      <p:cBhvr>
                                        <p:cTn id="73" dur="250" fill="hold"/>
                                        <p:tgtEl>
                                          <p:spTgt spid="43"/>
                                        </p:tgtEl>
                                        <p:attrNameLst>
                                          <p:attrName>ppt_x</p:attrName>
                                        </p:attrNameLst>
                                      </p:cBhvr>
                                      <p:tavLst>
                                        <p:tav tm="0">
                                          <p:val>
                                            <p:strVal val="#ppt_x"/>
                                          </p:val>
                                        </p:tav>
                                        <p:tav tm="100000">
                                          <p:val>
                                            <p:strVal val="#ppt_x"/>
                                          </p:val>
                                        </p:tav>
                                      </p:tavLst>
                                    </p:anim>
                                    <p:anim calcmode="lin" valueType="num">
                                      <p:cBhvr>
                                        <p:cTn id="74" dur="250" fill="hold"/>
                                        <p:tgtEl>
                                          <p:spTgt spid="43"/>
                                        </p:tgtEl>
                                        <p:attrNameLst>
                                          <p:attrName>ppt_y</p:attrName>
                                        </p:attrNameLst>
                                      </p:cBhvr>
                                      <p:tavLst>
                                        <p:tav tm="0">
                                          <p:val>
                                            <p:strVal val="#ppt_y+.1"/>
                                          </p:val>
                                        </p:tav>
                                        <p:tav tm="100000">
                                          <p:val>
                                            <p:strVal val="#ppt_y"/>
                                          </p:val>
                                        </p:tav>
                                      </p:tavLst>
                                    </p:anim>
                                  </p:childTnLst>
                                </p:cTn>
                              </p:par>
                            </p:childTnLst>
                          </p:cTn>
                        </p:par>
                        <p:par>
                          <p:cTn id="75" fill="hold">
                            <p:stCondLst>
                              <p:cond delay="5650"/>
                            </p:stCondLst>
                            <p:childTnLst>
                              <p:par>
                                <p:cTn id="76" presetID="42" presetClass="entr" presetSubtype="0" fill="hold"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250"/>
                                        <p:tgtEl>
                                          <p:spTgt spid="48"/>
                                        </p:tgtEl>
                                      </p:cBhvr>
                                    </p:animEffect>
                                    <p:anim calcmode="lin" valueType="num">
                                      <p:cBhvr>
                                        <p:cTn id="79" dur="250" fill="hold"/>
                                        <p:tgtEl>
                                          <p:spTgt spid="48"/>
                                        </p:tgtEl>
                                        <p:attrNameLst>
                                          <p:attrName>ppt_x</p:attrName>
                                        </p:attrNameLst>
                                      </p:cBhvr>
                                      <p:tavLst>
                                        <p:tav tm="0">
                                          <p:val>
                                            <p:strVal val="#ppt_x"/>
                                          </p:val>
                                        </p:tav>
                                        <p:tav tm="100000">
                                          <p:val>
                                            <p:strVal val="#ppt_x"/>
                                          </p:val>
                                        </p:tav>
                                      </p:tavLst>
                                    </p:anim>
                                    <p:anim calcmode="lin" valueType="num">
                                      <p:cBhvr>
                                        <p:cTn id="80" dur="250" fill="hold"/>
                                        <p:tgtEl>
                                          <p:spTgt spid="48"/>
                                        </p:tgtEl>
                                        <p:attrNameLst>
                                          <p:attrName>ppt_y</p:attrName>
                                        </p:attrNameLst>
                                      </p:cBhvr>
                                      <p:tavLst>
                                        <p:tav tm="0">
                                          <p:val>
                                            <p:strVal val="#ppt_y+.1"/>
                                          </p:val>
                                        </p:tav>
                                        <p:tav tm="100000">
                                          <p:val>
                                            <p:strVal val="#ppt_y"/>
                                          </p:val>
                                        </p:tav>
                                      </p:tavLst>
                                    </p:anim>
                                  </p:childTnLst>
                                </p:cTn>
                              </p:par>
                            </p:childTnLst>
                          </p:cTn>
                        </p:par>
                        <p:par>
                          <p:cTn id="81" fill="hold">
                            <p:stCondLst>
                              <p:cond delay="5900"/>
                            </p:stCondLst>
                            <p:childTnLst>
                              <p:par>
                                <p:cTn id="82" presetID="42" presetClass="entr" presetSubtype="0" fill="hold"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250"/>
                                        <p:tgtEl>
                                          <p:spTgt spid="51"/>
                                        </p:tgtEl>
                                      </p:cBhvr>
                                    </p:animEffect>
                                    <p:anim calcmode="lin" valueType="num">
                                      <p:cBhvr>
                                        <p:cTn id="85" dur="250" fill="hold"/>
                                        <p:tgtEl>
                                          <p:spTgt spid="51"/>
                                        </p:tgtEl>
                                        <p:attrNameLst>
                                          <p:attrName>ppt_x</p:attrName>
                                        </p:attrNameLst>
                                      </p:cBhvr>
                                      <p:tavLst>
                                        <p:tav tm="0">
                                          <p:val>
                                            <p:strVal val="#ppt_x"/>
                                          </p:val>
                                        </p:tav>
                                        <p:tav tm="100000">
                                          <p:val>
                                            <p:strVal val="#ppt_x"/>
                                          </p:val>
                                        </p:tav>
                                      </p:tavLst>
                                    </p:anim>
                                    <p:anim calcmode="lin" valueType="num">
                                      <p:cBhvr>
                                        <p:cTn id="86" dur="25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4" grpId="0"/>
      <p:bldP spid="9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900311" y="1358900"/>
            <a:ext cx="10513168" cy="4752528"/>
          </a:xfrm>
          <a:prstGeom prst="rect">
            <a:avLst/>
          </a:prstGeom>
          <a:solidFill>
            <a:schemeClr val="bg1">
              <a:alpha val="78000"/>
            </a:schemeClr>
          </a:solidFill>
          <a:effectLst>
            <a:outerShdw blurRad="139700" sx="102000" sy="102000" algn="ctr" rotWithShape="0">
              <a:prstClr val="black">
                <a:alpha val="2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56295" y="1502916"/>
            <a:ext cx="2304256" cy="2232248"/>
          </a:xfrm>
          <a:prstGeom prst="roundRect">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52239" y="253891"/>
            <a:ext cx="3456383" cy="923330"/>
          </a:xfrm>
          <a:prstGeom prst="rect">
            <a:avLst/>
          </a:prstGeom>
          <a:noFill/>
        </p:spPr>
        <p:txBody>
          <a:bodyPr wrap="square" rtlCol="0">
            <a:spAutoFit/>
          </a:bodyPr>
          <a:lstStyle/>
          <a:p>
            <a:r>
              <a:rPr lang="zh-CN" altLang="en-US" sz="5400" b="1" dirty="0" smtClean="0">
                <a:solidFill>
                  <a:srgbClr val="990033"/>
                </a:solidFill>
                <a:effectLst>
                  <a:outerShdw blurRad="38100" dist="38100" dir="2700000" algn="tl">
                    <a:srgbClr val="000000">
                      <a:alpha val="43137"/>
                    </a:srgbClr>
                  </a:outerShdw>
                </a:effectLst>
                <a:latin typeface="微软雅黑" pitchFamily="34" charset="-122"/>
                <a:ea typeface="微软雅黑" pitchFamily="34" charset="-122"/>
              </a:rPr>
              <a:t>前 言</a:t>
            </a:r>
            <a:endParaRPr lang="zh-CN" altLang="en-US" sz="5400" b="1" dirty="0">
              <a:solidFill>
                <a:srgbClr val="990033"/>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矩形 8"/>
          <p:cNvSpPr/>
          <p:nvPr/>
        </p:nvSpPr>
        <p:spPr>
          <a:xfrm>
            <a:off x="5724847" y="1790948"/>
            <a:ext cx="5472607" cy="1988218"/>
          </a:xfrm>
          <a:prstGeom prst="rect">
            <a:avLst/>
          </a:prstGeom>
        </p:spPr>
        <p:txBody>
          <a:bodyPr wrap="square" lIns="91424" tIns="45711" rIns="91424" bIns="45711">
            <a:spAutoFit/>
          </a:bodyPr>
          <a:lstStyle/>
          <a:p>
            <a:pPr>
              <a:lnSpc>
                <a:spcPct val="140000"/>
              </a:lnSpc>
            </a:pPr>
            <a:r>
              <a:rPr lang="zh-CN" altLang="en-US" b="1" dirty="0" smtClean="0">
                <a:solidFill>
                  <a:srgbClr val="9A2222"/>
                </a:solidFill>
                <a:latin typeface="微软雅黑" panose="020B0503020204020204" pitchFamily="34" charset="-122"/>
                <a:ea typeface="微软雅黑" panose="020B0503020204020204" pitchFamily="34" charset="-122"/>
              </a:rPr>
              <a:t>回顾</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前期这段时间以来，我们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取得了骄人</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的成绩</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建立了公司网络销售渠道，产品得到用户的广泛认可，效果甚好，但期间也发现了部分工作中存在的问题，主要反应在工作时时间管理欠佳，部分项目计划安排未能落实等方面，展望未来，我们将继续努力前行，力争各项工作更上一个新台阶</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5724847" y="3807172"/>
            <a:ext cx="5472607" cy="1471154"/>
          </a:xfrm>
          <a:prstGeom prst="rect">
            <a:avLst/>
          </a:prstGeom>
        </p:spPr>
        <p:txBody>
          <a:bodyPr wrap="square" lIns="91424" tIns="45711" rIns="91424" bIns="45711">
            <a:spAutoFit/>
          </a:bodyPr>
          <a:lstStyle/>
          <a:p>
            <a:pPr>
              <a:lnSpc>
                <a:spcPct val="14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可以根据自己的需要更换自己喜欢的颜色与修改图表的布局，适当的增加或删除部分内容，以让您的报告内容更加生动形象，像工作报告总结之类演示文稿的，在修改模板或利用模板内容时，尽量简洁大方，动画效果到不一定占主要因素。</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799821" y="783538"/>
            <a:ext cx="2268842" cy="342000"/>
          </a:xfrm>
          <a:prstGeom prst="rect">
            <a:avLst/>
          </a:prstGeom>
          <a:noFill/>
          <a:ln>
            <a:noFill/>
          </a:ln>
          <a:effectLst>
            <a:outerShdw blurRad="50800" dist="38100" dir="5400000" algn="t" rotWithShape="0">
              <a:prstClr val="black">
                <a:alpha val="40000"/>
              </a:prstClr>
            </a:outerShdw>
          </a:effectLst>
        </p:spPr>
        <p:txBody>
          <a:bodyPr wrap="square" rtlCol="0" anchor="b">
            <a:noAutofit/>
          </a:bodyPr>
          <a:lstStyle/>
          <a:p>
            <a:pPr algn="ctr"/>
            <a:r>
              <a:rPr lang="en-US" altLang="zh-CN" sz="2400" b="1" dirty="0" smtClean="0">
                <a:solidFill>
                  <a:srgbClr val="C00000"/>
                </a:solidFill>
                <a:latin typeface="微软雅黑" panose="020B0503020204020204" pitchFamily="34" charset="-122"/>
                <a:ea typeface="微软雅黑" panose="020B0503020204020204" pitchFamily="34" charset="-122"/>
              </a:rPr>
              <a:t>I</a:t>
            </a:r>
            <a:r>
              <a:rPr lang="en-US" altLang="zh-CN" sz="2400" b="1" dirty="0" smtClean="0">
                <a:solidFill>
                  <a:schemeClr val="bg1"/>
                </a:solidFill>
                <a:latin typeface="微软雅黑" panose="020B0503020204020204" pitchFamily="34" charset="-122"/>
                <a:ea typeface="微软雅黑" panose="020B0503020204020204" pitchFamily="34" charset="-122"/>
              </a:rPr>
              <a:t>ntroduction</a:t>
            </a:r>
            <a:endParaRPr lang="zh-CN" altLang="en-US" sz="2400" b="1" dirty="0">
              <a:solidFill>
                <a:schemeClr val="bg1"/>
              </a:solidFill>
              <a:latin typeface="微软雅黑" pitchFamily="34" charset="-122"/>
              <a:ea typeface="微软雅黑" pitchFamily="34" charset="-122"/>
            </a:endParaRPr>
          </a:p>
        </p:txBody>
      </p:sp>
      <p:pic>
        <p:nvPicPr>
          <p:cNvPr id="12"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476374" y="2214585"/>
            <a:ext cx="3853221" cy="3234729"/>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0269894"/>
      </p:ext>
    </p:extLst>
  </p:cSld>
  <p:clrMapOvr>
    <a:masterClrMapping/>
  </p:clrMapOvr>
  <mc:AlternateContent xmlns:mc="http://schemas.openxmlformats.org/markup-compatibility/2006" xmlns:p14="http://schemas.microsoft.com/office/powerpoint/2010/main">
    <mc:Choice Requires="p14">
      <p:transition spd="slow" p14:dur="2000" advTm="5000">
        <p14:vortex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750"/>
                                        <p:tgtEl>
                                          <p:spTgt spid="9"/>
                                        </p:tgtEl>
                                      </p:cBhvr>
                                    </p:animEffect>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9" grpId="0"/>
      <p:bldP spid="10"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3"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3049925" cy="6886178"/>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0" y="0"/>
            <a:ext cx="3049925" cy="1125538"/>
          </a:xfrm>
          <a:prstGeom prst="rect">
            <a:avLst/>
          </a:prstGeom>
          <a:solidFill>
            <a:srgbClr val="3E0000">
              <a:alpha val="77000"/>
            </a:srgbClr>
          </a:solidFill>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16381" y="333450"/>
            <a:ext cx="2936791" cy="720013"/>
          </a:xfrm>
          <a:prstGeom prst="rect">
            <a:avLst/>
          </a:prstGeom>
          <a:noFill/>
        </p:spPr>
        <p:txBody>
          <a:bodyPr wrap="square" lIns="143737" tIns="71869" rIns="143737" bIns="71869" rtlCol="0">
            <a:spAutoFit/>
          </a:bodyPr>
          <a:lstStyle/>
          <a:p>
            <a:pPr algn="ctr"/>
            <a:r>
              <a:rPr lang="en-US" altLang="zh-CN" sz="3700" b="1" spc="-192"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CONTENTS</a:t>
            </a:r>
            <a:endParaRPr lang="zh-CN" altLang="en-US" sz="3700" b="1" spc="-192"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 name="组合 1"/>
          <p:cNvGrpSpPr/>
          <p:nvPr/>
        </p:nvGrpSpPr>
        <p:grpSpPr>
          <a:xfrm>
            <a:off x="4856171" y="1317074"/>
            <a:ext cx="6020239" cy="541145"/>
            <a:chOff x="4597712" y="1584494"/>
            <a:chExt cx="5699829" cy="511214"/>
          </a:xfrm>
        </p:grpSpPr>
        <p:sp>
          <p:nvSpPr>
            <p:cNvPr id="6"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5" name="TextBox 4"/>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团队成员情况</a:t>
              </a:r>
            </a:p>
          </p:txBody>
        </p:sp>
        <p:sp>
          <p:nvSpPr>
            <p:cNvPr id="7"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8" name="TextBox 7"/>
            <p:cNvSpPr txBox="1"/>
            <p:nvPr/>
          </p:nvSpPr>
          <p:spPr>
            <a:xfrm>
              <a:off x="4793852" y="1700506"/>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1</a:t>
              </a:r>
              <a:endParaRPr lang="zh-CN" altLang="en-US" sz="2000" b="1" dirty="0">
                <a:solidFill>
                  <a:srgbClr val="9A2222"/>
                </a:solidFill>
                <a:latin typeface="微软雅黑" pitchFamily="34" charset="-122"/>
                <a:ea typeface="微软雅黑" pitchFamily="34" charset="-122"/>
              </a:endParaRPr>
            </a:p>
          </p:txBody>
        </p:sp>
        <p:sp>
          <p:nvSpPr>
            <p:cNvPr id="52" name="KSO_Shape"/>
            <p:cNvSpPr>
              <a:spLocks/>
            </p:cNvSpPr>
            <p:nvPr/>
          </p:nvSpPr>
          <p:spPr bwMode="auto">
            <a:xfrm flipH="1">
              <a:off x="9334745" y="1670048"/>
              <a:ext cx="279089"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29" name="组合 28"/>
          <p:cNvGrpSpPr/>
          <p:nvPr/>
        </p:nvGrpSpPr>
        <p:grpSpPr>
          <a:xfrm>
            <a:off x="4856171" y="2781503"/>
            <a:ext cx="6020239" cy="541145"/>
            <a:chOff x="4597712" y="2297506"/>
            <a:chExt cx="5699829" cy="511214"/>
          </a:xfrm>
        </p:grpSpPr>
        <p:sp>
          <p:nvSpPr>
            <p:cNvPr id="10" name="Freeform 5"/>
            <p:cNvSpPr>
              <a:spLocks/>
            </p:cNvSpPr>
            <p:nvPr/>
          </p:nvSpPr>
          <p:spPr bwMode="auto">
            <a:xfrm>
              <a:off x="4597712" y="2297506"/>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9" name="TextBox 8"/>
            <p:cNvSpPr txBox="1"/>
            <p:nvPr/>
          </p:nvSpPr>
          <p:spPr>
            <a:xfrm>
              <a:off x="5533485" y="2372950"/>
              <a:ext cx="322432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工作完成情况</a:t>
              </a:r>
            </a:p>
          </p:txBody>
        </p:sp>
        <p:sp>
          <p:nvSpPr>
            <p:cNvPr id="11" name="Freeform 6"/>
            <p:cNvSpPr>
              <a:spLocks/>
            </p:cNvSpPr>
            <p:nvPr/>
          </p:nvSpPr>
          <p:spPr bwMode="auto">
            <a:xfrm>
              <a:off x="4645597" y="2342507"/>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12" name="TextBox 11"/>
            <p:cNvSpPr txBox="1"/>
            <p:nvPr/>
          </p:nvSpPr>
          <p:spPr>
            <a:xfrm>
              <a:off x="4793852" y="2407848"/>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3</a:t>
              </a:r>
              <a:endParaRPr lang="zh-CN" altLang="en-US" sz="2000" b="1" dirty="0">
                <a:solidFill>
                  <a:srgbClr val="9A2222"/>
                </a:solidFill>
                <a:latin typeface="微软雅黑" pitchFamily="34" charset="-122"/>
                <a:ea typeface="微软雅黑" pitchFamily="34" charset="-122"/>
              </a:endParaRPr>
            </a:p>
          </p:txBody>
        </p:sp>
        <p:sp>
          <p:nvSpPr>
            <p:cNvPr id="53" name="KSO_Shape"/>
            <p:cNvSpPr>
              <a:spLocks/>
            </p:cNvSpPr>
            <p:nvPr/>
          </p:nvSpPr>
          <p:spPr bwMode="auto">
            <a:xfrm>
              <a:off x="9315111" y="2409874"/>
              <a:ext cx="318357" cy="2864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0" name="组合 29"/>
          <p:cNvGrpSpPr/>
          <p:nvPr/>
        </p:nvGrpSpPr>
        <p:grpSpPr>
          <a:xfrm>
            <a:off x="4856171" y="3536262"/>
            <a:ext cx="6020239" cy="541145"/>
            <a:chOff x="4597712" y="3010518"/>
            <a:chExt cx="5699829" cy="511214"/>
          </a:xfrm>
        </p:grpSpPr>
        <p:sp>
          <p:nvSpPr>
            <p:cNvPr id="14" name="Freeform 5"/>
            <p:cNvSpPr>
              <a:spLocks/>
            </p:cNvSpPr>
            <p:nvPr/>
          </p:nvSpPr>
          <p:spPr bwMode="auto">
            <a:xfrm>
              <a:off x="4597712" y="3010518"/>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13" name="TextBox 12"/>
            <p:cNvSpPr txBox="1"/>
            <p:nvPr/>
          </p:nvSpPr>
          <p:spPr>
            <a:xfrm>
              <a:off x="5533485" y="3091633"/>
              <a:ext cx="3134827"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成功项目展示</a:t>
              </a:r>
            </a:p>
          </p:txBody>
        </p:sp>
        <p:sp>
          <p:nvSpPr>
            <p:cNvPr id="15" name="Freeform 6"/>
            <p:cNvSpPr>
              <a:spLocks/>
            </p:cNvSpPr>
            <p:nvPr/>
          </p:nvSpPr>
          <p:spPr bwMode="auto">
            <a:xfrm>
              <a:off x="4645597" y="3055519"/>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16" name="TextBox 15"/>
            <p:cNvSpPr txBox="1"/>
            <p:nvPr/>
          </p:nvSpPr>
          <p:spPr>
            <a:xfrm>
              <a:off x="4793852" y="3148870"/>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4</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6" name="KSO_Shape"/>
            <p:cNvSpPr>
              <a:spLocks/>
            </p:cNvSpPr>
            <p:nvPr/>
          </p:nvSpPr>
          <p:spPr bwMode="auto">
            <a:xfrm>
              <a:off x="9363120" y="3138144"/>
              <a:ext cx="222339" cy="25596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2" name="组合 31"/>
          <p:cNvGrpSpPr/>
          <p:nvPr/>
        </p:nvGrpSpPr>
        <p:grpSpPr>
          <a:xfrm>
            <a:off x="4856171" y="5045780"/>
            <a:ext cx="6020239" cy="541145"/>
            <a:chOff x="4597712" y="4436542"/>
            <a:chExt cx="5699829" cy="511214"/>
          </a:xfrm>
        </p:grpSpPr>
        <p:sp>
          <p:nvSpPr>
            <p:cNvPr id="22" name="Freeform 5"/>
            <p:cNvSpPr>
              <a:spLocks/>
            </p:cNvSpPr>
            <p:nvPr/>
          </p:nvSpPr>
          <p:spPr bwMode="auto">
            <a:xfrm>
              <a:off x="4597712" y="4436542"/>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21" name="TextBox 20"/>
            <p:cNvSpPr txBox="1"/>
            <p:nvPr/>
          </p:nvSpPr>
          <p:spPr>
            <a:xfrm>
              <a:off x="5533485" y="4523326"/>
              <a:ext cx="324736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spc="-128" dirty="0">
                  <a:solidFill>
                    <a:schemeClr val="bg1">
                      <a:lumMod val="95000"/>
                    </a:schemeClr>
                  </a:solidFill>
                </a:rPr>
                <a:t>明年工作计划</a:t>
              </a:r>
            </a:p>
          </p:txBody>
        </p:sp>
        <p:sp>
          <p:nvSpPr>
            <p:cNvPr id="23" name="Freeform 6"/>
            <p:cNvSpPr>
              <a:spLocks/>
            </p:cNvSpPr>
            <p:nvPr/>
          </p:nvSpPr>
          <p:spPr bwMode="auto">
            <a:xfrm>
              <a:off x="4645597" y="4481543"/>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24" name="TextBox 23"/>
            <p:cNvSpPr txBox="1"/>
            <p:nvPr/>
          </p:nvSpPr>
          <p:spPr>
            <a:xfrm>
              <a:off x="4793852" y="4558224"/>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6</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7" name="KSO_Shape"/>
            <p:cNvSpPr>
              <a:spLocks/>
            </p:cNvSpPr>
            <p:nvPr/>
          </p:nvSpPr>
          <p:spPr bwMode="auto">
            <a:xfrm>
              <a:off x="9299109" y="4567191"/>
              <a:ext cx="350360" cy="218063"/>
            </a:xfrm>
            <a:custGeom>
              <a:avLst/>
              <a:gdLst>
                <a:gd name="T0" fmla="*/ 1009661 w 2006600"/>
                <a:gd name="T1" fmla="*/ 391160 h 1387475"/>
                <a:gd name="T2" fmla="*/ 1011251 w 2006600"/>
                <a:gd name="T3" fmla="*/ 509270 h 1387475"/>
                <a:gd name="T4" fmla="*/ 1084401 w 2006600"/>
                <a:gd name="T5" fmla="*/ 630555 h 1387475"/>
                <a:gd name="T6" fmla="*/ 1213209 w 2006600"/>
                <a:gd name="T7" fmla="*/ 691833 h 1387475"/>
                <a:gd name="T8" fmla="*/ 1322616 w 2006600"/>
                <a:gd name="T9" fmla="*/ 683895 h 1387475"/>
                <a:gd name="T10" fmla="*/ 1373821 w 2006600"/>
                <a:gd name="T11" fmla="*/ 722948 h 1387475"/>
                <a:gd name="T12" fmla="*/ 1348695 w 2006600"/>
                <a:gd name="T13" fmla="*/ 830580 h 1387475"/>
                <a:gd name="T14" fmla="*/ 1289857 w 2006600"/>
                <a:gd name="T15" fmla="*/ 930276 h 1387475"/>
                <a:gd name="T16" fmla="*/ 1172499 w 2006600"/>
                <a:gd name="T17" fmla="*/ 1024573 h 1387475"/>
                <a:gd name="T18" fmla="*/ 1069135 w 2006600"/>
                <a:gd name="T19" fmla="*/ 1059498 h 1387475"/>
                <a:gd name="T20" fmla="*/ 955912 w 2006600"/>
                <a:gd name="T21" fmla="*/ 1062356 h 1387475"/>
                <a:gd name="T22" fmla="*/ 850321 w 2006600"/>
                <a:gd name="T23" fmla="*/ 1032511 h 1387475"/>
                <a:gd name="T24" fmla="*/ 740914 w 2006600"/>
                <a:gd name="T25" fmla="*/ 956628 h 1387475"/>
                <a:gd name="T26" fmla="*/ 664902 w 2006600"/>
                <a:gd name="T27" fmla="*/ 847408 h 1387475"/>
                <a:gd name="T28" fmla="*/ 634688 w 2006600"/>
                <a:gd name="T29" fmla="*/ 741998 h 1387475"/>
                <a:gd name="T30" fmla="*/ 637550 w 2006600"/>
                <a:gd name="T31" fmla="*/ 628968 h 1387475"/>
                <a:gd name="T32" fmla="*/ 672535 w 2006600"/>
                <a:gd name="T33" fmla="*/ 525780 h 1387475"/>
                <a:gd name="T34" fmla="*/ 767312 w 2006600"/>
                <a:gd name="T35" fmla="*/ 408623 h 1387475"/>
                <a:gd name="T36" fmla="*/ 867178 w 2006600"/>
                <a:gd name="T37" fmla="*/ 349885 h 1387475"/>
                <a:gd name="T38" fmla="*/ 974676 w 2006600"/>
                <a:gd name="T39" fmla="*/ 324803 h 1387475"/>
                <a:gd name="T40" fmla="*/ 889318 w 2006600"/>
                <a:gd name="T41" fmla="*/ 202109 h 1387475"/>
                <a:gd name="T42" fmla="*/ 752158 w 2006600"/>
                <a:gd name="T43" fmla="*/ 256364 h 1387475"/>
                <a:gd name="T44" fmla="*/ 637858 w 2006600"/>
                <a:gd name="T45" fmla="*/ 346155 h 1387475"/>
                <a:gd name="T46" fmla="*/ 553720 w 2006600"/>
                <a:gd name="T47" fmla="*/ 464501 h 1387475"/>
                <a:gd name="T48" fmla="*/ 506412 w 2006600"/>
                <a:gd name="T49" fmla="*/ 604740 h 1387475"/>
                <a:gd name="T50" fmla="*/ 502602 w 2006600"/>
                <a:gd name="T51" fmla="*/ 758304 h 1387475"/>
                <a:gd name="T52" fmla="*/ 543242 w 2006600"/>
                <a:gd name="T53" fmla="*/ 901399 h 1387475"/>
                <a:gd name="T54" fmla="*/ 621665 w 2006600"/>
                <a:gd name="T55" fmla="*/ 1023552 h 1387475"/>
                <a:gd name="T56" fmla="*/ 731203 w 2006600"/>
                <a:gd name="T57" fmla="*/ 1118737 h 1387475"/>
                <a:gd name="T58" fmla="*/ 865188 w 2006600"/>
                <a:gd name="T59" fmla="*/ 1179338 h 1387475"/>
                <a:gd name="T60" fmla="*/ 1016317 w 2006600"/>
                <a:gd name="T61" fmla="*/ 1198058 h 1387475"/>
                <a:gd name="T62" fmla="*/ 1164907 w 2006600"/>
                <a:gd name="T63" fmla="*/ 1171723 h 1387475"/>
                <a:gd name="T64" fmla="*/ 1295400 w 2006600"/>
                <a:gd name="T65" fmla="*/ 1105094 h 1387475"/>
                <a:gd name="T66" fmla="*/ 1400175 w 2006600"/>
                <a:gd name="T67" fmla="*/ 1005150 h 1387475"/>
                <a:gd name="T68" fmla="*/ 1473200 w 2006600"/>
                <a:gd name="T69" fmla="*/ 878554 h 1387475"/>
                <a:gd name="T70" fmla="*/ 1506537 w 2006600"/>
                <a:gd name="T71" fmla="*/ 732605 h 1387475"/>
                <a:gd name="T72" fmla="*/ 1495107 w 2006600"/>
                <a:gd name="T73" fmla="*/ 580309 h 1387475"/>
                <a:gd name="T74" fmla="*/ 1441133 w 2006600"/>
                <a:gd name="T75" fmla="*/ 442926 h 1387475"/>
                <a:gd name="T76" fmla="*/ 1351280 w 2006600"/>
                <a:gd name="T77" fmla="*/ 329022 h 1387475"/>
                <a:gd name="T78" fmla="*/ 1232853 w 2006600"/>
                <a:gd name="T79" fmla="*/ 244625 h 1387475"/>
                <a:gd name="T80" fmla="*/ 1092517 w 2006600"/>
                <a:gd name="T81" fmla="*/ 197349 h 1387475"/>
                <a:gd name="T82" fmla="*/ 1067117 w 2006600"/>
                <a:gd name="T83" fmla="*/ 2221 h 1387475"/>
                <a:gd name="T84" fmla="*/ 1316355 w 2006600"/>
                <a:gd name="T85" fmla="*/ 48227 h 1387475"/>
                <a:gd name="T86" fmla="*/ 1546543 w 2006600"/>
                <a:gd name="T87" fmla="*/ 149440 h 1387475"/>
                <a:gd name="T88" fmla="*/ 1745297 w 2006600"/>
                <a:gd name="T89" fmla="*/ 297611 h 1387475"/>
                <a:gd name="T90" fmla="*/ 1900555 w 2006600"/>
                <a:gd name="T91" fmla="*/ 485442 h 1387475"/>
                <a:gd name="T92" fmla="*/ 2000885 w 2006600"/>
                <a:gd name="T93" fmla="*/ 704684 h 1387475"/>
                <a:gd name="T94" fmla="*/ 1921510 w 2006600"/>
                <a:gd name="T95" fmla="*/ 911552 h 1387475"/>
                <a:gd name="T96" fmla="*/ 1774507 w 2006600"/>
                <a:gd name="T97" fmla="*/ 1088913 h 1387475"/>
                <a:gd name="T98" fmla="*/ 1582103 w 2006600"/>
                <a:gd name="T99" fmla="*/ 1231055 h 1387475"/>
                <a:gd name="T100" fmla="*/ 1356677 w 2006600"/>
                <a:gd name="T101" fmla="*/ 1331316 h 1387475"/>
                <a:gd name="T102" fmla="*/ 1109345 w 2006600"/>
                <a:gd name="T103" fmla="*/ 1382399 h 1387475"/>
                <a:gd name="T104" fmla="*/ 852805 w 2006600"/>
                <a:gd name="T105" fmla="*/ 1377639 h 1387475"/>
                <a:gd name="T106" fmla="*/ 611187 w 2006600"/>
                <a:gd name="T107" fmla="*/ 1317990 h 1387475"/>
                <a:gd name="T108" fmla="*/ 397510 w 2006600"/>
                <a:gd name="T109" fmla="*/ 1210114 h 1387475"/>
                <a:gd name="T110" fmla="*/ 216852 w 2006600"/>
                <a:gd name="T111" fmla="*/ 1061309 h 1387475"/>
                <a:gd name="T112" fmla="*/ 75882 w 2006600"/>
                <a:gd name="T113" fmla="*/ 879189 h 1387475"/>
                <a:gd name="T114" fmla="*/ 22225 w 2006600"/>
                <a:gd name="T115" fmla="*/ 666610 h 1387475"/>
                <a:gd name="T116" fmla="*/ 140970 w 2006600"/>
                <a:gd name="T117" fmla="*/ 451810 h 1387475"/>
                <a:gd name="T118" fmla="*/ 302260 w 2006600"/>
                <a:gd name="T119" fmla="*/ 270324 h 1387475"/>
                <a:gd name="T120" fmla="*/ 500380 w 2006600"/>
                <a:gd name="T121" fmla="*/ 128817 h 1387475"/>
                <a:gd name="T122" fmla="*/ 728980 w 2006600"/>
                <a:gd name="T123" fmla="*/ 36487 h 1387475"/>
                <a:gd name="T124" fmla="*/ 981393 w 2006600"/>
                <a:gd name="T125" fmla="*/ 317 h 138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06600" h="1387475">
                  <a:moveTo>
                    <a:pt x="1003300" y="323850"/>
                  </a:moveTo>
                  <a:lnTo>
                    <a:pt x="1019520" y="324168"/>
                  </a:lnTo>
                  <a:lnTo>
                    <a:pt x="1035740" y="325120"/>
                  </a:lnTo>
                  <a:lnTo>
                    <a:pt x="1031924" y="332423"/>
                  </a:lnTo>
                  <a:lnTo>
                    <a:pt x="1028425" y="339090"/>
                  </a:lnTo>
                  <a:lnTo>
                    <a:pt x="1025245" y="346075"/>
                  </a:lnTo>
                  <a:lnTo>
                    <a:pt x="1022065" y="353378"/>
                  </a:lnTo>
                  <a:lnTo>
                    <a:pt x="1019202" y="360680"/>
                  </a:lnTo>
                  <a:lnTo>
                    <a:pt x="1016658" y="367983"/>
                  </a:lnTo>
                  <a:lnTo>
                    <a:pt x="1014113" y="375285"/>
                  </a:lnTo>
                  <a:lnTo>
                    <a:pt x="1011887" y="383223"/>
                  </a:lnTo>
                  <a:lnTo>
                    <a:pt x="1009661" y="391160"/>
                  </a:lnTo>
                  <a:lnTo>
                    <a:pt x="1008071" y="398780"/>
                  </a:lnTo>
                  <a:lnTo>
                    <a:pt x="1006480" y="406718"/>
                  </a:lnTo>
                  <a:lnTo>
                    <a:pt x="1005526" y="414655"/>
                  </a:lnTo>
                  <a:lnTo>
                    <a:pt x="1004572" y="422910"/>
                  </a:lnTo>
                  <a:lnTo>
                    <a:pt x="1003618" y="430848"/>
                  </a:lnTo>
                  <a:lnTo>
                    <a:pt x="1003300" y="439103"/>
                  </a:lnTo>
                  <a:lnTo>
                    <a:pt x="1003300" y="447358"/>
                  </a:lnTo>
                  <a:lnTo>
                    <a:pt x="1003618" y="460058"/>
                  </a:lnTo>
                  <a:lnTo>
                    <a:pt x="1004572" y="472758"/>
                  </a:lnTo>
                  <a:lnTo>
                    <a:pt x="1006162" y="485140"/>
                  </a:lnTo>
                  <a:lnTo>
                    <a:pt x="1008389" y="497205"/>
                  </a:lnTo>
                  <a:lnTo>
                    <a:pt x="1011251" y="509270"/>
                  </a:lnTo>
                  <a:lnTo>
                    <a:pt x="1014432" y="521018"/>
                  </a:lnTo>
                  <a:lnTo>
                    <a:pt x="1018248" y="532448"/>
                  </a:lnTo>
                  <a:lnTo>
                    <a:pt x="1022701" y="543560"/>
                  </a:lnTo>
                  <a:lnTo>
                    <a:pt x="1027471" y="554673"/>
                  </a:lnTo>
                  <a:lnTo>
                    <a:pt x="1033196" y="565150"/>
                  </a:lnTo>
                  <a:lnTo>
                    <a:pt x="1038921" y="575628"/>
                  </a:lnTo>
                  <a:lnTo>
                    <a:pt x="1045600" y="585470"/>
                  </a:lnTo>
                  <a:lnTo>
                    <a:pt x="1052597" y="595313"/>
                  </a:lnTo>
                  <a:lnTo>
                    <a:pt x="1059594" y="604838"/>
                  </a:lnTo>
                  <a:lnTo>
                    <a:pt x="1067545" y="613728"/>
                  </a:lnTo>
                  <a:lnTo>
                    <a:pt x="1075814" y="622300"/>
                  </a:lnTo>
                  <a:lnTo>
                    <a:pt x="1084401" y="630555"/>
                  </a:lnTo>
                  <a:lnTo>
                    <a:pt x="1093306" y="638175"/>
                  </a:lnTo>
                  <a:lnTo>
                    <a:pt x="1102848" y="645478"/>
                  </a:lnTo>
                  <a:lnTo>
                    <a:pt x="1112389" y="652463"/>
                  </a:lnTo>
                  <a:lnTo>
                    <a:pt x="1122566" y="658813"/>
                  </a:lnTo>
                  <a:lnTo>
                    <a:pt x="1132744" y="664845"/>
                  </a:lnTo>
                  <a:lnTo>
                    <a:pt x="1143557" y="670243"/>
                  </a:lnTo>
                  <a:lnTo>
                    <a:pt x="1154689" y="675323"/>
                  </a:lnTo>
                  <a:lnTo>
                    <a:pt x="1165820" y="679450"/>
                  </a:lnTo>
                  <a:lnTo>
                    <a:pt x="1177270" y="683578"/>
                  </a:lnTo>
                  <a:lnTo>
                    <a:pt x="1189037" y="686753"/>
                  </a:lnTo>
                  <a:lnTo>
                    <a:pt x="1201123" y="689610"/>
                  </a:lnTo>
                  <a:lnTo>
                    <a:pt x="1213209" y="691833"/>
                  </a:lnTo>
                  <a:lnTo>
                    <a:pt x="1225613" y="693420"/>
                  </a:lnTo>
                  <a:lnTo>
                    <a:pt x="1238016" y="694055"/>
                  </a:lnTo>
                  <a:lnTo>
                    <a:pt x="1251056" y="694690"/>
                  </a:lnTo>
                  <a:lnTo>
                    <a:pt x="1259325" y="694690"/>
                  </a:lnTo>
                  <a:lnTo>
                    <a:pt x="1267276" y="694055"/>
                  </a:lnTo>
                  <a:lnTo>
                    <a:pt x="1275545" y="693420"/>
                  </a:lnTo>
                  <a:lnTo>
                    <a:pt x="1283815" y="692468"/>
                  </a:lnTo>
                  <a:lnTo>
                    <a:pt x="1291766" y="691198"/>
                  </a:lnTo>
                  <a:lnTo>
                    <a:pt x="1299399" y="689928"/>
                  </a:lnTo>
                  <a:lnTo>
                    <a:pt x="1307350" y="688023"/>
                  </a:lnTo>
                  <a:lnTo>
                    <a:pt x="1315301" y="686118"/>
                  </a:lnTo>
                  <a:lnTo>
                    <a:pt x="1322616" y="683895"/>
                  </a:lnTo>
                  <a:lnTo>
                    <a:pt x="1330249" y="681355"/>
                  </a:lnTo>
                  <a:lnTo>
                    <a:pt x="1337564" y="678815"/>
                  </a:lnTo>
                  <a:lnTo>
                    <a:pt x="1345197" y="675958"/>
                  </a:lnTo>
                  <a:lnTo>
                    <a:pt x="1352194" y="672783"/>
                  </a:lnTo>
                  <a:lnTo>
                    <a:pt x="1359509" y="669608"/>
                  </a:lnTo>
                  <a:lnTo>
                    <a:pt x="1366188" y="666115"/>
                  </a:lnTo>
                  <a:lnTo>
                    <a:pt x="1372867" y="661988"/>
                  </a:lnTo>
                  <a:lnTo>
                    <a:pt x="1374139" y="678498"/>
                  </a:lnTo>
                  <a:lnTo>
                    <a:pt x="1374775" y="694690"/>
                  </a:lnTo>
                  <a:lnTo>
                    <a:pt x="1374457" y="704215"/>
                  </a:lnTo>
                  <a:lnTo>
                    <a:pt x="1374139" y="713740"/>
                  </a:lnTo>
                  <a:lnTo>
                    <a:pt x="1373821" y="722948"/>
                  </a:lnTo>
                  <a:lnTo>
                    <a:pt x="1372549" y="732790"/>
                  </a:lnTo>
                  <a:lnTo>
                    <a:pt x="1371595" y="741998"/>
                  </a:lnTo>
                  <a:lnTo>
                    <a:pt x="1370640" y="751205"/>
                  </a:lnTo>
                  <a:lnTo>
                    <a:pt x="1368732" y="760413"/>
                  </a:lnTo>
                  <a:lnTo>
                    <a:pt x="1366824" y="769303"/>
                  </a:lnTo>
                  <a:lnTo>
                    <a:pt x="1365234" y="778193"/>
                  </a:lnTo>
                  <a:lnTo>
                    <a:pt x="1363007" y="787083"/>
                  </a:lnTo>
                  <a:lnTo>
                    <a:pt x="1360463" y="795973"/>
                  </a:lnTo>
                  <a:lnTo>
                    <a:pt x="1357919" y="804863"/>
                  </a:lnTo>
                  <a:lnTo>
                    <a:pt x="1355056" y="813435"/>
                  </a:lnTo>
                  <a:lnTo>
                    <a:pt x="1351876" y="822008"/>
                  </a:lnTo>
                  <a:lnTo>
                    <a:pt x="1348695" y="830580"/>
                  </a:lnTo>
                  <a:lnTo>
                    <a:pt x="1345515" y="839153"/>
                  </a:lnTo>
                  <a:lnTo>
                    <a:pt x="1342017" y="847408"/>
                  </a:lnTo>
                  <a:lnTo>
                    <a:pt x="1337882" y="855663"/>
                  </a:lnTo>
                  <a:lnTo>
                    <a:pt x="1334065" y="863283"/>
                  </a:lnTo>
                  <a:lnTo>
                    <a:pt x="1329931" y="871538"/>
                  </a:lnTo>
                  <a:lnTo>
                    <a:pt x="1325478" y="879158"/>
                  </a:lnTo>
                  <a:lnTo>
                    <a:pt x="1321026" y="886778"/>
                  </a:lnTo>
                  <a:lnTo>
                    <a:pt x="1316255" y="894398"/>
                  </a:lnTo>
                  <a:lnTo>
                    <a:pt x="1311166" y="901700"/>
                  </a:lnTo>
                  <a:lnTo>
                    <a:pt x="1306396" y="909320"/>
                  </a:lnTo>
                  <a:lnTo>
                    <a:pt x="1300989" y="916305"/>
                  </a:lnTo>
                  <a:lnTo>
                    <a:pt x="1289857" y="930276"/>
                  </a:lnTo>
                  <a:lnTo>
                    <a:pt x="1278090" y="943928"/>
                  </a:lnTo>
                  <a:lnTo>
                    <a:pt x="1266004" y="956628"/>
                  </a:lnTo>
                  <a:lnTo>
                    <a:pt x="1252964" y="969011"/>
                  </a:lnTo>
                  <a:lnTo>
                    <a:pt x="1239606" y="980758"/>
                  </a:lnTo>
                  <a:lnTo>
                    <a:pt x="1225295" y="991553"/>
                  </a:lnTo>
                  <a:lnTo>
                    <a:pt x="1218297" y="996951"/>
                  </a:lnTo>
                  <a:lnTo>
                    <a:pt x="1210983" y="1002031"/>
                  </a:lnTo>
                  <a:lnTo>
                    <a:pt x="1203667" y="1006793"/>
                  </a:lnTo>
                  <a:lnTo>
                    <a:pt x="1195716" y="1011873"/>
                  </a:lnTo>
                  <a:lnTo>
                    <a:pt x="1188083" y="1016318"/>
                  </a:lnTo>
                  <a:lnTo>
                    <a:pt x="1180450" y="1020763"/>
                  </a:lnTo>
                  <a:lnTo>
                    <a:pt x="1172499" y="1024573"/>
                  </a:lnTo>
                  <a:lnTo>
                    <a:pt x="1164230" y="1029018"/>
                  </a:lnTo>
                  <a:lnTo>
                    <a:pt x="1155961" y="1032511"/>
                  </a:lnTo>
                  <a:lnTo>
                    <a:pt x="1148010" y="1036003"/>
                  </a:lnTo>
                  <a:lnTo>
                    <a:pt x="1139423" y="1039813"/>
                  </a:lnTo>
                  <a:lnTo>
                    <a:pt x="1131154" y="1042988"/>
                  </a:lnTo>
                  <a:lnTo>
                    <a:pt x="1122566" y="1046163"/>
                  </a:lnTo>
                  <a:lnTo>
                    <a:pt x="1113661" y="1048703"/>
                  </a:lnTo>
                  <a:lnTo>
                    <a:pt x="1105074" y="1051561"/>
                  </a:lnTo>
                  <a:lnTo>
                    <a:pt x="1096169" y="1053466"/>
                  </a:lnTo>
                  <a:lnTo>
                    <a:pt x="1087264" y="1056006"/>
                  </a:lnTo>
                  <a:lnTo>
                    <a:pt x="1078358" y="1057911"/>
                  </a:lnTo>
                  <a:lnTo>
                    <a:pt x="1069135" y="1059498"/>
                  </a:lnTo>
                  <a:lnTo>
                    <a:pt x="1059594" y="1061086"/>
                  </a:lnTo>
                  <a:lnTo>
                    <a:pt x="1050370" y="1062356"/>
                  </a:lnTo>
                  <a:lnTo>
                    <a:pt x="1041147" y="1063626"/>
                  </a:lnTo>
                  <a:lnTo>
                    <a:pt x="1031924" y="1064261"/>
                  </a:lnTo>
                  <a:lnTo>
                    <a:pt x="1022383" y="1064896"/>
                  </a:lnTo>
                  <a:lnTo>
                    <a:pt x="1012841" y="1065213"/>
                  </a:lnTo>
                  <a:lnTo>
                    <a:pt x="1003300" y="1065213"/>
                  </a:lnTo>
                  <a:lnTo>
                    <a:pt x="993759" y="1065213"/>
                  </a:lnTo>
                  <a:lnTo>
                    <a:pt x="984218" y="1064896"/>
                  </a:lnTo>
                  <a:lnTo>
                    <a:pt x="974676" y="1064261"/>
                  </a:lnTo>
                  <a:lnTo>
                    <a:pt x="965135" y="1063626"/>
                  </a:lnTo>
                  <a:lnTo>
                    <a:pt x="955912" y="1062356"/>
                  </a:lnTo>
                  <a:lnTo>
                    <a:pt x="946688" y="1061086"/>
                  </a:lnTo>
                  <a:lnTo>
                    <a:pt x="937783" y="1059498"/>
                  </a:lnTo>
                  <a:lnTo>
                    <a:pt x="928560" y="1057911"/>
                  </a:lnTo>
                  <a:lnTo>
                    <a:pt x="919655" y="1056006"/>
                  </a:lnTo>
                  <a:lnTo>
                    <a:pt x="910750" y="1053466"/>
                  </a:lnTo>
                  <a:lnTo>
                    <a:pt x="901526" y="1051561"/>
                  </a:lnTo>
                  <a:lnTo>
                    <a:pt x="892621" y="1048703"/>
                  </a:lnTo>
                  <a:lnTo>
                    <a:pt x="884034" y="1046163"/>
                  </a:lnTo>
                  <a:lnTo>
                    <a:pt x="875765" y="1042988"/>
                  </a:lnTo>
                  <a:lnTo>
                    <a:pt x="867178" y="1039813"/>
                  </a:lnTo>
                  <a:lnTo>
                    <a:pt x="858908" y="1036003"/>
                  </a:lnTo>
                  <a:lnTo>
                    <a:pt x="850321" y="1032511"/>
                  </a:lnTo>
                  <a:lnTo>
                    <a:pt x="842370" y="1029018"/>
                  </a:lnTo>
                  <a:lnTo>
                    <a:pt x="834101" y="1024573"/>
                  </a:lnTo>
                  <a:lnTo>
                    <a:pt x="826468" y="1020763"/>
                  </a:lnTo>
                  <a:lnTo>
                    <a:pt x="818517" y="1016318"/>
                  </a:lnTo>
                  <a:lnTo>
                    <a:pt x="810566" y="1011873"/>
                  </a:lnTo>
                  <a:lnTo>
                    <a:pt x="803251" y="1006793"/>
                  </a:lnTo>
                  <a:lnTo>
                    <a:pt x="795618" y="1002031"/>
                  </a:lnTo>
                  <a:lnTo>
                    <a:pt x="788303" y="996951"/>
                  </a:lnTo>
                  <a:lnTo>
                    <a:pt x="780988" y="991553"/>
                  </a:lnTo>
                  <a:lnTo>
                    <a:pt x="767312" y="980758"/>
                  </a:lnTo>
                  <a:lnTo>
                    <a:pt x="753636" y="969011"/>
                  </a:lnTo>
                  <a:lnTo>
                    <a:pt x="740914" y="956628"/>
                  </a:lnTo>
                  <a:lnTo>
                    <a:pt x="728192" y="943928"/>
                  </a:lnTo>
                  <a:lnTo>
                    <a:pt x="716743" y="930276"/>
                  </a:lnTo>
                  <a:lnTo>
                    <a:pt x="705929" y="916305"/>
                  </a:lnTo>
                  <a:lnTo>
                    <a:pt x="700523" y="909320"/>
                  </a:lnTo>
                  <a:lnTo>
                    <a:pt x="695434" y="901700"/>
                  </a:lnTo>
                  <a:lnTo>
                    <a:pt x="690345" y="894398"/>
                  </a:lnTo>
                  <a:lnTo>
                    <a:pt x="685893" y="886778"/>
                  </a:lnTo>
                  <a:lnTo>
                    <a:pt x="681122" y="879158"/>
                  </a:lnTo>
                  <a:lnTo>
                    <a:pt x="676669" y="871538"/>
                  </a:lnTo>
                  <a:lnTo>
                    <a:pt x="672535" y="863283"/>
                  </a:lnTo>
                  <a:lnTo>
                    <a:pt x="668718" y="855663"/>
                  </a:lnTo>
                  <a:lnTo>
                    <a:pt x="664902" y="847408"/>
                  </a:lnTo>
                  <a:lnTo>
                    <a:pt x="661085" y="839153"/>
                  </a:lnTo>
                  <a:lnTo>
                    <a:pt x="657587" y="830580"/>
                  </a:lnTo>
                  <a:lnTo>
                    <a:pt x="654406" y="822008"/>
                  </a:lnTo>
                  <a:lnTo>
                    <a:pt x="651544" y="813435"/>
                  </a:lnTo>
                  <a:lnTo>
                    <a:pt x="648682" y="804863"/>
                  </a:lnTo>
                  <a:lnTo>
                    <a:pt x="645819" y="795973"/>
                  </a:lnTo>
                  <a:lnTo>
                    <a:pt x="643593" y="787083"/>
                  </a:lnTo>
                  <a:lnTo>
                    <a:pt x="641367" y="778193"/>
                  </a:lnTo>
                  <a:lnTo>
                    <a:pt x="639458" y="769303"/>
                  </a:lnTo>
                  <a:lnTo>
                    <a:pt x="637550" y="760413"/>
                  </a:lnTo>
                  <a:lnTo>
                    <a:pt x="636278" y="751205"/>
                  </a:lnTo>
                  <a:lnTo>
                    <a:pt x="634688" y="741998"/>
                  </a:lnTo>
                  <a:lnTo>
                    <a:pt x="633734" y="732790"/>
                  </a:lnTo>
                  <a:lnTo>
                    <a:pt x="633097" y="722948"/>
                  </a:lnTo>
                  <a:lnTo>
                    <a:pt x="632143" y="713740"/>
                  </a:lnTo>
                  <a:lnTo>
                    <a:pt x="631825" y="704215"/>
                  </a:lnTo>
                  <a:lnTo>
                    <a:pt x="631825" y="694690"/>
                  </a:lnTo>
                  <a:lnTo>
                    <a:pt x="631825" y="684848"/>
                  </a:lnTo>
                  <a:lnTo>
                    <a:pt x="632143" y="675640"/>
                  </a:lnTo>
                  <a:lnTo>
                    <a:pt x="633097" y="666115"/>
                  </a:lnTo>
                  <a:lnTo>
                    <a:pt x="633734" y="656908"/>
                  </a:lnTo>
                  <a:lnTo>
                    <a:pt x="634688" y="647383"/>
                  </a:lnTo>
                  <a:lnTo>
                    <a:pt x="636278" y="638175"/>
                  </a:lnTo>
                  <a:lnTo>
                    <a:pt x="637550" y="628968"/>
                  </a:lnTo>
                  <a:lnTo>
                    <a:pt x="639458" y="620078"/>
                  </a:lnTo>
                  <a:lnTo>
                    <a:pt x="641367" y="610870"/>
                  </a:lnTo>
                  <a:lnTo>
                    <a:pt x="643593" y="601980"/>
                  </a:lnTo>
                  <a:lnTo>
                    <a:pt x="645819" y="593090"/>
                  </a:lnTo>
                  <a:lnTo>
                    <a:pt x="648682" y="584518"/>
                  </a:lnTo>
                  <a:lnTo>
                    <a:pt x="651544" y="575628"/>
                  </a:lnTo>
                  <a:lnTo>
                    <a:pt x="654406" y="567055"/>
                  </a:lnTo>
                  <a:lnTo>
                    <a:pt x="657587" y="558800"/>
                  </a:lnTo>
                  <a:lnTo>
                    <a:pt x="661085" y="550228"/>
                  </a:lnTo>
                  <a:lnTo>
                    <a:pt x="664902" y="541973"/>
                  </a:lnTo>
                  <a:lnTo>
                    <a:pt x="668718" y="534035"/>
                  </a:lnTo>
                  <a:lnTo>
                    <a:pt x="672535" y="525780"/>
                  </a:lnTo>
                  <a:lnTo>
                    <a:pt x="676669" y="517843"/>
                  </a:lnTo>
                  <a:lnTo>
                    <a:pt x="681122" y="509905"/>
                  </a:lnTo>
                  <a:lnTo>
                    <a:pt x="685893" y="502603"/>
                  </a:lnTo>
                  <a:lnTo>
                    <a:pt x="690345" y="494665"/>
                  </a:lnTo>
                  <a:lnTo>
                    <a:pt x="695434" y="487363"/>
                  </a:lnTo>
                  <a:lnTo>
                    <a:pt x="700523" y="480060"/>
                  </a:lnTo>
                  <a:lnTo>
                    <a:pt x="705929" y="472758"/>
                  </a:lnTo>
                  <a:lnTo>
                    <a:pt x="716743" y="458788"/>
                  </a:lnTo>
                  <a:lnTo>
                    <a:pt x="728192" y="445135"/>
                  </a:lnTo>
                  <a:lnTo>
                    <a:pt x="740914" y="432435"/>
                  </a:lnTo>
                  <a:lnTo>
                    <a:pt x="753636" y="420370"/>
                  </a:lnTo>
                  <a:lnTo>
                    <a:pt x="767312" y="408623"/>
                  </a:lnTo>
                  <a:lnTo>
                    <a:pt x="780988" y="397510"/>
                  </a:lnTo>
                  <a:lnTo>
                    <a:pt x="788303" y="392113"/>
                  </a:lnTo>
                  <a:lnTo>
                    <a:pt x="795618" y="387033"/>
                  </a:lnTo>
                  <a:lnTo>
                    <a:pt x="803251" y="382270"/>
                  </a:lnTo>
                  <a:lnTo>
                    <a:pt x="810566" y="377508"/>
                  </a:lnTo>
                  <a:lnTo>
                    <a:pt x="818517" y="373063"/>
                  </a:lnTo>
                  <a:lnTo>
                    <a:pt x="826468" y="368618"/>
                  </a:lnTo>
                  <a:lnTo>
                    <a:pt x="834101" y="364490"/>
                  </a:lnTo>
                  <a:lnTo>
                    <a:pt x="842370" y="360363"/>
                  </a:lnTo>
                  <a:lnTo>
                    <a:pt x="850321" y="356553"/>
                  </a:lnTo>
                  <a:lnTo>
                    <a:pt x="858908" y="353060"/>
                  </a:lnTo>
                  <a:lnTo>
                    <a:pt x="867178" y="349885"/>
                  </a:lnTo>
                  <a:lnTo>
                    <a:pt x="875765" y="346710"/>
                  </a:lnTo>
                  <a:lnTo>
                    <a:pt x="884034" y="343218"/>
                  </a:lnTo>
                  <a:lnTo>
                    <a:pt x="892621" y="340360"/>
                  </a:lnTo>
                  <a:lnTo>
                    <a:pt x="901526" y="338138"/>
                  </a:lnTo>
                  <a:lnTo>
                    <a:pt x="910750" y="335598"/>
                  </a:lnTo>
                  <a:lnTo>
                    <a:pt x="919655" y="333375"/>
                  </a:lnTo>
                  <a:lnTo>
                    <a:pt x="928560" y="331470"/>
                  </a:lnTo>
                  <a:lnTo>
                    <a:pt x="937783" y="329883"/>
                  </a:lnTo>
                  <a:lnTo>
                    <a:pt x="946688" y="327978"/>
                  </a:lnTo>
                  <a:lnTo>
                    <a:pt x="955912" y="327025"/>
                  </a:lnTo>
                  <a:lnTo>
                    <a:pt x="965135" y="326073"/>
                  </a:lnTo>
                  <a:lnTo>
                    <a:pt x="974676" y="324803"/>
                  </a:lnTo>
                  <a:lnTo>
                    <a:pt x="984218" y="324485"/>
                  </a:lnTo>
                  <a:lnTo>
                    <a:pt x="993759" y="324168"/>
                  </a:lnTo>
                  <a:lnTo>
                    <a:pt x="1003300" y="323850"/>
                  </a:lnTo>
                  <a:close/>
                  <a:moveTo>
                    <a:pt x="990283" y="189417"/>
                  </a:moveTo>
                  <a:lnTo>
                    <a:pt x="977265" y="190052"/>
                  </a:lnTo>
                  <a:lnTo>
                    <a:pt x="964565" y="190687"/>
                  </a:lnTo>
                  <a:lnTo>
                    <a:pt x="951865" y="191956"/>
                  </a:lnTo>
                  <a:lnTo>
                    <a:pt x="939165" y="193225"/>
                  </a:lnTo>
                  <a:lnTo>
                    <a:pt x="926465" y="195129"/>
                  </a:lnTo>
                  <a:lnTo>
                    <a:pt x="914083" y="197349"/>
                  </a:lnTo>
                  <a:lnTo>
                    <a:pt x="901383" y="199888"/>
                  </a:lnTo>
                  <a:lnTo>
                    <a:pt x="889318" y="202109"/>
                  </a:lnTo>
                  <a:lnTo>
                    <a:pt x="877253" y="205282"/>
                  </a:lnTo>
                  <a:lnTo>
                    <a:pt x="865188" y="208772"/>
                  </a:lnTo>
                  <a:lnTo>
                    <a:pt x="853440" y="212262"/>
                  </a:lnTo>
                  <a:lnTo>
                    <a:pt x="841693" y="216069"/>
                  </a:lnTo>
                  <a:lnTo>
                    <a:pt x="829945" y="219877"/>
                  </a:lnTo>
                  <a:lnTo>
                    <a:pt x="818515" y="224319"/>
                  </a:lnTo>
                  <a:lnTo>
                    <a:pt x="807085" y="228760"/>
                  </a:lnTo>
                  <a:lnTo>
                    <a:pt x="795655" y="233837"/>
                  </a:lnTo>
                  <a:lnTo>
                    <a:pt x="784543" y="239231"/>
                  </a:lnTo>
                  <a:lnTo>
                    <a:pt x="773748" y="244625"/>
                  </a:lnTo>
                  <a:lnTo>
                    <a:pt x="762953" y="250336"/>
                  </a:lnTo>
                  <a:lnTo>
                    <a:pt x="752158" y="256364"/>
                  </a:lnTo>
                  <a:lnTo>
                    <a:pt x="741680" y="262392"/>
                  </a:lnTo>
                  <a:lnTo>
                    <a:pt x="731203" y="269055"/>
                  </a:lnTo>
                  <a:lnTo>
                    <a:pt x="721360" y="275401"/>
                  </a:lnTo>
                  <a:lnTo>
                    <a:pt x="711200" y="282698"/>
                  </a:lnTo>
                  <a:lnTo>
                    <a:pt x="701358" y="289679"/>
                  </a:lnTo>
                  <a:lnTo>
                    <a:pt x="691833" y="297293"/>
                  </a:lnTo>
                  <a:lnTo>
                    <a:pt x="682308" y="304591"/>
                  </a:lnTo>
                  <a:lnTo>
                    <a:pt x="673100" y="312523"/>
                  </a:lnTo>
                  <a:lnTo>
                    <a:pt x="663893" y="320772"/>
                  </a:lnTo>
                  <a:lnTo>
                    <a:pt x="655003" y="329022"/>
                  </a:lnTo>
                  <a:lnTo>
                    <a:pt x="646430" y="337588"/>
                  </a:lnTo>
                  <a:lnTo>
                    <a:pt x="637858" y="346155"/>
                  </a:lnTo>
                  <a:lnTo>
                    <a:pt x="629602" y="355039"/>
                  </a:lnTo>
                  <a:lnTo>
                    <a:pt x="621665" y="363923"/>
                  </a:lnTo>
                  <a:lnTo>
                    <a:pt x="613727" y="373124"/>
                  </a:lnTo>
                  <a:lnTo>
                    <a:pt x="606107" y="382642"/>
                  </a:lnTo>
                  <a:lnTo>
                    <a:pt x="598805" y="392161"/>
                  </a:lnTo>
                  <a:lnTo>
                    <a:pt x="591502" y="401997"/>
                  </a:lnTo>
                  <a:lnTo>
                    <a:pt x="584835" y="411832"/>
                  </a:lnTo>
                  <a:lnTo>
                    <a:pt x="578167" y="422303"/>
                  </a:lnTo>
                  <a:lnTo>
                    <a:pt x="571817" y="432456"/>
                  </a:lnTo>
                  <a:lnTo>
                    <a:pt x="565150" y="442926"/>
                  </a:lnTo>
                  <a:lnTo>
                    <a:pt x="559435" y="453396"/>
                  </a:lnTo>
                  <a:lnTo>
                    <a:pt x="553720" y="464501"/>
                  </a:lnTo>
                  <a:lnTo>
                    <a:pt x="548005" y="475289"/>
                  </a:lnTo>
                  <a:lnTo>
                    <a:pt x="543242" y="486711"/>
                  </a:lnTo>
                  <a:lnTo>
                    <a:pt x="538162" y="497499"/>
                  </a:lnTo>
                  <a:lnTo>
                    <a:pt x="533400" y="508921"/>
                  </a:lnTo>
                  <a:lnTo>
                    <a:pt x="529272" y="520660"/>
                  </a:lnTo>
                  <a:lnTo>
                    <a:pt x="525145" y="532082"/>
                  </a:lnTo>
                  <a:lnTo>
                    <a:pt x="521017" y="543822"/>
                  </a:lnTo>
                  <a:lnTo>
                    <a:pt x="517525" y="555878"/>
                  </a:lnTo>
                  <a:lnTo>
                    <a:pt x="514350" y="568252"/>
                  </a:lnTo>
                  <a:lnTo>
                    <a:pt x="511492" y="580309"/>
                  </a:lnTo>
                  <a:lnTo>
                    <a:pt x="508635" y="592366"/>
                  </a:lnTo>
                  <a:lnTo>
                    <a:pt x="506412" y="604740"/>
                  </a:lnTo>
                  <a:lnTo>
                    <a:pt x="504190" y="617114"/>
                  </a:lnTo>
                  <a:lnTo>
                    <a:pt x="502602" y="629805"/>
                  </a:lnTo>
                  <a:lnTo>
                    <a:pt x="501015" y="642496"/>
                  </a:lnTo>
                  <a:lnTo>
                    <a:pt x="500062" y="654870"/>
                  </a:lnTo>
                  <a:lnTo>
                    <a:pt x="499110" y="668196"/>
                  </a:lnTo>
                  <a:lnTo>
                    <a:pt x="498792" y="680888"/>
                  </a:lnTo>
                  <a:lnTo>
                    <a:pt x="498157" y="693896"/>
                  </a:lnTo>
                  <a:lnTo>
                    <a:pt x="498792" y="706905"/>
                  </a:lnTo>
                  <a:lnTo>
                    <a:pt x="499110" y="719596"/>
                  </a:lnTo>
                  <a:lnTo>
                    <a:pt x="500062" y="732605"/>
                  </a:lnTo>
                  <a:lnTo>
                    <a:pt x="501015" y="745296"/>
                  </a:lnTo>
                  <a:lnTo>
                    <a:pt x="502602" y="758304"/>
                  </a:lnTo>
                  <a:lnTo>
                    <a:pt x="504190" y="770678"/>
                  </a:lnTo>
                  <a:lnTo>
                    <a:pt x="506412" y="783052"/>
                  </a:lnTo>
                  <a:lnTo>
                    <a:pt x="508635" y="795426"/>
                  </a:lnTo>
                  <a:lnTo>
                    <a:pt x="511492" y="807800"/>
                  </a:lnTo>
                  <a:lnTo>
                    <a:pt x="514350" y="819857"/>
                  </a:lnTo>
                  <a:lnTo>
                    <a:pt x="517525" y="831914"/>
                  </a:lnTo>
                  <a:lnTo>
                    <a:pt x="521017" y="843653"/>
                  </a:lnTo>
                  <a:lnTo>
                    <a:pt x="525145" y="855393"/>
                  </a:lnTo>
                  <a:lnTo>
                    <a:pt x="529272" y="867132"/>
                  </a:lnTo>
                  <a:lnTo>
                    <a:pt x="533400" y="878554"/>
                  </a:lnTo>
                  <a:lnTo>
                    <a:pt x="538162" y="889977"/>
                  </a:lnTo>
                  <a:lnTo>
                    <a:pt x="543242" y="901399"/>
                  </a:lnTo>
                  <a:lnTo>
                    <a:pt x="548005" y="912186"/>
                  </a:lnTo>
                  <a:lnTo>
                    <a:pt x="553720" y="923291"/>
                  </a:lnTo>
                  <a:lnTo>
                    <a:pt x="559435" y="934079"/>
                  </a:lnTo>
                  <a:lnTo>
                    <a:pt x="565150" y="944549"/>
                  </a:lnTo>
                  <a:lnTo>
                    <a:pt x="571817" y="955337"/>
                  </a:lnTo>
                  <a:lnTo>
                    <a:pt x="578167" y="965807"/>
                  </a:lnTo>
                  <a:lnTo>
                    <a:pt x="584835" y="975643"/>
                  </a:lnTo>
                  <a:lnTo>
                    <a:pt x="591502" y="985479"/>
                  </a:lnTo>
                  <a:lnTo>
                    <a:pt x="598805" y="995632"/>
                  </a:lnTo>
                  <a:lnTo>
                    <a:pt x="606107" y="1005150"/>
                  </a:lnTo>
                  <a:lnTo>
                    <a:pt x="613727" y="1014351"/>
                  </a:lnTo>
                  <a:lnTo>
                    <a:pt x="621665" y="1023552"/>
                  </a:lnTo>
                  <a:lnTo>
                    <a:pt x="629602" y="1033071"/>
                  </a:lnTo>
                  <a:lnTo>
                    <a:pt x="637858" y="1041955"/>
                  </a:lnTo>
                  <a:lnTo>
                    <a:pt x="646430" y="1050521"/>
                  </a:lnTo>
                  <a:lnTo>
                    <a:pt x="655003" y="1059088"/>
                  </a:lnTo>
                  <a:lnTo>
                    <a:pt x="663893" y="1067020"/>
                  </a:lnTo>
                  <a:lnTo>
                    <a:pt x="673100" y="1074952"/>
                  </a:lnTo>
                  <a:lnTo>
                    <a:pt x="682308" y="1082884"/>
                  </a:lnTo>
                  <a:lnTo>
                    <a:pt x="691833" y="1090499"/>
                  </a:lnTo>
                  <a:lnTo>
                    <a:pt x="701358" y="1098114"/>
                  </a:lnTo>
                  <a:lnTo>
                    <a:pt x="711200" y="1105094"/>
                  </a:lnTo>
                  <a:lnTo>
                    <a:pt x="721360" y="1112074"/>
                  </a:lnTo>
                  <a:lnTo>
                    <a:pt x="731203" y="1118737"/>
                  </a:lnTo>
                  <a:lnTo>
                    <a:pt x="741680" y="1125083"/>
                  </a:lnTo>
                  <a:lnTo>
                    <a:pt x="752158" y="1131111"/>
                  </a:lnTo>
                  <a:lnTo>
                    <a:pt x="762953" y="1137139"/>
                  </a:lnTo>
                  <a:lnTo>
                    <a:pt x="773748" y="1142850"/>
                  </a:lnTo>
                  <a:lnTo>
                    <a:pt x="784543" y="1148562"/>
                  </a:lnTo>
                  <a:lnTo>
                    <a:pt x="795655" y="1153638"/>
                  </a:lnTo>
                  <a:lnTo>
                    <a:pt x="807085" y="1158715"/>
                  </a:lnTo>
                  <a:lnTo>
                    <a:pt x="818515" y="1163157"/>
                  </a:lnTo>
                  <a:lnTo>
                    <a:pt x="829945" y="1167599"/>
                  </a:lnTo>
                  <a:lnTo>
                    <a:pt x="841693" y="1171723"/>
                  </a:lnTo>
                  <a:lnTo>
                    <a:pt x="853440" y="1175531"/>
                  </a:lnTo>
                  <a:lnTo>
                    <a:pt x="865188" y="1179338"/>
                  </a:lnTo>
                  <a:lnTo>
                    <a:pt x="877253" y="1182511"/>
                  </a:lnTo>
                  <a:lnTo>
                    <a:pt x="889318" y="1185366"/>
                  </a:lnTo>
                  <a:lnTo>
                    <a:pt x="901383" y="1188222"/>
                  </a:lnTo>
                  <a:lnTo>
                    <a:pt x="914083" y="1190126"/>
                  </a:lnTo>
                  <a:lnTo>
                    <a:pt x="926465" y="1192347"/>
                  </a:lnTo>
                  <a:lnTo>
                    <a:pt x="939165" y="1194250"/>
                  </a:lnTo>
                  <a:lnTo>
                    <a:pt x="951865" y="1195519"/>
                  </a:lnTo>
                  <a:lnTo>
                    <a:pt x="964565" y="1196788"/>
                  </a:lnTo>
                  <a:lnTo>
                    <a:pt x="977265" y="1197740"/>
                  </a:lnTo>
                  <a:lnTo>
                    <a:pt x="990283" y="1198058"/>
                  </a:lnTo>
                  <a:lnTo>
                    <a:pt x="1003300" y="1198375"/>
                  </a:lnTo>
                  <a:lnTo>
                    <a:pt x="1016317" y="1198058"/>
                  </a:lnTo>
                  <a:lnTo>
                    <a:pt x="1029335" y="1197740"/>
                  </a:lnTo>
                  <a:lnTo>
                    <a:pt x="1042035" y="1196788"/>
                  </a:lnTo>
                  <a:lnTo>
                    <a:pt x="1055053" y="1195519"/>
                  </a:lnTo>
                  <a:lnTo>
                    <a:pt x="1067435" y="1194250"/>
                  </a:lnTo>
                  <a:lnTo>
                    <a:pt x="1079817" y="1192347"/>
                  </a:lnTo>
                  <a:lnTo>
                    <a:pt x="1092517" y="1190126"/>
                  </a:lnTo>
                  <a:lnTo>
                    <a:pt x="1104900" y="1188222"/>
                  </a:lnTo>
                  <a:lnTo>
                    <a:pt x="1116965" y="1185366"/>
                  </a:lnTo>
                  <a:lnTo>
                    <a:pt x="1129347" y="1182511"/>
                  </a:lnTo>
                  <a:lnTo>
                    <a:pt x="1141095" y="1179338"/>
                  </a:lnTo>
                  <a:lnTo>
                    <a:pt x="1153160" y="1175531"/>
                  </a:lnTo>
                  <a:lnTo>
                    <a:pt x="1164907" y="1171723"/>
                  </a:lnTo>
                  <a:lnTo>
                    <a:pt x="1176973" y="1167599"/>
                  </a:lnTo>
                  <a:lnTo>
                    <a:pt x="1188085" y="1163157"/>
                  </a:lnTo>
                  <a:lnTo>
                    <a:pt x="1199515" y="1158715"/>
                  </a:lnTo>
                  <a:lnTo>
                    <a:pt x="1210945" y="1153638"/>
                  </a:lnTo>
                  <a:lnTo>
                    <a:pt x="1222057" y="1148562"/>
                  </a:lnTo>
                  <a:lnTo>
                    <a:pt x="1232853" y="1142850"/>
                  </a:lnTo>
                  <a:lnTo>
                    <a:pt x="1243647" y="1137139"/>
                  </a:lnTo>
                  <a:lnTo>
                    <a:pt x="1254443" y="1131111"/>
                  </a:lnTo>
                  <a:lnTo>
                    <a:pt x="1264920" y="1125083"/>
                  </a:lnTo>
                  <a:lnTo>
                    <a:pt x="1275080" y="1118737"/>
                  </a:lnTo>
                  <a:lnTo>
                    <a:pt x="1285557" y="1112074"/>
                  </a:lnTo>
                  <a:lnTo>
                    <a:pt x="1295400" y="1105094"/>
                  </a:lnTo>
                  <a:lnTo>
                    <a:pt x="1304925" y="1098114"/>
                  </a:lnTo>
                  <a:lnTo>
                    <a:pt x="1314767" y="1090499"/>
                  </a:lnTo>
                  <a:lnTo>
                    <a:pt x="1324293" y="1082884"/>
                  </a:lnTo>
                  <a:lnTo>
                    <a:pt x="1333500" y="1074952"/>
                  </a:lnTo>
                  <a:lnTo>
                    <a:pt x="1342390" y="1067020"/>
                  </a:lnTo>
                  <a:lnTo>
                    <a:pt x="1351280" y="1059088"/>
                  </a:lnTo>
                  <a:lnTo>
                    <a:pt x="1359853" y="1050521"/>
                  </a:lnTo>
                  <a:lnTo>
                    <a:pt x="1368425" y="1041955"/>
                  </a:lnTo>
                  <a:lnTo>
                    <a:pt x="1376680" y="1033071"/>
                  </a:lnTo>
                  <a:lnTo>
                    <a:pt x="1384935" y="1023552"/>
                  </a:lnTo>
                  <a:lnTo>
                    <a:pt x="1392555" y="1014351"/>
                  </a:lnTo>
                  <a:lnTo>
                    <a:pt x="1400175" y="1005150"/>
                  </a:lnTo>
                  <a:lnTo>
                    <a:pt x="1407477" y="995632"/>
                  </a:lnTo>
                  <a:lnTo>
                    <a:pt x="1414780" y="985479"/>
                  </a:lnTo>
                  <a:lnTo>
                    <a:pt x="1421765" y="975643"/>
                  </a:lnTo>
                  <a:lnTo>
                    <a:pt x="1428433" y="965807"/>
                  </a:lnTo>
                  <a:lnTo>
                    <a:pt x="1435100" y="955337"/>
                  </a:lnTo>
                  <a:lnTo>
                    <a:pt x="1441133" y="944549"/>
                  </a:lnTo>
                  <a:lnTo>
                    <a:pt x="1447165" y="934079"/>
                  </a:lnTo>
                  <a:lnTo>
                    <a:pt x="1452880" y="923291"/>
                  </a:lnTo>
                  <a:lnTo>
                    <a:pt x="1458277" y="912186"/>
                  </a:lnTo>
                  <a:lnTo>
                    <a:pt x="1463675" y="901399"/>
                  </a:lnTo>
                  <a:lnTo>
                    <a:pt x="1468437" y="889977"/>
                  </a:lnTo>
                  <a:lnTo>
                    <a:pt x="1473200" y="878554"/>
                  </a:lnTo>
                  <a:lnTo>
                    <a:pt x="1477327" y="867132"/>
                  </a:lnTo>
                  <a:lnTo>
                    <a:pt x="1481455" y="855393"/>
                  </a:lnTo>
                  <a:lnTo>
                    <a:pt x="1485265" y="843653"/>
                  </a:lnTo>
                  <a:lnTo>
                    <a:pt x="1488757" y="831914"/>
                  </a:lnTo>
                  <a:lnTo>
                    <a:pt x="1491933" y="819857"/>
                  </a:lnTo>
                  <a:lnTo>
                    <a:pt x="1495107" y="807800"/>
                  </a:lnTo>
                  <a:lnTo>
                    <a:pt x="1497647" y="795426"/>
                  </a:lnTo>
                  <a:lnTo>
                    <a:pt x="1500187" y="783052"/>
                  </a:lnTo>
                  <a:lnTo>
                    <a:pt x="1502410" y="770678"/>
                  </a:lnTo>
                  <a:lnTo>
                    <a:pt x="1503997" y="758304"/>
                  </a:lnTo>
                  <a:lnTo>
                    <a:pt x="1505585" y="745296"/>
                  </a:lnTo>
                  <a:lnTo>
                    <a:pt x="1506537" y="732605"/>
                  </a:lnTo>
                  <a:lnTo>
                    <a:pt x="1507490" y="719596"/>
                  </a:lnTo>
                  <a:lnTo>
                    <a:pt x="1508125" y="706905"/>
                  </a:lnTo>
                  <a:lnTo>
                    <a:pt x="1508125" y="693896"/>
                  </a:lnTo>
                  <a:lnTo>
                    <a:pt x="1508125" y="680888"/>
                  </a:lnTo>
                  <a:lnTo>
                    <a:pt x="1507490" y="668196"/>
                  </a:lnTo>
                  <a:lnTo>
                    <a:pt x="1506537" y="654870"/>
                  </a:lnTo>
                  <a:lnTo>
                    <a:pt x="1505585" y="642496"/>
                  </a:lnTo>
                  <a:lnTo>
                    <a:pt x="1503997" y="629805"/>
                  </a:lnTo>
                  <a:lnTo>
                    <a:pt x="1502410" y="617114"/>
                  </a:lnTo>
                  <a:lnTo>
                    <a:pt x="1500187" y="604740"/>
                  </a:lnTo>
                  <a:lnTo>
                    <a:pt x="1497647" y="592366"/>
                  </a:lnTo>
                  <a:lnTo>
                    <a:pt x="1495107" y="580309"/>
                  </a:lnTo>
                  <a:lnTo>
                    <a:pt x="1491933" y="568252"/>
                  </a:lnTo>
                  <a:lnTo>
                    <a:pt x="1488757" y="555878"/>
                  </a:lnTo>
                  <a:lnTo>
                    <a:pt x="1485265" y="543822"/>
                  </a:lnTo>
                  <a:lnTo>
                    <a:pt x="1481455" y="532082"/>
                  </a:lnTo>
                  <a:lnTo>
                    <a:pt x="1477327" y="520660"/>
                  </a:lnTo>
                  <a:lnTo>
                    <a:pt x="1473200" y="508921"/>
                  </a:lnTo>
                  <a:lnTo>
                    <a:pt x="1468437" y="497499"/>
                  </a:lnTo>
                  <a:lnTo>
                    <a:pt x="1463675" y="486711"/>
                  </a:lnTo>
                  <a:lnTo>
                    <a:pt x="1458277" y="475289"/>
                  </a:lnTo>
                  <a:lnTo>
                    <a:pt x="1452880" y="464501"/>
                  </a:lnTo>
                  <a:lnTo>
                    <a:pt x="1447165" y="453396"/>
                  </a:lnTo>
                  <a:lnTo>
                    <a:pt x="1441133" y="442926"/>
                  </a:lnTo>
                  <a:lnTo>
                    <a:pt x="1435100" y="432456"/>
                  </a:lnTo>
                  <a:lnTo>
                    <a:pt x="1428433" y="422303"/>
                  </a:lnTo>
                  <a:lnTo>
                    <a:pt x="1421765" y="411832"/>
                  </a:lnTo>
                  <a:lnTo>
                    <a:pt x="1414780" y="401997"/>
                  </a:lnTo>
                  <a:lnTo>
                    <a:pt x="1407477" y="392161"/>
                  </a:lnTo>
                  <a:lnTo>
                    <a:pt x="1400175" y="382642"/>
                  </a:lnTo>
                  <a:lnTo>
                    <a:pt x="1392555" y="373124"/>
                  </a:lnTo>
                  <a:lnTo>
                    <a:pt x="1384935" y="363923"/>
                  </a:lnTo>
                  <a:lnTo>
                    <a:pt x="1376680" y="355039"/>
                  </a:lnTo>
                  <a:lnTo>
                    <a:pt x="1368425" y="346155"/>
                  </a:lnTo>
                  <a:lnTo>
                    <a:pt x="1359853" y="337588"/>
                  </a:lnTo>
                  <a:lnTo>
                    <a:pt x="1351280" y="329022"/>
                  </a:lnTo>
                  <a:lnTo>
                    <a:pt x="1342390" y="320772"/>
                  </a:lnTo>
                  <a:lnTo>
                    <a:pt x="1333500" y="312523"/>
                  </a:lnTo>
                  <a:lnTo>
                    <a:pt x="1324293" y="304591"/>
                  </a:lnTo>
                  <a:lnTo>
                    <a:pt x="1314767" y="297293"/>
                  </a:lnTo>
                  <a:lnTo>
                    <a:pt x="1304925" y="289679"/>
                  </a:lnTo>
                  <a:lnTo>
                    <a:pt x="1295400" y="282698"/>
                  </a:lnTo>
                  <a:lnTo>
                    <a:pt x="1285557" y="275401"/>
                  </a:lnTo>
                  <a:lnTo>
                    <a:pt x="1275080" y="269055"/>
                  </a:lnTo>
                  <a:lnTo>
                    <a:pt x="1264920" y="262392"/>
                  </a:lnTo>
                  <a:lnTo>
                    <a:pt x="1254443" y="256364"/>
                  </a:lnTo>
                  <a:lnTo>
                    <a:pt x="1243647" y="250336"/>
                  </a:lnTo>
                  <a:lnTo>
                    <a:pt x="1232853" y="244625"/>
                  </a:lnTo>
                  <a:lnTo>
                    <a:pt x="1222057" y="239231"/>
                  </a:lnTo>
                  <a:lnTo>
                    <a:pt x="1210945" y="233837"/>
                  </a:lnTo>
                  <a:lnTo>
                    <a:pt x="1199515" y="228760"/>
                  </a:lnTo>
                  <a:lnTo>
                    <a:pt x="1188085" y="224319"/>
                  </a:lnTo>
                  <a:lnTo>
                    <a:pt x="1176973" y="219877"/>
                  </a:lnTo>
                  <a:lnTo>
                    <a:pt x="1164907" y="216069"/>
                  </a:lnTo>
                  <a:lnTo>
                    <a:pt x="1153160" y="212262"/>
                  </a:lnTo>
                  <a:lnTo>
                    <a:pt x="1141095" y="208772"/>
                  </a:lnTo>
                  <a:lnTo>
                    <a:pt x="1129347" y="205282"/>
                  </a:lnTo>
                  <a:lnTo>
                    <a:pt x="1116965" y="202109"/>
                  </a:lnTo>
                  <a:lnTo>
                    <a:pt x="1104900" y="199888"/>
                  </a:lnTo>
                  <a:lnTo>
                    <a:pt x="1092517" y="197349"/>
                  </a:lnTo>
                  <a:lnTo>
                    <a:pt x="1079817" y="195129"/>
                  </a:lnTo>
                  <a:lnTo>
                    <a:pt x="1067435" y="193225"/>
                  </a:lnTo>
                  <a:lnTo>
                    <a:pt x="1055053" y="191956"/>
                  </a:lnTo>
                  <a:lnTo>
                    <a:pt x="1042035" y="190687"/>
                  </a:lnTo>
                  <a:lnTo>
                    <a:pt x="1029335" y="190052"/>
                  </a:lnTo>
                  <a:lnTo>
                    <a:pt x="1016317" y="189417"/>
                  </a:lnTo>
                  <a:lnTo>
                    <a:pt x="1003300" y="189417"/>
                  </a:lnTo>
                  <a:lnTo>
                    <a:pt x="990283" y="189417"/>
                  </a:lnTo>
                  <a:close/>
                  <a:moveTo>
                    <a:pt x="1003300" y="0"/>
                  </a:moveTo>
                  <a:lnTo>
                    <a:pt x="1024573" y="317"/>
                  </a:lnTo>
                  <a:lnTo>
                    <a:pt x="1046163" y="1269"/>
                  </a:lnTo>
                  <a:lnTo>
                    <a:pt x="1067117" y="2221"/>
                  </a:lnTo>
                  <a:lnTo>
                    <a:pt x="1088390" y="3490"/>
                  </a:lnTo>
                  <a:lnTo>
                    <a:pt x="1109345" y="5711"/>
                  </a:lnTo>
                  <a:lnTo>
                    <a:pt x="1130935" y="8249"/>
                  </a:lnTo>
                  <a:lnTo>
                    <a:pt x="1151890" y="11105"/>
                  </a:lnTo>
                  <a:lnTo>
                    <a:pt x="1172845" y="14278"/>
                  </a:lnTo>
                  <a:lnTo>
                    <a:pt x="1193483" y="17768"/>
                  </a:lnTo>
                  <a:lnTo>
                    <a:pt x="1214120" y="21892"/>
                  </a:lnTo>
                  <a:lnTo>
                    <a:pt x="1234757" y="26334"/>
                  </a:lnTo>
                  <a:lnTo>
                    <a:pt x="1255395" y="31411"/>
                  </a:lnTo>
                  <a:lnTo>
                    <a:pt x="1276033" y="36487"/>
                  </a:lnTo>
                  <a:lnTo>
                    <a:pt x="1296353" y="42199"/>
                  </a:lnTo>
                  <a:lnTo>
                    <a:pt x="1316355" y="48227"/>
                  </a:lnTo>
                  <a:lnTo>
                    <a:pt x="1336675" y="54573"/>
                  </a:lnTo>
                  <a:lnTo>
                    <a:pt x="1356677" y="61553"/>
                  </a:lnTo>
                  <a:lnTo>
                    <a:pt x="1376363" y="68850"/>
                  </a:lnTo>
                  <a:lnTo>
                    <a:pt x="1395730" y="76148"/>
                  </a:lnTo>
                  <a:lnTo>
                    <a:pt x="1415415" y="84080"/>
                  </a:lnTo>
                  <a:lnTo>
                    <a:pt x="1434783" y="92329"/>
                  </a:lnTo>
                  <a:lnTo>
                    <a:pt x="1453833" y="101213"/>
                  </a:lnTo>
                  <a:lnTo>
                    <a:pt x="1472883" y="110097"/>
                  </a:lnTo>
                  <a:lnTo>
                    <a:pt x="1491297" y="119298"/>
                  </a:lnTo>
                  <a:lnTo>
                    <a:pt x="1509713" y="128817"/>
                  </a:lnTo>
                  <a:lnTo>
                    <a:pt x="1528445" y="138970"/>
                  </a:lnTo>
                  <a:lnTo>
                    <a:pt x="1546543" y="149440"/>
                  </a:lnTo>
                  <a:lnTo>
                    <a:pt x="1564323" y="160228"/>
                  </a:lnTo>
                  <a:lnTo>
                    <a:pt x="1582103" y="171015"/>
                  </a:lnTo>
                  <a:lnTo>
                    <a:pt x="1599565" y="182437"/>
                  </a:lnTo>
                  <a:lnTo>
                    <a:pt x="1616710" y="194177"/>
                  </a:lnTo>
                  <a:lnTo>
                    <a:pt x="1633855" y="205916"/>
                  </a:lnTo>
                  <a:lnTo>
                    <a:pt x="1650683" y="218290"/>
                  </a:lnTo>
                  <a:lnTo>
                    <a:pt x="1666875" y="230664"/>
                  </a:lnTo>
                  <a:lnTo>
                    <a:pt x="1683067" y="243355"/>
                  </a:lnTo>
                  <a:lnTo>
                    <a:pt x="1698943" y="256681"/>
                  </a:lnTo>
                  <a:lnTo>
                    <a:pt x="1714500" y="270324"/>
                  </a:lnTo>
                  <a:lnTo>
                    <a:pt x="1730057" y="283650"/>
                  </a:lnTo>
                  <a:lnTo>
                    <a:pt x="1745297" y="297611"/>
                  </a:lnTo>
                  <a:lnTo>
                    <a:pt x="1759903" y="311888"/>
                  </a:lnTo>
                  <a:lnTo>
                    <a:pt x="1774507" y="326483"/>
                  </a:lnTo>
                  <a:lnTo>
                    <a:pt x="1788477" y="341396"/>
                  </a:lnTo>
                  <a:lnTo>
                    <a:pt x="1802130" y="356308"/>
                  </a:lnTo>
                  <a:lnTo>
                    <a:pt x="1815783" y="371537"/>
                  </a:lnTo>
                  <a:lnTo>
                    <a:pt x="1829117" y="387402"/>
                  </a:lnTo>
                  <a:lnTo>
                    <a:pt x="1841817" y="402948"/>
                  </a:lnTo>
                  <a:lnTo>
                    <a:pt x="1854200" y="419130"/>
                  </a:lnTo>
                  <a:lnTo>
                    <a:pt x="1866265" y="435311"/>
                  </a:lnTo>
                  <a:lnTo>
                    <a:pt x="1878013" y="451810"/>
                  </a:lnTo>
                  <a:lnTo>
                    <a:pt x="1889443" y="468309"/>
                  </a:lnTo>
                  <a:lnTo>
                    <a:pt x="1900555" y="485442"/>
                  </a:lnTo>
                  <a:lnTo>
                    <a:pt x="1911350" y="502575"/>
                  </a:lnTo>
                  <a:lnTo>
                    <a:pt x="1921510" y="520026"/>
                  </a:lnTo>
                  <a:lnTo>
                    <a:pt x="1931670" y="537793"/>
                  </a:lnTo>
                  <a:lnTo>
                    <a:pt x="1940877" y="555561"/>
                  </a:lnTo>
                  <a:lnTo>
                    <a:pt x="1950085" y="573329"/>
                  </a:lnTo>
                  <a:lnTo>
                    <a:pt x="1958657" y="592049"/>
                  </a:lnTo>
                  <a:lnTo>
                    <a:pt x="1966913" y="610134"/>
                  </a:lnTo>
                  <a:lnTo>
                    <a:pt x="1974533" y="628536"/>
                  </a:lnTo>
                  <a:lnTo>
                    <a:pt x="1981835" y="647573"/>
                  </a:lnTo>
                  <a:lnTo>
                    <a:pt x="1988820" y="666610"/>
                  </a:lnTo>
                  <a:lnTo>
                    <a:pt x="1995170" y="685647"/>
                  </a:lnTo>
                  <a:lnTo>
                    <a:pt x="2000885" y="704684"/>
                  </a:lnTo>
                  <a:lnTo>
                    <a:pt x="2006600" y="724355"/>
                  </a:lnTo>
                  <a:lnTo>
                    <a:pt x="2000885" y="742123"/>
                  </a:lnTo>
                  <a:lnTo>
                    <a:pt x="1995170" y="759891"/>
                  </a:lnTo>
                  <a:lnTo>
                    <a:pt x="1988820" y="777341"/>
                  </a:lnTo>
                  <a:lnTo>
                    <a:pt x="1981835" y="794792"/>
                  </a:lnTo>
                  <a:lnTo>
                    <a:pt x="1974533" y="811925"/>
                  </a:lnTo>
                  <a:lnTo>
                    <a:pt x="1966913" y="829058"/>
                  </a:lnTo>
                  <a:lnTo>
                    <a:pt x="1958657" y="845874"/>
                  </a:lnTo>
                  <a:lnTo>
                    <a:pt x="1950085" y="862373"/>
                  </a:lnTo>
                  <a:lnTo>
                    <a:pt x="1940877" y="879189"/>
                  </a:lnTo>
                  <a:lnTo>
                    <a:pt x="1931670" y="895053"/>
                  </a:lnTo>
                  <a:lnTo>
                    <a:pt x="1921510" y="911552"/>
                  </a:lnTo>
                  <a:lnTo>
                    <a:pt x="1911350" y="927099"/>
                  </a:lnTo>
                  <a:lnTo>
                    <a:pt x="1900555" y="943280"/>
                  </a:lnTo>
                  <a:lnTo>
                    <a:pt x="1889443" y="958510"/>
                  </a:lnTo>
                  <a:lnTo>
                    <a:pt x="1878013" y="973739"/>
                  </a:lnTo>
                  <a:lnTo>
                    <a:pt x="1866265" y="989286"/>
                  </a:lnTo>
                  <a:lnTo>
                    <a:pt x="1854200" y="1004198"/>
                  </a:lnTo>
                  <a:lnTo>
                    <a:pt x="1841817" y="1018793"/>
                  </a:lnTo>
                  <a:lnTo>
                    <a:pt x="1829117" y="1033388"/>
                  </a:lnTo>
                  <a:lnTo>
                    <a:pt x="1815783" y="1047666"/>
                  </a:lnTo>
                  <a:lnTo>
                    <a:pt x="1802130" y="1061309"/>
                  </a:lnTo>
                  <a:lnTo>
                    <a:pt x="1788477" y="1075269"/>
                  </a:lnTo>
                  <a:lnTo>
                    <a:pt x="1774507" y="1088913"/>
                  </a:lnTo>
                  <a:lnTo>
                    <a:pt x="1759903" y="1101921"/>
                  </a:lnTo>
                  <a:lnTo>
                    <a:pt x="1745297" y="1115247"/>
                  </a:lnTo>
                  <a:lnTo>
                    <a:pt x="1730057" y="1127938"/>
                  </a:lnTo>
                  <a:lnTo>
                    <a:pt x="1714500" y="1140312"/>
                  </a:lnTo>
                  <a:lnTo>
                    <a:pt x="1698943" y="1152686"/>
                  </a:lnTo>
                  <a:lnTo>
                    <a:pt x="1683067" y="1164743"/>
                  </a:lnTo>
                  <a:lnTo>
                    <a:pt x="1666875" y="1176482"/>
                  </a:lnTo>
                  <a:lnTo>
                    <a:pt x="1650683" y="1187905"/>
                  </a:lnTo>
                  <a:lnTo>
                    <a:pt x="1633855" y="1199009"/>
                  </a:lnTo>
                  <a:lnTo>
                    <a:pt x="1616710" y="1210114"/>
                  </a:lnTo>
                  <a:lnTo>
                    <a:pt x="1599565" y="1220902"/>
                  </a:lnTo>
                  <a:lnTo>
                    <a:pt x="1582103" y="1231055"/>
                  </a:lnTo>
                  <a:lnTo>
                    <a:pt x="1564323" y="1241208"/>
                  </a:lnTo>
                  <a:lnTo>
                    <a:pt x="1546543" y="1250726"/>
                  </a:lnTo>
                  <a:lnTo>
                    <a:pt x="1528445" y="1260245"/>
                  </a:lnTo>
                  <a:lnTo>
                    <a:pt x="1509713" y="1269763"/>
                  </a:lnTo>
                  <a:lnTo>
                    <a:pt x="1491297" y="1278647"/>
                  </a:lnTo>
                  <a:lnTo>
                    <a:pt x="1472883" y="1287214"/>
                  </a:lnTo>
                  <a:lnTo>
                    <a:pt x="1453833" y="1295146"/>
                  </a:lnTo>
                  <a:lnTo>
                    <a:pt x="1434783" y="1303078"/>
                  </a:lnTo>
                  <a:lnTo>
                    <a:pt x="1415415" y="1310693"/>
                  </a:lnTo>
                  <a:lnTo>
                    <a:pt x="1395730" y="1317990"/>
                  </a:lnTo>
                  <a:lnTo>
                    <a:pt x="1376363" y="1324653"/>
                  </a:lnTo>
                  <a:lnTo>
                    <a:pt x="1356677" y="1331316"/>
                  </a:lnTo>
                  <a:lnTo>
                    <a:pt x="1336675" y="1337662"/>
                  </a:lnTo>
                  <a:lnTo>
                    <a:pt x="1316355" y="1343373"/>
                  </a:lnTo>
                  <a:lnTo>
                    <a:pt x="1296353" y="1349084"/>
                  </a:lnTo>
                  <a:lnTo>
                    <a:pt x="1276033" y="1354478"/>
                  </a:lnTo>
                  <a:lnTo>
                    <a:pt x="1255395" y="1358920"/>
                  </a:lnTo>
                  <a:lnTo>
                    <a:pt x="1234757" y="1363679"/>
                  </a:lnTo>
                  <a:lnTo>
                    <a:pt x="1214120" y="1367486"/>
                  </a:lnTo>
                  <a:lnTo>
                    <a:pt x="1193483" y="1371294"/>
                  </a:lnTo>
                  <a:lnTo>
                    <a:pt x="1172845" y="1374784"/>
                  </a:lnTo>
                  <a:lnTo>
                    <a:pt x="1151890" y="1377639"/>
                  </a:lnTo>
                  <a:lnTo>
                    <a:pt x="1130935" y="1380178"/>
                  </a:lnTo>
                  <a:lnTo>
                    <a:pt x="1109345" y="1382399"/>
                  </a:lnTo>
                  <a:lnTo>
                    <a:pt x="1088390" y="1384302"/>
                  </a:lnTo>
                  <a:lnTo>
                    <a:pt x="1067117" y="1385571"/>
                  </a:lnTo>
                  <a:lnTo>
                    <a:pt x="1046163" y="1386840"/>
                  </a:lnTo>
                  <a:lnTo>
                    <a:pt x="1024573" y="1387475"/>
                  </a:lnTo>
                  <a:lnTo>
                    <a:pt x="1003300" y="1387475"/>
                  </a:lnTo>
                  <a:lnTo>
                    <a:pt x="981393" y="1387475"/>
                  </a:lnTo>
                  <a:lnTo>
                    <a:pt x="959485" y="1386840"/>
                  </a:lnTo>
                  <a:lnTo>
                    <a:pt x="937895" y="1385571"/>
                  </a:lnTo>
                  <a:lnTo>
                    <a:pt x="916305" y="1384302"/>
                  </a:lnTo>
                  <a:lnTo>
                    <a:pt x="895033" y="1382399"/>
                  </a:lnTo>
                  <a:lnTo>
                    <a:pt x="873760" y="1380178"/>
                  </a:lnTo>
                  <a:lnTo>
                    <a:pt x="852805" y="1377639"/>
                  </a:lnTo>
                  <a:lnTo>
                    <a:pt x="831533" y="1374784"/>
                  </a:lnTo>
                  <a:lnTo>
                    <a:pt x="810578" y="1371294"/>
                  </a:lnTo>
                  <a:lnTo>
                    <a:pt x="789940" y="1367486"/>
                  </a:lnTo>
                  <a:lnTo>
                    <a:pt x="769303" y="1363679"/>
                  </a:lnTo>
                  <a:lnTo>
                    <a:pt x="748983" y="1358920"/>
                  </a:lnTo>
                  <a:lnTo>
                    <a:pt x="728980" y="1354478"/>
                  </a:lnTo>
                  <a:lnTo>
                    <a:pt x="708660" y="1349084"/>
                  </a:lnTo>
                  <a:lnTo>
                    <a:pt x="689293" y="1343373"/>
                  </a:lnTo>
                  <a:lnTo>
                    <a:pt x="669290" y="1337662"/>
                  </a:lnTo>
                  <a:lnTo>
                    <a:pt x="649605" y="1331316"/>
                  </a:lnTo>
                  <a:lnTo>
                    <a:pt x="630555" y="1324653"/>
                  </a:lnTo>
                  <a:lnTo>
                    <a:pt x="611187" y="1317990"/>
                  </a:lnTo>
                  <a:lnTo>
                    <a:pt x="592455" y="1310693"/>
                  </a:lnTo>
                  <a:lnTo>
                    <a:pt x="573722" y="1303078"/>
                  </a:lnTo>
                  <a:lnTo>
                    <a:pt x="554990" y="1295146"/>
                  </a:lnTo>
                  <a:lnTo>
                    <a:pt x="536892" y="1287214"/>
                  </a:lnTo>
                  <a:lnTo>
                    <a:pt x="518477" y="1278647"/>
                  </a:lnTo>
                  <a:lnTo>
                    <a:pt x="500380" y="1269763"/>
                  </a:lnTo>
                  <a:lnTo>
                    <a:pt x="482917" y="1260245"/>
                  </a:lnTo>
                  <a:lnTo>
                    <a:pt x="465137" y="1250726"/>
                  </a:lnTo>
                  <a:lnTo>
                    <a:pt x="447992" y="1241208"/>
                  </a:lnTo>
                  <a:lnTo>
                    <a:pt x="430847" y="1231055"/>
                  </a:lnTo>
                  <a:lnTo>
                    <a:pt x="414020" y="1220902"/>
                  </a:lnTo>
                  <a:lnTo>
                    <a:pt x="397510" y="1210114"/>
                  </a:lnTo>
                  <a:lnTo>
                    <a:pt x="381000" y="1199009"/>
                  </a:lnTo>
                  <a:lnTo>
                    <a:pt x="364807" y="1187905"/>
                  </a:lnTo>
                  <a:lnTo>
                    <a:pt x="348615" y="1176482"/>
                  </a:lnTo>
                  <a:lnTo>
                    <a:pt x="333057" y="1164743"/>
                  </a:lnTo>
                  <a:lnTo>
                    <a:pt x="317817" y="1152686"/>
                  </a:lnTo>
                  <a:lnTo>
                    <a:pt x="302260" y="1140312"/>
                  </a:lnTo>
                  <a:lnTo>
                    <a:pt x="287337" y="1127938"/>
                  </a:lnTo>
                  <a:lnTo>
                    <a:pt x="272732" y="1115247"/>
                  </a:lnTo>
                  <a:lnTo>
                    <a:pt x="258445" y="1101921"/>
                  </a:lnTo>
                  <a:lnTo>
                    <a:pt x="244475" y="1088913"/>
                  </a:lnTo>
                  <a:lnTo>
                    <a:pt x="230505" y="1075269"/>
                  </a:lnTo>
                  <a:lnTo>
                    <a:pt x="216852" y="1061309"/>
                  </a:lnTo>
                  <a:lnTo>
                    <a:pt x="203517" y="1047666"/>
                  </a:lnTo>
                  <a:lnTo>
                    <a:pt x="190182" y="1033388"/>
                  </a:lnTo>
                  <a:lnTo>
                    <a:pt x="177800" y="1018793"/>
                  </a:lnTo>
                  <a:lnTo>
                    <a:pt x="164782" y="1004198"/>
                  </a:lnTo>
                  <a:lnTo>
                    <a:pt x="152717" y="989286"/>
                  </a:lnTo>
                  <a:lnTo>
                    <a:pt x="140970" y="973739"/>
                  </a:lnTo>
                  <a:lnTo>
                    <a:pt x="129222" y="958510"/>
                  </a:lnTo>
                  <a:lnTo>
                    <a:pt x="117792" y="943280"/>
                  </a:lnTo>
                  <a:lnTo>
                    <a:pt x="106997" y="927099"/>
                  </a:lnTo>
                  <a:lnTo>
                    <a:pt x="96202" y="911552"/>
                  </a:lnTo>
                  <a:lnTo>
                    <a:pt x="85725" y="895053"/>
                  </a:lnTo>
                  <a:lnTo>
                    <a:pt x="75882" y="879189"/>
                  </a:lnTo>
                  <a:lnTo>
                    <a:pt x="66040" y="862373"/>
                  </a:lnTo>
                  <a:lnTo>
                    <a:pt x="56515" y="845874"/>
                  </a:lnTo>
                  <a:lnTo>
                    <a:pt x="47307" y="829058"/>
                  </a:lnTo>
                  <a:lnTo>
                    <a:pt x="38735" y="811925"/>
                  </a:lnTo>
                  <a:lnTo>
                    <a:pt x="30162" y="794792"/>
                  </a:lnTo>
                  <a:lnTo>
                    <a:pt x="22225" y="777341"/>
                  </a:lnTo>
                  <a:lnTo>
                    <a:pt x="14287" y="759891"/>
                  </a:lnTo>
                  <a:lnTo>
                    <a:pt x="6667" y="742123"/>
                  </a:lnTo>
                  <a:lnTo>
                    <a:pt x="0" y="724355"/>
                  </a:lnTo>
                  <a:lnTo>
                    <a:pt x="6667" y="704684"/>
                  </a:lnTo>
                  <a:lnTo>
                    <a:pt x="14287" y="685647"/>
                  </a:lnTo>
                  <a:lnTo>
                    <a:pt x="22225" y="666610"/>
                  </a:lnTo>
                  <a:lnTo>
                    <a:pt x="30162" y="647573"/>
                  </a:lnTo>
                  <a:lnTo>
                    <a:pt x="38735" y="628536"/>
                  </a:lnTo>
                  <a:lnTo>
                    <a:pt x="47307" y="610134"/>
                  </a:lnTo>
                  <a:lnTo>
                    <a:pt x="56515" y="592049"/>
                  </a:lnTo>
                  <a:lnTo>
                    <a:pt x="66040" y="573329"/>
                  </a:lnTo>
                  <a:lnTo>
                    <a:pt x="75882" y="555561"/>
                  </a:lnTo>
                  <a:lnTo>
                    <a:pt x="85725" y="537793"/>
                  </a:lnTo>
                  <a:lnTo>
                    <a:pt x="96202" y="520026"/>
                  </a:lnTo>
                  <a:lnTo>
                    <a:pt x="106997" y="502575"/>
                  </a:lnTo>
                  <a:lnTo>
                    <a:pt x="117792" y="485442"/>
                  </a:lnTo>
                  <a:lnTo>
                    <a:pt x="129222" y="468309"/>
                  </a:lnTo>
                  <a:lnTo>
                    <a:pt x="140970" y="451810"/>
                  </a:lnTo>
                  <a:lnTo>
                    <a:pt x="152717" y="435311"/>
                  </a:lnTo>
                  <a:lnTo>
                    <a:pt x="164782" y="419130"/>
                  </a:lnTo>
                  <a:lnTo>
                    <a:pt x="177800" y="402948"/>
                  </a:lnTo>
                  <a:lnTo>
                    <a:pt x="190182" y="387402"/>
                  </a:lnTo>
                  <a:lnTo>
                    <a:pt x="203517" y="371537"/>
                  </a:lnTo>
                  <a:lnTo>
                    <a:pt x="216852" y="356308"/>
                  </a:lnTo>
                  <a:lnTo>
                    <a:pt x="230505" y="341396"/>
                  </a:lnTo>
                  <a:lnTo>
                    <a:pt x="244475" y="326483"/>
                  </a:lnTo>
                  <a:lnTo>
                    <a:pt x="258445" y="311888"/>
                  </a:lnTo>
                  <a:lnTo>
                    <a:pt x="272732" y="297611"/>
                  </a:lnTo>
                  <a:lnTo>
                    <a:pt x="287337" y="283650"/>
                  </a:lnTo>
                  <a:lnTo>
                    <a:pt x="302260" y="270324"/>
                  </a:lnTo>
                  <a:lnTo>
                    <a:pt x="317817" y="256681"/>
                  </a:lnTo>
                  <a:lnTo>
                    <a:pt x="333057" y="243355"/>
                  </a:lnTo>
                  <a:lnTo>
                    <a:pt x="348615" y="230664"/>
                  </a:lnTo>
                  <a:lnTo>
                    <a:pt x="364807" y="218290"/>
                  </a:lnTo>
                  <a:lnTo>
                    <a:pt x="381000" y="205916"/>
                  </a:lnTo>
                  <a:lnTo>
                    <a:pt x="397510" y="194177"/>
                  </a:lnTo>
                  <a:lnTo>
                    <a:pt x="414020" y="182437"/>
                  </a:lnTo>
                  <a:lnTo>
                    <a:pt x="430847" y="171015"/>
                  </a:lnTo>
                  <a:lnTo>
                    <a:pt x="447992" y="160228"/>
                  </a:lnTo>
                  <a:lnTo>
                    <a:pt x="465137" y="149440"/>
                  </a:lnTo>
                  <a:lnTo>
                    <a:pt x="482917" y="138970"/>
                  </a:lnTo>
                  <a:lnTo>
                    <a:pt x="500380" y="128817"/>
                  </a:lnTo>
                  <a:lnTo>
                    <a:pt x="518477" y="119298"/>
                  </a:lnTo>
                  <a:lnTo>
                    <a:pt x="536892" y="110097"/>
                  </a:lnTo>
                  <a:lnTo>
                    <a:pt x="554990" y="101213"/>
                  </a:lnTo>
                  <a:lnTo>
                    <a:pt x="573722" y="92329"/>
                  </a:lnTo>
                  <a:lnTo>
                    <a:pt x="592455" y="84080"/>
                  </a:lnTo>
                  <a:lnTo>
                    <a:pt x="611187" y="76148"/>
                  </a:lnTo>
                  <a:lnTo>
                    <a:pt x="630555" y="68850"/>
                  </a:lnTo>
                  <a:lnTo>
                    <a:pt x="649605" y="61553"/>
                  </a:lnTo>
                  <a:lnTo>
                    <a:pt x="669290" y="54573"/>
                  </a:lnTo>
                  <a:lnTo>
                    <a:pt x="689293" y="48227"/>
                  </a:lnTo>
                  <a:lnTo>
                    <a:pt x="708660" y="42199"/>
                  </a:lnTo>
                  <a:lnTo>
                    <a:pt x="728980" y="36487"/>
                  </a:lnTo>
                  <a:lnTo>
                    <a:pt x="748983" y="31411"/>
                  </a:lnTo>
                  <a:lnTo>
                    <a:pt x="769303" y="26334"/>
                  </a:lnTo>
                  <a:lnTo>
                    <a:pt x="789940" y="21892"/>
                  </a:lnTo>
                  <a:lnTo>
                    <a:pt x="810578" y="17768"/>
                  </a:lnTo>
                  <a:lnTo>
                    <a:pt x="831533" y="14278"/>
                  </a:lnTo>
                  <a:lnTo>
                    <a:pt x="852805" y="11105"/>
                  </a:lnTo>
                  <a:lnTo>
                    <a:pt x="873760" y="8249"/>
                  </a:lnTo>
                  <a:lnTo>
                    <a:pt x="895033" y="5711"/>
                  </a:lnTo>
                  <a:lnTo>
                    <a:pt x="916305" y="3490"/>
                  </a:lnTo>
                  <a:lnTo>
                    <a:pt x="937895" y="2221"/>
                  </a:lnTo>
                  <a:lnTo>
                    <a:pt x="959485" y="1269"/>
                  </a:lnTo>
                  <a:lnTo>
                    <a:pt x="981393" y="317"/>
                  </a:lnTo>
                  <a:lnTo>
                    <a:pt x="100330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1" name="组合 30"/>
          <p:cNvGrpSpPr/>
          <p:nvPr/>
        </p:nvGrpSpPr>
        <p:grpSpPr>
          <a:xfrm>
            <a:off x="4856171" y="4291021"/>
            <a:ext cx="6020239" cy="541145"/>
            <a:chOff x="4597712" y="3723530"/>
            <a:chExt cx="5699829" cy="511214"/>
          </a:xfrm>
        </p:grpSpPr>
        <p:sp>
          <p:nvSpPr>
            <p:cNvPr id="18" name="Freeform 5"/>
            <p:cNvSpPr>
              <a:spLocks/>
            </p:cNvSpPr>
            <p:nvPr/>
          </p:nvSpPr>
          <p:spPr bwMode="auto">
            <a:xfrm>
              <a:off x="4597712" y="3723530"/>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9525"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17" name="TextBox 16"/>
            <p:cNvSpPr txBox="1"/>
            <p:nvPr/>
          </p:nvSpPr>
          <p:spPr>
            <a:xfrm>
              <a:off x="5533485" y="3821314"/>
              <a:ext cx="3270135"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工作存在不足</a:t>
              </a:r>
            </a:p>
          </p:txBody>
        </p:sp>
        <p:sp>
          <p:nvSpPr>
            <p:cNvPr id="19" name="Freeform 6"/>
            <p:cNvSpPr>
              <a:spLocks/>
            </p:cNvSpPr>
            <p:nvPr/>
          </p:nvSpPr>
          <p:spPr bwMode="auto">
            <a:xfrm>
              <a:off x="4645597" y="3768531"/>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20" name="TextBox 19"/>
            <p:cNvSpPr txBox="1"/>
            <p:nvPr/>
          </p:nvSpPr>
          <p:spPr>
            <a:xfrm>
              <a:off x="4793852" y="3839543"/>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5</a:t>
              </a:r>
              <a:endParaRPr lang="zh-CN" altLang="en-US" sz="2000" b="1" dirty="0">
                <a:solidFill>
                  <a:srgbClr val="9A2222"/>
                </a:solidFill>
                <a:latin typeface="微软雅黑" pitchFamily="34" charset="-122"/>
                <a:ea typeface="微软雅黑" pitchFamily="34" charset="-122"/>
              </a:endParaRPr>
            </a:p>
          </p:txBody>
        </p:sp>
        <p:sp>
          <p:nvSpPr>
            <p:cNvPr id="58" name="KSO_Shape"/>
            <p:cNvSpPr>
              <a:spLocks/>
            </p:cNvSpPr>
            <p:nvPr/>
          </p:nvSpPr>
          <p:spPr bwMode="auto">
            <a:xfrm>
              <a:off x="9347588" y="3799695"/>
              <a:ext cx="253402" cy="36098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47" name="组合 46"/>
          <p:cNvGrpSpPr/>
          <p:nvPr/>
        </p:nvGrpSpPr>
        <p:grpSpPr>
          <a:xfrm>
            <a:off x="4839027" y="2048292"/>
            <a:ext cx="6020239" cy="541145"/>
            <a:chOff x="4597712" y="1584494"/>
            <a:chExt cx="5699829" cy="511214"/>
          </a:xfrm>
        </p:grpSpPr>
        <p:sp>
          <p:nvSpPr>
            <p:cNvPr id="48"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49" name="TextBox 48"/>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年度工作概述</a:t>
              </a:r>
            </a:p>
          </p:txBody>
        </p:sp>
        <p:sp>
          <p:nvSpPr>
            <p:cNvPr id="50"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51" name="TextBox 50"/>
            <p:cNvSpPr txBox="1"/>
            <p:nvPr/>
          </p:nvSpPr>
          <p:spPr>
            <a:xfrm>
              <a:off x="4793852" y="1700506"/>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2</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4" name="KSO_Shape"/>
            <p:cNvSpPr>
              <a:spLocks/>
            </p:cNvSpPr>
            <p:nvPr/>
          </p:nvSpPr>
          <p:spPr bwMode="auto">
            <a:xfrm>
              <a:off x="9331114" y="1670049"/>
              <a:ext cx="286351"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sp>
        <p:nvSpPr>
          <p:cNvPr id="4" name="椭圆 3"/>
          <p:cNvSpPr/>
          <p:nvPr/>
        </p:nvSpPr>
        <p:spPr>
          <a:xfrm>
            <a:off x="1813133" y="2405434"/>
            <a:ext cx="1933223" cy="1933223"/>
          </a:xfrm>
          <a:prstGeom prst="ellipse">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085576" y="2932707"/>
            <a:ext cx="1735191" cy="779881"/>
          </a:xfrm>
          <a:prstGeom prst="rect">
            <a:avLst/>
          </a:prstGeom>
          <a:effectLst>
            <a:outerShdw blurRad="50800" dist="38100" dir="5400000" algn="t" rotWithShape="0">
              <a:prstClr val="black">
                <a:alpha val="23000"/>
              </a:prstClr>
            </a:outerShdw>
          </a:effectLst>
        </p:spPr>
        <p:txBody>
          <a:bodyPr wrap="square" lIns="121758" tIns="60879" rIns="121758" bIns="60879">
            <a:spAutoFit/>
          </a:bodyPr>
          <a:lstStyle/>
          <a:p>
            <a:pPr defTabSz="1243700"/>
            <a:r>
              <a:rPr lang="zh-CN" altLang="en-US" sz="4300" b="1" dirty="0">
                <a:solidFill>
                  <a:srgbClr val="9A222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a:t>
            </a:r>
            <a:r>
              <a:rPr lang="zh-CN" altLang="en-US" sz="4300" b="1" dirty="0">
                <a:solidFill>
                  <a:srgbClr val="FF33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43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录</a:t>
            </a:r>
          </a:p>
        </p:txBody>
      </p:sp>
      <p:pic>
        <p:nvPicPr>
          <p:cNvPr id="72"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rot="611578">
            <a:off x="-2290572" y="2697441"/>
            <a:ext cx="4613906" cy="3759930"/>
          </a:xfrm>
          <a:prstGeom prst="rect">
            <a:avLst/>
          </a:prstGeom>
        </p:spPr>
      </p:pic>
    </p:spTree>
    <p:extLst>
      <p:ext uri="{BB962C8B-B14F-4D97-AF65-F5344CB8AC3E}">
        <p14:creationId xmlns:p14="http://schemas.microsoft.com/office/powerpoint/2010/main" val="492622283"/>
      </p:ext>
    </p:extLst>
  </p:cSld>
  <p:clrMapOvr>
    <a:masterClrMapping/>
  </p:clrMapOvr>
  <p:transition spd="slow" advTm="6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250"/>
                                        <p:tgtEl>
                                          <p:spTgt spid="25"/>
                                        </p:tgtEl>
                                      </p:cBhvr>
                                    </p:animEffect>
                                  </p:childTnLst>
                                </p:cTn>
                              </p:par>
                            </p:childTnLst>
                          </p:cTn>
                        </p:par>
                        <p:par>
                          <p:cTn id="8" fill="hold">
                            <p:stCondLst>
                              <p:cond delay="25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fill="hold"/>
                                        <p:tgtEl>
                                          <p:spTgt spid="72"/>
                                        </p:tgtEl>
                                        <p:attrNameLst>
                                          <p:attrName>ppt_x</p:attrName>
                                        </p:attrNameLst>
                                      </p:cBhvr>
                                      <p:tavLst>
                                        <p:tav tm="0">
                                          <p:val>
                                            <p:strVal val="0-#ppt_w/2"/>
                                          </p:val>
                                        </p:tav>
                                        <p:tav tm="100000">
                                          <p:val>
                                            <p:strVal val="#ppt_x"/>
                                          </p:val>
                                        </p:tav>
                                      </p:tavLst>
                                    </p:anim>
                                    <p:anim calcmode="lin" valueType="num">
                                      <p:cBhvr additive="base">
                                        <p:cTn id="19" dur="500" fill="hold"/>
                                        <p:tgtEl>
                                          <p:spTgt spid="7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childTnLst>
                                </p:cTn>
                              </p:par>
                              <p:par>
                                <p:cTn id="28" presetID="42" presetClass="entr" presetSubtype="0"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anim calcmode="lin" valueType="num">
                                      <p:cBhvr>
                                        <p:cTn id="31" dur="500" fill="hold"/>
                                        <p:tgtEl>
                                          <p:spTgt spid="2"/>
                                        </p:tgtEl>
                                        <p:attrNameLst>
                                          <p:attrName>ppt_x</p:attrName>
                                        </p:attrNameLst>
                                      </p:cBhvr>
                                      <p:tavLst>
                                        <p:tav tm="0">
                                          <p:val>
                                            <p:strVal val="#ppt_x"/>
                                          </p:val>
                                        </p:tav>
                                        <p:tav tm="100000">
                                          <p:val>
                                            <p:strVal val="#ppt_x"/>
                                          </p:val>
                                        </p:tav>
                                      </p:tavLst>
                                    </p:anim>
                                    <p:anim calcmode="lin" valueType="num">
                                      <p:cBhvr>
                                        <p:cTn id="32" dur="500" fill="hold"/>
                                        <p:tgtEl>
                                          <p:spTgt spid="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25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anim calcmode="lin" valueType="num">
                                      <p:cBhvr>
                                        <p:cTn id="36" dur="500" fill="hold"/>
                                        <p:tgtEl>
                                          <p:spTgt spid="47"/>
                                        </p:tgtEl>
                                        <p:attrNameLst>
                                          <p:attrName>ppt_x</p:attrName>
                                        </p:attrNameLst>
                                      </p:cBhvr>
                                      <p:tavLst>
                                        <p:tav tm="0">
                                          <p:val>
                                            <p:strVal val="#ppt_x"/>
                                          </p:val>
                                        </p:tav>
                                        <p:tav tm="100000">
                                          <p:val>
                                            <p:strVal val="#ppt_x"/>
                                          </p:val>
                                        </p:tav>
                                      </p:tavLst>
                                    </p:anim>
                                    <p:anim calcmode="lin" valueType="num">
                                      <p:cBhvr>
                                        <p:cTn id="37" dur="500" fill="hold"/>
                                        <p:tgtEl>
                                          <p:spTgt spid="4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75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anim calcmode="lin" valueType="num">
                                      <p:cBhvr>
                                        <p:cTn id="41" dur="500" fill="hold"/>
                                        <p:tgtEl>
                                          <p:spTgt spid="29"/>
                                        </p:tgtEl>
                                        <p:attrNameLst>
                                          <p:attrName>ppt_x</p:attrName>
                                        </p:attrNameLst>
                                      </p:cBhvr>
                                      <p:tavLst>
                                        <p:tav tm="0">
                                          <p:val>
                                            <p:strVal val="#ppt_x"/>
                                          </p:val>
                                        </p:tav>
                                        <p:tav tm="100000">
                                          <p:val>
                                            <p:strVal val="#ppt_x"/>
                                          </p:val>
                                        </p:tav>
                                      </p:tavLst>
                                    </p:anim>
                                    <p:anim calcmode="lin" valueType="num">
                                      <p:cBhvr>
                                        <p:cTn id="42" dur="5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25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anim calcmode="lin" valueType="num">
                                      <p:cBhvr>
                                        <p:cTn id="46" dur="500" fill="hold"/>
                                        <p:tgtEl>
                                          <p:spTgt spid="30"/>
                                        </p:tgtEl>
                                        <p:attrNameLst>
                                          <p:attrName>ppt_x</p:attrName>
                                        </p:attrNameLst>
                                      </p:cBhvr>
                                      <p:tavLst>
                                        <p:tav tm="0">
                                          <p:val>
                                            <p:strVal val="#ppt_x"/>
                                          </p:val>
                                        </p:tav>
                                        <p:tav tm="100000">
                                          <p:val>
                                            <p:strVal val="#ppt_x"/>
                                          </p:val>
                                        </p:tav>
                                      </p:tavLst>
                                    </p:anim>
                                    <p:anim calcmode="lin" valueType="num">
                                      <p:cBhvr>
                                        <p:cTn id="47" dur="500" fill="hold"/>
                                        <p:tgtEl>
                                          <p:spTgt spid="3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75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anim calcmode="lin" valueType="num">
                                      <p:cBhvr>
                                        <p:cTn id="51" dur="500" fill="hold"/>
                                        <p:tgtEl>
                                          <p:spTgt spid="31"/>
                                        </p:tgtEl>
                                        <p:attrNameLst>
                                          <p:attrName>ppt_x</p:attrName>
                                        </p:attrNameLst>
                                      </p:cBhvr>
                                      <p:tavLst>
                                        <p:tav tm="0">
                                          <p:val>
                                            <p:strVal val="#ppt_x"/>
                                          </p:val>
                                        </p:tav>
                                        <p:tav tm="100000">
                                          <p:val>
                                            <p:strVal val="#ppt_x"/>
                                          </p:val>
                                        </p:tav>
                                      </p:tavLst>
                                    </p:anim>
                                    <p:anim calcmode="lin" valueType="num">
                                      <p:cBhvr>
                                        <p:cTn id="52" dur="500" fill="hold"/>
                                        <p:tgtEl>
                                          <p:spTgt spid="31"/>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325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anim calcmode="lin" valueType="num">
                                      <p:cBhvr>
                                        <p:cTn id="56" dur="500" fill="hold"/>
                                        <p:tgtEl>
                                          <p:spTgt spid="32"/>
                                        </p:tgtEl>
                                        <p:attrNameLst>
                                          <p:attrName>ppt_x</p:attrName>
                                        </p:attrNameLst>
                                      </p:cBhvr>
                                      <p:tavLst>
                                        <p:tav tm="0">
                                          <p:val>
                                            <p:strVal val="#ppt_x"/>
                                          </p:val>
                                        </p:tav>
                                        <p:tav tm="100000">
                                          <p:val>
                                            <p:strVal val="#ppt_x"/>
                                          </p:val>
                                        </p:tav>
                                      </p:tavLst>
                                    </p:anim>
                                    <p:anim calcmode="lin" valueType="num">
                                      <p:cBhvr>
                                        <p:cTn id="57"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p:bldP spid="4" grpId="0" animBg="1"/>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团队成员情况</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Freeform 6"/>
          <p:cNvSpPr>
            <a:spLocks noEditPoints="1" noChangeArrowheads="1"/>
          </p:cNvSpPr>
          <p:nvPr/>
        </p:nvSpPr>
        <p:spPr bwMode="auto">
          <a:xfrm>
            <a:off x="5610618" y="237602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3E0000"/>
          </a:solidFill>
          <a:ln>
            <a:noFill/>
          </a:ln>
          <a:effectLst>
            <a:outerShdw blurRad="63500" sx="102000" sy="102000" algn="ctr" rotWithShape="0">
              <a:prstClr val="black">
                <a:alpha val="40000"/>
              </a:prstClr>
            </a:outerShdw>
          </a:effectLst>
          <a:extLst/>
        </p:spPr>
        <p:txBody>
          <a:bodyPr lIns="91440" tIns="45720" rIns="91440" bIns="45720"/>
          <a:lstStyle/>
          <a:p>
            <a:endParaRPr lang="zh-CN" altLang="en-US"/>
          </a:p>
        </p:txBody>
      </p:sp>
    </p:spTree>
    <p:extLst>
      <p:ext uri="{BB962C8B-B14F-4D97-AF65-F5344CB8AC3E}">
        <p14:creationId xmlns:p14="http://schemas.microsoft.com/office/powerpoint/2010/main" val="121573465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19"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 y="3357788"/>
            <a:ext cx="12205567" cy="330936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861E1E"/>
          </a:solidFill>
          <a:ln w="28575">
            <a:solidFill>
              <a:srgbClr val="861E1E"/>
            </a:solidFill>
            <a:prstDash val="solid"/>
            <a:round/>
            <a:headEnd/>
            <a:tailEnd/>
          </a:ln>
        </p:spPr>
        <p:txBody>
          <a:bodyPr vert="horz" wrap="square" lIns="130737" tIns="65369" rIns="130737" bIns="65369" numCol="1" anchor="t" anchorCtr="0" compatLnSpc="1">
            <a:prstTxWarp prst="textNoShape">
              <a:avLst/>
            </a:prstTxWarp>
          </a:bodyPr>
          <a:lstStyle/>
          <a:p>
            <a:pPr algn="ctr"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38" name="Oval Callout 10"/>
          <p:cNvSpPr/>
          <p:nvPr/>
        </p:nvSpPr>
        <p:spPr bwMode="auto">
          <a:xfrm rot="19660752">
            <a:off x="246292" y="3432129"/>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9" name="Oval 9"/>
          <p:cNvSpPr/>
          <p:nvPr/>
        </p:nvSpPr>
        <p:spPr bwMode="auto">
          <a:xfrm>
            <a:off x="1181065" y="5356912"/>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3" name="Rectangle 17"/>
          <p:cNvSpPr>
            <a:spLocks/>
          </p:cNvSpPr>
          <p:nvPr/>
        </p:nvSpPr>
        <p:spPr bwMode="auto">
          <a:xfrm>
            <a:off x="1371443" y="5792740"/>
            <a:ext cx="1595154"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45" name="Oval Callout 85"/>
          <p:cNvSpPr/>
          <p:nvPr/>
        </p:nvSpPr>
        <p:spPr bwMode="auto">
          <a:xfrm rot="8037643">
            <a:off x="3146909" y="4737295"/>
            <a:ext cx="1578009" cy="1563923"/>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6" name="Oval 86"/>
          <p:cNvSpPr/>
          <p:nvPr/>
        </p:nvSpPr>
        <p:spPr bwMode="auto">
          <a:xfrm rot="8637565">
            <a:off x="3138608" y="4188517"/>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8" name="Oval 94"/>
          <p:cNvSpPr/>
          <p:nvPr/>
        </p:nvSpPr>
        <p:spPr bwMode="auto">
          <a:xfrm rot="9824873">
            <a:off x="6994520" y="3198800"/>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50" name="Oval 99"/>
          <p:cNvSpPr/>
          <p:nvPr/>
        </p:nvSpPr>
        <p:spPr bwMode="auto">
          <a:xfrm>
            <a:off x="5005247" y="3582246"/>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52" name="Rectangle 17"/>
          <p:cNvSpPr>
            <a:spLocks/>
          </p:cNvSpPr>
          <p:nvPr/>
        </p:nvSpPr>
        <p:spPr bwMode="auto">
          <a:xfrm>
            <a:off x="4721589" y="4115812"/>
            <a:ext cx="1515408"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55" name="Rectangle 17"/>
          <p:cNvSpPr>
            <a:spLocks/>
          </p:cNvSpPr>
          <p:nvPr/>
        </p:nvSpPr>
        <p:spPr bwMode="auto">
          <a:xfrm>
            <a:off x="6465168" y="2267170"/>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58" name="Rectangle 17"/>
          <p:cNvSpPr>
            <a:spLocks/>
          </p:cNvSpPr>
          <p:nvPr/>
        </p:nvSpPr>
        <p:spPr bwMode="auto">
          <a:xfrm>
            <a:off x="2180875" y="3226602"/>
            <a:ext cx="1470226" cy="8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72" name="Oval Callout 10"/>
          <p:cNvSpPr/>
          <p:nvPr/>
        </p:nvSpPr>
        <p:spPr bwMode="auto">
          <a:xfrm rot="19660752">
            <a:off x="4174370" y="1582904"/>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3" name="Oval 99"/>
          <p:cNvSpPr/>
          <p:nvPr/>
        </p:nvSpPr>
        <p:spPr bwMode="auto">
          <a:xfrm>
            <a:off x="8802890" y="3214205"/>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4" name="Oval 99"/>
          <p:cNvSpPr/>
          <p:nvPr/>
        </p:nvSpPr>
        <p:spPr bwMode="auto">
          <a:xfrm>
            <a:off x="10717110" y="3353573"/>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5" name="Oval Callout 85"/>
          <p:cNvSpPr/>
          <p:nvPr/>
        </p:nvSpPr>
        <p:spPr bwMode="auto">
          <a:xfrm rot="9305715">
            <a:off x="6535952" y="3917848"/>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6" name="Oval Callout 10"/>
          <p:cNvSpPr/>
          <p:nvPr/>
        </p:nvSpPr>
        <p:spPr bwMode="auto">
          <a:xfrm rot="20704326">
            <a:off x="8273459" y="1170304"/>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7" name="Oval Callout 85"/>
          <p:cNvSpPr/>
          <p:nvPr/>
        </p:nvSpPr>
        <p:spPr bwMode="auto">
          <a:xfrm rot="9900337">
            <a:off x="10039041" y="4093263"/>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8" name="Rectangle 17"/>
          <p:cNvSpPr>
            <a:spLocks/>
          </p:cNvSpPr>
          <p:nvPr/>
        </p:nvSpPr>
        <p:spPr bwMode="auto">
          <a:xfrm>
            <a:off x="8329591" y="3734691"/>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79" name="Rectangle 17"/>
          <p:cNvSpPr>
            <a:spLocks/>
          </p:cNvSpPr>
          <p:nvPr/>
        </p:nvSpPr>
        <p:spPr bwMode="auto">
          <a:xfrm>
            <a:off x="10243814" y="2438883"/>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80" name="TextBox 79"/>
          <p:cNvSpPr txBox="1"/>
          <p:nvPr/>
        </p:nvSpPr>
        <p:spPr>
          <a:xfrm>
            <a:off x="580206" y="4024525"/>
            <a:ext cx="911881" cy="467140"/>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2011</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3472677" y="5335395"/>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2012</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4508284" y="2120675"/>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2013</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859979" y="4496932"/>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2014</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8607372" y="1752866"/>
            <a:ext cx="926472" cy="472405"/>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2015</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10397493" y="4640750"/>
            <a:ext cx="937336"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201X</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团队发展历程</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216097234"/>
      </p:ext>
    </p:extLst>
  </p:cSld>
  <p:clrMapOvr>
    <a:masterClrMapping/>
  </p:clrMapOvr>
  <p:transition spd="slow" advTm="8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250" autoRev="1" fill="hold">
                                          <p:stCondLst>
                                            <p:cond delay="0"/>
                                          </p:stCondLst>
                                        </p:cTn>
                                        <p:tgtEl>
                                          <p:spTgt spid="30"/>
                                        </p:tgtEl>
                                        <p:attrNameLst>
                                          <p:attrName>ppt_w</p:attrName>
                                        </p:attrNameLst>
                                      </p:cBhvr>
                                    </p:anim>
                                    <p:anim by="(#ppt_w*0.50)" calcmode="lin" valueType="num">
                                      <p:cBhvr>
                                        <p:cTn id="8" dur="250" decel="50000" autoRev="1" fill="hold">
                                          <p:stCondLst>
                                            <p:cond delay="0"/>
                                          </p:stCondLst>
                                        </p:cTn>
                                        <p:tgtEl>
                                          <p:spTgt spid="30"/>
                                        </p:tgtEl>
                                        <p:attrNameLst>
                                          <p:attrName>ppt_x</p:attrName>
                                        </p:attrNameLst>
                                      </p:cBhvr>
                                    </p:anim>
                                    <p:anim from="(-#ppt_h/2)" to="(#ppt_y)" calcmode="lin" valueType="num">
                                      <p:cBhvr>
                                        <p:cTn id="9" dur="500" fill="hold">
                                          <p:stCondLst>
                                            <p:cond delay="0"/>
                                          </p:stCondLst>
                                        </p:cTn>
                                        <p:tgtEl>
                                          <p:spTgt spid="30"/>
                                        </p:tgtEl>
                                        <p:attrNameLst>
                                          <p:attrName>ppt_y</p:attrName>
                                        </p:attrNameLst>
                                      </p:cBhvr>
                                    </p:anim>
                                    <p:animRot by="21600000">
                                      <p:cBhvr>
                                        <p:cTn id="10" dur="500" fill="hold">
                                          <p:stCondLst>
                                            <p:cond delay="0"/>
                                          </p:stCondLst>
                                        </p:cTn>
                                        <p:tgtEl>
                                          <p:spTgt spid="30"/>
                                        </p:tgtEl>
                                        <p:attrNameLst>
                                          <p:attrName>r</p:attrName>
                                        </p:attrNameLst>
                                      </p:cBhvr>
                                    </p:animRot>
                                  </p:childTnLst>
                                </p:cTn>
                              </p:par>
                            </p:childTnLst>
                          </p:cTn>
                        </p:par>
                        <p:par>
                          <p:cTn id="11" fill="hold">
                            <p:stCondLst>
                              <p:cond delay="1250"/>
                            </p:stCondLst>
                            <p:childTnLst>
                              <p:par>
                                <p:cTn id="12" presetID="22" presetClass="entr" presetSubtype="4"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down)">
                                      <p:cBhvr>
                                        <p:cTn id="14" dur="500"/>
                                        <p:tgtEl>
                                          <p:spTgt spid="37"/>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250" fill="hold"/>
                                        <p:tgtEl>
                                          <p:spTgt spid="39"/>
                                        </p:tgtEl>
                                        <p:attrNameLst>
                                          <p:attrName>ppt_w</p:attrName>
                                        </p:attrNameLst>
                                      </p:cBhvr>
                                      <p:tavLst>
                                        <p:tav tm="0">
                                          <p:val>
                                            <p:fltVal val="0"/>
                                          </p:val>
                                        </p:tav>
                                        <p:tav tm="100000">
                                          <p:val>
                                            <p:strVal val="#ppt_w"/>
                                          </p:val>
                                        </p:tav>
                                      </p:tavLst>
                                    </p:anim>
                                    <p:anim calcmode="lin" valueType="num">
                                      <p:cBhvr>
                                        <p:cTn id="18" dur="250" fill="hold"/>
                                        <p:tgtEl>
                                          <p:spTgt spid="39"/>
                                        </p:tgtEl>
                                        <p:attrNameLst>
                                          <p:attrName>ppt_h</p:attrName>
                                        </p:attrNameLst>
                                      </p:cBhvr>
                                      <p:tavLst>
                                        <p:tav tm="0">
                                          <p:val>
                                            <p:fltVal val="0"/>
                                          </p:val>
                                        </p:tav>
                                        <p:tav tm="100000">
                                          <p:val>
                                            <p:strVal val="#ppt_h"/>
                                          </p:val>
                                        </p:tav>
                                      </p:tavLst>
                                    </p:anim>
                                    <p:animEffect transition="in" filter="fade">
                                      <p:cBhvr>
                                        <p:cTn id="19" dur="250"/>
                                        <p:tgtEl>
                                          <p:spTgt spid="39"/>
                                        </p:tgtEl>
                                      </p:cBhvr>
                                    </p:animEffect>
                                  </p:childTnLst>
                                </p:cTn>
                              </p:par>
                              <p:par>
                                <p:cTn id="20" presetID="2" presetClass="entr" presetSubtype="1" fill="hold" grpId="0" nodeType="withEffect">
                                  <p:stCondLst>
                                    <p:cond delay="1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250" fill="hold"/>
                                        <p:tgtEl>
                                          <p:spTgt spid="38"/>
                                        </p:tgtEl>
                                        <p:attrNameLst>
                                          <p:attrName>ppt_x</p:attrName>
                                        </p:attrNameLst>
                                      </p:cBhvr>
                                      <p:tavLst>
                                        <p:tav tm="0">
                                          <p:val>
                                            <p:strVal val="#ppt_x"/>
                                          </p:val>
                                        </p:tav>
                                        <p:tav tm="100000">
                                          <p:val>
                                            <p:strVal val="#ppt_x"/>
                                          </p:val>
                                        </p:tav>
                                      </p:tavLst>
                                    </p:anim>
                                    <p:anim calcmode="lin" valueType="num">
                                      <p:cBhvr additive="base">
                                        <p:cTn id="23" dur="250" fill="hold"/>
                                        <p:tgtEl>
                                          <p:spTgt spid="38"/>
                                        </p:tgtEl>
                                        <p:attrNameLst>
                                          <p:attrName>ppt_y</p:attrName>
                                        </p:attrNameLst>
                                      </p:cBhvr>
                                      <p:tavLst>
                                        <p:tav tm="0">
                                          <p:val>
                                            <p:strVal val="0-#ppt_h/2"/>
                                          </p:val>
                                        </p:tav>
                                        <p:tav tm="100000">
                                          <p:val>
                                            <p:strVal val="#ppt_y"/>
                                          </p:val>
                                        </p:tav>
                                      </p:tavLst>
                                    </p:anim>
                                  </p:childTnLst>
                                </p:cTn>
                              </p:par>
                              <p:par>
                                <p:cTn id="24" presetID="10" presetClass="entr" presetSubtype="0" fill="hold" grpId="0" nodeType="withEffect">
                                  <p:stCondLst>
                                    <p:cond delay="1500"/>
                                  </p:stCondLst>
                                  <p:childTnLst>
                                    <p:set>
                                      <p:cBhvr>
                                        <p:cTn id="25" dur="1" fill="hold">
                                          <p:stCondLst>
                                            <p:cond delay="0"/>
                                          </p:stCondLst>
                                        </p:cTn>
                                        <p:tgtEl>
                                          <p:spTgt spid="80"/>
                                        </p:tgtEl>
                                        <p:attrNameLst>
                                          <p:attrName>style.visibility</p:attrName>
                                        </p:attrNameLst>
                                      </p:cBhvr>
                                      <p:to>
                                        <p:strVal val="visible"/>
                                      </p:to>
                                    </p:set>
                                    <p:animEffect transition="in" filter="fade">
                                      <p:cBhvr>
                                        <p:cTn id="26" dur="500"/>
                                        <p:tgtEl>
                                          <p:spTgt spid="80"/>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par>
                                <p:cTn id="30" presetID="53" presetClass="entr" presetSubtype="16" fill="hold" grpId="0" nodeType="withEffect">
                                  <p:stCondLst>
                                    <p:cond delay="2000"/>
                                  </p:stCondLst>
                                  <p:childTnLst>
                                    <p:set>
                                      <p:cBhvr>
                                        <p:cTn id="31" dur="1" fill="hold">
                                          <p:stCondLst>
                                            <p:cond delay="0"/>
                                          </p:stCondLst>
                                        </p:cTn>
                                        <p:tgtEl>
                                          <p:spTgt spid="46"/>
                                        </p:tgtEl>
                                        <p:attrNameLst>
                                          <p:attrName>style.visibility</p:attrName>
                                        </p:attrNameLst>
                                      </p:cBhvr>
                                      <p:to>
                                        <p:strVal val="visible"/>
                                      </p:to>
                                    </p:set>
                                    <p:anim calcmode="lin" valueType="num">
                                      <p:cBhvr>
                                        <p:cTn id="32" dur="250" fill="hold"/>
                                        <p:tgtEl>
                                          <p:spTgt spid="46"/>
                                        </p:tgtEl>
                                        <p:attrNameLst>
                                          <p:attrName>ppt_w</p:attrName>
                                        </p:attrNameLst>
                                      </p:cBhvr>
                                      <p:tavLst>
                                        <p:tav tm="0">
                                          <p:val>
                                            <p:fltVal val="0"/>
                                          </p:val>
                                        </p:tav>
                                        <p:tav tm="100000">
                                          <p:val>
                                            <p:strVal val="#ppt_w"/>
                                          </p:val>
                                        </p:tav>
                                      </p:tavLst>
                                    </p:anim>
                                    <p:anim calcmode="lin" valueType="num">
                                      <p:cBhvr>
                                        <p:cTn id="33" dur="250" fill="hold"/>
                                        <p:tgtEl>
                                          <p:spTgt spid="46"/>
                                        </p:tgtEl>
                                        <p:attrNameLst>
                                          <p:attrName>ppt_h</p:attrName>
                                        </p:attrNameLst>
                                      </p:cBhvr>
                                      <p:tavLst>
                                        <p:tav tm="0">
                                          <p:val>
                                            <p:fltVal val="0"/>
                                          </p:val>
                                        </p:tav>
                                        <p:tav tm="100000">
                                          <p:val>
                                            <p:strVal val="#ppt_h"/>
                                          </p:val>
                                        </p:tav>
                                      </p:tavLst>
                                    </p:anim>
                                    <p:animEffect transition="in" filter="fade">
                                      <p:cBhvr>
                                        <p:cTn id="34" dur="250"/>
                                        <p:tgtEl>
                                          <p:spTgt spid="46"/>
                                        </p:tgtEl>
                                      </p:cBhvr>
                                    </p:animEffect>
                                  </p:childTnLst>
                                </p:cTn>
                              </p:par>
                              <p:par>
                                <p:cTn id="35" presetID="2" presetClass="entr" presetSubtype="4" fill="hold" grpId="0" nodeType="withEffect">
                                  <p:stCondLst>
                                    <p:cond delay="25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ppt_x"/>
                                          </p:val>
                                        </p:tav>
                                        <p:tav tm="100000">
                                          <p:val>
                                            <p:strVal val="#ppt_x"/>
                                          </p:val>
                                        </p:tav>
                                      </p:tavLst>
                                    </p:anim>
                                    <p:anim calcmode="lin" valueType="num">
                                      <p:cBhvr additive="base">
                                        <p:cTn id="38" dur="250" fill="hold"/>
                                        <p:tgtEl>
                                          <p:spTgt spid="45"/>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250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500"/>
                                        <p:tgtEl>
                                          <p:spTgt spid="81"/>
                                        </p:tgtEl>
                                      </p:cBhvr>
                                    </p:animEffect>
                                  </p:childTnLst>
                                </p:cTn>
                              </p:par>
                              <p:par>
                                <p:cTn id="42" presetID="22" presetClass="entr" presetSubtype="8" fill="hold" grpId="0" nodeType="withEffect">
                                  <p:stCondLst>
                                    <p:cond delay="250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250" fill="hold"/>
                                        <p:tgtEl>
                                          <p:spTgt spid="50"/>
                                        </p:tgtEl>
                                        <p:attrNameLst>
                                          <p:attrName>ppt_w</p:attrName>
                                        </p:attrNameLst>
                                      </p:cBhvr>
                                      <p:tavLst>
                                        <p:tav tm="0">
                                          <p:val>
                                            <p:fltVal val="0"/>
                                          </p:val>
                                        </p:tav>
                                        <p:tav tm="100000">
                                          <p:val>
                                            <p:strVal val="#ppt_w"/>
                                          </p:val>
                                        </p:tav>
                                      </p:tavLst>
                                    </p:anim>
                                    <p:anim calcmode="lin" valueType="num">
                                      <p:cBhvr>
                                        <p:cTn id="48" dur="250" fill="hold"/>
                                        <p:tgtEl>
                                          <p:spTgt spid="50"/>
                                        </p:tgtEl>
                                        <p:attrNameLst>
                                          <p:attrName>ppt_h</p:attrName>
                                        </p:attrNameLst>
                                      </p:cBhvr>
                                      <p:tavLst>
                                        <p:tav tm="0">
                                          <p:val>
                                            <p:fltVal val="0"/>
                                          </p:val>
                                        </p:tav>
                                        <p:tav tm="100000">
                                          <p:val>
                                            <p:strVal val="#ppt_h"/>
                                          </p:val>
                                        </p:tav>
                                      </p:tavLst>
                                    </p:anim>
                                    <p:animEffect transition="in" filter="fade">
                                      <p:cBhvr>
                                        <p:cTn id="49" dur="250"/>
                                        <p:tgtEl>
                                          <p:spTgt spid="50"/>
                                        </p:tgtEl>
                                      </p:cBhvr>
                                    </p:animEffect>
                                  </p:childTnLst>
                                </p:cTn>
                              </p:par>
                              <p:par>
                                <p:cTn id="50" presetID="2" presetClass="entr" presetSubtype="1" fill="hold" grpId="0" nodeType="withEffect">
                                  <p:stCondLst>
                                    <p:cond delay="350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250" fill="hold"/>
                                        <p:tgtEl>
                                          <p:spTgt spid="72"/>
                                        </p:tgtEl>
                                        <p:attrNameLst>
                                          <p:attrName>ppt_x</p:attrName>
                                        </p:attrNameLst>
                                      </p:cBhvr>
                                      <p:tavLst>
                                        <p:tav tm="0">
                                          <p:val>
                                            <p:strVal val="#ppt_x"/>
                                          </p:val>
                                        </p:tav>
                                        <p:tav tm="100000">
                                          <p:val>
                                            <p:strVal val="#ppt_x"/>
                                          </p:val>
                                        </p:tav>
                                      </p:tavLst>
                                    </p:anim>
                                    <p:anim calcmode="lin" valueType="num">
                                      <p:cBhvr additive="base">
                                        <p:cTn id="53" dur="250" fill="hold"/>
                                        <p:tgtEl>
                                          <p:spTgt spid="72"/>
                                        </p:tgtEl>
                                        <p:attrNameLst>
                                          <p:attrName>ppt_y</p:attrName>
                                        </p:attrNameLst>
                                      </p:cBhvr>
                                      <p:tavLst>
                                        <p:tav tm="0">
                                          <p:val>
                                            <p:strVal val="0-#ppt_h/2"/>
                                          </p:val>
                                        </p:tav>
                                        <p:tav tm="100000">
                                          <p:val>
                                            <p:strVal val="#ppt_y"/>
                                          </p:val>
                                        </p:tav>
                                      </p:tavLst>
                                    </p:anim>
                                  </p:childTnLst>
                                </p:cTn>
                              </p:par>
                              <p:par>
                                <p:cTn id="54" presetID="10" presetClass="entr" presetSubtype="0" fill="hold" grpId="0" nodeType="withEffect">
                                  <p:stCondLst>
                                    <p:cond delay="350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500"/>
                                        <p:tgtEl>
                                          <p:spTgt spid="82"/>
                                        </p:tgtEl>
                                      </p:cBhvr>
                                    </p:animEffect>
                                  </p:childTnLst>
                                </p:cTn>
                              </p:par>
                              <p:par>
                                <p:cTn id="57" presetID="22" presetClass="entr" presetSubtype="8" fill="hold" grpId="0" nodeType="withEffect">
                                  <p:stCondLst>
                                    <p:cond delay="350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53" presetClass="entr" presetSubtype="16" fill="hold" grpId="0" nodeType="withEffect">
                                  <p:stCondLst>
                                    <p:cond delay="4000"/>
                                  </p:stCondLst>
                                  <p:childTnLst>
                                    <p:set>
                                      <p:cBhvr>
                                        <p:cTn id="61" dur="1" fill="hold">
                                          <p:stCondLst>
                                            <p:cond delay="0"/>
                                          </p:stCondLst>
                                        </p:cTn>
                                        <p:tgtEl>
                                          <p:spTgt spid="48"/>
                                        </p:tgtEl>
                                        <p:attrNameLst>
                                          <p:attrName>style.visibility</p:attrName>
                                        </p:attrNameLst>
                                      </p:cBhvr>
                                      <p:to>
                                        <p:strVal val="visible"/>
                                      </p:to>
                                    </p:set>
                                    <p:anim calcmode="lin" valueType="num">
                                      <p:cBhvr>
                                        <p:cTn id="62" dur="250" fill="hold"/>
                                        <p:tgtEl>
                                          <p:spTgt spid="48"/>
                                        </p:tgtEl>
                                        <p:attrNameLst>
                                          <p:attrName>ppt_w</p:attrName>
                                        </p:attrNameLst>
                                      </p:cBhvr>
                                      <p:tavLst>
                                        <p:tav tm="0">
                                          <p:val>
                                            <p:fltVal val="0"/>
                                          </p:val>
                                        </p:tav>
                                        <p:tav tm="100000">
                                          <p:val>
                                            <p:strVal val="#ppt_w"/>
                                          </p:val>
                                        </p:tav>
                                      </p:tavLst>
                                    </p:anim>
                                    <p:anim calcmode="lin" valueType="num">
                                      <p:cBhvr>
                                        <p:cTn id="63" dur="250" fill="hold"/>
                                        <p:tgtEl>
                                          <p:spTgt spid="48"/>
                                        </p:tgtEl>
                                        <p:attrNameLst>
                                          <p:attrName>ppt_h</p:attrName>
                                        </p:attrNameLst>
                                      </p:cBhvr>
                                      <p:tavLst>
                                        <p:tav tm="0">
                                          <p:val>
                                            <p:fltVal val="0"/>
                                          </p:val>
                                        </p:tav>
                                        <p:tav tm="100000">
                                          <p:val>
                                            <p:strVal val="#ppt_h"/>
                                          </p:val>
                                        </p:tav>
                                      </p:tavLst>
                                    </p:anim>
                                    <p:animEffect transition="in" filter="fade">
                                      <p:cBhvr>
                                        <p:cTn id="64" dur="250"/>
                                        <p:tgtEl>
                                          <p:spTgt spid="48"/>
                                        </p:tgtEl>
                                      </p:cBhvr>
                                    </p:animEffect>
                                  </p:childTnLst>
                                </p:cTn>
                              </p:par>
                              <p:par>
                                <p:cTn id="65" presetID="2" presetClass="entr" presetSubtype="4" fill="hold" grpId="0" nodeType="withEffect">
                                  <p:stCondLst>
                                    <p:cond delay="4500"/>
                                  </p:stCondLst>
                                  <p:childTnLst>
                                    <p:set>
                                      <p:cBhvr>
                                        <p:cTn id="66" dur="1" fill="hold">
                                          <p:stCondLst>
                                            <p:cond delay="0"/>
                                          </p:stCondLst>
                                        </p:cTn>
                                        <p:tgtEl>
                                          <p:spTgt spid="75"/>
                                        </p:tgtEl>
                                        <p:attrNameLst>
                                          <p:attrName>style.visibility</p:attrName>
                                        </p:attrNameLst>
                                      </p:cBhvr>
                                      <p:to>
                                        <p:strVal val="visible"/>
                                      </p:to>
                                    </p:set>
                                    <p:anim calcmode="lin" valueType="num">
                                      <p:cBhvr additive="base">
                                        <p:cTn id="67" dur="250" fill="hold"/>
                                        <p:tgtEl>
                                          <p:spTgt spid="75"/>
                                        </p:tgtEl>
                                        <p:attrNameLst>
                                          <p:attrName>ppt_x</p:attrName>
                                        </p:attrNameLst>
                                      </p:cBhvr>
                                      <p:tavLst>
                                        <p:tav tm="0">
                                          <p:val>
                                            <p:strVal val="#ppt_x"/>
                                          </p:val>
                                        </p:tav>
                                        <p:tav tm="100000">
                                          <p:val>
                                            <p:strVal val="#ppt_x"/>
                                          </p:val>
                                        </p:tav>
                                      </p:tavLst>
                                    </p:anim>
                                    <p:anim calcmode="lin" valueType="num">
                                      <p:cBhvr additive="base">
                                        <p:cTn id="68" dur="250" fill="hold"/>
                                        <p:tgtEl>
                                          <p:spTgt spid="75"/>
                                        </p:tgtEl>
                                        <p:attrNameLst>
                                          <p:attrName>ppt_y</p:attrName>
                                        </p:attrNameLst>
                                      </p:cBhvr>
                                      <p:tavLst>
                                        <p:tav tm="0">
                                          <p:val>
                                            <p:strVal val="1+#ppt_h/2"/>
                                          </p:val>
                                        </p:tav>
                                        <p:tav tm="100000">
                                          <p:val>
                                            <p:strVal val="#ppt_y"/>
                                          </p:val>
                                        </p:tav>
                                      </p:tavLst>
                                    </p:anim>
                                  </p:childTnLst>
                                </p:cTn>
                              </p:par>
                              <p:par>
                                <p:cTn id="69" presetID="10" presetClass="entr" presetSubtype="0" fill="hold" grpId="0" nodeType="withEffect">
                                  <p:stCondLst>
                                    <p:cond delay="450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500"/>
                                        <p:tgtEl>
                                          <p:spTgt spid="83"/>
                                        </p:tgtEl>
                                      </p:cBhvr>
                                    </p:animEffect>
                                  </p:childTnLst>
                                </p:cTn>
                              </p:par>
                              <p:par>
                                <p:cTn id="72" presetID="22" presetClass="entr" presetSubtype="8" fill="hold" grpId="0" nodeType="withEffect">
                                  <p:stCondLst>
                                    <p:cond delay="450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par>
                                <p:cTn id="75" presetID="53" presetClass="entr" presetSubtype="16" fill="hold" grpId="0" nodeType="withEffect">
                                  <p:stCondLst>
                                    <p:cond delay="5000"/>
                                  </p:stCondLst>
                                  <p:childTnLst>
                                    <p:set>
                                      <p:cBhvr>
                                        <p:cTn id="76" dur="1" fill="hold">
                                          <p:stCondLst>
                                            <p:cond delay="0"/>
                                          </p:stCondLst>
                                        </p:cTn>
                                        <p:tgtEl>
                                          <p:spTgt spid="73"/>
                                        </p:tgtEl>
                                        <p:attrNameLst>
                                          <p:attrName>style.visibility</p:attrName>
                                        </p:attrNameLst>
                                      </p:cBhvr>
                                      <p:to>
                                        <p:strVal val="visible"/>
                                      </p:to>
                                    </p:set>
                                    <p:anim calcmode="lin" valueType="num">
                                      <p:cBhvr>
                                        <p:cTn id="77" dur="250" fill="hold"/>
                                        <p:tgtEl>
                                          <p:spTgt spid="73"/>
                                        </p:tgtEl>
                                        <p:attrNameLst>
                                          <p:attrName>ppt_w</p:attrName>
                                        </p:attrNameLst>
                                      </p:cBhvr>
                                      <p:tavLst>
                                        <p:tav tm="0">
                                          <p:val>
                                            <p:fltVal val="0"/>
                                          </p:val>
                                        </p:tav>
                                        <p:tav tm="100000">
                                          <p:val>
                                            <p:strVal val="#ppt_w"/>
                                          </p:val>
                                        </p:tav>
                                      </p:tavLst>
                                    </p:anim>
                                    <p:anim calcmode="lin" valueType="num">
                                      <p:cBhvr>
                                        <p:cTn id="78" dur="250" fill="hold"/>
                                        <p:tgtEl>
                                          <p:spTgt spid="73"/>
                                        </p:tgtEl>
                                        <p:attrNameLst>
                                          <p:attrName>ppt_h</p:attrName>
                                        </p:attrNameLst>
                                      </p:cBhvr>
                                      <p:tavLst>
                                        <p:tav tm="0">
                                          <p:val>
                                            <p:fltVal val="0"/>
                                          </p:val>
                                        </p:tav>
                                        <p:tav tm="100000">
                                          <p:val>
                                            <p:strVal val="#ppt_h"/>
                                          </p:val>
                                        </p:tav>
                                      </p:tavLst>
                                    </p:anim>
                                    <p:animEffect transition="in" filter="fade">
                                      <p:cBhvr>
                                        <p:cTn id="79" dur="250"/>
                                        <p:tgtEl>
                                          <p:spTgt spid="73"/>
                                        </p:tgtEl>
                                      </p:cBhvr>
                                    </p:animEffect>
                                  </p:childTnLst>
                                </p:cTn>
                              </p:par>
                              <p:par>
                                <p:cTn id="80" presetID="2" presetClass="entr" presetSubtype="1" fill="hold" grpId="0" nodeType="withEffect">
                                  <p:stCondLst>
                                    <p:cond delay="5500"/>
                                  </p:stCondLst>
                                  <p:childTnLst>
                                    <p:set>
                                      <p:cBhvr>
                                        <p:cTn id="81" dur="1" fill="hold">
                                          <p:stCondLst>
                                            <p:cond delay="0"/>
                                          </p:stCondLst>
                                        </p:cTn>
                                        <p:tgtEl>
                                          <p:spTgt spid="76"/>
                                        </p:tgtEl>
                                        <p:attrNameLst>
                                          <p:attrName>style.visibility</p:attrName>
                                        </p:attrNameLst>
                                      </p:cBhvr>
                                      <p:to>
                                        <p:strVal val="visible"/>
                                      </p:to>
                                    </p:set>
                                    <p:anim calcmode="lin" valueType="num">
                                      <p:cBhvr additive="base">
                                        <p:cTn id="82" dur="250" fill="hold"/>
                                        <p:tgtEl>
                                          <p:spTgt spid="76"/>
                                        </p:tgtEl>
                                        <p:attrNameLst>
                                          <p:attrName>ppt_x</p:attrName>
                                        </p:attrNameLst>
                                      </p:cBhvr>
                                      <p:tavLst>
                                        <p:tav tm="0">
                                          <p:val>
                                            <p:strVal val="#ppt_x"/>
                                          </p:val>
                                        </p:tav>
                                        <p:tav tm="100000">
                                          <p:val>
                                            <p:strVal val="#ppt_x"/>
                                          </p:val>
                                        </p:tav>
                                      </p:tavLst>
                                    </p:anim>
                                    <p:anim calcmode="lin" valueType="num">
                                      <p:cBhvr additive="base">
                                        <p:cTn id="83" dur="250" fill="hold"/>
                                        <p:tgtEl>
                                          <p:spTgt spid="76"/>
                                        </p:tgtEl>
                                        <p:attrNameLst>
                                          <p:attrName>ppt_y</p:attrName>
                                        </p:attrNameLst>
                                      </p:cBhvr>
                                      <p:tavLst>
                                        <p:tav tm="0">
                                          <p:val>
                                            <p:strVal val="0-#ppt_h/2"/>
                                          </p:val>
                                        </p:tav>
                                        <p:tav tm="100000">
                                          <p:val>
                                            <p:strVal val="#ppt_y"/>
                                          </p:val>
                                        </p:tav>
                                      </p:tavLst>
                                    </p:anim>
                                  </p:childTnLst>
                                </p:cTn>
                              </p:par>
                              <p:par>
                                <p:cTn id="84" presetID="10" presetClass="entr" presetSubtype="0" fill="hold" grpId="0" nodeType="withEffect">
                                  <p:stCondLst>
                                    <p:cond delay="5500"/>
                                  </p:stCondLst>
                                  <p:childTnLst>
                                    <p:set>
                                      <p:cBhvr>
                                        <p:cTn id="85" dur="1" fill="hold">
                                          <p:stCondLst>
                                            <p:cond delay="0"/>
                                          </p:stCondLst>
                                        </p:cTn>
                                        <p:tgtEl>
                                          <p:spTgt spid="84"/>
                                        </p:tgtEl>
                                        <p:attrNameLst>
                                          <p:attrName>style.visibility</p:attrName>
                                        </p:attrNameLst>
                                      </p:cBhvr>
                                      <p:to>
                                        <p:strVal val="visible"/>
                                      </p:to>
                                    </p:set>
                                    <p:animEffect transition="in" filter="fade">
                                      <p:cBhvr>
                                        <p:cTn id="86" dur="500"/>
                                        <p:tgtEl>
                                          <p:spTgt spid="84"/>
                                        </p:tgtEl>
                                      </p:cBhvr>
                                    </p:animEffect>
                                  </p:childTnLst>
                                </p:cTn>
                              </p:par>
                              <p:par>
                                <p:cTn id="87" presetID="22" presetClass="entr" presetSubtype="8" fill="hold" grpId="0" nodeType="withEffect">
                                  <p:stCondLst>
                                    <p:cond delay="5500"/>
                                  </p:stCondLst>
                                  <p:childTnLst>
                                    <p:set>
                                      <p:cBhvr>
                                        <p:cTn id="88" dur="1" fill="hold">
                                          <p:stCondLst>
                                            <p:cond delay="0"/>
                                          </p:stCondLst>
                                        </p:cTn>
                                        <p:tgtEl>
                                          <p:spTgt spid="78"/>
                                        </p:tgtEl>
                                        <p:attrNameLst>
                                          <p:attrName>style.visibility</p:attrName>
                                        </p:attrNameLst>
                                      </p:cBhvr>
                                      <p:to>
                                        <p:strVal val="visible"/>
                                      </p:to>
                                    </p:set>
                                    <p:animEffect transition="in" filter="wipe(left)">
                                      <p:cBhvr>
                                        <p:cTn id="89" dur="500"/>
                                        <p:tgtEl>
                                          <p:spTgt spid="78"/>
                                        </p:tgtEl>
                                      </p:cBhvr>
                                    </p:animEffect>
                                  </p:childTnLst>
                                </p:cTn>
                              </p:par>
                              <p:par>
                                <p:cTn id="90" presetID="53" presetClass="entr" presetSubtype="16" fill="hold" grpId="0" nodeType="withEffect">
                                  <p:stCondLst>
                                    <p:cond delay="6000"/>
                                  </p:stCondLst>
                                  <p:childTnLst>
                                    <p:set>
                                      <p:cBhvr>
                                        <p:cTn id="91" dur="1" fill="hold">
                                          <p:stCondLst>
                                            <p:cond delay="0"/>
                                          </p:stCondLst>
                                        </p:cTn>
                                        <p:tgtEl>
                                          <p:spTgt spid="74"/>
                                        </p:tgtEl>
                                        <p:attrNameLst>
                                          <p:attrName>style.visibility</p:attrName>
                                        </p:attrNameLst>
                                      </p:cBhvr>
                                      <p:to>
                                        <p:strVal val="visible"/>
                                      </p:to>
                                    </p:set>
                                    <p:anim calcmode="lin" valueType="num">
                                      <p:cBhvr>
                                        <p:cTn id="92" dur="250" fill="hold"/>
                                        <p:tgtEl>
                                          <p:spTgt spid="74"/>
                                        </p:tgtEl>
                                        <p:attrNameLst>
                                          <p:attrName>ppt_w</p:attrName>
                                        </p:attrNameLst>
                                      </p:cBhvr>
                                      <p:tavLst>
                                        <p:tav tm="0">
                                          <p:val>
                                            <p:fltVal val="0"/>
                                          </p:val>
                                        </p:tav>
                                        <p:tav tm="100000">
                                          <p:val>
                                            <p:strVal val="#ppt_w"/>
                                          </p:val>
                                        </p:tav>
                                      </p:tavLst>
                                    </p:anim>
                                    <p:anim calcmode="lin" valueType="num">
                                      <p:cBhvr>
                                        <p:cTn id="93" dur="250" fill="hold"/>
                                        <p:tgtEl>
                                          <p:spTgt spid="74"/>
                                        </p:tgtEl>
                                        <p:attrNameLst>
                                          <p:attrName>ppt_h</p:attrName>
                                        </p:attrNameLst>
                                      </p:cBhvr>
                                      <p:tavLst>
                                        <p:tav tm="0">
                                          <p:val>
                                            <p:fltVal val="0"/>
                                          </p:val>
                                        </p:tav>
                                        <p:tav tm="100000">
                                          <p:val>
                                            <p:strVal val="#ppt_h"/>
                                          </p:val>
                                        </p:tav>
                                      </p:tavLst>
                                    </p:anim>
                                    <p:animEffect transition="in" filter="fade">
                                      <p:cBhvr>
                                        <p:cTn id="94" dur="250"/>
                                        <p:tgtEl>
                                          <p:spTgt spid="74"/>
                                        </p:tgtEl>
                                      </p:cBhvr>
                                    </p:animEffect>
                                  </p:childTnLst>
                                </p:cTn>
                              </p:par>
                              <p:par>
                                <p:cTn id="95" presetID="2" presetClass="entr" presetSubtype="4" fill="hold" grpId="0" nodeType="withEffect">
                                  <p:stCondLst>
                                    <p:cond delay="6500"/>
                                  </p:stCondLst>
                                  <p:childTnLst>
                                    <p:set>
                                      <p:cBhvr>
                                        <p:cTn id="96" dur="1" fill="hold">
                                          <p:stCondLst>
                                            <p:cond delay="0"/>
                                          </p:stCondLst>
                                        </p:cTn>
                                        <p:tgtEl>
                                          <p:spTgt spid="77"/>
                                        </p:tgtEl>
                                        <p:attrNameLst>
                                          <p:attrName>style.visibility</p:attrName>
                                        </p:attrNameLst>
                                      </p:cBhvr>
                                      <p:to>
                                        <p:strVal val="visible"/>
                                      </p:to>
                                    </p:set>
                                    <p:anim calcmode="lin" valueType="num">
                                      <p:cBhvr additive="base">
                                        <p:cTn id="97" dur="250" fill="hold"/>
                                        <p:tgtEl>
                                          <p:spTgt spid="77"/>
                                        </p:tgtEl>
                                        <p:attrNameLst>
                                          <p:attrName>ppt_x</p:attrName>
                                        </p:attrNameLst>
                                      </p:cBhvr>
                                      <p:tavLst>
                                        <p:tav tm="0">
                                          <p:val>
                                            <p:strVal val="#ppt_x"/>
                                          </p:val>
                                        </p:tav>
                                        <p:tav tm="100000">
                                          <p:val>
                                            <p:strVal val="#ppt_x"/>
                                          </p:val>
                                        </p:tav>
                                      </p:tavLst>
                                    </p:anim>
                                    <p:anim calcmode="lin" valueType="num">
                                      <p:cBhvr additive="base">
                                        <p:cTn id="98" dur="250" fill="hold"/>
                                        <p:tgtEl>
                                          <p:spTgt spid="77"/>
                                        </p:tgtEl>
                                        <p:attrNameLst>
                                          <p:attrName>ppt_y</p:attrName>
                                        </p:attrNameLst>
                                      </p:cBhvr>
                                      <p:tavLst>
                                        <p:tav tm="0">
                                          <p:val>
                                            <p:strVal val="1+#ppt_h/2"/>
                                          </p:val>
                                        </p:tav>
                                        <p:tav tm="100000">
                                          <p:val>
                                            <p:strVal val="#ppt_y"/>
                                          </p:val>
                                        </p:tav>
                                      </p:tavLst>
                                    </p:anim>
                                  </p:childTnLst>
                                </p:cTn>
                              </p:par>
                              <p:par>
                                <p:cTn id="99" presetID="10" presetClass="entr" presetSubtype="0" fill="hold" grpId="0" nodeType="withEffect">
                                  <p:stCondLst>
                                    <p:cond delay="650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childTnLst>
                                </p:cTn>
                              </p:par>
                              <p:par>
                                <p:cTn id="102" presetID="22" presetClass="entr" presetSubtype="8" fill="hold" grpId="0" nodeType="withEffect">
                                  <p:stCondLst>
                                    <p:cond delay="6500"/>
                                  </p:stCondLst>
                                  <p:childTnLst>
                                    <p:set>
                                      <p:cBhvr>
                                        <p:cTn id="103" dur="1" fill="hold">
                                          <p:stCondLst>
                                            <p:cond delay="0"/>
                                          </p:stCondLst>
                                        </p:cTn>
                                        <p:tgtEl>
                                          <p:spTgt spid="79"/>
                                        </p:tgtEl>
                                        <p:attrNameLst>
                                          <p:attrName>style.visibility</p:attrName>
                                        </p:attrNameLst>
                                      </p:cBhvr>
                                      <p:to>
                                        <p:strVal val="visible"/>
                                      </p:to>
                                    </p:set>
                                    <p:animEffect transition="in" filter="wipe(left)">
                                      <p:cBhvr>
                                        <p:cTn id="10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3" grpId="0"/>
      <p:bldP spid="45" grpId="0" animBg="1"/>
      <p:bldP spid="46" grpId="0" animBg="1"/>
      <p:bldP spid="48" grpId="0" animBg="1"/>
      <p:bldP spid="50" grpId="0" animBg="1"/>
      <p:bldP spid="52" grpId="0"/>
      <p:bldP spid="55" grpId="0"/>
      <p:bldP spid="58" grpId="0"/>
      <p:bldP spid="72" grpId="0" animBg="1"/>
      <p:bldP spid="73" grpId="0" animBg="1"/>
      <p:bldP spid="74" grpId="0" animBg="1"/>
      <p:bldP spid="75" grpId="0" animBg="1"/>
      <p:bldP spid="76" grpId="0" animBg="1"/>
      <p:bldP spid="77" grpId="0" animBg="1"/>
      <p:bldP spid="78" grpId="0"/>
      <p:bldP spid="79" grpId="0"/>
      <p:bldP spid="80" grpId="0"/>
      <p:bldP spid="81" grpId="0"/>
      <p:bldP spid="82" grpId="0"/>
      <p:bldP spid="83" grpId="0"/>
      <p:bldP spid="84" grpId="0"/>
      <p:bldP spid="85" grpId="0"/>
      <p:bldP spid="30" grpId="0"/>
    </p:bld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screen">
            <a:extLst>
              <a:ext uri="{BEBA8EAE-BF5A-486C-A8C5-ECC9F3942E4B}">
                <a14:imgProps xmlns:a14="http://schemas.microsoft.com/office/drawing/2010/main">
                  <a14:imgLayer r:embed="rId4">
                    <a14:imgEffect>
                      <a14:backgroundRemoval t="0" b="99889" l="1500" r="100000"/>
                    </a14:imgEffect>
                  </a14:imgLayer>
                </a14:imgProps>
              </a:ext>
              <a:ext uri="{28A0092B-C50C-407E-A947-70E740481C1C}">
                <a14:useLocalDpi xmlns:a14="http://schemas.microsoft.com/office/drawing/2010/main"/>
              </a:ext>
            </a:extLst>
          </a:blip>
          <a:srcRect/>
          <a:stretch>
            <a:fillRect/>
          </a:stretch>
        </p:blipFill>
        <p:spPr bwMode="auto">
          <a:xfrm flipH="1">
            <a:off x="415" y="1892403"/>
            <a:ext cx="4551102" cy="496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17"/>
          <p:cNvSpPr/>
          <p:nvPr/>
        </p:nvSpPr>
        <p:spPr bwMode="auto">
          <a:xfrm>
            <a:off x="419" y="4449552"/>
            <a:ext cx="12245046" cy="1944766"/>
          </a:xfrm>
          <a:prstGeom prst="rect">
            <a:avLst/>
          </a:prstGeom>
          <a:solidFill>
            <a:srgbClr val="7B1B1B">
              <a:alpha val="86000"/>
            </a:srgbClr>
          </a:solidFill>
          <a:ln w="25400" cap="flat" cmpd="sng" algn="ctr">
            <a:noFill/>
            <a:prstDash val="solid"/>
            <a:round/>
            <a:headEnd type="none" w="med" len="med"/>
            <a:tailEnd type="none" w="med" len="med"/>
          </a:ln>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dirty="0">
              <a:solidFill>
                <a:srgbClr val="000000"/>
              </a:solidFill>
              <a:latin typeface="微软雅黑"/>
              <a:ea typeface="微软雅黑"/>
              <a:sym typeface="Gill Sans" charset="0"/>
            </a:endParaRPr>
          </a:p>
        </p:txBody>
      </p:sp>
      <p:sp>
        <p:nvSpPr>
          <p:cNvPr id="71" name="Rectangle 5"/>
          <p:cNvSpPr>
            <a:spLocks/>
          </p:cNvSpPr>
          <p:nvPr/>
        </p:nvSpPr>
        <p:spPr bwMode="auto">
          <a:xfrm>
            <a:off x="5102237" y="2133985"/>
            <a:ext cx="6686838" cy="121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dirty="0" smtClean="0">
                <a:solidFill>
                  <a:prstClr val="black"/>
                </a:solidFill>
                <a:latin typeface="微软雅黑" pitchFamily="34" charset="-122"/>
                <a:ea typeface="微软雅黑" pitchFamily="34" charset="-122"/>
                <a:cs typeface="方正兰亭纤黑简体"/>
              </a:rPr>
              <a:t>     单击</a:t>
            </a:r>
            <a:r>
              <a:rPr lang="zh-CN" altLang="en-US" dirty="0">
                <a:solidFill>
                  <a:prstClr val="black"/>
                </a:solidFill>
                <a:latin typeface="微软雅黑" pitchFamily="34" charset="-122"/>
                <a:ea typeface="微软雅黑" pitchFamily="34" charset="-122"/>
                <a:cs typeface="方正兰亭纤黑简体"/>
              </a:rPr>
              <a:t>此处添加文字阐述，添加简短问题说明文字，具体说明文字在此处添加此处。单击此处添加文字阐述，添加简短问题说明文字，具体说明文字在此处添加此处</a:t>
            </a:r>
            <a:r>
              <a:rPr lang="zh-CN" altLang="en-US" dirty="0" smtClean="0">
                <a:solidFill>
                  <a:prstClr val="black"/>
                </a:solidFill>
                <a:latin typeface="微软雅黑" pitchFamily="34" charset="-122"/>
                <a:ea typeface="微软雅黑" pitchFamily="34" charset="-122"/>
                <a:cs typeface="方正兰亭纤黑简体"/>
              </a:rPr>
              <a:t>。</a:t>
            </a:r>
            <a:r>
              <a:rPr lang="zh-CN" altLang="en-US"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r>
              <a:rPr lang="zh-CN" altLang="en-US" dirty="0" smtClean="0">
                <a:solidFill>
                  <a:prstClr val="black"/>
                </a:solidFill>
                <a:latin typeface="微软雅黑" pitchFamily="34" charset="-122"/>
                <a:ea typeface="微软雅黑" pitchFamily="34" charset="-122"/>
                <a:cs typeface="方正兰亭纤黑简体"/>
              </a:rPr>
              <a:t>。</a:t>
            </a:r>
            <a:endParaRPr lang="zh-CN" altLang="en-US" dirty="0">
              <a:solidFill>
                <a:prstClr val="black"/>
              </a:solidFill>
              <a:latin typeface="微软雅黑" pitchFamily="34" charset="-122"/>
              <a:ea typeface="微软雅黑" pitchFamily="34" charset="-122"/>
              <a:cs typeface="方正兰亭纤黑简体"/>
            </a:endParaRPr>
          </a:p>
        </p:txBody>
      </p:sp>
      <p:grpSp>
        <p:nvGrpSpPr>
          <p:cNvPr id="199" name="组合 198"/>
          <p:cNvGrpSpPr/>
          <p:nvPr/>
        </p:nvGrpSpPr>
        <p:grpSpPr>
          <a:xfrm>
            <a:off x="7073612" y="4704210"/>
            <a:ext cx="3750753" cy="1317201"/>
            <a:chOff x="6697141" y="4444014"/>
            <a:chExt cx="3551130" cy="1244345"/>
          </a:xfrm>
        </p:grpSpPr>
        <p:sp>
          <p:nvSpPr>
            <p:cNvPr id="78" name="Rectangle 12"/>
            <p:cNvSpPr>
              <a:spLocks/>
            </p:cNvSpPr>
            <p:nvPr/>
          </p:nvSpPr>
          <p:spPr bwMode="auto">
            <a:xfrm>
              <a:off x="6697141"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defRPr/>
              </a:pPr>
              <a:r>
                <a:rPr lang="zh-CN" altLang="en-US" sz="1300"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79" name="Rectangle 13"/>
            <p:cNvSpPr>
              <a:spLocks/>
            </p:cNvSpPr>
            <p:nvPr/>
          </p:nvSpPr>
          <p:spPr bwMode="auto">
            <a:xfrm>
              <a:off x="6856623"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spcBef>
                  <a:spcPct val="0"/>
                </a:spcBef>
                <a:spcAft>
                  <a:spcPct val="0"/>
                </a:spcAft>
                <a:defRPr/>
              </a:pPr>
              <a:r>
                <a:rPr lang="zh-CN" alt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34" name="矩形 133"/>
          <p:cNvSpPr/>
          <p:nvPr/>
        </p:nvSpPr>
        <p:spPr>
          <a:xfrm>
            <a:off x="5628553" y="1143074"/>
            <a:ext cx="5280870" cy="759306"/>
          </a:xfrm>
          <a:prstGeom prst="rect">
            <a:avLst/>
          </a:prstGeom>
        </p:spPr>
        <p:txBody>
          <a:bodyPr wrap="square" lIns="96629" tIns="48314" rIns="96629" bIns="48314">
            <a:spAutoFit/>
          </a:bodyPr>
          <a:lstStyle/>
          <a:p>
            <a:pPr algn="ctr" defTabSz="1243700"/>
            <a:r>
              <a:rPr lang="zh-CN" altLang="en-US" sz="4300" b="1" spc="105" dirty="0">
                <a:solidFill>
                  <a:srgbClr val="7B1B1B">
                    <a:alpha val="81000"/>
                  </a:srgbClr>
                </a:solidFill>
                <a:latin typeface="微软雅黑"/>
                <a:ea typeface="微软雅黑"/>
                <a:cs typeface="Bebas Neue" charset="0"/>
                <a:sym typeface="Bebas Neue" charset="0"/>
              </a:rPr>
              <a:t>关于我们 </a:t>
            </a:r>
            <a:r>
              <a:rPr lang="en-US" altLang="zh-CN" sz="4300" b="1" spc="105" dirty="0">
                <a:solidFill>
                  <a:srgbClr val="7B1B1B">
                    <a:alpha val="81000"/>
                  </a:srgbClr>
                </a:solidFill>
                <a:latin typeface="微软雅黑"/>
                <a:ea typeface="微软雅黑"/>
                <a:cs typeface="Bebas Neue" charset="0"/>
                <a:sym typeface="Bebas Neue" charset="0"/>
              </a:rPr>
              <a:t>· </a:t>
            </a:r>
            <a:r>
              <a:rPr lang="zh-CN" altLang="en-US" sz="4300" b="1" spc="105" dirty="0">
                <a:solidFill>
                  <a:srgbClr val="7B1B1B">
                    <a:alpha val="81000"/>
                  </a:srgbClr>
                </a:solidFill>
                <a:latin typeface="微软雅黑"/>
                <a:ea typeface="微软雅黑"/>
                <a:cs typeface="Bebas Neue" charset="0"/>
                <a:sym typeface="Bebas Neue" charset="0"/>
              </a:rPr>
              <a:t>核心思想</a:t>
            </a:r>
            <a:endParaRPr lang="en-US" altLang="zh-CN" sz="4300" b="1" spc="105" dirty="0">
              <a:solidFill>
                <a:srgbClr val="7B1B1B">
                  <a:alpha val="81000"/>
                </a:srgbClr>
              </a:solidFill>
              <a:latin typeface="微软雅黑" panose="020B0503020204020204" pitchFamily="34" charset="-122"/>
              <a:ea typeface="微软雅黑" panose="020B0503020204020204" pitchFamily="34" charset="-122"/>
              <a:cs typeface="Bebas Neue" charset="0"/>
              <a:sym typeface="Bebas Neue" charset="0"/>
            </a:endParaRPr>
          </a:p>
        </p:txBody>
      </p:sp>
      <p:grpSp>
        <p:nvGrpSpPr>
          <p:cNvPr id="198" name="组合 197"/>
          <p:cNvGrpSpPr/>
          <p:nvPr/>
        </p:nvGrpSpPr>
        <p:grpSpPr>
          <a:xfrm>
            <a:off x="1521536" y="4704210"/>
            <a:ext cx="3750753" cy="1317201"/>
            <a:chOff x="1440557" y="4444014"/>
            <a:chExt cx="3551130" cy="1244345"/>
          </a:xfrm>
        </p:grpSpPr>
        <p:sp>
          <p:nvSpPr>
            <p:cNvPr id="196" name="Rectangle 12"/>
            <p:cNvSpPr>
              <a:spLocks/>
            </p:cNvSpPr>
            <p:nvPr/>
          </p:nvSpPr>
          <p:spPr bwMode="auto">
            <a:xfrm>
              <a:off x="1440557"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197" name="Rectangle 13"/>
            <p:cNvSpPr>
              <a:spLocks/>
            </p:cNvSpPr>
            <p:nvPr/>
          </p:nvSpPr>
          <p:spPr bwMode="auto">
            <a:xfrm>
              <a:off x="1440557"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团队文化建设</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98171781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additive="base">
                                        <p:cTn id="14" dur="500" fill="hold"/>
                                        <p:tgtEl>
                                          <p:spTgt spid="2051"/>
                                        </p:tgtEl>
                                        <p:attrNameLst>
                                          <p:attrName>ppt_x</p:attrName>
                                        </p:attrNameLst>
                                      </p:cBhvr>
                                      <p:tavLst>
                                        <p:tav tm="0">
                                          <p:val>
                                            <p:strVal val="0-#ppt_w/2"/>
                                          </p:val>
                                        </p:tav>
                                        <p:tav tm="100000">
                                          <p:val>
                                            <p:strVal val="#ppt_x"/>
                                          </p:val>
                                        </p:tav>
                                      </p:tavLst>
                                    </p:anim>
                                    <p:anim calcmode="lin" valueType="num">
                                      <p:cBhvr additive="base">
                                        <p:cTn id="15" dur="500" fill="hold"/>
                                        <p:tgtEl>
                                          <p:spTgt spid="2051"/>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wipe(left)">
                                      <p:cBhvr>
                                        <p:cTn id="19" dur="500"/>
                                        <p:tgtEl>
                                          <p:spTgt spid="134"/>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right)">
                                      <p:cBhvr>
                                        <p:cTn id="26" dur="500"/>
                                        <p:tgtEl>
                                          <p:spTgt spid="69"/>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198"/>
                                        </p:tgtEl>
                                        <p:attrNameLst>
                                          <p:attrName>style.visibility</p:attrName>
                                        </p:attrNameLst>
                                      </p:cBhvr>
                                      <p:to>
                                        <p:strVal val="visible"/>
                                      </p:to>
                                    </p:set>
                                    <p:animEffect transition="in" filter="wipe(left)">
                                      <p:cBhvr>
                                        <p:cTn id="30" dur="500"/>
                                        <p:tgtEl>
                                          <p:spTgt spid="198"/>
                                        </p:tgtEl>
                                      </p:cBhvr>
                                    </p:animEffect>
                                  </p:childTnLst>
                                </p:cTn>
                              </p:par>
                            </p:childTnLst>
                          </p:cTn>
                        </p:par>
                        <p:par>
                          <p:cTn id="31" fill="hold">
                            <p:stCondLst>
                              <p:cond delay="3750"/>
                            </p:stCondLst>
                            <p:childTnLst>
                              <p:par>
                                <p:cTn id="32" presetID="22" presetClass="entr" presetSubtype="2" fill="hold" nodeType="afterEffect">
                                  <p:stCondLst>
                                    <p:cond delay="0"/>
                                  </p:stCondLst>
                                  <p:childTnLst>
                                    <p:set>
                                      <p:cBhvr>
                                        <p:cTn id="33" dur="1" fill="hold">
                                          <p:stCondLst>
                                            <p:cond delay="0"/>
                                          </p:stCondLst>
                                        </p:cTn>
                                        <p:tgtEl>
                                          <p:spTgt spid="199"/>
                                        </p:tgtEl>
                                        <p:attrNameLst>
                                          <p:attrName>style.visibility</p:attrName>
                                        </p:attrNameLst>
                                      </p:cBhvr>
                                      <p:to>
                                        <p:strVal val="visible"/>
                                      </p:to>
                                    </p:set>
                                    <p:animEffect transition="in" filter="wipe(right)">
                                      <p:cBhvr>
                                        <p:cTn id="34"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p:bldP spid="134" grpId="0"/>
      <p:bldP spid="12"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45"/>
          <p:cNvSpPr>
            <a:spLocks noChangeArrowheads="1"/>
          </p:cNvSpPr>
          <p:nvPr/>
        </p:nvSpPr>
        <p:spPr bwMode="auto">
          <a:xfrm>
            <a:off x="0" y="3429794"/>
            <a:ext cx="12169775" cy="3429794"/>
          </a:xfrm>
          <a:custGeom>
            <a:avLst/>
            <a:gdLst>
              <a:gd name="T0" fmla="*/ 0 w 12192000"/>
              <a:gd name="T1" fmla="*/ 0 h 3429000"/>
              <a:gd name="T2" fmla="*/ 1082370 w 12192000"/>
              <a:gd name="T3" fmla="*/ 0 h 3429000"/>
              <a:gd name="T4" fmla="*/ 1128200 w 12192000"/>
              <a:gd name="T5" fmla="*/ 50476 h 3429000"/>
              <a:gd name="T6" fmla="*/ 1874309 w 12192000"/>
              <a:gd name="T7" fmla="*/ 359835 h 3429000"/>
              <a:gd name="T8" fmla="*/ 2620419 w 12192000"/>
              <a:gd name="T9" fmla="*/ 50476 h 3429000"/>
              <a:gd name="T10" fmla="*/ 2666248 w 12192000"/>
              <a:gd name="T11" fmla="*/ 0 h 3429000"/>
              <a:gd name="T12" fmla="*/ 3868167 w 12192000"/>
              <a:gd name="T13" fmla="*/ 0 h 3429000"/>
              <a:gd name="T14" fmla="*/ 3914043 w 12192000"/>
              <a:gd name="T15" fmla="*/ 50476 h 3429000"/>
              <a:gd name="T16" fmla="*/ 4660901 w 12192000"/>
              <a:gd name="T17" fmla="*/ 359835 h 3429000"/>
              <a:gd name="T18" fmla="*/ 5407759 w 12192000"/>
              <a:gd name="T19" fmla="*/ 50476 h 3429000"/>
              <a:gd name="T20" fmla="*/ 5453636 w 12192000"/>
              <a:gd name="T21" fmla="*/ 0 h 3429000"/>
              <a:gd name="T22" fmla="*/ 6655553 w 12192000"/>
              <a:gd name="T23" fmla="*/ 0 h 3429000"/>
              <a:gd name="T24" fmla="*/ 6701383 w 12192000"/>
              <a:gd name="T25" fmla="*/ 50476 h 3429000"/>
              <a:gd name="T26" fmla="*/ 7447492 w 12192000"/>
              <a:gd name="T27" fmla="*/ 359835 h 3429000"/>
              <a:gd name="T28" fmla="*/ 8193602 w 12192000"/>
              <a:gd name="T29" fmla="*/ 50476 h 3429000"/>
              <a:gd name="T30" fmla="*/ 8239431 w 12192000"/>
              <a:gd name="T31" fmla="*/ 0 h 3429000"/>
              <a:gd name="T32" fmla="*/ 9441351 w 12192000"/>
              <a:gd name="T33" fmla="*/ 0 h 3429000"/>
              <a:gd name="T34" fmla="*/ 9487227 w 12192000"/>
              <a:gd name="T35" fmla="*/ 50476 h 3429000"/>
              <a:gd name="T36" fmla="*/ 10234085 w 12192000"/>
              <a:gd name="T37" fmla="*/ 359835 h 3429000"/>
              <a:gd name="T38" fmla="*/ 10980943 w 12192000"/>
              <a:gd name="T39" fmla="*/ 50476 h 3429000"/>
              <a:gd name="T40" fmla="*/ 11026819 w 12192000"/>
              <a:gd name="T41" fmla="*/ 0 h 3429000"/>
              <a:gd name="T42" fmla="*/ 12192000 w 12192000"/>
              <a:gd name="T43" fmla="*/ 0 h 3429000"/>
              <a:gd name="T44" fmla="*/ 12192000 w 12192000"/>
              <a:gd name="T45" fmla="*/ 3429000 h 3429000"/>
              <a:gd name="T46" fmla="*/ 0 w 12192000"/>
              <a:gd name="T47" fmla="*/ 3429000 h 3429000"/>
              <a:gd name="T48" fmla="*/ 0 w 12192000"/>
              <a:gd name="T49" fmla="*/ 0 h 3429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92000"/>
              <a:gd name="T76" fmla="*/ 0 h 3429000"/>
              <a:gd name="T77" fmla="*/ 12192000 w 12192000"/>
              <a:gd name="T78" fmla="*/ 3429000 h 3429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92000" h="3429000">
                <a:moveTo>
                  <a:pt x="0" y="0"/>
                </a:moveTo>
                <a:lnTo>
                  <a:pt x="1082370" y="0"/>
                </a:lnTo>
                <a:lnTo>
                  <a:pt x="1128200" y="50476"/>
                </a:lnTo>
                <a:cubicBezTo>
                  <a:pt x="1319146" y="241614"/>
                  <a:pt x="1582935" y="359835"/>
                  <a:pt x="1874309" y="359835"/>
                </a:cubicBezTo>
                <a:cubicBezTo>
                  <a:pt x="2165683" y="359835"/>
                  <a:pt x="2429473" y="241614"/>
                  <a:pt x="2620419" y="50476"/>
                </a:cubicBezTo>
                <a:lnTo>
                  <a:pt x="2666248" y="0"/>
                </a:lnTo>
                <a:lnTo>
                  <a:pt x="3868167" y="0"/>
                </a:lnTo>
                <a:lnTo>
                  <a:pt x="3914043" y="50476"/>
                </a:lnTo>
                <a:cubicBezTo>
                  <a:pt x="4105180" y="241614"/>
                  <a:pt x="4369235" y="359835"/>
                  <a:pt x="4660901" y="359835"/>
                </a:cubicBezTo>
                <a:cubicBezTo>
                  <a:pt x="4952568" y="359835"/>
                  <a:pt x="5216622" y="241614"/>
                  <a:pt x="5407759" y="50476"/>
                </a:cubicBezTo>
                <a:lnTo>
                  <a:pt x="5453636" y="0"/>
                </a:lnTo>
                <a:lnTo>
                  <a:pt x="6655553" y="0"/>
                </a:lnTo>
                <a:lnTo>
                  <a:pt x="6701383" y="50476"/>
                </a:lnTo>
                <a:cubicBezTo>
                  <a:pt x="6892329" y="241614"/>
                  <a:pt x="7156118" y="359835"/>
                  <a:pt x="7447492" y="359835"/>
                </a:cubicBezTo>
                <a:cubicBezTo>
                  <a:pt x="7738866" y="359835"/>
                  <a:pt x="8002656" y="241614"/>
                  <a:pt x="8193602" y="50476"/>
                </a:cubicBezTo>
                <a:lnTo>
                  <a:pt x="8239431" y="0"/>
                </a:lnTo>
                <a:lnTo>
                  <a:pt x="9441351" y="0"/>
                </a:lnTo>
                <a:lnTo>
                  <a:pt x="9487227" y="50476"/>
                </a:lnTo>
                <a:cubicBezTo>
                  <a:pt x="9678364" y="241614"/>
                  <a:pt x="9942418" y="359835"/>
                  <a:pt x="10234085" y="359835"/>
                </a:cubicBezTo>
                <a:cubicBezTo>
                  <a:pt x="10525752" y="359835"/>
                  <a:pt x="10789806" y="241614"/>
                  <a:pt x="10980943" y="50476"/>
                </a:cubicBezTo>
                <a:lnTo>
                  <a:pt x="11026819" y="0"/>
                </a:lnTo>
                <a:lnTo>
                  <a:pt x="12192000" y="0"/>
                </a:lnTo>
                <a:lnTo>
                  <a:pt x="12192000" y="3429000"/>
                </a:lnTo>
                <a:lnTo>
                  <a:pt x="0" y="3429000"/>
                </a:lnTo>
                <a:lnTo>
                  <a:pt x="0" y="0"/>
                </a:lnTo>
                <a:close/>
              </a:path>
            </a:pathLst>
          </a:custGeom>
          <a:solidFill>
            <a:srgbClr val="7B1B1B"/>
          </a:solidFill>
          <a:ln>
            <a:noFill/>
          </a:ln>
          <a:extLst/>
        </p:spPr>
        <p:txBody>
          <a:bodyPr lIns="91319" tIns="45659" rIns="91319" bIns="45659" anchor="ctr"/>
          <a:lstStyle/>
          <a:p>
            <a:endParaRPr lang="zh-CN" altLang="en-US">
              <a:solidFill>
                <a:schemeClr val="bg1">
                  <a:lumMod val="95000"/>
                </a:schemeClr>
              </a:solidFill>
              <a:latin typeface="微软雅黑" pitchFamily="34" charset="-122"/>
              <a:ea typeface="微软雅黑" pitchFamily="34" charset="-122"/>
            </a:endParaRPr>
          </a:p>
        </p:txBody>
      </p:sp>
      <p:grpSp>
        <p:nvGrpSpPr>
          <p:cNvPr id="86" name="组合 85"/>
          <p:cNvGrpSpPr/>
          <p:nvPr/>
        </p:nvGrpSpPr>
        <p:grpSpPr>
          <a:xfrm>
            <a:off x="866783" y="4006185"/>
            <a:ext cx="2009281" cy="860515"/>
            <a:chOff x="651272" y="3003948"/>
            <a:chExt cx="1509713" cy="645237"/>
          </a:xfrm>
        </p:grpSpPr>
        <p:sp>
          <p:nvSpPr>
            <p:cNvPr id="35" name="等腰三角形 15"/>
            <p:cNvSpPr>
              <a:spLocks noChangeArrowheads="1"/>
            </p:cNvSpPr>
            <p:nvPr/>
          </p:nvSpPr>
          <p:spPr bwMode="auto">
            <a:xfrm flipV="1">
              <a:off x="1297781"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2" name="Rectangle 60"/>
            <p:cNvSpPr>
              <a:spLocks noChangeArrowheads="1"/>
            </p:cNvSpPr>
            <p:nvPr/>
          </p:nvSpPr>
          <p:spPr bwMode="auto">
            <a:xfrm>
              <a:off x="651272"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张小三</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3" name="矩形 56"/>
            <p:cNvSpPr>
              <a:spLocks noChangeArrowheads="1"/>
            </p:cNvSpPr>
            <p:nvPr/>
          </p:nvSpPr>
          <p:spPr bwMode="auto">
            <a:xfrm>
              <a:off x="1103571" y="3447254"/>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88" name="组合 87"/>
          <p:cNvGrpSpPr/>
          <p:nvPr/>
        </p:nvGrpSpPr>
        <p:grpSpPr>
          <a:xfrm>
            <a:off x="3647766" y="4006187"/>
            <a:ext cx="2009281" cy="855523"/>
            <a:chOff x="2740818" y="3003948"/>
            <a:chExt cx="1509713" cy="641494"/>
          </a:xfrm>
        </p:grpSpPr>
        <p:sp>
          <p:nvSpPr>
            <p:cNvPr id="36" name="等腰三角形 26"/>
            <p:cNvSpPr>
              <a:spLocks noChangeArrowheads="1"/>
            </p:cNvSpPr>
            <p:nvPr/>
          </p:nvSpPr>
          <p:spPr bwMode="auto">
            <a:xfrm flipV="1">
              <a:off x="3387329"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5" name="Rectangle 60"/>
            <p:cNvSpPr>
              <a:spLocks noChangeArrowheads="1"/>
            </p:cNvSpPr>
            <p:nvPr/>
          </p:nvSpPr>
          <p:spPr bwMode="auto">
            <a:xfrm>
              <a:off x="2740818"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李小四</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6" name="矩形 64"/>
            <p:cNvSpPr>
              <a:spLocks noChangeArrowheads="1"/>
            </p:cNvSpPr>
            <p:nvPr/>
          </p:nvSpPr>
          <p:spPr bwMode="auto">
            <a:xfrm>
              <a:off x="3193117" y="3443511"/>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90" name="组合 89"/>
          <p:cNvGrpSpPr/>
          <p:nvPr/>
        </p:nvGrpSpPr>
        <p:grpSpPr>
          <a:xfrm>
            <a:off x="6428751" y="4006187"/>
            <a:ext cx="2009281" cy="845301"/>
            <a:chOff x="4830366" y="3003948"/>
            <a:chExt cx="1509713" cy="633829"/>
          </a:xfrm>
        </p:grpSpPr>
        <p:sp>
          <p:nvSpPr>
            <p:cNvPr id="37" name="等腰三角形 32"/>
            <p:cNvSpPr>
              <a:spLocks noChangeArrowheads="1"/>
            </p:cNvSpPr>
            <p:nvPr/>
          </p:nvSpPr>
          <p:spPr bwMode="auto">
            <a:xfrm flipV="1">
              <a:off x="5478066"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8" name="Rectangle 60"/>
            <p:cNvSpPr>
              <a:spLocks noChangeArrowheads="1"/>
            </p:cNvSpPr>
            <p:nvPr/>
          </p:nvSpPr>
          <p:spPr bwMode="auto">
            <a:xfrm>
              <a:off x="4830366"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王小五</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9" name="矩形 68"/>
            <p:cNvSpPr>
              <a:spLocks noChangeArrowheads="1"/>
            </p:cNvSpPr>
            <p:nvPr/>
          </p:nvSpPr>
          <p:spPr bwMode="auto">
            <a:xfrm>
              <a:off x="5282665"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92" name="组合 91"/>
          <p:cNvGrpSpPr/>
          <p:nvPr/>
        </p:nvGrpSpPr>
        <p:grpSpPr>
          <a:xfrm>
            <a:off x="9211319" y="4006187"/>
            <a:ext cx="2009281" cy="845301"/>
            <a:chOff x="6921103" y="3003948"/>
            <a:chExt cx="1509713" cy="633829"/>
          </a:xfrm>
        </p:grpSpPr>
        <p:sp>
          <p:nvSpPr>
            <p:cNvPr id="38" name="等腰三角形 38"/>
            <p:cNvSpPr>
              <a:spLocks noChangeArrowheads="1"/>
            </p:cNvSpPr>
            <p:nvPr/>
          </p:nvSpPr>
          <p:spPr bwMode="auto">
            <a:xfrm flipV="1">
              <a:off x="7567612"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61" name="Rectangle 60"/>
            <p:cNvSpPr>
              <a:spLocks noChangeArrowheads="1"/>
            </p:cNvSpPr>
            <p:nvPr/>
          </p:nvSpPr>
          <p:spPr bwMode="auto">
            <a:xfrm>
              <a:off x="6921103"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赵小六</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62" name="矩形 72"/>
            <p:cNvSpPr>
              <a:spLocks noChangeArrowheads="1"/>
            </p:cNvSpPr>
            <p:nvPr/>
          </p:nvSpPr>
          <p:spPr bwMode="auto">
            <a:xfrm>
              <a:off x="7373402"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a:solidFill>
                  <a:schemeClr val="bg1">
                    <a:lumMod val="95000"/>
                  </a:schemeClr>
                </a:solidFill>
                <a:latin typeface="微软雅黑" pitchFamily="34" charset="-122"/>
                <a:ea typeface="微软雅黑" pitchFamily="34" charset="-122"/>
                <a:sym typeface="Calibri" pitchFamily="34" charset="0"/>
              </a:endParaRPr>
            </a:p>
          </p:txBody>
        </p:sp>
      </p:grpSp>
      <p:grpSp>
        <p:nvGrpSpPr>
          <p:cNvPr id="65" name="组合 64"/>
          <p:cNvGrpSpPr/>
          <p:nvPr/>
        </p:nvGrpSpPr>
        <p:grpSpPr>
          <a:xfrm>
            <a:off x="866780" y="1676789"/>
            <a:ext cx="2105942" cy="2113452"/>
            <a:chOff x="-1116632" y="444642"/>
            <a:chExt cx="1582341" cy="1584722"/>
          </a:xfrm>
        </p:grpSpPr>
        <p:sp>
          <p:nvSpPr>
            <p:cNvPr id="40"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63" name="Picture 8" descr="C:\Users\Administrator\Desktop\图片5.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组合 69"/>
          <p:cNvGrpSpPr/>
          <p:nvPr/>
        </p:nvGrpSpPr>
        <p:grpSpPr>
          <a:xfrm>
            <a:off x="3607286" y="1700474"/>
            <a:ext cx="2105942" cy="2113452"/>
            <a:chOff x="-1188640" y="843558"/>
            <a:chExt cx="1582341" cy="1584722"/>
          </a:xfrm>
        </p:grpSpPr>
        <p:sp>
          <p:nvSpPr>
            <p:cNvPr id="67" name="椭圆 9"/>
            <p:cNvSpPr>
              <a:spLocks noChangeArrowheads="1"/>
            </p:cNvSpPr>
            <p:nvPr/>
          </p:nvSpPr>
          <p:spPr bwMode="auto">
            <a:xfrm>
              <a:off x="-1188640" y="843558"/>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69" name="Picture 7" descr="C:\Users\Administrator\Desktop\图片5.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144426" y="915566"/>
              <a:ext cx="1395946" cy="1368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组合 74"/>
          <p:cNvGrpSpPr/>
          <p:nvPr/>
        </p:nvGrpSpPr>
        <p:grpSpPr>
          <a:xfrm>
            <a:off x="6372395" y="1701202"/>
            <a:ext cx="2105942" cy="2113452"/>
            <a:chOff x="-1116632" y="655131"/>
            <a:chExt cx="1582341" cy="1584722"/>
          </a:xfrm>
        </p:grpSpPr>
        <p:sp>
          <p:nvSpPr>
            <p:cNvPr id="72" name="椭圆 9"/>
            <p:cNvSpPr>
              <a:spLocks noChangeArrowheads="1"/>
            </p:cNvSpPr>
            <p:nvPr/>
          </p:nvSpPr>
          <p:spPr bwMode="auto">
            <a:xfrm>
              <a:off x="-1116632" y="655131"/>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74" name="Picture 4" descr="C:\Users\Administrator\Desktop\图片5.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044624" y="788827"/>
              <a:ext cx="1368151" cy="13694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组合 79"/>
          <p:cNvGrpSpPr/>
          <p:nvPr/>
        </p:nvGrpSpPr>
        <p:grpSpPr>
          <a:xfrm>
            <a:off x="9154069" y="1701202"/>
            <a:ext cx="2105943" cy="2113452"/>
            <a:chOff x="-1582342" y="873256"/>
            <a:chExt cx="1582342" cy="1584722"/>
          </a:xfrm>
        </p:grpSpPr>
        <p:sp>
          <p:nvSpPr>
            <p:cNvPr id="77" name="椭圆 9"/>
            <p:cNvSpPr>
              <a:spLocks noChangeArrowheads="1"/>
            </p:cNvSpPr>
            <p:nvPr/>
          </p:nvSpPr>
          <p:spPr bwMode="auto">
            <a:xfrm>
              <a:off x="-1582341" y="873256"/>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79" name="Picture 2" descr="C:\Users\Administrator\Desktop\图片5.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582342" y="987574"/>
              <a:ext cx="1582341" cy="1381949"/>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87" name="组合 86"/>
          <p:cNvGrpSpPr/>
          <p:nvPr/>
        </p:nvGrpSpPr>
        <p:grpSpPr>
          <a:xfrm>
            <a:off x="597000" y="5063712"/>
            <a:ext cx="2516982" cy="1433431"/>
            <a:chOff x="448568" y="3796904"/>
            <a:chExt cx="1891184" cy="1074824"/>
          </a:xfrm>
        </p:grpSpPr>
        <p:sp>
          <p:nvSpPr>
            <p:cNvPr id="51" name="Rectangle 59"/>
            <p:cNvSpPr>
              <a:spLocks noChangeArrowheads="1"/>
            </p:cNvSpPr>
            <p:nvPr/>
          </p:nvSpPr>
          <p:spPr bwMode="auto">
            <a:xfrm>
              <a:off x="742950"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2" name="矩形 81"/>
            <p:cNvSpPr>
              <a:spLocks noChangeArrowheads="1"/>
            </p:cNvSpPr>
            <p:nvPr/>
          </p:nvSpPr>
          <p:spPr bwMode="auto">
            <a:xfrm>
              <a:off x="448568" y="4063821"/>
              <a:ext cx="189118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89" name="组合 88"/>
          <p:cNvGrpSpPr/>
          <p:nvPr/>
        </p:nvGrpSpPr>
        <p:grpSpPr>
          <a:xfrm>
            <a:off x="3305655" y="5063711"/>
            <a:ext cx="2491727" cy="1397315"/>
            <a:chOff x="2483768" y="3796904"/>
            <a:chExt cx="1872208" cy="1047744"/>
          </a:xfrm>
        </p:grpSpPr>
        <p:sp>
          <p:nvSpPr>
            <p:cNvPr id="54" name="Rectangle 59"/>
            <p:cNvSpPr>
              <a:spLocks noChangeArrowheads="1"/>
            </p:cNvSpPr>
            <p:nvPr/>
          </p:nvSpPr>
          <p:spPr bwMode="auto">
            <a:xfrm>
              <a:off x="2833687" y="3796904"/>
              <a:ext cx="132397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3" name="矩形 82"/>
            <p:cNvSpPr>
              <a:spLocks noChangeArrowheads="1"/>
            </p:cNvSpPr>
            <p:nvPr/>
          </p:nvSpPr>
          <p:spPr bwMode="auto">
            <a:xfrm>
              <a:off x="2483768" y="4036741"/>
              <a:ext cx="1872208"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91" name="组合 90"/>
          <p:cNvGrpSpPr/>
          <p:nvPr/>
        </p:nvGrpSpPr>
        <p:grpSpPr>
          <a:xfrm>
            <a:off x="6084889" y="5063711"/>
            <a:ext cx="2587562" cy="1130763"/>
            <a:chOff x="4572001" y="3796904"/>
            <a:chExt cx="1944216" cy="847876"/>
          </a:xfrm>
        </p:grpSpPr>
        <p:sp>
          <p:nvSpPr>
            <p:cNvPr id="57" name="Rectangle 59"/>
            <p:cNvSpPr>
              <a:spLocks noChangeArrowheads="1"/>
            </p:cNvSpPr>
            <p:nvPr/>
          </p:nvSpPr>
          <p:spPr bwMode="auto">
            <a:xfrm>
              <a:off x="4923235" y="3796904"/>
              <a:ext cx="132516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4" name="矩形 83"/>
            <p:cNvSpPr>
              <a:spLocks noChangeArrowheads="1"/>
            </p:cNvSpPr>
            <p:nvPr/>
          </p:nvSpPr>
          <p:spPr bwMode="auto">
            <a:xfrm>
              <a:off x="4572001" y="4038990"/>
              <a:ext cx="1944216" cy="60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93" name="组合 92"/>
          <p:cNvGrpSpPr/>
          <p:nvPr/>
        </p:nvGrpSpPr>
        <p:grpSpPr>
          <a:xfrm>
            <a:off x="8934802" y="5063711"/>
            <a:ext cx="2516882" cy="1364200"/>
            <a:chOff x="6713339" y="3796904"/>
            <a:chExt cx="1891109" cy="1022913"/>
          </a:xfrm>
        </p:grpSpPr>
        <p:sp>
          <p:nvSpPr>
            <p:cNvPr id="60" name="Rectangle 59"/>
            <p:cNvSpPr>
              <a:spLocks noChangeArrowheads="1"/>
            </p:cNvSpPr>
            <p:nvPr/>
          </p:nvSpPr>
          <p:spPr bwMode="auto">
            <a:xfrm>
              <a:off x="7012781"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5" name="矩形 84"/>
            <p:cNvSpPr>
              <a:spLocks noChangeArrowheads="1"/>
            </p:cNvSpPr>
            <p:nvPr/>
          </p:nvSpPr>
          <p:spPr bwMode="auto">
            <a:xfrm>
              <a:off x="6713339" y="4011910"/>
              <a:ext cx="1891109"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团队成员说明</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211858164"/>
      </p:ext>
    </p:extLst>
  </p:cSld>
  <p:clrMapOvr>
    <a:masterClrMapping/>
  </p:clrMapOvr>
  <mc:AlternateContent xmlns:mc="http://schemas.openxmlformats.org/markup-compatibility/2006" xmlns:p14="http://schemas.microsoft.com/office/powerpoint/2010/main">
    <mc:Choice Requires="p14">
      <p:transition spd="slow" p14:dur="1600" advTm="7000">
        <p:blinds dir="vert"/>
      </p:transition>
    </mc:Choice>
    <mc:Fallback xmlns="">
      <p:transition spd="slow" advTm="7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25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anim calcmode="lin" valueType="num">
                                      <p:cBhvr>
                                        <p:cTn id="15" dur="500" fill="hold"/>
                                        <p:tgtEl>
                                          <p:spTgt spid="34"/>
                                        </p:tgtEl>
                                        <p:attrNameLst>
                                          <p:attrName>ppt_x</p:attrName>
                                        </p:attrNameLst>
                                      </p:cBhvr>
                                      <p:tavLst>
                                        <p:tav tm="0">
                                          <p:val>
                                            <p:strVal val="#ppt_x"/>
                                          </p:val>
                                        </p:tav>
                                        <p:tav tm="100000">
                                          <p:val>
                                            <p:strVal val="#ppt_x"/>
                                          </p:val>
                                        </p:tav>
                                      </p:tavLst>
                                    </p:anim>
                                    <p:anim calcmode="lin" valueType="num">
                                      <p:cBhvr>
                                        <p:cTn id="16" dur="500" fill="hold"/>
                                        <p:tgtEl>
                                          <p:spTgt spid="3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down)">
                                      <p:cBhvr>
                                        <p:cTn id="20" dur="500"/>
                                        <p:tgtEl>
                                          <p:spTgt spid="65"/>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down)">
                                      <p:cBhvr>
                                        <p:cTn id="24" dur="500"/>
                                        <p:tgtEl>
                                          <p:spTgt spid="70"/>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down)">
                                      <p:cBhvr>
                                        <p:cTn id="28" dur="500"/>
                                        <p:tgtEl>
                                          <p:spTgt spid="75"/>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16" presetClass="entr" presetSubtype="21"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barn(inVertical)">
                                      <p:cBhvr>
                                        <p:cTn id="36" dur="500"/>
                                        <p:tgtEl>
                                          <p:spTgt spid="86"/>
                                        </p:tgtEl>
                                      </p:cBhvr>
                                    </p:animEffect>
                                  </p:childTnLst>
                                </p:cTn>
                              </p:par>
                            </p:childTnLst>
                          </p:cTn>
                        </p:par>
                        <p:par>
                          <p:cTn id="37" fill="hold">
                            <p:stCondLst>
                              <p:cond delay="4000"/>
                            </p:stCondLst>
                            <p:childTnLst>
                              <p:par>
                                <p:cTn id="38" presetID="16" presetClass="entr" presetSubtype="21"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barn(inVertical)">
                                      <p:cBhvr>
                                        <p:cTn id="40" dur="500"/>
                                        <p:tgtEl>
                                          <p:spTgt spid="87"/>
                                        </p:tgtEl>
                                      </p:cBhvr>
                                    </p:animEffect>
                                  </p:childTnLst>
                                </p:cTn>
                              </p:par>
                            </p:childTnLst>
                          </p:cTn>
                        </p:par>
                        <p:par>
                          <p:cTn id="41" fill="hold">
                            <p:stCondLst>
                              <p:cond delay="4500"/>
                            </p:stCondLst>
                            <p:childTnLst>
                              <p:par>
                                <p:cTn id="42" presetID="16" presetClass="entr" presetSubtype="21"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barn(inVertical)">
                                      <p:cBhvr>
                                        <p:cTn id="44" dur="500"/>
                                        <p:tgtEl>
                                          <p:spTgt spid="88"/>
                                        </p:tgtEl>
                                      </p:cBhvr>
                                    </p:animEffect>
                                  </p:childTnLst>
                                </p:cTn>
                              </p:par>
                            </p:childTnLst>
                          </p:cTn>
                        </p:par>
                        <p:par>
                          <p:cTn id="45" fill="hold">
                            <p:stCondLst>
                              <p:cond delay="5000"/>
                            </p:stCondLst>
                            <p:childTnLst>
                              <p:par>
                                <p:cTn id="46" presetID="16" presetClass="entr" presetSubtype="21" fill="hold"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barn(inVertical)">
                                      <p:cBhvr>
                                        <p:cTn id="48" dur="500"/>
                                        <p:tgtEl>
                                          <p:spTgt spid="89"/>
                                        </p:tgtEl>
                                      </p:cBhvr>
                                    </p:animEffect>
                                  </p:childTnLst>
                                </p:cTn>
                              </p:par>
                            </p:childTnLst>
                          </p:cTn>
                        </p:par>
                        <p:par>
                          <p:cTn id="49" fill="hold">
                            <p:stCondLst>
                              <p:cond delay="5500"/>
                            </p:stCondLst>
                            <p:childTnLst>
                              <p:par>
                                <p:cTn id="50" presetID="16" presetClass="entr" presetSubtype="21" fill="hold"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barn(inVertical)">
                                      <p:cBhvr>
                                        <p:cTn id="52" dur="500"/>
                                        <p:tgtEl>
                                          <p:spTgt spid="90"/>
                                        </p:tgtEl>
                                      </p:cBhvr>
                                    </p:animEffect>
                                  </p:childTnLst>
                                </p:cTn>
                              </p:par>
                            </p:childTnLst>
                          </p:cTn>
                        </p:par>
                        <p:par>
                          <p:cTn id="53" fill="hold">
                            <p:stCondLst>
                              <p:cond delay="6000"/>
                            </p:stCondLst>
                            <p:childTnLst>
                              <p:par>
                                <p:cTn id="54" presetID="16" presetClass="entr" presetSubtype="21" fill="hold"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barn(inVertical)">
                                      <p:cBhvr>
                                        <p:cTn id="56" dur="500"/>
                                        <p:tgtEl>
                                          <p:spTgt spid="91"/>
                                        </p:tgtEl>
                                      </p:cBhvr>
                                    </p:animEffect>
                                  </p:childTnLst>
                                </p:cTn>
                              </p:par>
                            </p:childTnLst>
                          </p:cTn>
                        </p:par>
                        <p:par>
                          <p:cTn id="57" fill="hold">
                            <p:stCondLst>
                              <p:cond delay="6500"/>
                            </p:stCondLst>
                            <p:childTnLst>
                              <p:par>
                                <p:cTn id="58" presetID="16" presetClass="entr" presetSubtype="21"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barn(inVertical)">
                                      <p:cBhvr>
                                        <p:cTn id="60" dur="500"/>
                                        <p:tgtEl>
                                          <p:spTgt spid="92"/>
                                        </p:tgtEl>
                                      </p:cBhvr>
                                    </p:animEffect>
                                  </p:childTnLst>
                                </p:cTn>
                              </p:par>
                            </p:childTnLst>
                          </p:cTn>
                        </p:par>
                        <p:par>
                          <p:cTn id="61" fill="hold">
                            <p:stCondLst>
                              <p:cond delay="7000"/>
                            </p:stCondLst>
                            <p:childTnLst>
                              <p:par>
                                <p:cTn id="62" presetID="16" presetClass="entr" presetSubtype="21" fill="hold"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barn(inVertical)">
                                      <p:cBhvr>
                                        <p:cTn id="6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0" y="3755310"/>
            <a:ext cx="12169775" cy="1022587"/>
          </a:xfrm>
          <a:prstGeom prst="rect">
            <a:avLst/>
          </a:prstGeom>
          <a:solidFill>
            <a:srgbClr val="7B1B1B">
              <a:alpha val="92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方正兰亭黑_GBK" pitchFamily="2" charset="-122"/>
            </a:endParaRPr>
          </a:p>
        </p:txBody>
      </p:sp>
      <p:sp>
        <p:nvSpPr>
          <p:cNvPr id="9" name="Rectangle 60"/>
          <p:cNvSpPr>
            <a:spLocks noChangeArrowheads="1"/>
          </p:cNvSpPr>
          <p:nvPr/>
        </p:nvSpPr>
        <p:spPr bwMode="auto">
          <a:xfrm>
            <a:off x="4517716" y="1640268"/>
            <a:ext cx="2009281" cy="46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dirty="0" smtClean="0">
                <a:latin typeface="微软雅黑" pitchFamily="34" charset="-122"/>
                <a:ea typeface="微软雅黑" pitchFamily="34" charset="-122"/>
                <a:sym typeface="Calibri" pitchFamily="34" charset="0"/>
              </a:rPr>
              <a:t>张小三</a:t>
            </a:r>
            <a:endParaRPr lang="en-US" altLang="zh-CN" b="1" dirty="0">
              <a:latin typeface="微软雅黑" pitchFamily="34" charset="-122"/>
              <a:ea typeface="微软雅黑" pitchFamily="34" charset="-122"/>
              <a:sym typeface="Calibri" pitchFamily="34" charset="0"/>
            </a:endParaRPr>
          </a:p>
        </p:txBody>
      </p:sp>
      <p:sp>
        <p:nvSpPr>
          <p:cNvPr id="15" name="矩形 56"/>
          <p:cNvSpPr>
            <a:spLocks noChangeArrowheads="1"/>
          </p:cNvSpPr>
          <p:nvPr/>
        </p:nvSpPr>
        <p:spPr bwMode="auto">
          <a:xfrm>
            <a:off x="4517717" y="2151355"/>
            <a:ext cx="100357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1" dirty="0">
                <a:latin typeface="微软雅黑" pitchFamily="34" charset="-122"/>
                <a:ea typeface="微软雅黑" pitchFamily="34" charset="-122"/>
                <a:sym typeface="Calibri" pitchFamily="34" charset="0"/>
              </a:rPr>
              <a:t>公司职务</a:t>
            </a:r>
            <a:endParaRPr lang="en-US" altLang="zh-CN" sz="1600" b="1" dirty="0">
              <a:latin typeface="微软雅黑" pitchFamily="34" charset="-122"/>
              <a:ea typeface="微软雅黑" pitchFamily="34" charset="-122"/>
              <a:sym typeface="Calibri" pitchFamily="34" charset="0"/>
            </a:endParaRPr>
          </a:p>
        </p:txBody>
      </p:sp>
      <p:sp>
        <p:nvSpPr>
          <p:cNvPr id="16" name="矩形 47"/>
          <p:cNvSpPr>
            <a:spLocks noChangeArrowheads="1"/>
          </p:cNvSpPr>
          <p:nvPr/>
        </p:nvSpPr>
        <p:spPr bwMode="auto">
          <a:xfrm>
            <a:off x="4517712" y="2562037"/>
            <a:ext cx="6933972" cy="88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19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a:t>
            </a:r>
            <a:r>
              <a:rPr lang="zh-CN" altLang="en-US" sz="1900" dirty="0" smtClean="0">
                <a:solidFill>
                  <a:prstClr val="black"/>
                </a:solidFill>
                <a:latin typeface="微软雅黑" pitchFamily="34" charset="-122"/>
                <a:ea typeface="微软雅黑" pitchFamily="34" charset="-122"/>
                <a:cs typeface="方正兰亭纤黑简体"/>
              </a:rPr>
              <a:t>说明。</a:t>
            </a:r>
            <a:endParaRPr lang="zh-CN" altLang="en-US" sz="1900" dirty="0">
              <a:solidFill>
                <a:prstClr val="black"/>
              </a:solidFill>
              <a:latin typeface="微软雅黑" pitchFamily="34" charset="-122"/>
              <a:ea typeface="微软雅黑" pitchFamily="34" charset="-122"/>
              <a:cs typeface="方正兰亭纤黑简体"/>
            </a:endParaRPr>
          </a:p>
        </p:txBody>
      </p:sp>
      <p:sp>
        <p:nvSpPr>
          <p:cNvPr id="17" name="矩形 47"/>
          <p:cNvSpPr>
            <a:spLocks noChangeArrowheads="1"/>
          </p:cNvSpPr>
          <p:nvPr/>
        </p:nvSpPr>
        <p:spPr bwMode="auto">
          <a:xfrm>
            <a:off x="1197270" y="3866920"/>
            <a:ext cx="9817822" cy="6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sym typeface="方正兰亭黑_GBK" pitchFamily="2" charset="-122"/>
              </a:rPr>
              <a:t>客户是效益、人才是财富、服务是生命、管理是未来</a:t>
            </a:r>
          </a:p>
        </p:txBody>
      </p:sp>
      <p:pic>
        <p:nvPicPr>
          <p:cNvPr id="18" name="图片 3"/>
          <p:cNvPicPr>
            <a:picLocks noChangeAspect="1" noChangeArrowheads="1"/>
          </p:cNvPicPr>
          <p:nvPr/>
        </p:nvPicPr>
        <p:blipFill>
          <a:blip r:embed="rId3" cstate="screen">
            <a:lum bright="70000" contrast="-70000"/>
            <a:extLst>
              <a:ext uri="{28A0092B-C50C-407E-A947-70E740481C1C}">
                <a14:useLocalDpi xmlns:a14="http://schemas.microsoft.com/office/drawing/2010/main"/>
              </a:ext>
            </a:extLst>
          </a:blip>
          <a:srcRect/>
          <a:stretch>
            <a:fillRect/>
          </a:stretch>
        </p:blipFill>
        <p:spPr bwMode="auto">
          <a:xfrm>
            <a:off x="583684" y="3733048"/>
            <a:ext cx="584720" cy="53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46"/>
          <p:cNvPicPr>
            <a:picLocks noChangeAspect="1" noChangeArrowheads="1"/>
          </p:cNvPicPr>
          <p:nvPr/>
        </p:nvPicPr>
        <p:blipFill>
          <a:blip r:embed="rId4" cstate="screen">
            <a:lum bright="70000" contrast="-70000"/>
            <a:extLst>
              <a:ext uri="{28A0092B-C50C-407E-A947-70E740481C1C}">
                <a14:useLocalDpi xmlns:a14="http://schemas.microsoft.com/office/drawing/2010/main"/>
              </a:ext>
            </a:extLst>
          </a:blip>
          <a:srcRect/>
          <a:stretch>
            <a:fillRect/>
          </a:stretch>
        </p:blipFill>
        <p:spPr bwMode="auto">
          <a:xfrm>
            <a:off x="11158533" y="4215988"/>
            <a:ext cx="586304" cy="53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组合 29"/>
          <p:cNvGrpSpPr/>
          <p:nvPr/>
        </p:nvGrpSpPr>
        <p:grpSpPr>
          <a:xfrm>
            <a:off x="1106205" y="5005247"/>
            <a:ext cx="3082059" cy="1419803"/>
            <a:chOff x="831169" y="3753064"/>
            <a:chExt cx="2315766" cy="1064606"/>
          </a:xfrm>
        </p:grpSpPr>
        <p:sp>
          <p:nvSpPr>
            <p:cNvPr id="20" name="矩形 47"/>
            <p:cNvSpPr>
              <a:spLocks noChangeArrowheads="1"/>
            </p:cNvSpPr>
            <p:nvPr/>
          </p:nvSpPr>
          <p:spPr bwMode="auto">
            <a:xfrm>
              <a:off x="1403648" y="3753064"/>
              <a:ext cx="159459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2001-2004</a:t>
              </a:r>
            </a:p>
          </p:txBody>
        </p:sp>
        <p:sp>
          <p:nvSpPr>
            <p:cNvPr id="21" name="矩形 47"/>
            <p:cNvSpPr>
              <a:spLocks noChangeArrowheads="1"/>
            </p:cNvSpPr>
            <p:nvPr/>
          </p:nvSpPr>
          <p:spPr bwMode="auto">
            <a:xfrm>
              <a:off x="831169"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31" name="组合 30"/>
          <p:cNvGrpSpPr/>
          <p:nvPr/>
        </p:nvGrpSpPr>
        <p:grpSpPr>
          <a:xfrm>
            <a:off x="4399680" y="5005247"/>
            <a:ext cx="3082059" cy="1426832"/>
            <a:chOff x="3305786" y="3753064"/>
            <a:chExt cx="2315766" cy="1069875"/>
          </a:xfrm>
        </p:grpSpPr>
        <p:sp>
          <p:nvSpPr>
            <p:cNvPr id="22" name="矩形 60"/>
            <p:cNvSpPr>
              <a:spLocks noChangeArrowheads="1"/>
            </p:cNvSpPr>
            <p:nvPr/>
          </p:nvSpPr>
          <p:spPr bwMode="auto">
            <a:xfrm>
              <a:off x="3635896" y="3753064"/>
              <a:ext cx="1778794" cy="31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2005-2010</a:t>
              </a:r>
            </a:p>
          </p:txBody>
        </p:sp>
        <p:sp>
          <p:nvSpPr>
            <p:cNvPr id="23" name="矩形 47"/>
            <p:cNvSpPr>
              <a:spLocks noChangeArrowheads="1"/>
            </p:cNvSpPr>
            <p:nvPr/>
          </p:nvSpPr>
          <p:spPr bwMode="auto">
            <a:xfrm>
              <a:off x="3305786" y="4095990"/>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26" name="组合 25"/>
          <p:cNvGrpSpPr/>
          <p:nvPr/>
        </p:nvGrpSpPr>
        <p:grpSpPr>
          <a:xfrm>
            <a:off x="1952102" y="1316706"/>
            <a:ext cx="2105942" cy="2113452"/>
            <a:chOff x="-1116632" y="444642"/>
            <a:chExt cx="1582341" cy="1584722"/>
          </a:xfrm>
        </p:grpSpPr>
        <p:sp>
          <p:nvSpPr>
            <p:cNvPr id="27"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solidFill>
                <a:latin typeface="微软雅黑" pitchFamily="34" charset="-122"/>
                <a:ea typeface="微软雅黑" pitchFamily="34" charset="-122"/>
                <a:sym typeface="方正兰亭黑_GBK" pitchFamily="2" charset="-122"/>
              </a:endParaRPr>
            </a:p>
          </p:txBody>
        </p:sp>
        <p:pic>
          <p:nvPicPr>
            <p:cNvPr id="28" name="Picture 8" descr="C:\Users\Administrator\Desktop\图片5.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组合 31"/>
          <p:cNvGrpSpPr/>
          <p:nvPr/>
        </p:nvGrpSpPr>
        <p:grpSpPr>
          <a:xfrm>
            <a:off x="7867569" y="4966325"/>
            <a:ext cx="3082059" cy="1458728"/>
            <a:chOff x="5911453" y="3723878"/>
            <a:chExt cx="2315766" cy="1093792"/>
          </a:xfrm>
        </p:grpSpPr>
        <p:sp>
          <p:nvSpPr>
            <p:cNvPr id="25" name="矩形 47"/>
            <p:cNvSpPr>
              <a:spLocks noChangeArrowheads="1"/>
            </p:cNvSpPr>
            <p:nvPr/>
          </p:nvSpPr>
          <p:spPr bwMode="auto">
            <a:xfrm>
              <a:off x="5911453"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sp>
          <p:nvSpPr>
            <p:cNvPr id="29" name="矩形 60"/>
            <p:cNvSpPr>
              <a:spLocks noChangeArrowheads="1"/>
            </p:cNvSpPr>
            <p:nvPr/>
          </p:nvSpPr>
          <p:spPr bwMode="auto">
            <a:xfrm>
              <a:off x="6393606" y="3723878"/>
              <a:ext cx="1778794"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2011-2015</a:t>
              </a: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核心成员介绍</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80361772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par>
                          <p:cTn id="11" fill="hold">
                            <p:stCondLst>
                              <p:cond delay="125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3250"/>
                            </p:stCondLst>
                            <p:childTnLst>
                              <p:par>
                                <p:cTn id="36" presetID="2" presetClass="entr" presetSubtype="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750"/>
                            </p:stCondLst>
                            <p:childTnLst>
                              <p:par>
                                <p:cTn id="45" presetID="16" presetClass="entr" presetSubtype="2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par>
                          <p:cTn id="48" fill="hold">
                            <p:stCondLst>
                              <p:cond delay="4250"/>
                            </p:stCondLst>
                            <p:childTnLst>
                              <p:par>
                                <p:cTn id="49" presetID="42"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anim calcmode="lin" valueType="num">
                                      <p:cBhvr>
                                        <p:cTn id="52" dur="500" fill="hold"/>
                                        <p:tgtEl>
                                          <p:spTgt spid="30"/>
                                        </p:tgtEl>
                                        <p:attrNameLst>
                                          <p:attrName>ppt_x</p:attrName>
                                        </p:attrNameLst>
                                      </p:cBhvr>
                                      <p:tavLst>
                                        <p:tav tm="0">
                                          <p:val>
                                            <p:strVal val="#ppt_x"/>
                                          </p:val>
                                        </p:tav>
                                        <p:tav tm="100000">
                                          <p:val>
                                            <p:strVal val="#ppt_x"/>
                                          </p:val>
                                        </p:tav>
                                      </p:tavLst>
                                    </p:anim>
                                    <p:anim calcmode="lin" valueType="num">
                                      <p:cBhvr>
                                        <p:cTn id="53" dur="500" fill="hold"/>
                                        <p:tgtEl>
                                          <p:spTgt spid="30"/>
                                        </p:tgtEl>
                                        <p:attrNameLst>
                                          <p:attrName>ppt_y</p:attrName>
                                        </p:attrNameLst>
                                      </p:cBhvr>
                                      <p:tavLst>
                                        <p:tav tm="0">
                                          <p:val>
                                            <p:strVal val="#ppt_y+.1"/>
                                          </p:val>
                                        </p:tav>
                                        <p:tav tm="100000">
                                          <p:val>
                                            <p:strVal val="#ppt_y"/>
                                          </p:val>
                                        </p:tav>
                                      </p:tavLst>
                                    </p:anim>
                                  </p:childTnLst>
                                </p:cTn>
                              </p:par>
                            </p:childTnLst>
                          </p:cTn>
                        </p:par>
                        <p:par>
                          <p:cTn id="54" fill="hold">
                            <p:stCondLst>
                              <p:cond delay="4750"/>
                            </p:stCondLst>
                            <p:childTnLst>
                              <p:par>
                                <p:cTn id="55" presetID="42"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ppt_y+.1"/>
                                          </p:val>
                                        </p:tav>
                                        <p:tav tm="100000">
                                          <p:val>
                                            <p:strVal val="#ppt_y"/>
                                          </p:val>
                                        </p:tav>
                                      </p:tavLst>
                                    </p:anim>
                                  </p:childTnLst>
                                </p:cTn>
                              </p:par>
                            </p:childTnLst>
                          </p:cTn>
                        </p:par>
                        <p:par>
                          <p:cTn id="60" fill="hold">
                            <p:stCondLst>
                              <p:cond delay="5250"/>
                            </p:stCondLst>
                            <p:childTnLst>
                              <p:par>
                                <p:cTn id="61" presetID="42" presetClass="entr" presetSubtype="0"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anim calcmode="lin" valueType="num">
                                      <p:cBhvr>
                                        <p:cTn id="64" dur="500" fill="hold"/>
                                        <p:tgtEl>
                                          <p:spTgt spid="32"/>
                                        </p:tgtEl>
                                        <p:attrNameLst>
                                          <p:attrName>ppt_x</p:attrName>
                                        </p:attrNameLst>
                                      </p:cBhvr>
                                      <p:tavLst>
                                        <p:tav tm="0">
                                          <p:val>
                                            <p:strVal val="#ppt_x"/>
                                          </p:val>
                                        </p:tav>
                                        <p:tav tm="100000">
                                          <p:val>
                                            <p:strVal val="#ppt_x"/>
                                          </p:val>
                                        </p:tav>
                                      </p:tavLst>
                                    </p:anim>
                                    <p:anim calcmode="lin" valueType="num">
                                      <p:cBhvr>
                                        <p:cTn id="65"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5" grpId="0"/>
      <p:bldP spid="16" grpId="0"/>
      <p:bldP spid="17"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年度工作概述</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 name="Group 105"/>
          <p:cNvGrpSpPr>
            <a:grpSpLocks/>
          </p:cNvGrpSpPr>
          <p:nvPr/>
        </p:nvGrpSpPr>
        <p:grpSpPr bwMode="auto">
          <a:xfrm>
            <a:off x="5654993" y="2492759"/>
            <a:ext cx="789934" cy="793019"/>
            <a:chOff x="0" y="0"/>
            <a:chExt cx="492125" cy="490538"/>
          </a:xfrm>
          <a:solidFill>
            <a:srgbClr val="7B1B1B"/>
          </a:solidFill>
        </p:grpSpPr>
        <p:sp>
          <p:nvSpPr>
            <p:cNvPr id="10" name="Freeform 9"/>
            <p:cNvSpPr>
              <a:spLocks noEditPoints="1" noChangeArrowheads="1"/>
            </p:cNvSpPr>
            <p:nvPr/>
          </p:nvSpPr>
          <p:spPr bwMode="auto">
            <a:xfrm>
              <a:off x="0" y="0"/>
              <a:ext cx="492125" cy="490538"/>
            </a:xfrm>
            <a:custGeom>
              <a:avLst/>
              <a:gdLst>
                <a:gd name="T0" fmla="*/ 445988 w 128"/>
                <a:gd name="T1" fmla="*/ 0 h 128"/>
                <a:gd name="T2" fmla="*/ 107652 w 128"/>
                <a:gd name="T3" fmla="*/ 0 h 128"/>
                <a:gd name="T4" fmla="*/ 61516 w 128"/>
                <a:gd name="T5" fmla="*/ 45988 h 128"/>
                <a:gd name="T6" fmla="*/ 61516 w 128"/>
                <a:gd name="T7" fmla="*/ 76647 h 128"/>
                <a:gd name="T8" fmla="*/ 46137 w 128"/>
                <a:gd name="T9" fmla="*/ 76647 h 128"/>
                <a:gd name="T10" fmla="*/ 0 w 128"/>
                <a:gd name="T11" fmla="*/ 122635 h 128"/>
                <a:gd name="T12" fmla="*/ 0 w 128"/>
                <a:gd name="T13" fmla="*/ 429221 h 128"/>
                <a:gd name="T14" fmla="*/ 61516 w 128"/>
                <a:gd name="T15" fmla="*/ 490538 h 128"/>
                <a:gd name="T16" fmla="*/ 430609 w 128"/>
                <a:gd name="T17" fmla="*/ 490538 h 128"/>
                <a:gd name="T18" fmla="*/ 492125 w 128"/>
                <a:gd name="T19" fmla="*/ 429221 h 128"/>
                <a:gd name="T20" fmla="*/ 492125 w 128"/>
                <a:gd name="T21" fmla="*/ 45988 h 128"/>
                <a:gd name="T22" fmla="*/ 445988 w 128"/>
                <a:gd name="T23" fmla="*/ 0 h 128"/>
                <a:gd name="T24" fmla="*/ 461367 w 128"/>
                <a:gd name="T25" fmla="*/ 429221 h 128"/>
                <a:gd name="T26" fmla="*/ 430609 w 128"/>
                <a:gd name="T27" fmla="*/ 459879 h 128"/>
                <a:gd name="T28" fmla="*/ 61516 w 128"/>
                <a:gd name="T29" fmla="*/ 459879 h 128"/>
                <a:gd name="T30" fmla="*/ 30758 w 128"/>
                <a:gd name="T31" fmla="*/ 429221 h 128"/>
                <a:gd name="T32" fmla="*/ 30758 w 128"/>
                <a:gd name="T33" fmla="*/ 122635 h 128"/>
                <a:gd name="T34" fmla="*/ 46137 w 128"/>
                <a:gd name="T35" fmla="*/ 107305 h 128"/>
                <a:gd name="T36" fmla="*/ 61516 w 128"/>
                <a:gd name="T37" fmla="*/ 107305 h 128"/>
                <a:gd name="T38" fmla="*/ 61516 w 128"/>
                <a:gd name="T39" fmla="*/ 413891 h 128"/>
                <a:gd name="T40" fmla="*/ 76895 w 128"/>
                <a:gd name="T41" fmla="*/ 429221 h 128"/>
                <a:gd name="T42" fmla="*/ 92273 w 128"/>
                <a:gd name="T43" fmla="*/ 413891 h 128"/>
                <a:gd name="T44" fmla="*/ 92273 w 128"/>
                <a:gd name="T45" fmla="*/ 45988 h 128"/>
                <a:gd name="T46" fmla="*/ 107652 w 128"/>
                <a:gd name="T47" fmla="*/ 30659 h 128"/>
                <a:gd name="T48" fmla="*/ 445988 w 128"/>
                <a:gd name="T49" fmla="*/ 30659 h 128"/>
                <a:gd name="T50" fmla="*/ 461367 w 128"/>
                <a:gd name="T51" fmla="*/ 45988 h 128"/>
                <a:gd name="T52" fmla="*/ 461367 w 128"/>
                <a:gd name="T53" fmla="*/ 429221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8"/>
                <a:gd name="T82" fmla="*/ 0 h 128"/>
                <a:gd name="T83" fmla="*/ 128 w 128"/>
                <a:gd name="T84" fmla="*/ 128 h 1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 name="Freeform 10"/>
            <p:cNvSpPr>
              <a:spLocks noChangeArrowheads="1"/>
            </p:cNvSpPr>
            <p:nvPr/>
          </p:nvSpPr>
          <p:spPr bwMode="auto">
            <a:xfrm>
              <a:off x="292100" y="184150"/>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 name="Freeform 11"/>
            <p:cNvSpPr>
              <a:spLocks noChangeArrowheads="1"/>
            </p:cNvSpPr>
            <p:nvPr/>
          </p:nvSpPr>
          <p:spPr bwMode="auto">
            <a:xfrm>
              <a:off x="292100" y="138112"/>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 name="Freeform 12"/>
            <p:cNvSpPr>
              <a:spLocks noChangeArrowheads="1"/>
            </p:cNvSpPr>
            <p:nvPr/>
          </p:nvSpPr>
          <p:spPr bwMode="auto">
            <a:xfrm>
              <a:off x="292100" y="92075"/>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3"/>
            <p:cNvSpPr>
              <a:spLocks noChangeArrowheads="1"/>
            </p:cNvSpPr>
            <p:nvPr/>
          </p:nvSpPr>
          <p:spPr bwMode="auto">
            <a:xfrm>
              <a:off x="122238"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 name="Freeform 14"/>
            <p:cNvSpPr>
              <a:spLocks noChangeArrowheads="1"/>
            </p:cNvSpPr>
            <p:nvPr/>
          </p:nvSpPr>
          <p:spPr bwMode="auto">
            <a:xfrm>
              <a:off x="122238"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 name="Freeform 15"/>
            <p:cNvSpPr>
              <a:spLocks noChangeArrowheads="1"/>
            </p:cNvSpPr>
            <p:nvPr/>
          </p:nvSpPr>
          <p:spPr bwMode="auto">
            <a:xfrm>
              <a:off x="122238"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Freeform 16"/>
            <p:cNvSpPr>
              <a:spLocks noChangeArrowheads="1"/>
            </p:cNvSpPr>
            <p:nvPr/>
          </p:nvSpPr>
          <p:spPr bwMode="auto">
            <a:xfrm>
              <a:off x="292100"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Freeform 17"/>
            <p:cNvSpPr>
              <a:spLocks noChangeArrowheads="1"/>
            </p:cNvSpPr>
            <p:nvPr/>
          </p:nvSpPr>
          <p:spPr bwMode="auto">
            <a:xfrm>
              <a:off x="292100"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 name="Freeform 18"/>
            <p:cNvSpPr>
              <a:spLocks noChangeArrowheads="1"/>
            </p:cNvSpPr>
            <p:nvPr/>
          </p:nvSpPr>
          <p:spPr bwMode="auto">
            <a:xfrm>
              <a:off x="292100"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9"/>
            <p:cNvSpPr>
              <a:spLocks noChangeArrowheads="1"/>
            </p:cNvSpPr>
            <p:nvPr/>
          </p:nvSpPr>
          <p:spPr bwMode="auto">
            <a:xfrm>
              <a:off x="122238" y="230187"/>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6" name="Freeform 20"/>
            <p:cNvSpPr>
              <a:spLocks noChangeArrowheads="1"/>
            </p:cNvSpPr>
            <p:nvPr/>
          </p:nvSpPr>
          <p:spPr bwMode="auto">
            <a:xfrm>
              <a:off x="122238" y="276225"/>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7" name="Freeform 21"/>
            <p:cNvSpPr>
              <a:spLocks noEditPoints="1" noChangeArrowheads="1"/>
            </p:cNvSpPr>
            <p:nvPr/>
          </p:nvSpPr>
          <p:spPr bwMode="auto">
            <a:xfrm>
              <a:off x="122238" y="60325"/>
              <a:ext cx="138113" cy="138113"/>
            </a:xfrm>
            <a:custGeom>
              <a:avLst/>
              <a:gdLst>
                <a:gd name="T0" fmla="*/ 15346 w 36"/>
                <a:gd name="T1" fmla="*/ 138113 h 36"/>
                <a:gd name="T2" fmla="*/ 122767 w 36"/>
                <a:gd name="T3" fmla="*/ 138113 h 36"/>
                <a:gd name="T4" fmla="*/ 138113 w 36"/>
                <a:gd name="T5" fmla="*/ 122767 h 36"/>
                <a:gd name="T6" fmla="*/ 138113 w 36"/>
                <a:gd name="T7" fmla="*/ 15346 h 36"/>
                <a:gd name="T8" fmla="*/ 122767 w 36"/>
                <a:gd name="T9" fmla="*/ 0 h 36"/>
                <a:gd name="T10" fmla="*/ 15346 w 36"/>
                <a:gd name="T11" fmla="*/ 0 h 36"/>
                <a:gd name="T12" fmla="*/ 0 w 36"/>
                <a:gd name="T13" fmla="*/ 15346 h 36"/>
                <a:gd name="T14" fmla="*/ 0 w 36"/>
                <a:gd name="T15" fmla="*/ 122767 h 36"/>
                <a:gd name="T16" fmla="*/ 15346 w 36"/>
                <a:gd name="T17" fmla="*/ 138113 h 36"/>
                <a:gd name="T18" fmla="*/ 30692 w 36"/>
                <a:gd name="T19" fmla="*/ 30692 h 36"/>
                <a:gd name="T20" fmla="*/ 107421 w 36"/>
                <a:gd name="T21" fmla="*/ 30692 h 36"/>
                <a:gd name="T22" fmla="*/ 107421 w 36"/>
                <a:gd name="T23" fmla="*/ 107421 h 36"/>
                <a:gd name="T24" fmla="*/ 30692 w 36"/>
                <a:gd name="T25" fmla="*/ 107421 h 36"/>
                <a:gd name="T26" fmla="*/ 30692 w 36"/>
                <a:gd name="T27" fmla="*/ 30692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36"/>
                <a:gd name="T44" fmla="*/ 36 w 3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317594888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a:cxnSpLocks noChangeShapeType="1"/>
          </p:cNvCxnSpPr>
          <p:nvPr/>
        </p:nvCxnSpPr>
        <p:spPr bwMode="auto">
          <a:xfrm flipH="1" flipV="1">
            <a:off x="6363779" y="1873685"/>
            <a:ext cx="3763440" cy="546226"/>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p:cNvCxnSpPr>
            <a:cxnSpLocks noChangeShapeType="1"/>
          </p:cNvCxnSpPr>
          <p:nvPr/>
        </p:nvCxnSpPr>
        <p:spPr bwMode="auto">
          <a:xfrm flipH="1">
            <a:off x="6363779" y="5303482"/>
            <a:ext cx="3763440"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V="1">
            <a:off x="2123373" y="1873685"/>
            <a:ext cx="3628748" cy="546226"/>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p:cNvCxnSpPr>
            <a:cxnSpLocks noChangeShapeType="1"/>
          </p:cNvCxnSpPr>
          <p:nvPr/>
        </p:nvCxnSpPr>
        <p:spPr bwMode="auto">
          <a:xfrm>
            <a:off x="2123373" y="5303482"/>
            <a:ext cx="3628748"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6" name="文本框 5"/>
          <p:cNvSpPr>
            <a:spLocks noChangeArrowheads="1"/>
          </p:cNvSpPr>
          <p:nvPr/>
        </p:nvSpPr>
        <p:spPr bwMode="auto">
          <a:xfrm>
            <a:off x="2880817" y="4943032"/>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rPr>
              <a:t>单击此处添加文字阐述，添加简短问题说明文字，具体说明文字在此处添加此处。</a:t>
            </a:r>
          </a:p>
          <a:p>
            <a:pPr eaLnBrk="1" hangingPunct="1">
              <a:lnSpc>
                <a:spcPct val="120000"/>
              </a:lnSpc>
            </a:pPr>
            <a:endParaRPr lang="zh-CN" altLang="en-US" sz="1500" dirty="0">
              <a:latin typeface="微软雅黑" pitchFamily="34" charset="-122"/>
              <a:ea typeface="微软雅黑" pitchFamily="34" charset="-122"/>
            </a:endParaRPr>
          </a:p>
        </p:txBody>
      </p:sp>
      <p:sp>
        <p:nvSpPr>
          <p:cNvPr id="7" name="文本框 6"/>
          <p:cNvSpPr>
            <a:spLocks noChangeArrowheads="1"/>
          </p:cNvSpPr>
          <p:nvPr/>
        </p:nvSpPr>
        <p:spPr bwMode="auto">
          <a:xfrm>
            <a:off x="2874479"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第四季度</a:t>
            </a:r>
            <a:endParaRPr lang="zh-CN" altLang="en-US" sz="2100" dirty="0">
              <a:latin typeface="微软雅黑" pitchFamily="34" charset="-122"/>
              <a:ea typeface="微软雅黑" pitchFamily="34" charset="-122"/>
            </a:endParaRPr>
          </a:p>
        </p:txBody>
      </p:sp>
      <p:grpSp>
        <p:nvGrpSpPr>
          <p:cNvPr id="8" name="组合 7"/>
          <p:cNvGrpSpPr>
            <a:grpSpLocks/>
          </p:cNvGrpSpPr>
          <p:nvPr/>
        </p:nvGrpSpPr>
        <p:grpSpPr bwMode="auto">
          <a:xfrm>
            <a:off x="1427735" y="3937911"/>
            <a:ext cx="1342161" cy="1346512"/>
            <a:chOff x="0" y="0"/>
            <a:chExt cx="1403797" cy="1403797"/>
          </a:xfrm>
        </p:grpSpPr>
        <p:sp>
          <p:nvSpPr>
            <p:cNvPr id="9" name="椭圆 8"/>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grpSp>
          <p:nvGrpSpPr>
            <p:cNvPr id="10" name="组合 9"/>
            <p:cNvGrpSpPr>
              <a:grpSpLocks/>
            </p:cNvGrpSpPr>
            <p:nvPr/>
          </p:nvGrpSpPr>
          <p:grpSpPr bwMode="auto">
            <a:xfrm>
              <a:off x="486136" y="362881"/>
              <a:ext cx="392888" cy="661931"/>
              <a:chOff x="0" y="0"/>
              <a:chExt cx="292099" cy="492124"/>
            </a:xfrm>
          </p:grpSpPr>
          <p:sp>
            <p:nvSpPr>
              <p:cNvPr id="11"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2"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3"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sp>
        <p:nvSpPr>
          <p:cNvPr id="14" name="文本框 13"/>
          <p:cNvSpPr>
            <a:spLocks noChangeArrowheads="1"/>
          </p:cNvSpPr>
          <p:nvPr/>
        </p:nvSpPr>
        <p:spPr bwMode="auto">
          <a:xfrm>
            <a:off x="6438255" y="4927154"/>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sp>
        <p:nvSpPr>
          <p:cNvPr id="15" name="文本框 14"/>
          <p:cNvSpPr>
            <a:spLocks noChangeArrowheads="1"/>
          </p:cNvSpPr>
          <p:nvPr/>
        </p:nvSpPr>
        <p:spPr bwMode="auto">
          <a:xfrm>
            <a:off x="7992757"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第三季度</a:t>
            </a:r>
            <a:endParaRPr lang="zh-CN" altLang="en-US" sz="2100" dirty="0">
              <a:latin typeface="微软雅黑" pitchFamily="34" charset="-122"/>
              <a:ea typeface="微软雅黑" pitchFamily="34" charset="-122"/>
            </a:endParaRPr>
          </a:p>
        </p:txBody>
      </p:sp>
      <p:sp>
        <p:nvSpPr>
          <p:cNvPr id="17" name="文本框 16"/>
          <p:cNvSpPr>
            <a:spLocks noChangeArrowheads="1"/>
          </p:cNvSpPr>
          <p:nvPr/>
        </p:nvSpPr>
        <p:spPr bwMode="auto">
          <a:xfrm>
            <a:off x="2887156"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第一季度</a:t>
            </a:r>
            <a:endParaRPr lang="zh-CN" altLang="en-US" dirty="0">
              <a:latin typeface="微软雅黑" pitchFamily="34" charset="-122"/>
              <a:ea typeface="微软雅黑" pitchFamily="34" charset="-122"/>
            </a:endParaRPr>
          </a:p>
        </p:txBody>
      </p:sp>
      <p:sp>
        <p:nvSpPr>
          <p:cNvPr id="18" name="文本框 17"/>
          <p:cNvSpPr>
            <a:spLocks noChangeArrowheads="1"/>
          </p:cNvSpPr>
          <p:nvPr/>
        </p:nvSpPr>
        <p:spPr bwMode="auto">
          <a:xfrm>
            <a:off x="6438255" y="1940375"/>
            <a:ext cx="2860214" cy="116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p:txBody>
      </p:sp>
      <p:sp>
        <p:nvSpPr>
          <p:cNvPr id="19" name="文本框 18"/>
          <p:cNvSpPr>
            <a:spLocks noChangeArrowheads="1"/>
          </p:cNvSpPr>
          <p:nvPr/>
        </p:nvSpPr>
        <p:spPr bwMode="auto">
          <a:xfrm>
            <a:off x="8005434"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第二季度</a:t>
            </a:r>
            <a:endParaRPr lang="zh-CN" altLang="en-US" sz="2100" dirty="0">
              <a:latin typeface="微软雅黑" pitchFamily="34" charset="-122"/>
              <a:ea typeface="微软雅黑" pitchFamily="34" charset="-122"/>
            </a:endParaRPr>
          </a:p>
        </p:txBody>
      </p:sp>
      <p:grpSp>
        <p:nvGrpSpPr>
          <p:cNvPr id="20" name="组合 19"/>
          <p:cNvGrpSpPr>
            <a:grpSpLocks/>
          </p:cNvGrpSpPr>
          <p:nvPr/>
        </p:nvGrpSpPr>
        <p:grpSpPr bwMode="auto">
          <a:xfrm>
            <a:off x="9412561" y="3937911"/>
            <a:ext cx="1343746" cy="1346512"/>
            <a:chOff x="0" y="0"/>
            <a:chExt cx="1403797" cy="1403797"/>
          </a:xfrm>
        </p:grpSpPr>
        <p:sp>
          <p:nvSpPr>
            <p:cNvPr id="21" name="椭圆 20"/>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22" name="Freeform 12"/>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1060602056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16669242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nvGrpSpPr>
          <p:cNvPr id="23" name="组合 22"/>
          <p:cNvGrpSpPr>
            <a:grpSpLocks/>
          </p:cNvGrpSpPr>
          <p:nvPr/>
        </p:nvGrpSpPr>
        <p:grpSpPr bwMode="auto">
          <a:xfrm>
            <a:off x="1427735" y="2435789"/>
            <a:ext cx="1342161" cy="1344925"/>
            <a:chOff x="0" y="0"/>
            <a:chExt cx="1403797" cy="1403797"/>
          </a:xfrm>
        </p:grpSpPr>
        <p:sp>
          <p:nvSpPr>
            <p:cNvPr id="24" name="椭圆 23"/>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grpSp>
          <p:nvGrpSpPr>
            <p:cNvPr id="25" name="组合 24"/>
            <p:cNvGrpSpPr>
              <a:grpSpLocks/>
            </p:cNvGrpSpPr>
            <p:nvPr/>
          </p:nvGrpSpPr>
          <p:grpSpPr bwMode="auto">
            <a:xfrm>
              <a:off x="282958" y="324214"/>
              <a:ext cx="799244" cy="731504"/>
              <a:chOff x="0" y="0"/>
              <a:chExt cx="550987" cy="504288"/>
            </a:xfrm>
          </p:grpSpPr>
          <p:sp>
            <p:nvSpPr>
              <p:cNvPr id="26" name="Freeform 26"/>
              <p:cNvSpPr>
                <a:spLocks noEditPoints="1" noChangeArrowheads="1"/>
              </p:cNvSpPr>
              <p:nvPr/>
            </p:nvSpPr>
            <p:spPr bwMode="auto">
              <a:xfrm>
                <a:off x="0" y="0"/>
                <a:ext cx="357759" cy="359114"/>
              </a:xfrm>
              <a:custGeom>
                <a:avLst/>
                <a:gdLst>
                  <a:gd name="T0" fmla="*/ 350879 w 52"/>
                  <a:gd name="T1" fmla="*/ 186463 h 52"/>
                  <a:gd name="T2" fmla="*/ 316479 w 52"/>
                  <a:gd name="T3" fmla="*/ 158839 h 52"/>
                  <a:gd name="T4" fmla="*/ 357759 w 52"/>
                  <a:gd name="T5" fmla="*/ 138121 h 52"/>
                  <a:gd name="T6" fmla="*/ 337119 w 52"/>
                  <a:gd name="T7" fmla="*/ 89779 h 52"/>
                  <a:gd name="T8" fmla="*/ 323359 w 52"/>
                  <a:gd name="T9" fmla="*/ 82872 h 52"/>
                  <a:gd name="T10" fmla="*/ 275199 w 52"/>
                  <a:gd name="T11" fmla="*/ 89779 h 52"/>
                  <a:gd name="T12" fmla="*/ 295839 w 52"/>
                  <a:gd name="T13" fmla="*/ 48342 h 52"/>
                  <a:gd name="T14" fmla="*/ 254559 w 52"/>
                  <a:gd name="T15" fmla="*/ 13812 h 52"/>
                  <a:gd name="T16" fmla="*/ 220159 w 52"/>
                  <a:gd name="T17" fmla="*/ 48342 h 52"/>
                  <a:gd name="T18" fmla="*/ 199519 w 52"/>
                  <a:gd name="T19" fmla="*/ 6906 h 52"/>
                  <a:gd name="T20" fmla="*/ 185759 w 52"/>
                  <a:gd name="T21" fmla="*/ 0 h 52"/>
                  <a:gd name="T22" fmla="*/ 130720 w 52"/>
                  <a:gd name="T23" fmla="*/ 13812 h 52"/>
                  <a:gd name="T24" fmla="*/ 123840 w 52"/>
                  <a:gd name="T25" fmla="*/ 62154 h 52"/>
                  <a:gd name="T26" fmla="*/ 82560 w 52"/>
                  <a:gd name="T27" fmla="*/ 27624 h 52"/>
                  <a:gd name="T28" fmla="*/ 41280 w 52"/>
                  <a:gd name="T29" fmla="*/ 69060 h 52"/>
                  <a:gd name="T30" fmla="*/ 68800 w 52"/>
                  <a:gd name="T31" fmla="*/ 103591 h 52"/>
                  <a:gd name="T32" fmla="*/ 20640 w 52"/>
                  <a:gd name="T33" fmla="*/ 110497 h 52"/>
                  <a:gd name="T34" fmla="*/ 13760 w 52"/>
                  <a:gd name="T35" fmla="*/ 117403 h 52"/>
                  <a:gd name="T36" fmla="*/ 0 w 52"/>
                  <a:gd name="T37" fmla="*/ 172651 h 52"/>
                  <a:gd name="T38" fmla="*/ 48160 w 52"/>
                  <a:gd name="T39" fmla="*/ 186463 h 52"/>
                  <a:gd name="T40" fmla="*/ 13760 w 52"/>
                  <a:gd name="T41" fmla="*/ 214087 h 52"/>
                  <a:gd name="T42" fmla="*/ 27520 w 52"/>
                  <a:gd name="T43" fmla="*/ 269336 h 52"/>
                  <a:gd name="T44" fmla="*/ 41280 w 52"/>
                  <a:gd name="T45" fmla="*/ 276242 h 52"/>
                  <a:gd name="T46" fmla="*/ 82560 w 52"/>
                  <a:gd name="T47" fmla="*/ 276242 h 52"/>
                  <a:gd name="T48" fmla="*/ 68800 w 52"/>
                  <a:gd name="T49" fmla="*/ 324584 h 52"/>
                  <a:gd name="T50" fmla="*/ 116960 w 52"/>
                  <a:gd name="T51" fmla="*/ 345302 h 52"/>
                  <a:gd name="T52" fmla="*/ 144480 w 52"/>
                  <a:gd name="T53" fmla="*/ 310772 h 52"/>
                  <a:gd name="T54" fmla="*/ 158240 w 52"/>
                  <a:gd name="T55" fmla="*/ 352208 h 52"/>
                  <a:gd name="T56" fmla="*/ 165120 w 52"/>
                  <a:gd name="T57" fmla="*/ 359114 h 52"/>
                  <a:gd name="T58" fmla="*/ 220159 w 52"/>
                  <a:gd name="T59" fmla="*/ 359114 h 52"/>
                  <a:gd name="T60" fmla="*/ 227039 w 52"/>
                  <a:gd name="T61" fmla="*/ 345302 h 52"/>
                  <a:gd name="T62" fmla="*/ 240799 w 52"/>
                  <a:gd name="T63" fmla="*/ 303866 h 52"/>
                  <a:gd name="T64" fmla="*/ 275199 w 52"/>
                  <a:gd name="T65" fmla="*/ 331490 h 52"/>
                  <a:gd name="T66" fmla="*/ 316479 w 52"/>
                  <a:gd name="T67" fmla="*/ 296960 h 52"/>
                  <a:gd name="T68" fmla="*/ 316479 w 52"/>
                  <a:gd name="T69" fmla="*/ 283148 h 52"/>
                  <a:gd name="T70" fmla="*/ 295839 w 52"/>
                  <a:gd name="T71" fmla="*/ 241711 h 52"/>
                  <a:gd name="T72" fmla="*/ 343999 w 52"/>
                  <a:gd name="T73" fmla="*/ 248617 h 52"/>
                  <a:gd name="T74" fmla="*/ 357759 w 52"/>
                  <a:gd name="T75" fmla="*/ 200275 h 52"/>
                  <a:gd name="T76" fmla="*/ 227039 w 52"/>
                  <a:gd name="T77" fmla="*/ 193369 h 52"/>
                  <a:gd name="T78" fmla="*/ 130720 w 52"/>
                  <a:gd name="T79" fmla="*/ 172651 h 52"/>
                  <a:gd name="T80" fmla="*/ 227039 w 52"/>
                  <a:gd name="T81" fmla="*/ 193369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7" name="Freeform 27"/>
              <p:cNvSpPr>
                <a:spLocks noEditPoints="1" noChangeArrowheads="1"/>
              </p:cNvSpPr>
              <p:nvPr/>
            </p:nvSpPr>
            <p:spPr bwMode="auto">
              <a:xfrm>
                <a:off x="296538" y="248324"/>
                <a:ext cx="254449" cy="255964"/>
              </a:xfrm>
              <a:custGeom>
                <a:avLst/>
                <a:gdLst>
                  <a:gd name="T0" fmla="*/ 226941 w 37"/>
                  <a:gd name="T1" fmla="*/ 200620 h 37"/>
                  <a:gd name="T2" fmla="*/ 213187 w 37"/>
                  <a:gd name="T3" fmla="*/ 166031 h 37"/>
                  <a:gd name="T4" fmla="*/ 247572 w 37"/>
                  <a:gd name="T5" fmla="*/ 172949 h 37"/>
                  <a:gd name="T6" fmla="*/ 254449 w 37"/>
                  <a:gd name="T7" fmla="*/ 138359 h 37"/>
                  <a:gd name="T8" fmla="*/ 247572 w 37"/>
                  <a:gd name="T9" fmla="*/ 124523 h 37"/>
                  <a:gd name="T10" fmla="*/ 220064 w 37"/>
                  <a:gd name="T11" fmla="*/ 110687 h 37"/>
                  <a:gd name="T12" fmla="*/ 254449 w 37"/>
                  <a:gd name="T13" fmla="*/ 96851 h 37"/>
                  <a:gd name="T14" fmla="*/ 240695 w 37"/>
                  <a:gd name="T15" fmla="*/ 62262 h 37"/>
                  <a:gd name="T16" fmla="*/ 206310 w 37"/>
                  <a:gd name="T17" fmla="*/ 69179 h 37"/>
                  <a:gd name="T18" fmla="*/ 213187 w 37"/>
                  <a:gd name="T19" fmla="*/ 34590 h 37"/>
                  <a:gd name="T20" fmla="*/ 206310 w 37"/>
                  <a:gd name="T21" fmla="*/ 27672 h 37"/>
                  <a:gd name="T22" fmla="*/ 165048 w 37"/>
                  <a:gd name="T23" fmla="*/ 13836 h 37"/>
                  <a:gd name="T24" fmla="*/ 144417 w 37"/>
                  <a:gd name="T25" fmla="*/ 34590 h 37"/>
                  <a:gd name="T26" fmla="*/ 130663 w 37"/>
                  <a:gd name="T27" fmla="*/ 0 h 37"/>
                  <a:gd name="T28" fmla="*/ 96278 w 37"/>
                  <a:gd name="T29" fmla="*/ 6918 h 37"/>
                  <a:gd name="T30" fmla="*/ 96278 w 37"/>
                  <a:gd name="T31" fmla="*/ 34590 h 37"/>
                  <a:gd name="T32" fmla="*/ 68770 w 37"/>
                  <a:gd name="T33" fmla="*/ 20754 h 37"/>
                  <a:gd name="T34" fmla="*/ 55016 w 37"/>
                  <a:gd name="T35" fmla="*/ 20754 h 37"/>
                  <a:gd name="T36" fmla="*/ 27508 w 37"/>
                  <a:gd name="T37" fmla="*/ 48426 h 37"/>
                  <a:gd name="T38" fmla="*/ 48139 w 37"/>
                  <a:gd name="T39" fmla="*/ 76097 h 37"/>
                  <a:gd name="T40" fmla="*/ 20631 w 37"/>
                  <a:gd name="T41" fmla="*/ 76097 h 37"/>
                  <a:gd name="T42" fmla="*/ 0 w 37"/>
                  <a:gd name="T43" fmla="*/ 117605 h 37"/>
                  <a:gd name="T44" fmla="*/ 6877 w 37"/>
                  <a:gd name="T45" fmla="*/ 124523 h 37"/>
                  <a:gd name="T46" fmla="*/ 34385 w 37"/>
                  <a:gd name="T47" fmla="*/ 138359 h 37"/>
                  <a:gd name="T48" fmla="*/ 6877 w 37"/>
                  <a:gd name="T49" fmla="*/ 159113 h 37"/>
                  <a:gd name="T50" fmla="*/ 27508 w 37"/>
                  <a:gd name="T51" fmla="*/ 193702 h 37"/>
                  <a:gd name="T52" fmla="*/ 55016 w 37"/>
                  <a:gd name="T53" fmla="*/ 186785 h 37"/>
                  <a:gd name="T54" fmla="*/ 48139 w 37"/>
                  <a:gd name="T55" fmla="*/ 214456 h 37"/>
                  <a:gd name="T56" fmla="*/ 48139 w 37"/>
                  <a:gd name="T57" fmla="*/ 228292 h 37"/>
                  <a:gd name="T58" fmla="*/ 82524 w 37"/>
                  <a:gd name="T59" fmla="*/ 242128 h 37"/>
                  <a:gd name="T60" fmla="*/ 89401 w 37"/>
                  <a:gd name="T61" fmla="*/ 242128 h 37"/>
                  <a:gd name="T62" fmla="*/ 116909 w 37"/>
                  <a:gd name="T63" fmla="*/ 221374 h 37"/>
                  <a:gd name="T64" fmla="*/ 116909 w 37"/>
                  <a:gd name="T65" fmla="*/ 255964 h 37"/>
                  <a:gd name="T66" fmla="*/ 158171 w 37"/>
                  <a:gd name="T67" fmla="*/ 249046 h 37"/>
                  <a:gd name="T68" fmla="*/ 165048 w 37"/>
                  <a:gd name="T69" fmla="*/ 242128 h 37"/>
                  <a:gd name="T70" fmla="*/ 171925 w 37"/>
                  <a:gd name="T71" fmla="*/ 214456 h 37"/>
                  <a:gd name="T72" fmla="*/ 192556 w 37"/>
                  <a:gd name="T73" fmla="*/ 235210 h 37"/>
                  <a:gd name="T74" fmla="*/ 226941 w 37"/>
                  <a:gd name="T75" fmla="*/ 207538 h 37"/>
                  <a:gd name="T76" fmla="*/ 151294 w 37"/>
                  <a:gd name="T77" fmla="*/ 152195 h 37"/>
                  <a:gd name="T78" fmla="*/ 103155 w 37"/>
                  <a:gd name="T79" fmla="*/ 103769 h 37"/>
                  <a:gd name="T80" fmla="*/ 151294 w 37"/>
                  <a:gd name="T81" fmla="*/ 152195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28" name="组合 27"/>
          <p:cNvGrpSpPr>
            <a:grpSpLocks/>
          </p:cNvGrpSpPr>
          <p:nvPr/>
        </p:nvGrpSpPr>
        <p:grpSpPr bwMode="auto">
          <a:xfrm>
            <a:off x="9412561" y="2435789"/>
            <a:ext cx="1343746" cy="1344925"/>
            <a:chOff x="0" y="0"/>
            <a:chExt cx="1403797" cy="1403797"/>
          </a:xfrm>
        </p:grpSpPr>
        <p:sp>
          <p:nvSpPr>
            <p:cNvPr id="29" name="椭圆 28"/>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30" name="Freeform 41"/>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sp>
        <p:nvSpPr>
          <p:cNvPr id="32" name="文本框 36"/>
          <p:cNvSpPr>
            <a:spLocks noChangeArrowheads="1"/>
          </p:cNvSpPr>
          <p:nvPr/>
        </p:nvSpPr>
        <p:spPr bwMode="auto">
          <a:xfrm>
            <a:off x="2874479" y="4947795"/>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dirty="0">
              <a:latin typeface="微软雅黑" pitchFamily="34" charset="-122"/>
              <a:ea typeface="微软雅黑" pitchFamily="34" charset="-122"/>
            </a:endParaRPr>
          </a:p>
        </p:txBody>
      </p:sp>
      <p:sp>
        <p:nvSpPr>
          <p:cNvPr id="33" name="文本框 37"/>
          <p:cNvSpPr>
            <a:spLocks noChangeArrowheads="1"/>
          </p:cNvSpPr>
          <p:nvPr/>
        </p:nvSpPr>
        <p:spPr bwMode="auto">
          <a:xfrm>
            <a:off x="6431918" y="4931916"/>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sym typeface="方正兰亭黑_GBK" pitchFamily="2" charset="-122"/>
              </a:rPr>
              <a:t>。</a:t>
            </a:r>
            <a:endParaRPr lang="zh-CN" altLang="en-US" dirty="0">
              <a:latin typeface="微软雅黑" pitchFamily="34" charset="-122"/>
              <a:ea typeface="微软雅黑" pitchFamily="34" charset="-122"/>
            </a:endParaRPr>
          </a:p>
        </p:txBody>
      </p:sp>
      <p:sp>
        <p:nvSpPr>
          <p:cNvPr id="34" name="文本框 44"/>
          <p:cNvSpPr>
            <a:spLocks noChangeArrowheads="1"/>
          </p:cNvSpPr>
          <p:nvPr/>
        </p:nvSpPr>
        <p:spPr bwMode="auto">
          <a:xfrm>
            <a:off x="2887156" y="1955604"/>
            <a:ext cx="2871307" cy="100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5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6" name="文本框 46"/>
          <p:cNvSpPr>
            <a:spLocks noChangeArrowheads="1"/>
          </p:cNvSpPr>
          <p:nvPr/>
        </p:nvSpPr>
        <p:spPr bwMode="auto">
          <a:xfrm>
            <a:off x="6431918" y="1943553"/>
            <a:ext cx="2860214" cy="116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p:txBody>
      </p:sp>
      <p:pic>
        <p:nvPicPr>
          <p:cNvPr id="1026" name="Picture 2" descr="http://img.taopic.com/uploads/allimg/140320/240381-1403200I43778.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02786" y="3000938"/>
            <a:ext cx="2303570" cy="1615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http://www.taopic.com/uploads/allimg/110803/73-110P31123025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35465" y="2963900"/>
            <a:ext cx="2324492" cy="16649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1" name="TextBox 4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季度情况说明</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1853371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41"/>
                                        </p:tgtEl>
                                        <p:attrNameLst>
                                          <p:attrName>style.visibility</p:attrName>
                                        </p:attrNameLst>
                                      </p:cBhvr>
                                      <p:to>
                                        <p:strVal val="visible"/>
                                      </p:to>
                                    </p:set>
                                    <p:anim by="(-#ppt_w*2)" calcmode="lin" valueType="num">
                                      <p:cBhvr rctx="PPT">
                                        <p:cTn id="7" dur="250" autoRev="1" fill="hold">
                                          <p:stCondLst>
                                            <p:cond delay="0"/>
                                          </p:stCondLst>
                                        </p:cTn>
                                        <p:tgtEl>
                                          <p:spTgt spid="41"/>
                                        </p:tgtEl>
                                        <p:attrNameLst>
                                          <p:attrName>ppt_w</p:attrName>
                                        </p:attrNameLst>
                                      </p:cBhvr>
                                    </p:anim>
                                    <p:anim by="(#ppt_w*0.50)" calcmode="lin" valueType="num">
                                      <p:cBhvr>
                                        <p:cTn id="8" dur="250" decel="50000" autoRev="1" fill="hold">
                                          <p:stCondLst>
                                            <p:cond delay="0"/>
                                          </p:stCondLst>
                                        </p:cTn>
                                        <p:tgtEl>
                                          <p:spTgt spid="41"/>
                                        </p:tgtEl>
                                        <p:attrNameLst>
                                          <p:attrName>ppt_x</p:attrName>
                                        </p:attrNameLst>
                                      </p:cBhvr>
                                    </p:anim>
                                    <p:anim from="(-#ppt_h/2)" to="(#ppt_y)" calcmode="lin" valueType="num">
                                      <p:cBhvr>
                                        <p:cTn id="9" dur="500" fill="hold">
                                          <p:stCondLst>
                                            <p:cond delay="0"/>
                                          </p:stCondLst>
                                        </p:cTn>
                                        <p:tgtEl>
                                          <p:spTgt spid="41"/>
                                        </p:tgtEl>
                                        <p:attrNameLst>
                                          <p:attrName>ppt_y</p:attrName>
                                        </p:attrNameLst>
                                      </p:cBhvr>
                                    </p:anim>
                                    <p:animRot by="21600000">
                                      <p:cBhvr>
                                        <p:cTn id="10" dur="500" fill="hold">
                                          <p:stCondLst>
                                            <p:cond delay="0"/>
                                          </p:stCondLst>
                                        </p:cTn>
                                        <p:tgtEl>
                                          <p:spTgt spid="41"/>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0-#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2"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right)">
                                      <p:cBhvr>
                                        <p:cTn id="37" dur="500"/>
                                        <p:tgtEl>
                                          <p:spTgt spid="2"/>
                                        </p:tgtEl>
                                      </p:cBhvr>
                                    </p:animEffect>
                                  </p:childTnLst>
                                </p:cTn>
                              </p:par>
                              <p:par>
                                <p:cTn id="38" presetID="22" presetClass="entr" presetSubtype="2"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childTnLst>
                          </p:cTn>
                        </p:par>
                        <p:par>
                          <p:cTn id="41" fill="hold">
                            <p:stCondLst>
                              <p:cond delay="2250"/>
                            </p:stCondLst>
                            <p:childTnLst>
                              <p:par>
                                <p:cTn id="42" presetID="16" presetClass="entr" presetSubtype="2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barn(inVertical)">
                                      <p:cBhvr>
                                        <p:cTn id="53" dur="500"/>
                                        <p:tgtEl>
                                          <p:spTgt spid="15"/>
                                        </p:tgtEl>
                                      </p:cBhvr>
                                    </p:animEffect>
                                  </p:childTnLst>
                                </p:cTn>
                              </p:par>
                            </p:childTnLst>
                          </p:cTn>
                        </p:par>
                        <p:par>
                          <p:cTn id="54" fill="hold">
                            <p:stCondLst>
                              <p:cond delay="275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anim calcmode="lin" valueType="num">
                                      <p:cBhvr>
                                        <p:cTn id="64" dur="500" fill="hold"/>
                                        <p:tgtEl>
                                          <p:spTgt spid="36"/>
                                        </p:tgtEl>
                                        <p:attrNameLst>
                                          <p:attrName>ppt_x</p:attrName>
                                        </p:attrNameLst>
                                      </p:cBhvr>
                                      <p:tavLst>
                                        <p:tav tm="0">
                                          <p:val>
                                            <p:strVal val="#ppt_x"/>
                                          </p:val>
                                        </p:tav>
                                        <p:tav tm="100000">
                                          <p:val>
                                            <p:strVal val="#ppt_x"/>
                                          </p:val>
                                        </p:tav>
                                      </p:tavLst>
                                    </p:anim>
                                    <p:anim calcmode="lin" valueType="num">
                                      <p:cBhvr>
                                        <p:cTn id="65" dur="500" fill="hold"/>
                                        <p:tgtEl>
                                          <p:spTgt spid="36"/>
                                        </p:tgtEl>
                                        <p:attrNameLst>
                                          <p:attrName>ppt_y</p:attrName>
                                        </p:attrNameLst>
                                      </p:cBhvr>
                                      <p:tavLst>
                                        <p:tav tm="0">
                                          <p:val>
                                            <p:strVal val="#ppt_y+.1"/>
                                          </p:val>
                                        </p:tav>
                                        <p:tav tm="100000">
                                          <p:val>
                                            <p:strVal val="#ppt_y"/>
                                          </p:val>
                                        </p:tav>
                                      </p:tavLst>
                                    </p:anim>
                                  </p:childTnLst>
                                </p:cTn>
                              </p:par>
                            </p:childTnLst>
                          </p:cTn>
                        </p:par>
                        <p:par>
                          <p:cTn id="66" fill="hold">
                            <p:stCondLst>
                              <p:cond delay="3750"/>
                            </p:stCondLst>
                            <p:childTnLst>
                              <p:par>
                                <p:cTn id="67" presetID="47" presetClass="entr" presetSubtype="0" fill="hold" grpId="0"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anim calcmode="lin" valueType="num">
                                      <p:cBhvr>
                                        <p:cTn id="70" dur="500" fill="hold"/>
                                        <p:tgtEl>
                                          <p:spTgt spid="6"/>
                                        </p:tgtEl>
                                        <p:attrNameLst>
                                          <p:attrName>ppt_x</p:attrName>
                                        </p:attrNameLst>
                                      </p:cBhvr>
                                      <p:tavLst>
                                        <p:tav tm="0">
                                          <p:val>
                                            <p:strVal val="#ppt_x"/>
                                          </p:val>
                                        </p:tav>
                                        <p:tav tm="100000">
                                          <p:val>
                                            <p:strVal val="#ppt_x"/>
                                          </p:val>
                                        </p:tav>
                                      </p:tavLst>
                                    </p:anim>
                                    <p:anim calcmode="lin" valueType="num">
                                      <p:cBhvr>
                                        <p:cTn id="71" dur="500" fill="hold"/>
                                        <p:tgtEl>
                                          <p:spTgt spid="6"/>
                                        </p:tgtEl>
                                        <p:attrNameLst>
                                          <p:attrName>ppt_y</p:attrName>
                                        </p:attrNameLst>
                                      </p:cBhvr>
                                      <p:tavLst>
                                        <p:tav tm="0">
                                          <p:val>
                                            <p:strVal val="#ppt_y-.1"/>
                                          </p:val>
                                        </p:tav>
                                        <p:tav tm="100000">
                                          <p:val>
                                            <p:strVal val="#ppt_y"/>
                                          </p:val>
                                        </p:tav>
                                      </p:tavLst>
                                    </p:anim>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anim calcmode="lin" valueType="num">
                                      <p:cBhvr>
                                        <p:cTn id="76" dur="500" fill="hold"/>
                                        <p:tgtEl>
                                          <p:spTgt spid="14"/>
                                        </p:tgtEl>
                                        <p:attrNameLst>
                                          <p:attrName>ppt_x</p:attrName>
                                        </p:attrNameLst>
                                      </p:cBhvr>
                                      <p:tavLst>
                                        <p:tav tm="0">
                                          <p:val>
                                            <p:strVal val="#ppt_x"/>
                                          </p:val>
                                        </p:tav>
                                        <p:tav tm="100000">
                                          <p:val>
                                            <p:strVal val="#ppt_x"/>
                                          </p:val>
                                        </p:tav>
                                      </p:tavLst>
                                    </p:anim>
                                    <p:anim calcmode="lin" valueType="num">
                                      <p:cBhvr>
                                        <p:cTn id="77" dur="500" fill="hold"/>
                                        <p:tgtEl>
                                          <p:spTgt spid="14"/>
                                        </p:tgtEl>
                                        <p:attrNameLst>
                                          <p:attrName>ppt_y</p:attrName>
                                        </p:attrNameLst>
                                      </p:cBhvr>
                                      <p:tavLst>
                                        <p:tav tm="0">
                                          <p:val>
                                            <p:strVal val="#ppt_y-.1"/>
                                          </p:val>
                                        </p:tav>
                                        <p:tav tm="100000">
                                          <p:val>
                                            <p:strVal val="#ppt_y"/>
                                          </p:val>
                                        </p:tav>
                                      </p:tavLst>
                                    </p:anim>
                                  </p:childTnLst>
                                </p:cTn>
                              </p:par>
                            </p:childTnLst>
                          </p:cTn>
                        </p:par>
                        <p:par>
                          <p:cTn id="78" fill="hold">
                            <p:stCondLst>
                              <p:cond delay="4750"/>
                            </p:stCondLst>
                            <p:childTnLst>
                              <p:par>
                                <p:cTn id="79" presetID="16" presetClass="entr" presetSubtype="21" fill="hold" nodeType="afterEffect">
                                  <p:stCondLst>
                                    <p:cond delay="0"/>
                                  </p:stCondLst>
                                  <p:childTnLst>
                                    <p:set>
                                      <p:cBhvr>
                                        <p:cTn id="80" dur="1" fill="hold">
                                          <p:stCondLst>
                                            <p:cond delay="0"/>
                                          </p:stCondLst>
                                        </p:cTn>
                                        <p:tgtEl>
                                          <p:spTgt spid="1026"/>
                                        </p:tgtEl>
                                        <p:attrNameLst>
                                          <p:attrName>style.visibility</p:attrName>
                                        </p:attrNameLst>
                                      </p:cBhvr>
                                      <p:to>
                                        <p:strVal val="visible"/>
                                      </p:to>
                                    </p:set>
                                    <p:animEffect transition="in" filter="barn(inVertical)">
                                      <p:cBhvr>
                                        <p:cTn id="81" dur="500"/>
                                        <p:tgtEl>
                                          <p:spTgt spid="1026"/>
                                        </p:tgtEl>
                                      </p:cBhvr>
                                    </p:animEffect>
                                  </p:childTnLst>
                                </p:cTn>
                              </p:par>
                            </p:childTnLst>
                          </p:cTn>
                        </p:par>
                        <p:par>
                          <p:cTn id="82" fill="hold">
                            <p:stCondLst>
                              <p:cond delay="5250"/>
                            </p:stCondLst>
                            <p:childTnLst>
                              <p:par>
                                <p:cTn id="83" presetID="16" presetClass="entr" presetSubtype="2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barn(inVertical)">
                                      <p:cBhvr>
                                        <p:cTn id="85"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P spid="15" grpId="0"/>
      <p:bldP spid="17" grpId="0"/>
      <p:bldP spid="19" grpId="0"/>
      <p:bldP spid="34" grpId="0"/>
      <p:bldP spid="36"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56"/>
          <p:cNvSpPr>
            <a:spLocks noChangeArrowheads="1"/>
          </p:cNvSpPr>
          <p:nvPr/>
        </p:nvSpPr>
        <p:spPr bwMode="auto">
          <a:xfrm>
            <a:off x="9586463" y="2305584"/>
            <a:ext cx="1178947" cy="3699731"/>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7B1B1B"/>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6" name="任意多边形 59"/>
          <p:cNvSpPr>
            <a:spLocks noChangeArrowheads="1"/>
          </p:cNvSpPr>
          <p:nvPr/>
        </p:nvSpPr>
        <p:spPr bwMode="auto">
          <a:xfrm>
            <a:off x="8346124" y="4083998"/>
            <a:ext cx="1178947" cy="1922908"/>
          </a:xfrm>
          <a:custGeom>
            <a:avLst/>
            <a:gdLst>
              <a:gd name="T0" fmla="*/ 1181100 w 1181100"/>
              <a:gd name="T1" fmla="*/ 0 h 1921854"/>
              <a:gd name="T2" fmla="*/ 1181100 w 1181100"/>
              <a:gd name="T3" fmla="*/ 1922463 h 1921854"/>
              <a:gd name="T4" fmla="*/ 0 w 1181100"/>
              <a:gd name="T5" fmla="*/ 1922463 h 1921854"/>
              <a:gd name="T6" fmla="*/ 0 w 1181100"/>
              <a:gd name="T7" fmla="*/ 732198 h 1921854"/>
              <a:gd name="T8" fmla="*/ 319230 w 1181100"/>
              <a:gd name="T9" fmla="*/ 562431 h 1921854"/>
              <a:gd name="T10" fmla="*/ 425975 w 1181100"/>
              <a:gd name="T11" fmla="*/ 500448 h 1921854"/>
              <a:gd name="T12" fmla="*/ 445921 w 1181100"/>
              <a:gd name="T13" fmla="*/ 530040 h 1921854"/>
              <a:gd name="T14" fmla="*/ 590551 w 1181100"/>
              <a:gd name="T15" fmla="*/ 589966 h 1921854"/>
              <a:gd name="T16" fmla="*/ 795088 w 1181100"/>
              <a:gd name="T17" fmla="*/ 385364 h 1921854"/>
              <a:gd name="T18" fmla="*/ 779015 w 1181100"/>
              <a:gd name="T19" fmla="*/ 305724 h 1921854"/>
              <a:gd name="T20" fmla="*/ 768996 w 1181100"/>
              <a:gd name="T21" fmla="*/ 290859 h 1921854"/>
              <a:gd name="T22" fmla="*/ 952789 w 1181100"/>
              <a:gd name="T23" fmla="*/ 167598 h 1921854"/>
              <a:gd name="T24" fmla="*/ 1140954 w 1181100"/>
              <a:gd name="T25" fmla="*/ 3128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7" name="任意多边形 63"/>
          <p:cNvSpPr>
            <a:spLocks noChangeArrowheads="1"/>
          </p:cNvSpPr>
          <p:nvPr/>
        </p:nvSpPr>
        <p:spPr bwMode="auto">
          <a:xfrm>
            <a:off x="7113301" y="4844584"/>
            <a:ext cx="1178947" cy="1162320"/>
          </a:xfrm>
          <a:custGeom>
            <a:avLst/>
            <a:gdLst>
              <a:gd name="T0" fmla="*/ 1181100 w 1181100"/>
              <a:gd name="T1" fmla="*/ 0 h 1161755"/>
              <a:gd name="T2" fmla="*/ 1181100 w 1181100"/>
              <a:gd name="T3" fmla="*/ 1162050 h 1161755"/>
              <a:gd name="T4" fmla="*/ 0 w 1181100"/>
              <a:gd name="T5" fmla="*/ 1162050 h 1161755"/>
              <a:gd name="T6" fmla="*/ 0 w 1181100"/>
              <a:gd name="T7" fmla="*/ 517985 h 1161755"/>
              <a:gd name="T8" fmla="*/ 336342 w 1181100"/>
              <a:gd name="T9" fmla="*/ 385616 h 1161755"/>
              <a:gd name="T10" fmla="*/ 408490 w 1181100"/>
              <a:gd name="T11" fmla="*/ 354318 h 1161755"/>
              <a:gd name="T12" fmla="*/ 445921 w 1181100"/>
              <a:gd name="T13" fmla="*/ 409850 h 1161755"/>
              <a:gd name="T14" fmla="*/ 590551 w 1181100"/>
              <a:gd name="T15" fmla="*/ 469772 h 1161755"/>
              <a:gd name="T16" fmla="*/ 795088 w 1181100"/>
              <a:gd name="T17" fmla="*/ 265183 h 1161755"/>
              <a:gd name="T18" fmla="*/ 790933 w 1181100"/>
              <a:gd name="T19" fmla="*/ 223952 h 1161755"/>
              <a:gd name="T20" fmla="*/ 781056 w 1181100"/>
              <a:gd name="T21" fmla="*/ 192125 h 1161755"/>
              <a:gd name="T22" fmla="*/ 1174526 w 1181100"/>
              <a:gd name="T23" fmla="*/ 3496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7B1B1B"/>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8" name="任意多边形 66"/>
          <p:cNvSpPr>
            <a:spLocks noChangeArrowheads="1"/>
          </p:cNvSpPr>
          <p:nvPr/>
        </p:nvSpPr>
        <p:spPr bwMode="auto">
          <a:xfrm>
            <a:off x="5127785" y="5382872"/>
            <a:ext cx="1933220" cy="622444"/>
          </a:xfrm>
          <a:custGeom>
            <a:avLst/>
            <a:gdLst>
              <a:gd name="T0" fmla="*/ 1936750 w 1936748"/>
              <a:gd name="T1" fmla="*/ 0 h 623080"/>
              <a:gd name="T2" fmla="*/ 1936750 w 1936748"/>
              <a:gd name="T3" fmla="*/ 622300 h 623080"/>
              <a:gd name="T4" fmla="*/ 0 w 1936748"/>
              <a:gd name="T5" fmla="*/ 622300 h 623080"/>
              <a:gd name="T6" fmla="*/ 0 w 1936748"/>
              <a:gd name="T7" fmla="*/ 613116 h 623080"/>
              <a:gd name="T8" fmla="*/ 352298 w 1936748"/>
              <a:gd name="T9" fmla="*/ 518876 h 623080"/>
              <a:gd name="T10" fmla="*/ 750618 w 1936748"/>
              <a:gd name="T11" fmla="*/ 402837 h 623080"/>
              <a:gd name="T12" fmla="*/ 791647 w 1936748"/>
              <a:gd name="T13" fmla="*/ 389991 h 623080"/>
              <a:gd name="T14" fmla="*/ 823746 w 1936748"/>
              <a:gd name="T15" fmla="*/ 437542 h 623080"/>
              <a:gd name="T16" fmla="*/ 968376 w 1936748"/>
              <a:gd name="T17" fmla="*/ 497374 h 623080"/>
              <a:gd name="T18" fmla="*/ 1172913 w 1936748"/>
              <a:gd name="T19" fmla="*/ 293093 h 623080"/>
              <a:gd name="T20" fmla="*/ 1170636 w 1936748"/>
              <a:gd name="T21" fmla="*/ 270530 h 623080"/>
              <a:gd name="T22" fmla="*/ 1509043 w 1936748"/>
              <a:gd name="T23" fmla="*/ 156703 h 623080"/>
              <a:gd name="T24" fmla="*/ 1868378 w 1936748"/>
              <a:gd name="T25" fmla="*/ 26868 h 623080"/>
              <a:gd name="T26" fmla="*/ 1936750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grpSp>
        <p:nvGrpSpPr>
          <p:cNvPr id="48" name="组合 47"/>
          <p:cNvGrpSpPr/>
          <p:nvPr/>
        </p:nvGrpSpPr>
        <p:grpSpPr>
          <a:xfrm>
            <a:off x="3448106" y="2478661"/>
            <a:ext cx="6810638" cy="1152792"/>
            <a:chOff x="2590800" y="1858565"/>
            <a:chExt cx="5117307" cy="864394"/>
          </a:xfrm>
        </p:grpSpPr>
        <p:grpSp>
          <p:nvGrpSpPr>
            <p:cNvPr id="2" name="组合 6"/>
            <p:cNvGrpSpPr>
              <a:grpSpLocks/>
            </p:cNvGrpSpPr>
            <p:nvPr/>
          </p:nvGrpSpPr>
          <p:grpSpPr bwMode="auto">
            <a:xfrm>
              <a:off x="2590800" y="1858565"/>
              <a:ext cx="4900613" cy="756642"/>
              <a:chOff x="0" y="0"/>
              <a:chExt cx="6535007" cy="1008995"/>
            </a:xfrm>
          </p:grpSpPr>
          <p:cxnSp>
            <p:nvCxnSpPr>
              <p:cNvPr id="3" name="肘形连接符 151"/>
              <p:cNvCxnSpPr>
                <a:cxnSpLocks noChangeShapeType="1"/>
                <a:stCxn id="4" idx="6"/>
                <a:endCxn id="29" idx="2"/>
              </p:cNvCxnSpPr>
              <p:nvPr/>
            </p:nvCxnSpPr>
            <p:spPr bwMode="auto">
              <a:xfrm>
                <a:off x="756000" y="378000"/>
                <a:ext cx="5779007" cy="630995"/>
              </a:xfrm>
              <a:prstGeom prst="bentConnector3">
                <a:avLst>
                  <a:gd name="adj1" fmla="val 50000"/>
                </a:avLst>
              </a:prstGeom>
              <a:noFill/>
              <a:ln w="12700">
                <a:solidFill>
                  <a:srgbClr val="7B1B1B"/>
                </a:solidFill>
                <a:bevel/>
                <a:headEnd/>
                <a:tailEnd/>
              </a:ln>
              <a:extLst>
                <a:ext uri="{909E8E84-426E-40DD-AFC4-6F175D3DCCD1}">
                  <a14:hiddenFill xmlns:a14="http://schemas.microsoft.com/office/drawing/2010/main">
                    <a:noFill/>
                  </a14:hiddenFill>
                </a:ext>
              </a:extLst>
            </p:spPr>
          </p:cxnSp>
          <p:sp>
            <p:nvSpPr>
              <p:cNvPr id="4" name="椭圆 135"/>
              <p:cNvSpPr>
                <a:spLocks noChangeArrowheads="1"/>
              </p:cNvSpPr>
              <p:nvPr/>
            </p:nvSpPr>
            <p:spPr bwMode="auto">
              <a:xfrm>
                <a:off x="0" y="0"/>
                <a:ext cx="756000" cy="756000"/>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5" name="组合 125"/>
              <p:cNvGrpSpPr>
                <a:grpSpLocks/>
              </p:cNvGrpSpPr>
              <p:nvPr/>
            </p:nvGrpSpPr>
            <p:grpSpPr bwMode="auto">
              <a:xfrm>
                <a:off x="153000" y="136763"/>
                <a:ext cx="450000" cy="434596"/>
                <a:chOff x="0" y="0"/>
                <a:chExt cx="583915" cy="496874"/>
              </a:xfrm>
            </p:grpSpPr>
            <p:sp>
              <p:nvSpPr>
                <p:cNvPr id="6" name="Freeform 159"/>
                <p:cNvSpPr>
                  <a:spLocks noChangeArrowheads="1"/>
                </p:cNvSpPr>
                <p:nvPr/>
              </p:nvSpPr>
              <p:spPr bwMode="auto">
                <a:xfrm>
                  <a:off x="61656" y="94297"/>
                  <a:ext cx="460603" cy="402577"/>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微软雅黑" pitchFamily="34" charset="-122"/>
                    <a:ea typeface="微软雅黑" pitchFamily="34" charset="-122"/>
                  </a:endParaRPr>
                </a:p>
              </p:txBody>
            </p:sp>
            <p:sp>
              <p:nvSpPr>
                <p:cNvPr id="7" name="Freeform 160"/>
                <p:cNvSpPr>
                  <a:spLocks noChangeArrowheads="1"/>
                </p:cNvSpPr>
                <p:nvPr/>
              </p:nvSpPr>
              <p:spPr bwMode="auto">
                <a:xfrm>
                  <a:off x="0" y="0"/>
                  <a:ext cx="583915" cy="224863"/>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微软雅黑" pitchFamily="34" charset="-122"/>
                    <a:ea typeface="微软雅黑" pitchFamily="34" charset="-122"/>
                  </a:endParaRPr>
                </a:p>
              </p:txBody>
            </p:sp>
          </p:grpSp>
        </p:grpSp>
        <p:sp>
          <p:nvSpPr>
            <p:cNvPr id="29" name="椭圆 51"/>
            <p:cNvSpPr>
              <a:spLocks noChangeArrowheads="1"/>
            </p:cNvSpPr>
            <p:nvPr/>
          </p:nvSpPr>
          <p:spPr bwMode="auto">
            <a:xfrm>
              <a:off x="7491413" y="2507455"/>
              <a:ext cx="216694" cy="215504"/>
            </a:xfrm>
            <a:prstGeom prst="ellipse">
              <a:avLst/>
            </a:prstGeom>
            <a:solidFill>
              <a:srgbClr val="7B1B1B">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7" name="组合 46"/>
          <p:cNvGrpSpPr/>
          <p:nvPr/>
        </p:nvGrpSpPr>
        <p:grpSpPr>
          <a:xfrm>
            <a:off x="3448106" y="3417094"/>
            <a:ext cx="5579399" cy="1197252"/>
            <a:chOff x="2590800" y="2562225"/>
            <a:chExt cx="4192191" cy="897731"/>
          </a:xfrm>
        </p:grpSpPr>
        <p:grpSp>
          <p:nvGrpSpPr>
            <p:cNvPr id="12" name="组合 5"/>
            <p:cNvGrpSpPr>
              <a:grpSpLocks/>
            </p:cNvGrpSpPr>
            <p:nvPr/>
          </p:nvGrpSpPr>
          <p:grpSpPr bwMode="auto">
            <a:xfrm>
              <a:off x="2590800" y="2562225"/>
              <a:ext cx="3975497" cy="789383"/>
              <a:chOff x="0" y="0"/>
              <a:chExt cx="5300991" cy="1051893"/>
            </a:xfrm>
          </p:grpSpPr>
          <p:cxnSp>
            <p:nvCxnSpPr>
              <p:cNvPr id="13" name="肘形连接符 154"/>
              <p:cNvCxnSpPr>
                <a:cxnSpLocks noChangeShapeType="1"/>
                <a:stCxn id="14" idx="6"/>
                <a:endCxn id="30" idx="2"/>
              </p:cNvCxnSpPr>
              <p:nvPr/>
            </p:nvCxnSpPr>
            <p:spPr bwMode="auto">
              <a:xfrm>
                <a:off x="756000" y="378000"/>
                <a:ext cx="4544991" cy="673893"/>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14" name="椭圆 139"/>
              <p:cNvSpPr>
                <a:spLocks noChangeArrowheads="1"/>
              </p:cNvSpPr>
              <p:nvPr/>
            </p:nvSpPr>
            <p:spPr bwMode="auto">
              <a:xfrm>
                <a:off x="0" y="0"/>
                <a:ext cx="756000" cy="756000"/>
              </a:xfrm>
              <a:prstGeom prst="ellipse">
                <a:avLst/>
              </a:prstGeom>
              <a:solidFill>
                <a:schemeClr val="tx1">
                  <a:lumMod val="75000"/>
                  <a:lumOff val="25000"/>
                </a:schemeClr>
              </a:solidFill>
              <a:ln w="12700">
                <a:no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15" name="Group 92"/>
              <p:cNvGrpSpPr>
                <a:grpSpLocks/>
              </p:cNvGrpSpPr>
              <p:nvPr/>
            </p:nvGrpSpPr>
            <p:grpSpPr bwMode="auto">
              <a:xfrm>
                <a:off x="153436" y="235588"/>
                <a:ext cx="474528" cy="295582"/>
                <a:chOff x="0" y="0"/>
                <a:chExt cx="471488" cy="293688"/>
              </a:xfrm>
            </p:grpSpPr>
            <p:sp>
              <p:nvSpPr>
                <p:cNvPr id="16" name="Freeform 8"/>
                <p:cNvSpPr>
                  <a:spLocks noEditPoints="1" noChangeArrowheads="1"/>
                </p:cNvSpPr>
                <p:nvPr/>
              </p:nvSpPr>
              <p:spPr bwMode="auto">
                <a:xfrm>
                  <a:off x="0" y="0"/>
                  <a:ext cx="471488" cy="293688"/>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w="9525" cmpd="sng">
                  <a:noFill/>
                  <a:bevel/>
                  <a:headEnd/>
                  <a:tailEnd/>
                </a:ln>
                <a:extLst/>
              </p:spPr>
              <p:txBody>
                <a:bodyPr lIns="121920" tIns="60960" rIns="121920" bIns="60960"/>
                <a:lstStyle/>
                <a:p>
                  <a:endParaRPr lang="zh-CN" altLang="en-US">
                    <a:latin typeface="微软雅黑" pitchFamily="34" charset="-122"/>
                    <a:ea typeface="微软雅黑" pitchFamily="34" charset="-122"/>
                  </a:endParaRPr>
                </a:p>
              </p:txBody>
            </p:sp>
            <p:sp>
              <p:nvSpPr>
                <p:cNvPr id="17" name="Rectangle 9"/>
                <p:cNvSpPr>
                  <a:spLocks noChangeArrowheads="1"/>
                </p:cNvSpPr>
                <p:nvPr/>
              </p:nvSpPr>
              <p:spPr bwMode="auto">
                <a:xfrm>
                  <a:off x="63500" y="63499"/>
                  <a:ext cx="90488"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latin typeface="微软雅黑" pitchFamily="34" charset="-122"/>
                    <a:ea typeface="微软雅黑" pitchFamily="34" charset="-122"/>
                    <a:sym typeface="Calibri" pitchFamily="34" charset="0"/>
                  </a:endParaRPr>
                </a:p>
              </p:txBody>
            </p:sp>
            <p:sp>
              <p:nvSpPr>
                <p:cNvPr id="18" name="Rectangle 10"/>
                <p:cNvSpPr>
                  <a:spLocks noChangeArrowheads="1"/>
                </p:cNvSpPr>
                <p:nvPr/>
              </p:nvSpPr>
              <p:spPr bwMode="auto">
                <a:xfrm>
                  <a:off x="169862" y="63499"/>
                  <a:ext cx="85725"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latin typeface="微软雅黑" pitchFamily="34" charset="-122"/>
                    <a:ea typeface="微软雅黑" pitchFamily="34" charset="-122"/>
                    <a:sym typeface="Calibri" pitchFamily="34" charset="0"/>
                  </a:endParaRPr>
                </a:p>
              </p:txBody>
            </p:sp>
          </p:grpSp>
        </p:grpSp>
        <p:sp>
          <p:nvSpPr>
            <p:cNvPr id="30" name="椭圆 52"/>
            <p:cNvSpPr>
              <a:spLocks noChangeArrowheads="1"/>
            </p:cNvSpPr>
            <p:nvPr/>
          </p:nvSpPr>
          <p:spPr bwMode="auto">
            <a:xfrm>
              <a:off x="6566297" y="3243262"/>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6" name="组合 45"/>
          <p:cNvGrpSpPr/>
          <p:nvPr/>
        </p:nvGrpSpPr>
        <p:grpSpPr>
          <a:xfrm>
            <a:off x="3448104" y="4355524"/>
            <a:ext cx="4346574" cy="898735"/>
            <a:chOff x="2590801" y="3265884"/>
            <a:chExt cx="3265884" cy="673895"/>
          </a:xfrm>
        </p:grpSpPr>
        <p:grpSp>
          <p:nvGrpSpPr>
            <p:cNvPr id="8" name="组合 4"/>
            <p:cNvGrpSpPr>
              <a:grpSpLocks/>
            </p:cNvGrpSpPr>
            <p:nvPr/>
          </p:nvGrpSpPr>
          <p:grpSpPr bwMode="auto">
            <a:xfrm>
              <a:off x="2590801" y="3265884"/>
              <a:ext cx="3050381" cy="566738"/>
              <a:chOff x="0" y="0"/>
              <a:chExt cx="4066973" cy="756000"/>
            </a:xfrm>
          </p:grpSpPr>
          <p:cxnSp>
            <p:nvCxnSpPr>
              <p:cNvPr id="9" name="肘形连接符 160"/>
              <p:cNvCxnSpPr>
                <a:cxnSpLocks noChangeShapeType="1"/>
                <a:stCxn id="10" idx="6"/>
                <a:endCxn id="31" idx="2"/>
              </p:cNvCxnSpPr>
              <p:nvPr/>
            </p:nvCxnSpPr>
            <p:spPr bwMode="auto">
              <a:xfrm>
                <a:off x="756000" y="378000"/>
                <a:ext cx="3310973" cy="376413"/>
              </a:xfrm>
              <a:prstGeom prst="bentConnector3">
                <a:avLst>
                  <a:gd name="adj1" fmla="val 50000"/>
                </a:avLst>
              </a:prstGeom>
              <a:noFill/>
              <a:ln w="12700">
                <a:solidFill>
                  <a:srgbClr val="9A2222"/>
                </a:solidFill>
                <a:bevel/>
                <a:headEnd/>
                <a:tailEnd/>
              </a:ln>
              <a:extLst>
                <a:ext uri="{909E8E84-426E-40DD-AFC4-6F175D3DCCD1}">
                  <a14:hiddenFill xmlns:a14="http://schemas.microsoft.com/office/drawing/2010/main">
                    <a:noFill/>
                  </a14:hiddenFill>
                </a:ext>
              </a:extLst>
            </p:spPr>
          </p:cxnSp>
          <p:sp>
            <p:nvSpPr>
              <p:cNvPr id="10" name="椭圆 140"/>
              <p:cNvSpPr>
                <a:spLocks noChangeArrowheads="1"/>
              </p:cNvSpPr>
              <p:nvPr/>
            </p:nvSpPr>
            <p:spPr bwMode="auto">
              <a:xfrm>
                <a:off x="0" y="0"/>
                <a:ext cx="756000" cy="756000"/>
              </a:xfrm>
              <a:prstGeom prst="ellipse">
                <a:avLst/>
              </a:prstGeom>
              <a:solidFill>
                <a:srgbClr val="7B1B1B"/>
              </a:solidFill>
              <a:ln w="12700">
                <a:solidFill>
                  <a:srgbClr val="42719B"/>
                </a:solid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sp>
            <p:nvSpPr>
              <p:cNvPr id="11" name="Freeform 277"/>
              <p:cNvSpPr>
                <a:spLocks noEditPoints="1" noChangeArrowheads="1"/>
              </p:cNvSpPr>
              <p:nvPr/>
            </p:nvSpPr>
            <p:spPr bwMode="auto">
              <a:xfrm>
                <a:off x="190444" y="121807"/>
                <a:ext cx="383972" cy="455826"/>
              </a:xfrm>
              <a:custGeom>
                <a:avLst/>
                <a:gdLst>
                  <a:gd name="T0" fmla="*/ 330643 w 72"/>
                  <a:gd name="T1" fmla="*/ 174910 h 86"/>
                  <a:gd name="T2" fmla="*/ 303978 w 72"/>
                  <a:gd name="T3" fmla="*/ 174910 h 86"/>
                  <a:gd name="T4" fmla="*/ 303978 w 72"/>
                  <a:gd name="T5" fmla="*/ 100706 h 86"/>
                  <a:gd name="T6" fmla="*/ 202652 w 72"/>
                  <a:gd name="T7" fmla="*/ 0 h 86"/>
                  <a:gd name="T8" fmla="*/ 181320 w 72"/>
                  <a:gd name="T9" fmla="*/ 0 h 86"/>
                  <a:gd name="T10" fmla="*/ 79994 w 72"/>
                  <a:gd name="T11" fmla="*/ 100706 h 86"/>
                  <a:gd name="T12" fmla="*/ 79994 w 72"/>
                  <a:gd name="T13" fmla="*/ 174910 h 86"/>
                  <a:gd name="T14" fmla="*/ 53329 w 72"/>
                  <a:gd name="T15" fmla="*/ 174910 h 86"/>
                  <a:gd name="T16" fmla="*/ 0 w 72"/>
                  <a:gd name="T17" fmla="*/ 227913 h 86"/>
                  <a:gd name="T18" fmla="*/ 0 w 72"/>
                  <a:gd name="T19" fmla="*/ 402823 h 86"/>
                  <a:gd name="T20" fmla="*/ 53329 w 72"/>
                  <a:gd name="T21" fmla="*/ 455826 h 86"/>
                  <a:gd name="T22" fmla="*/ 330643 w 72"/>
                  <a:gd name="T23" fmla="*/ 455826 h 86"/>
                  <a:gd name="T24" fmla="*/ 383972 w 72"/>
                  <a:gd name="T25" fmla="*/ 402823 h 86"/>
                  <a:gd name="T26" fmla="*/ 383972 w 72"/>
                  <a:gd name="T27" fmla="*/ 227913 h 86"/>
                  <a:gd name="T28" fmla="*/ 330643 w 72"/>
                  <a:gd name="T29" fmla="*/ 174910 h 86"/>
                  <a:gd name="T30" fmla="*/ 223984 w 72"/>
                  <a:gd name="T31" fmla="*/ 413424 h 86"/>
                  <a:gd name="T32" fmla="*/ 165321 w 72"/>
                  <a:gd name="T33" fmla="*/ 413424 h 86"/>
                  <a:gd name="T34" fmla="*/ 170654 w 72"/>
                  <a:gd name="T35" fmla="*/ 339219 h 86"/>
                  <a:gd name="T36" fmla="*/ 154655 w 72"/>
                  <a:gd name="T37" fmla="*/ 307418 h 86"/>
                  <a:gd name="T38" fmla="*/ 191986 w 72"/>
                  <a:gd name="T39" fmla="*/ 270315 h 86"/>
                  <a:gd name="T40" fmla="*/ 229317 w 72"/>
                  <a:gd name="T41" fmla="*/ 307418 h 86"/>
                  <a:gd name="T42" fmla="*/ 213318 w 72"/>
                  <a:gd name="T43" fmla="*/ 339219 h 86"/>
                  <a:gd name="T44" fmla="*/ 223984 w 72"/>
                  <a:gd name="T45" fmla="*/ 413424 h 86"/>
                  <a:gd name="T46" fmla="*/ 266647 w 72"/>
                  <a:gd name="T47" fmla="*/ 174910 h 86"/>
                  <a:gd name="T48" fmla="*/ 117325 w 72"/>
                  <a:gd name="T49" fmla="*/ 174910 h 86"/>
                  <a:gd name="T50" fmla="*/ 117325 w 72"/>
                  <a:gd name="T51" fmla="*/ 100706 h 86"/>
                  <a:gd name="T52" fmla="*/ 181320 w 72"/>
                  <a:gd name="T53" fmla="*/ 37102 h 86"/>
                  <a:gd name="T54" fmla="*/ 202652 w 72"/>
                  <a:gd name="T55" fmla="*/ 37102 h 86"/>
                  <a:gd name="T56" fmla="*/ 266647 w 72"/>
                  <a:gd name="T57" fmla="*/ 100706 h 86"/>
                  <a:gd name="T58" fmla="*/ 266647 w 72"/>
                  <a:gd name="T59" fmla="*/ 17491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w="9525" cmpd="sng">
                <a:solidFill>
                  <a:srgbClr val="000000"/>
                </a:solidFill>
                <a:bevel/>
                <a:headEnd/>
                <a:tailEnd/>
              </a:ln>
              <a:extLst/>
            </p:spPr>
            <p:txBody>
              <a:bodyPr lIns="121920" tIns="60960" rIns="121920" bIns="60960"/>
              <a:lstStyle/>
              <a:p>
                <a:endParaRPr lang="zh-CN" altLang="en-US">
                  <a:latin typeface="微软雅黑" pitchFamily="34" charset="-122"/>
                  <a:ea typeface="微软雅黑" pitchFamily="34" charset="-122"/>
                </a:endParaRPr>
              </a:p>
            </p:txBody>
          </p:sp>
        </p:grpSp>
        <p:sp>
          <p:nvSpPr>
            <p:cNvPr id="31" name="椭圆 53"/>
            <p:cNvSpPr>
              <a:spLocks noChangeArrowheads="1"/>
            </p:cNvSpPr>
            <p:nvPr/>
          </p:nvSpPr>
          <p:spPr bwMode="auto">
            <a:xfrm>
              <a:off x="5641182" y="3723085"/>
              <a:ext cx="215503" cy="216694"/>
            </a:xfrm>
            <a:prstGeom prst="ellipse">
              <a:avLst/>
            </a:prstGeom>
            <a:solidFill>
              <a:srgbClr val="7B1B1B">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5" name="组合 44"/>
          <p:cNvGrpSpPr/>
          <p:nvPr/>
        </p:nvGrpSpPr>
        <p:grpSpPr>
          <a:xfrm>
            <a:off x="3442526" y="5266856"/>
            <a:ext cx="2738201" cy="755826"/>
            <a:chOff x="2590800" y="3969543"/>
            <a:chExt cx="2057401" cy="566738"/>
          </a:xfrm>
        </p:grpSpPr>
        <p:grpSp>
          <p:nvGrpSpPr>
            <p:cNvPr id="19" name="组合 3"/>
            <p:cNvGrpSpPr>
              <a:grpSpLocks/>
            </p:cNvGrpSpPr>
            <p:nvPr/>
          </p:nvGrpSpPr>
          <p:grpSpPr bwMode="auto">
            <a:xfrm>
              <a:off x="2590800" y="3969543"/>
              <a:ext cx="1840706" cy="566738"/>
              <a:chOff x="0" y="0"/>
              <a:chExt cx="2455131" cy="756000"/>
            </a:xfrm>
          </p:grpSpPr>
          <p:sp>
            <p:nvSpPr>
              <p:cNvPr id="20" name="直接连接符 68"/>
              <p:cNvSpPr>
                <a:spLocks noChangeShapeType="1"/>
              </p:cNvSpPr>
              <p:nvPr/>
            </p:nvSpPr>
            <p:spPr bwMode="auto">
              <a:xfrm flipH="1">
                <a:off x="412977" y="378001"/>
                <a:ext cx="2042154"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sp>
            <p:nvSpPr>
              <p:cNvPr id="21" name="椭圆 85"/>
              <p:cNvSpPr>
                <a:spLocks noChangeArrowheads="1"/>
              </p:cNvSpPr>
              <p:nvPr/>
            </p:nvSpPr>
            <p:spPr bwMode="auto">
              <a:xfrm>
                <a:off x="0" y="0"/>
                <a:ext cx="756000" cy="756000"/>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22" name="Group 9"/>
              <p:cNvGrpSpPr>
                <a:grpSpLocks/>
              </p:cNvGrpSpPr>
              <p:nvPr/>
            </p:nvGrpSpPr>
            <p:grpSpPr bwMode="auto">
              <a:xfrm>
                <a:off x="124976" y="198348"/>
                <a:ext cx="516045" cy="382660"/>
                <a:chOff x="0" y="0"/>
                <a:chExt cx="374651" cy="277813"/>
              </a:xfrm>
            </p:grpSpPr>
            <p:sp>
              <p:nvSpPr>
                <p:cNvPr id="23" name="Freeform 17"/>
                <p:cNvSpPr>
                  <a:spLocks noChangeArrowheads="1"/>
                </p:cNvSpPr>
                <p:nvPr/>
              </p:nvSpPr>
              <p:spPr bwMode="auto">
                <a:xfrm>
                  <a:off x="141288" y="66675"/>
                  <a:ext cx="233363" cy="211138"/>
                </a:xfrm>
                <a:custGeom>
                  <a:avLst/>
                  <a:gdLst>
                    <a:gd name="T0" fmla="*/ 233363 w 89"/>
                    <a:gd name="T1" fmla="*/ 86019 h 81"/>
                    <a:gd name="T2" fmla="*/ 112748 w 89"/>
                    <a:gd name="T3" fmla="*/ 0 h 81"/>
                    <a:gd name="T4" fmla="*/ 104882 w 89"/>
                    <a:gd name="T5" fmla="*/ 2607 h 81"/>
                    <a:gd name="T6" fmla="*/ 112748 w 89"/>
                    <a:gd name="T7" fmla="*/ 28673 h 81"/>
                    <a:gd name="T8" fmla="*/ 0 w 89"/>
                    <a:gd name="T9" fmla="*/ 114692 h 81"/>
                    <a:gd name="T10" fmla="*/ 0 w 89"/>
                    <a:gd name="T11" fmla="*/ 114692 h 81"/>
                    <a:gd name="T12" fmla="*/ 104882 w 89"/>
                    <a:gd name="T13" fmla="*/ 169432 h 81"/>
                    <a:gd name="T14" fmla="*/ 194032 w 89"/>
                    <a:gd name="T15" fmla="*/ 211138 h 81"/>
                    <a:gd name="T16" fmla="*/ 167812 w 89"/>
                    <a:gd name="T17" fmla="*/ 161612 h 81"/>
                    <a:gd name="T18" fmla="*/ 233363 w 89"/>
                    <a:gd name="T19" fmla="*/ 86019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4" name="Freeform 18"/>
                <p:cNvSpPr>
                  <a:spLocks noChangeArrowheads="1"/>
                </p:cNvSpPr>
                <p:nvPr/>
              </p:nvSpPr>
              <p:spPr bwMode="auto">
                <a:xfrm>
                  <a:off x="0" y="0"/>
                  <a:ext cx="241300" cy="209550"/>
                </a:xfrm>
                <a:custGeom>
                  <a:avLst/>
                  <a:gdLst>
                    <a:gd name="T0" fmla="*/ 233432 w 92"/>
                    <a:gd name="T1" fmla="*/ 55007 h 80"/>
                    <a:gd name="T2" fmla="*/ 120650 w 92"/>
                    <a:gd name="T3" fmla="*/ 0 h 80"/>
                    <a:gd name="T4" fmla="*/ 0 w 92"/>
                    <a:gd name="T5" fmla="*/ 83820 h 80"/>
                    <a:gd name="T6" fmla="*/ 65571 w 92"/>
                    <a:gd name="T7" fmla="*/ 159782 h 80"/>
                    <a:gd name="T8" fmla="*/ 36720 w 92"/>
                    <a:gd name="T9" fmla="*/ 209550 h 80"/>
                    <a:gd name="T10" fmla="*/ 125896 w 92"/>
                    <a:gd name="T11" fmla="*/ 170259 h 80"/>
                    <a:gd name="T12" fmla="*/ 128518 w 92"/>
                    <a:gd name="T13" fmla="*/ 167640 h 80"/>
                    <a:gd name="T14" fmla="*/ 241300 w 92"/>
                    <a:gd name="T15" fmla="*/ 83820 h 80"/>
                    <a:gd name="T16" fmla="*/ 233432 w 92"/>
                    <a:gd name="T17" fmla="*/ 5500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sp>
          <p:nvSpPr>
            <p:cNvPr id="32" name="椭圆 54"/>
            <p:cNvSpPr>
              <a:spLocks noChangeArrowheads="1"/>
            </p:cNvSpPr>
            <p:nvPr/>
          </p:nvSpPr>
          <p:spPr bwMode="auto">
            <a:xfrm>
              <a:off x="4431507" y="4148137"/>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sp>
        <p:nvSpPr>
          <p:cNvPr id="33" name="矩形 47"/>
          <p:cNvSpPr>
            <a:spLocks noChangeArrowheads="1"/>
          </p:cNvSpPr>
          <p:nvPr/>
        </p:nvSpPr>
        <p:spPr bwMode="auto">
          <a:xfrm>
            <a:off x="675754" y="1221039"/>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grpSp>
        <p:nvGrpSpPr>
          <p:cNvPr id="52" name="组合 51"/>
          <p:cNvGrpSpPr/>
          <p:nvPr/>
        </p:nvGrpSpPr>
        <p:grpSpPr>
          <a:xfrm>
            <a:off x="1350587" y="2534231"/>
            <a:ext cx="1972335" cy="659919"/>
            <a:chOff x="1014788" y="1900237"/>
            <a:chExt cx="1481953" cy="494825"/>
          </a:xfrm>
        </p:grpSpPr>
        <p:sp>
          <p:nvSpPr>
            <p:cNvPr id="34" name="矩形 93"/>
            <p:cNvSpPr>
              <a:spLocks noChangeArrowheads="1"/>
            </p:cNvSpPr>
            <p:nvPr/>
          </p:nvSpPr>
          <p:spPr bwMode="auto">
            <a:xfrm>
              <a:off x="1621841" y="1900237"/>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5" name="矩形 165"/>
            <p:cNvSpPr>
              <a:spLocks noChangeArrowheads="1"/>
            </p:cNvSpPr>
            <p:nvPr/>
          </p:nvSpPr>
          <p:spPr bwMode="auto">
            <a:xfrm>
              <a:off x="1014788" y="2193131"/>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51" name="组合 50"/>
          <p:cNvGrpSpPr/>
          <p:nvPr/>
        </p:nvGrpSpPr>
        <p:grpSpPr>
          <a:xfrm>
            <a:off x="1350587" y="3463134"/>
            <a:ext cx="1972335" cy="659919"/>
            <a:chOff x="1014788" y="2596753"/>
            <a:chExt cx="1481953" cy="494825"/>
          </a:xfrm>
        </p:grpSpPr>
        <p:sp>
          <p:nvSpPr>
            <p:cNvPr id="36" name="矩形 41"/>
            <p:cNvSpPr>
              <a:spLocks noChangeArrowheads="1"/>
            </p:cNvSpPr>
            <p:nvPr/>
          </p:nvSpPr>
          <p:spPr bwMode="auto">
            <a:xfrm>
              <a:off x="1621841" y="2596753"/>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7" name="矩形 42"/>
            <p:cNvSpPr>
              <a:spLocks noChangeArrowheads="1"/>
            </p:cNvSpPr>
            <p:nvPr/>
          </p:nvSpPr>
          <p:spPr bwMode="auto">
            <a:xfrm>
              <a:off x="1014788" y="2889647"/>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50" name="组合 49"/>
          <p:cNvGrpSpPr/>
          <p:nvPr/>
        </p:nvGrpSpPr>
        <p:grpSpPr>
          <a:xfrm>
            <a:off x="1350587" y="4407920"/>
            <a:ext cx="1972335" cy="661508"/>
            <a:chOff x="1014788" y="3305174"/>
            <a:chExt cx="1481953" cy="496017"/>
          </a:xfrm>
        </p:grpSpPr>
        <p:sp>
          <p:nvSpPr>
            <p:cNvPr id="38" name="矩形 44"/>
            <p:cNvSpPr>
              <a:spLocks noChangeArrowheads="1"/>
            </p:cNvSpPr>
            <p:nvPr/>
          </p:nvSpPr>
          <p:spPr bwMode="auto">
            <a:xfrm>
              <a:off x="1621841" y="3305174"/>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9" name="矩形 45"/>
            <p:cNvSpPr>
              <a:spLocks noChangeArrowheads="1"/>
            </p:cNvSpPr>
            <p:nvPr/>
          </p:nvSpPr>
          <p:spPr bwMode="auto">
            <a:xfrm>
              <a:off x="1014788" y="3599259"/>
              <a:ext cx="1481953" cy="201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49" name="组合 48"/>
          <p:cNvGrpSpPr/>
          <p:nvPr/>
        </p:nvGrpSpPr>
        <p:grpSpPr>
          <a:xfrm>
            <a:off x="1350587" y="5333635"/>
            <a:ext cx="1972335" cy="661506"/>
            <a:chOff x="1014788" y="3999309"/>
            <a:chExt cx="1481953" cy="496015"/>
          </a:xfrm>
        </p:grpSpPr>
        <p:sp>
          <p:nvSpPr>
            <p:cNvPr id="40" name="矩形 47"/>
            <p:cNvSpPr>
              <a:spLocks noChangeArrowheads="1"/>
            </p:cNvSpPr>
            <p:nvPr/>
          </p:nvSpPr>
          <p:spPr bwMode="auto">
            <a:xfrm>
              <a:off x="1621841" y="3999309"/>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41" name="矩形 48"/>
            <p:cNvSpPr>
              <a:spLocks noChangeArrowheads="1"/>
            </p:cNvSpPr>
            <p:nvPr/>
          </p:nvSpPr>
          <p:spPr bwMode="auto">
            <a:xfrm>
              <a:off x="1014788" y="4293393"/>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dirty="0">
                  <a:latin typeface="微软雅黑" pitchFamily="34" charset="-122"/>
                  <a:ea typeface="微软雅黑" pitchFamily="34" charset="-122"/>
                  <a:sym typeface="方正兰亭黑_GBK" pitchFamily="2" charset="-122"/>
                </a:rPr>
                <a:t>点击输入图表的描述说明</a:t>
              </a:r>
            </a:p>
          </p:txBody>
        </p:sp>
      </p:grpSp>
      <p:sp>
        <p:nvSpPr>
          <p:cNvPr id="53" name="TextBox 5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80276390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inVertical)">
                                      <p:cBhvr>
                                        <p:cTn id="13" dur="500"/>
                                        <p:tgtEl>
                                          <p:spTgt spid="33"/>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250"/>
                                        <p:tgtEl>
                                          <p:spTgt spid="2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250"/>
                                        <p:tgtEl>
                                          <p:spTgt spid="27"/>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250"/>
                                        <p:tgtEl>
                                          <p:spTgt spid="26"/>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250"/>
                                        <p:tgtEl>
                                          <p:spTgt spid="25"/>
                                        </p:tgtEl>
                                      </p:cBhvr>
                                    </p:animEffect>
                                  </p:childTnLst>
                                </p:cTn>
                              </p:par>
                            </p:childTnLst>
                          </p:cTn>
                        </p:par>
                        <p:par>
                          <p:cTn id="30" fill="hold">
                            <p:stCondLst>
                              <p:cond delay="2250"/>
                            </p:stCondLst>
                            <p:childTnLst>
                              <p:par>
                                <p:cTn id="31" presetID="47"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anim calcmode="lin" valueType="num">
                                      <p:cBhvr>
                                        <p:cTn id="34" dur="500" fill="hold"/>
                                        <p:tgtEl>
                                          <p:spTgt spid="45"/>
                                        </p:tgtEl>
                                        <p:attrNameLst>
                                          <p:attrName>ppt_x</p:attrName>
                                        </p:attrNameLst>
                                      </p:cBhvr>
                                      <p:tavLst>
                                        <p:tav tm="0">
                                          <p:val>
                                            <p:strVal val="#ppt_x"/>
                                          </p:val>
                                        </p:tav>
                                        <p:tav tm="100000">
                                          <p:val>
                                            <p:strVal val="#ppt_x"/>
                                          </p:val>
                                        </p:tav>
                                      </p:tavLst>
                                    </p:anim>
                                    <p:anim calcmode="lin" valueType="num">
                                      <p:cBhvr>
                                        <p:cTn id="35" dur="5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22" presetClass="entr" presetSubtype="4"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childTnLst>
                          </p:cTn>
                        </p:par>
                        <p:par>
                          <p:cTn id="40" fill="hold">
                            <p:stCondLst>
                              <p:cond delay="3250"/>
                            </p:stCondLst>
                            <p:childTnLst>
                              <p:par>
                                <p:cTn id="41" presetID="47"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anim calcmode="lin" valueType="num">
                                      <p:cBhvr>
                                        <p:cTn id="44" dur="500" fill="hold"/>
                                        <p:tgtEl>
                                          <p:spTgt spid="46"/>
                                        </p:tgtEl>
                                        <p:attrNameLst>
                                          <p:attrName>ppt_x</p:attrName>
                                        </p:attrNameLst>
                                      </p:cBhvr>
                                      <p:tavLst>
                                        <p:tav tm="0">
                                          <p:val>
                                            <p:strVal val="#ppt_x"/>
                                          </p:val>
                                        </p:tav>
                                        <p:tav tm="100000">
                                          <p:val>
                                            <p:strVal val="#ppt_x"/>
                                          </p:val>
                                        </p:tav>
                                      </p:tavLst>
                                    </p:anim>
                                    <p:anim calcmode="lin" valueType="num">
                                      <p:cBhvr>
                                        <p:cTn id="45" dur="5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22" presetClass="entr" presetSubtype="4"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par>
                          <p:cTn id="50" fill="hold">
                            <p:stCondLst>
                              <p:cond delay="4250"/>
                            </p:stCondLst>
                            <p:childTnLst>
                              <p:par>
                                <p:cTn id="51" presetID="47" presetClass="entr" presetSubtype="0"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childTnLst>
                          </p:cTn>
                        </p:par>
                        <p:par>
                          <p:cTn id="56" fill="hold">
                            <p:stCondLst>
                              <p:cond delay="4750"/>
                            </p:stCondLst>
                            <p:childTnLst>
                              <p:par>
                                <p:cTn id="57" presetID="22" presetClass="entr" presetSubtype="4"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par>
                          <p:cTn id="60" fill="hold">
                            <p:stCondLst>
                              <p:cond delay="5250"/>
                            </p:stCondLst>
                            <p:childTnLst>
                              <p:par>
                                <p:cTn id="61" presetID="47" presetClass="entr" presetSubtype="0"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anim calcmode="lin" valueType="num">
                                      <p:cBhvr>
                                        <p:cTn id="64" dur="500" fill="hold"/>
                                        <p:tgtEl>
                                          <p:spTgt spid="48"/>
                                        </p:tgtEl>
                                        <p:attrNameLst>
                                          <p:attrName>ppt_x</p:attrName>
                                        </p:attrNameLst>
                                      </p:cBhvr>
                                      <p:tavLst>
                                        <p:tav tm="0">
                                          <p:val>
                                            <p:strVal val="#ppt_x"/>
                                          </p:val>
                                        </p:tav>
                                        <p:tav tm="100000">
                                          <p:val>
                                            <p:strVal val="#ppt_x"/>
                                          </p:val>
                                        </p:tav>
                                      </p:tavLst>
                                    </p:anim>
                                    <p:anim calcmode="lin" valueType="num">
                                      <p:cBhvr>
                                        <p:cTn id="65" dur="500" fill="hold"/>
                                        <p:tgtEl>
                                          <p:spTgt spid="48"/>
                                        </p:tgtEl>
                                        <p:attrNameLst>
                                          <p:attrName>ppt_y</p:attrName>
                                        </p:attrNameLst>
                                      </p:cBhvr>
                                      <p:tavLst>
                                        <p:tav tm="0">
                                          <p:val>
                                            <p:strVal val="#ppt_y-.1"/>
                                          </p:val>
                                        </p:tav>
                                        <p:tav tm="100000">
                                          <p:val>
                                            <p:strVal val="#ppt_y"/>
                                          </p:val>
                                        </p:tav>
                                      </p:tavLst>
                                    </p:anim>
                                  </p:childTnLst>
                                </p:cTn>
                              </p:par>
                            </p:childTnLst>
                          </p:cTn>
                        </p:par>
                        <p:par>
                          <p:cTn id="66" fill="hold">
                            <p:stCondLst>
                              <p:cond delay="5750"/>
                            </p:stCondLst>
                            <p:childTnLst>
                              <p:par>
                                <p:cTn id="67" presetID="22" presetClass="entr" presetSubtype="4"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wipe(down)">
                                      <p:cBhvr>
                                        <p:cTn id="6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3"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6" name="Rectangle 2"/>
          <p:cNvSpPr>
            <a:spLocks/>
          </p:cNvSpPr>
          <p:nvPr/>
        </p:nvSpPr>
        <p:spPr bwMode="auto">
          <a:xfrm>
            <a:off x="1065201" y="5446488"/>
            <a:ext cx="10290647" cy="87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900" dirty="0" smtClean="0">
                <a:solidFill>
                  <a:prstClr val="black"/>
                </a:solidFill>
                <a:latin typeface="微软雅黑" pitchFamily="34" charset="-122"/>
                <a:ea typeface="微软雅黑" pitchFamily="34" charset="-122"/>
                <a:cs typeface="方正兰亭纤黑简体"/>
              </a:rPr>
              <a:t>单</a:t>
            </a:r>
            <a:r>
              <a:rPr lang="zh-CN" altLang="en-US" sz="1900" dirty="0">
                <a:solidFill>
                  <a:prstClr val="black"/>
                </a:solidFill>
                <a:latin typeface="微软雅黑" pitchFamily="34" charset="-122"/>
                <a:ea typeface="微软雅黑" pitchFamily="34" charset="-122"/>
                <a:cs typeface="方正兰亭纤黑简体"/>
              </a:rPr>
              <a:t>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900" dirty="0">
              <a:solidFill>
                <a:prstClr val="black"/>
              </a:solidFill>
              <a:latin typeface="微软雅黑" pitchFamily="34" charset="-122"/>
              <a:ea typeface="微软雅黑" pitchFamily="34" charset="-122"/>
              <a:cs typeface="方正兰亭纤黑简体"/>
            </a:endParaRPr>
          </a:p>
        </p:txBody>
      </p:sp>
      <p:grpSp>
        <p:nvGrpSpPr>
          <p:cNvPr id="27" name="Group 10"/>
          <p:cNvGrpSpPr>
            <a:grpSpLocks/>
          </p:cNvGrpSpPr>
          <p:nvPr/>
        </p:nvGrpSpPr>
        <p:grpSpPr bwMode="auto">
          <a:xfrm>
            <a:off x="1893700" y="3580938"/>
            <a:ext cx="2561996" cy="1289349"/>
            <a:chOff x="0" y="0"/>
            <a:chExt cx="3194" cy="1624"/>
          </a:xfrm>
        </p:grpSpPr>
        <p:sp>
          <p:nvSpPr>
            <p:cNvPr id="28"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29" name="Rectangle 12"/>
            <p:cNvSpPr>
              <a:spLocks/>
            </p:cNvSpPr>
            <p:nvPr/>
          </p:nvSpPr>
          <p:spPr bwMode="auto">
            <a:xfrm>
              <a:off x="0" y="416"/>
              <a:ext cx="3194"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6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30" name="Group 13"/>
          <p:cNvGrpSpPr>
            <a:grpSpLocks/>
          </p:cNvGrpSpPr>
          <p:nvPr/>
        </p:nvGrpSpPr>
        <p:grpSpPr bwMode="auto">
          <a:xfrm>
            <a:off x="1215901" y="3563936"/>
            <a:ext cx="469246" cy="463658"/>
            <a:chOff x="0" y="0"/>
            <a:chExt cx="584" cy="584"/>
          </a:xfrm>
        </p:grpSpPr>
        <p:sp>
          <p:nvSpPr>
            <p:cNvPr id="31"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32" name="Rectangle 15"/>
            <p:cNvSpPr>
              <a:spLocks/>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1</a:t>
              </a:r>
            </a:p>
          </p:txBody>
        </p:sp>
      </p:grpSp>
      <p:grpSp>
        <p:nvGrpSpPr>
          <p:cNvPr id="33" name="Group 4"/>
          <p:cNvGrpSpPr/>
          <p:nvPr/>
        </p:nvGrpSpPr>
        <p:grpSpPr>
          <a:xfrm>
            <a:off x="1065203" y="2995440"/>
            <a:ext cx="9896449" cy="284581"/>
            <a:chOff x="899592" y="2852807"/>
            <a:chExt cx="7344815" cy="213386"/>
          </a:xfrm>
          <a:solidFill>
            <a:srgbClr val="7B1B1B"/>
          </a:solidFill>
        </p:grpSpPr>
        <p:sp>
          <p:nvSpPr>
            <p:cNvPr id="34"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5"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6"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7"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grpSp>
      <p:grpSp>
        <p:nvGrpSpPr>
          <p:cNvPr id="38" name="Group 10"/>
          <p:cNvGrpSpPr>
            <a:grpSpLocks/>
          </p:cNvGrpSpPr>
          <p:nvPr/>
        </p:nvGrpSpPr>
        <p:grpSpPr bwMode="auto">
          <a:xfrm>
            <a:off x="5435184" y="3580938"/>
            <a:ext cx="2470553" cy="1289349"/>
            <a:chOff x="0" y="0"/>
            <a:chExt cx="3080" cy="1624"/>
          </a:xfrm>
        </p:grpSpPr>
        <p:sp>
          <p:nvSpPr>
            <p:cNvPr id="39"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40" name="Rectangle 12"/>
            <p:cNvSpPr>
              <a:spLocks/>
            </p:cNvSpPr>
            <p:nvPr/>
          </p:nvSpPr>
          <p:spPr bwMode="auto">
            <a:xfrm>
              <a:off x="0" y="416"/>
              <a:ext cx="3080"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41" name="Group 13"/>
          <p:cNvGrpSpPr>
            <a:grpSpLocks/>
          </p:cNvGrpSpPr>
          <p:nvPr/>
        </p:nvGrpSpPr>
        <p:grpSpPr bwMode="auto">
          <a:xfrm>
            <a:off x="4708369" y="3570287"/>
            <a:ext cx="476476" cy="473979"/>
            <a:chOff x="-61" y="8"/>
            <a:chExt cx="593" cy="597"/>
          </a:xfrm>
        </p:grpSpPr>
        <p:sp>
          <p:nvSpPr>
            <p:cNvPr id="42" name="Oval 14"/>
            <p:cNvSpPr>
              <a:spLocks/>
            </p:cNvSpPr>
            <p:nvPr/>
          </p:nvSpPr>
          <p:spPr bwMode="auto">
            <a:xfrm>
              <a:off x="-61" y="21"/>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43" name="Rectangle 15"/>
            <p:cNvSpPr>
              <a:spLocks/>
            </p:cNvSpPr>
            <p:nvPr/>
          </p:nvSpPr>
          <p:spPr bwMode="auto">
            <a:xfrm>
              <a:off x="-52"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2</a:t>
              </a:r>
            </a:p>
          </p:txBody>
        </p:sp>
      </p:grpSp>
      <p:grpSp>
        <p:nvGrpSpPr>
          <p:cNvPr id="44" name="Group 10"/>
          <p:cNvGrpSpPr>
            <a:grpSpLocks/>
          </p:cNvGrpSpPr>
          <p:nvPr/>
        </p:nvGrpSpPr>
        <p:grpSpPr bwMode="auto">
          <a:xfrm>
            <a:off x="8787134" y="3580938"/>
            <a:ext cx="2568413" cy="1289349"/>
            <a:chOff x="0" y="0"/>
            <a:chExt cx="3202" cy="1624"/>
          </a:xfrm>
        </p:grpSpPr>
        <p:sp>
          <p:nvSpPr>
            <p:cNvPr id="45"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46" name="Rectangle 12"/>
            <p:cNvSpPr>
              <a:spLocks/>
            </p:cNvSpPr>
            <p:nvPr/>
          </p:nvSpPr>
          <p:spPr bwMode="auto">
            <a:xfrm>
              <a:off x="0" y="416"/>
              <a:ext cx="3202"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47" name="Group 13"/>
          <p:cNvGrpSpPr>
            <a:grpSpLocks/>
          </p:cNvGrpSpPr>
          <p:nvPr/>
        </p:nvGrpSpPr>
        <p:grpSpPr bwMode="auto">
          <a:xfrm>
            <a:off x="8109336" y="3563936"/>
            <a:ext cx="469246" cy="463658"/>
            <a:chOff x="0" y="0"/>
            <a:chExt cx="584" cy="584"/>
          </a:xfrm>
          <a:noFill/>
        </p:grpSpPr>
        <p:sp>
          <p:nvSpPr>
            <p:cNvPr id="48"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49" name="Rectangle 15"/>
            <p:cNvSpPr>
              <a:spLocks/>
            </p:cNvSpPr>
            <p:nvPr/>
          </p:nvSpPr>
          <p:spPr bwMode="auto">
            <a:xfrm>
              <a:off x="0" y="8"/>
              <a:ext cx="584" cy="54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3</a:t>
              </a:r>
            </a:p>
          </p:txBody>
        </p:sp>
      </p:grpSp>
      <p:pic>
        <p:nvPicPr>
          <p:cNvPr id="53" name="图片 52">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26627" y="1414831"/>
            <a:ext cx="2279003" cy="1335209"/>
          </a:xfrm>
          <a:prstGeom prst="rect">
            <a:avLst/>
          </a:prstGeom>
          <a:effectLst>
            <a:outerShdw blurRad="63500" sx="102000" sy="102000" algn="ctr" rotWithShape="0">
              <a:prstClr val="black">
                <a:alpha val="40000"/>
              </a:prstClr>
            </a:outerShdw>
          </a:effectLst>
        </p:spPr>
      </p:pic>
      <p:pic>
        <p:nvPicPr>
          <p:cNvPr id="54" name="图片 53">
            <a:hlinkClick r:id="rId3"/>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27728" y="1413103"/>
            <a:ext cx="2278862" cy="1342172"/>
          </a:xfrm>
          <a:prstGeom prst="rect">
            <a:avLst/>
          </a:prstGeom>
          <a:effectLst>
            <a:outerShdw blurRad="63500" sx="102000" sy="102000" algn="ctr" rotWithShape="0">
              <a:prstClr val="black">
                <a:alpha val="40000"/>
              </a:prstClr>
            </a:outerShdw>
          </a:effectLst>
        </p:spPr>
      </p:pic>
      <p:pic>
        <p:nvPicPr>
          <p:cNvPr id="55" name="图片 54">
            <a:hlinkClick r:id="rId3"/>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89377" y="1420364"/>
            <a:ext cx="2274637" cy="1337200"/>
          </a:xfrm>
          <a:prstGeom prst="rect">
            <a:avLst/>
          </a:prstGeom>
          <a:effectLst>
            <a:outerShdw blurRad="63500" sx="102000" sy="102000" algn="ctr" rotWithShape="0">
              <a:prstClr val="black">
                <a:alpha val="40000"/>
              </a:prstClr>
            </a:outerShdw>
          </a:effectLst>
        </p:spPr>
      </p:pic>
      <p:sp>
        <p:nvSpPr>
          <p:cNvPr id="51" name="TextBox 5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94294420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250" autoRev="1" fill="hold">
                                          <p:stCondLst>
                                            <p:cond delay="0"/>
                                          </p:stCondLst>
                                        </p:cTn>
                                        <p:tgtEl>
                                          <p:spTgt spid="51"/>
                                        </p:tgtEl>
                                        <p:attrNameLst>
                                          <p:attrName>ppt_w</p:attrName>
                                        </p:attrNameLst>
                                      </p:cBhvr>
                                    </p:anim>
                                    <p:anim by="(#ppt_w*0.50)" calcmode="lin" valueType="num">
                                      <p:cBhvr>
                                        <p:cTn id="8" dur="250" decel="50000" autoRev="1" fill="hold">
                                          <p:stCondLst>
                                            <p:cond delay="0"/>
                                          </p:stCondLst>
                                        </p:cTn>
                                        <p:tgtEl>
                                          <p:spTgt spid="51"/>
                                        </p:tgtEl>
                                        <p:attrNameLst>
                                          <p:attrName>ppt_x</p:attrName>
                                        </p:attrNameLst>
                                      </p:cBhvr>
                                    </p:anim>
                                    <p:anim from="(-#ppt_h/2)" to="(#ppt_y)" calcmode="lin" valueType="num">
                                      <p:cBhvr>
                                        <p:cTn id="9" dur="500" fill="hold">
                                          <p:stCondLst>
                                            <p:cond delay="0"/>
                                          </p:stCondLst>
                                        </p:cTn>
                                        <p:tgtEl>
                                          <p:spTgt spid="51"/>
                                        </p:tgtEl>
                                        <p:attrNameLst>
                                          <p:attrName>ppt_y</p:attrName>
                                        </p:attrNameLst>
                                      </p:cBhvr>
                                    </p:anim>
                                    <p:animRot by="21600000">
                                      <p:cBhvr>
                                        <p:cTn id="10" dur="500" fill="hold">
                                          <p:stCondLst>
                                            <p:cond delay="0"/>
                                          </p:stCondLst>
                                        </p:cTn>
                                        <p:tgtEl>
                                          <p:spTgt spid="51"/>
                                        </p:tgtEl>
                                        <p:attrNameLst>
                                          <p:attrName>r</p:attrName>
                                        </p:attrNameLst>
                                      </p:cBhvr>
                                    </p:animRo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anim calcmode="lin" valueType="num">
                                      <p:cBhvr>
                                        <p:cTn id="15" dur="500" fill="hold"/>
                                        <p:tgtEl>
                                          <p:spTgt spid="55"/>
                                        </p:tgtEl>
                                        <p:attrNameLst>
                                          <p:attrName>ppt_x</p:attrName>
                                        </p:attrNameLst>
                                      </p:cBhvr>
                                      <p:tavLst>
                                        <p:tav tm="0">
                                          <p:val>
                                            <p:strVal val="#ppt_x"/>
                                          </p:val>
                                        </p:tav>
                                        <p:tav tm="100000">
                                          <p:val>
                                            <p:strVal val="#ppt_x"/>
                                          </p:val>
                                        </p:tav>
                                      </p:tavLst>
                                    </p:anim>
                                    <p:anim calcmode="lin" valueType="num">
                                      <p:cBhvr>
                                        <p:cTn id="16" dur="50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anim calcmode="lin" valueType="num">
                                      <p:cBhvr>
                                        <p:cTn id="21" dur="500" fill="hold"/>
                                        <p:tgtEl>
                                          <p:spTgt spid="53"/>
                                        </p:tgtEl>
                                        <p:attrNameLst>
                                          <p:attrName>ppt_x</p:attrName>
                                        </p:attrNameLst>
                                      </p:cBhvr>
                                      <p:tavLst>
                                        <p:tav tm="0">
                                          <p:val>
                                            <p:strVal val="#ppt_x"/>
                                          </p:val>
                                        </p:tav>
                                        <p:tav tm="100000">
                                          <p:val>
                                            <p:strVal val="#ppt_x"/>
                                          </p:val>
                                        </p:tav>
                                      </p:tavLst>
                                    </p:anim>
                                    <p:anim calcmode="lin" valueType="num">
                                      <p:cBhvr>
                                        <p:cTn id="22" dur="500" fill="hold"/>
                                        <p:tgtEl>
                                          <p:spTgt spid="53"/>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anim calcmode="lin" valueType="num">
                                      <p:cBhvr>
                                        <p:cTn id="27" dur="500" fill="hold"/>
                                        <p:tgtEl>
                                          <p:spTgt spid="54"/>
                                        </p:tgtEl>
                                        <p:attrNameLst>
                                          <p:attrName>ppt_x</p:attrName>
                                        </p:attrNameLst>
                                      </p:cBhvr>
                                      <p:tavLst>
                                        <p:tav tm="0">
                                          <p:val>
                                            <p:strVal val="#ppt_x"/>
                                          </p:val>
                                        </p:tav>
                                        <p:tav tm="100000">
                                          <p:val>
                                            <p:strVal val="#ppt_x"/>
                                          </p:val>
                                        </p:tav>
                                      </p:tavLst>
                                    </p:anim>
                                    <p:anim calcmode="lin" valueType="num">
                                      <p:cBhvr>
                                        <p:cTn id="28" dur="5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2750"/>
                            </p:stCondLst>
                            <p:childTnLst>
                              <p:par>
                                <p:cTn id="34" presetID="23" presetClass="entr" presetSubtype="16"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3250"/>
                            </p:stCondLst>
                            <p:childTnLst>
                              <p:par>
                                <p:cTn id="39" presetID="22" presetClass="entr" presetSubtype="8"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par>
                                <p:cTn id="42" presetID="23" presetClass="entr" presetSubtype="16" fill="hold" nodeType="withEffect">
                                  <p:stCondLst>
                                    <p:cond delay="50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childTnLst>
                                </p:cTn>
                              </p:par>
                            </p:childTnLst>
                          </p:cTn>
                        </p:par>
                        <p:par>
                          <p:cTn id="46" fill="hold">
                            <p:stCondLst>
                              <p:cond delay="4250"/>
                            </p:stCondLst>
                            <p:childTnLst>
                              <p:par>
                                <p:cTn id="47" presetID="22" presetClass="entr" presetSubtype="8"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childTnLst>
                                </p:cTn>
                              </p:par>
                            </p:childTnLst>
                          </p:cTn>
                        </p:par>
                        <p:par>
                          <p:cTn id="54" fill="hold">
                            <p:stCondLst>
                              <p:cond delay="5250"/>
                            </p:stCondLst>
                            <p:childTnLst>
                              <p:par>
                                <p:cTn id="55" presetID="22" presetClass="entr" presetSubtype="8"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par>
                          <p:cTn id="58" fill="hold">
                            <p:stCondLst>
                              <p:cond delay="575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anim calcmode="lin" valueType="num">
                                      <p:cBhvr>
                                        <p:cTn id="62" dur="500" fill="hold"/>
                                        <p:tgtEl>
                                          <p:spTgt spid="26"/>
                                        </p:tgtEl>
                                        <p:attrNameLst>
                                          <p:attrName>ppt_x</p:attrName>
                                        </p:attrNameLst>
                                      </p:cBhvr>
                                      <p:tavLst>
                                        <p:tav tm="0">
                                          <p:val>
                                            <p:strVal val="#ppt_x"/>
                                          </p:val>
                                        </p:tav>
                                        <p:tav tm="100000">
                                          <p:val>
                                            <p:strVal val="#ppt_x"/>
                                          </p:val>
                                        </p:tav>
                                      </p:tavLst>
                                    </p:anim>
                                    <p:anim calcmode="lin" valueType="num">
                                      <p:cBhvr>
                                        <p:cTn id="6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1" grpId="0"/>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3"/>
          <p:cNvSpPr>
            <a:spLocks noChangeShapeType="1"/>
          </p:cNvSpPr>
          <p:nvPr/>
        </p:nvSpPr>
        <p:spPr bwMode="auto">
          <a:xfrm>
            <a:off x="620120" y="4089747"/>
            <a:ext cx="10830255" cy="0"/>
          </a:xfrm>
          <a:prstGeom prst="line">
            <a:avLst/>
          </a:prstGeom>
          <a:noFill/>
          <a:ln w="101600">
            <a:solidFill>
              <a:srgbClr val="7B1B1B"/>
            </a:solidFill>
            <a:round/>
            <a:headEnd/>
            <a:tailEnd type="triangle" w="med" len="med"/>
          </a:ln>
          <a:effectLst/>
          <a:extLst/>
        </p:spPr>
        <p:txBody>
          <a:bodyPr lIns="121711" tIns="60857" rIns="121711" bIns="60857"/>
          <a:lstStyle/>
          <a:p>
            <a:pPr>
              <a:defRPr/>
            </a:pPr>
            <a:endParaRPr lang="zh-CN" altLang="en-US" dirty="0">
              <a:ln>
                <a:solidFill>
                  <a:srgbClr val="FFD347"/>
                </a:solidFill>
              </a:ln>
              <a:solidFill>
                <a:schemeClr val="bg1">
                  <a:lumMod val="95000"/>
                </a:schemeClr>
              </a:solidFill>
              <a:latin typeface="微软雅黑" pitchFamily="34" charset="-122"/>
              <a:ea typeface="微软雅黑" pitchFamily="34" charset="-122"/>
              <a:cs typeface="宋体" charset="0"/>
            </a:endParaRPr>
          </a:p>
        </p:txBody>
      </p:sp>
      <p:sp>
        <p:nvSpPr>
          <p:cNvPr id="3" name="AutoShape 2"/>
          <p:cNvSpPr>
            <a:spLocks noChangeArrowheads="1"/>
          </p:cNvSpPr>
          <p:nvPr/>
        </p:nvSpPr>
        <p:spPr bwMode="auto">
          <a:xfrm>
            <a:off x="2118091" y="1936599"/>
            <a:ext cx="2155064" cy="1802548"/>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4" name="Line 16"/>
          <p:cNvSpPr>
            <a:spLocks noChangeShapeType="1"/>
          </p:cNvSpPr>
          <p:nvPr/>
        </p:nvSpPr>
        <p:spPr bwMode="auto">
          <a:xfrm flipH="1">
            <a:off x="2339936" y="2148111"/>
            <a:ext cx="0" cy="1937834"/>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5" name="Group 138"/>
          <p:cNvGrpSpPr>
            <a:grpSpLocks/>
          </p:cNvGrpSpPr>
          <p:nvPr/>
        </p:nvGrpSpPr>
        <p:grpSpPr bwMode="auto">
          <a:xfrm>
            <a:off x="2213168" y="3977332"/>
            <a:ext cx="242972" cy="219127"/>
            <a:chOff x="1661" y="2750"/>
            <a:chExt cx="250" cy="250"/>
          </a:xfrm>
        </p:grpSpPr>
        <p:sp>
          <p:nvSpPr>
            <p:cNvPr id="6" name="Oval 139"/>
            <p:cNvSpPr>
              <a:spLocks noChangeArrowheads="1"/>
            </p:cNvSpPr>
            <p:nvPr/>
          </p:nvSpPr>
          <p:spPr bwMode="auto">
            <a:xfrm>
              <a:off x="1661" y="2750"/>
              <a:ext cx="250" cy="250"/>
            </a:xfrm>
            <a:prstGeom prst="ellipse">
              <a:avLst/>
            </a:prstGeom>
            <a:solidFill>
              <a:srgbClr val="9A2222"/>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7"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8" name="TextBox 57"/>
          <p:cNvSpPr txBox="1">
            <a:spLocks noChangeArrowheads="1"/>
          </p:cNvSpPr>
          <p:nvPr/>
        </p:nvSpPr>
        <p:spPr bwMode="auto">
          <a:xfrm>
            <a:off x="2346278"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9" name="TextBox 57"/>
          <p:cNvSpPr txBox="1">
            <a:spLocks noChangeArrowheads="1"/>
          </p:cNvSpPr>
          <p:nvPr/>
        </p:nvSpPr>
        <p:spPr bwMode="auto">
          <a:xfrm>
            <a:off x="2369515" y="2456783"/>
            <a:ext cx="205998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10" name="AutoShape 17"/>
          <p:cNvSpPr>
            <a:spLocks noChangeArrowheads="1"/>
          </p:cNvSpPr>
          <p:nvPr/>
        </p:nvSpPr>
        <p:spPr bwMode="auto">
          <a:xfrm>
            <a:off x="1051133" y="4449881"/>
            <a:ext cx="2252253" cy="1617720"/>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11" name="TextBox 57"/>
          <p:cNvSpPr txBox="1">
            <a:spLocks noChangeArrowheads="1"/>
          </p:cNvSpPr>
          <p:nvPr/>
        </p:nvSpPr>
        <p:spPr bwMode="auto">
          <a:xfrm>
            <a:off x="1302554" y="4573729"/>
            <a:ext cx="1138804"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12" name="TextBox 57"/>
          <p:cNvSpPr txBox="1">
            <a:spLocks noChangeArrowheads="1"/>
          </p:cNvSpPr>
          <p:nvPr/>
        </p:nvSpPr>
        <p:spPr bwMode="auto">
          <a:xfrm>
            <a:off x="1308894" y="4870978"/>
            <a:ext cx="1920542"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13" name="Line 18"/>
          <p:cNvSpPr>
            <a:spLocks noChangeShapeType="1"/>
          </p:cNvSpPr>
          <p:nvPr/>
        </p:nvSpPr>
        <p:spPr bwMode="auto">
          <a:xfrm flipH="1">
            <a:off x="1266634" y="4093564"/>
            <a:ext cx="2112"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14" name="Group 138"/>
          <p:cNvGrpSpPr>
            <a:grpSpLocks/>
          </p:cNvGrpSpPr>
          <p:nvPr/>
        </p:nvGrpSpPr>
        <p:grpSpPr bwMode="auto">
          <a:xfrm>
            <a:off x="1156772" y="3973516"/>
            <a:ext cx="240860" cy="217221"/>
            <a:chOff x="1661" y="2750"/>
            <a:chExt cx="250" cy="250"/>
          </a:xfrm>
        </p:grpSpPr>
        <p:sp>
          <p:nvSpPr>
            <p:cNvPr id="15" name="Oval 139"/>
            <p:cNvSpPr>
              <a:spLocks noChangeArrowheads="1"/>
            </p:cNvSpPr>
            <p:nvPr/>
          </p:nvSpPr>
          <p:spPr bwMode="auto">
            <a:xfrm>
              <a:off x="1661" y="2750"/>
              <a:ext cx="250" cy="250"/>
            </a:xfrm>
            <a:prstGeom prst="ellipse">
              <a:avLst/>
            </a:prstGeom>
            <a:solidFill>
              <a:schemeClr val="tx1">
                <a:lumMod val="75000"/>
                <a:lumOff val="25000"/>
              </a:schemeClr>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16"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17" name="AutoShape 5"/>
          <p:cNvSpPr>
            <a:spLocks noChangeArrowheads="1"/>
          </p:cNvSpPr>
          <p:nvPr/>
        </p:nvSpPr>
        <p:spPr bwMode="auto">
          <a:xfrm>
            <a:off x="4416829" y="4463214"/>
            <a:ext cx="2262818" cy="1617719"/>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18" name="TextBox 57"/>
          <p:cNvSpPr txBox="1">
            <a:spLocks noChangeArrowheads="1"/>
          </p:cNvSpPr>
          <p:nvPr/>
        </p:nvSpPr>
        <p:spPr bwMode="auto">
          <a:xfrm>
            <a:off x="4606980" y="4571825"/>
            <a:ext cx="236000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19" name="TextBox 57"/>
          <p:cNvSpPr txBox="1">
            <a:spLocks noChangeArrowheads="1"/>
          </p:cNvSpPr>
          <p:nvPr/>
        </p:nvSpPr>
        <p:spPr bwMode="auto">
          <a:xfrm>
            <a:off x="4628113" y="4870978"/>
            <a:ext cx="205153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20" name="Line 18"/>
          <p:cNvSpPr>
            <a:spLocks noChangeShapeType="1"/>
          </p:cNvSpPr>
          <p:nvPr/>
        </p:nvSpPr>
        <p:spPr bwMode="auto">
          <a:xfrm flipH="1">
            <a:off x="4619657" y="4093564"/>
            <a:ext cx="2113" cy="697392"/>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21" name="Group 138"/>
          <p:cNvGrpSpPr>
            <a:grpSpLocks/>
          </p:cNvGrpSpPr>
          <p:nvPr/>
        </p:nvGrpSpPr>
        <p:grpSpPr bwMode="auto">
          <a:xfrm>
            <a:off x="4507677" y="3973519"/>
            <a:ext cx="242972" cy="219127"/>
            <a:chOff x="1661" y="2750"/>
            <a:chExt cx="250" cy="250"/>
          </a:xfrm>
        </p:grpSpPr>
        <p:sp>
          <p:nvSpPr>
            <p:cNvPr id="22" name="Oval 139"/>
            <p:cNvSpPr>
              <a:spLocks noChangeArrowheads="1"/>
            </p:cNvSpPr>
            <p:nvPr/>
          </p:nvSpPr>
          <p:spPr bwMode="auto">
            <a:xfrm>
              <a:off x="1661" y="2750"/>
              <a:ext cx="250" cy="250"/>
            </a:xfrm>
            <a:prstGeom prst="ellipse">
              <a:avLst/>
            </a:prstGeom>
            <a:solidFill>
              <a:srgbClr val="9A2222"/>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23"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24" name="AutoShape 2"/>
          <p:cNvSpPr>
            <a:spLocks noChangeArrowheads="1"/>
          </p:cNvSpPr>
          <p:nvPr/>
        </p:nvSpPr>
        <p:spPr bwMode="auto">
          <a:xfrm>
            <a:off x="5270400" y="1936599"/>
            <a:ext cx="2155064" cy="1802548"/>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25" name="TextBox 57"/>
          <p:cNvSpPr txBox="1">
            <a:spLocks noChangeArrowheads="1"/>
          </p:cNvSpPr>
          <p:nvPr/>
        </p:nvSpPr>
        <p:spPr bwMode="auto">
          <a:xfrm>
            <a:off x="5507039"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26" name="TextBox 57"/>
          <p:cNvSpPr txBox="1">
            <a:spLocks noChangeArrowheads="1"/>
          </p:cNvSpPr>
          <p:nvPr/>
        </p:nvSpPr>
        <p:spPr bwMode="auto">
          <a:xfrm>
            <a:off x="5509153" y="2422487"/>
            <a:ext cx="2083229"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27" name="Line 16"/>
          <p:cNvSpPr>
            <a:spLocks noChangeShapeType="1"/>
          </p:cNvSpPr>
          <p:nvPr/>
        </p:nvSpPr>
        <p:spPr bwMode="auto">
          <a:xfrm flipH="1">
            <a:off x="5481681" y="2148111"/>
            <a:ext cx="0" cy="1937834"/>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28" name="Group 138"/>
          <p:cNvGrpSpPr>
            <a:grpSpLocks/>
          </p:cNvGrpSpPr>
          <p:nvPr/>
        </p:nvGrpSpPr>
        <p:grpSpPr bwMode="auto">
          <a:xfrm>
            <a:off x="5354917" y="3977332"/>
            <a:ext cx="242974" cy="219127"/>
            <a:chOff x="1661" y="2750"/>
            <a:chExt cx="250" cy="250"/>
          </a:xfrm>
          <a:solidFill>
            <a:schemeClr val="accent5">
              <a:lumMod val="75000"/>
            </a:schemeClr>
          </a:solidFill>
        </p:grpSpPr>
        <p:sp>
          <p:nvSpPr>
            <p:cNvPr id="29"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30"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31" name="AutoShape 6"/>
          <p:cNvSpPr>
            <a:spLocks noChangeArrowheads="1"/>
          </p:cNvSpPr>
          <p:nvPr/>
        </p:nvSpPr>
        <p:spPr bwMode="auto">
          <a:xfrm>
            <a:off x="7397999" y="4449881"/>
            <a:ext cx="2237463" cy="1617720"/>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32" name="Line 7"/>
          <p:cNvSpPr>
            <a:spLocks noChangeShapeType="1"/>
          </p:cNvSpPr>
          <p:nvPr/>
        </p:nvSpPr>
        <p:spPr bwMode="auto">
          <a:xfrm flipH="1">
            <a:off x="7579707" y="4093564"/>
            <a:ext cx="4226"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33" name="Group 138"/>
          <p:cNvGrpSpPr>
            <a:grpSpLocks/>
          </p:cNvGrpSpPr>
          <p:nvPr/>
        </p:nvGrpSpPr>
        <p:grpSpPr bwMode="auto">
          <a:xfrm>
            <a:off x="7467725" y="3977327"/>
            <a:ext cx="242974" cy="217221"/>
            <a:chOff x="1661" y="2750"/>
            <a:chExt cx="250" cy="250"/>
          </a:xfrm>
        </p:grpSpPr>
        <p:sp>
          <p:nvSpPr>
            <p:cNvPr id="34"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35"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36" name="TextBox 57"/>
          <p:cNvSpPr txBox="1">
            <a:spLocks noChangeArrowheads="1"/>
          </p:cNvSpPr>
          <p:nvPr/>
        </p:nvSpPr>
        <p:spPr bwMode="auto">
          <a:xfrm>
            <a:off x="7638866" y="4585164"/>
            <a:ext cx="3044556"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37" name="TextBox 57"/>
          <p:cNvSpPr txBox="1">
            <a:spLocks noChangeArrowheads="1"/>
          </p:cNvSpPr>
          <p:nvPr/>
        </p:nvSpPr>
        <p:spPr bwMode="auto">
          <a:xfrm>
            <a:off x="7662109" y="4870978"/>
            <a:ext cx="188251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38" name="AutoShape 4"/>
          <p:cNvSpPr>
            <a:spLocks noChangeArrowheads="1"/>
          </p:cNvSpPr>
          <p:nvPr/>
        </p:nvSpPr>
        <p:spPr bwMode="auto">
          <a:xfrm>
            <a:off x="8433276" y="1934696"/>
            <a:ext cx="2155064" cy="1804454"/>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39" name="Line 14"/>
          <p:cNvSpPr>
            <a:spLocks noChangeShapeType="1"/>
          </p:cNvSpPr>
          <p:nvPr/>
        </p:nvSpPr>
        <p:spPr bwMode="auto">
          <a:xfrm flipH="1">
            <a:off x="8633991" y="2184314"/>
            <a:ext cx="0" cy="1901631"/>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40" name="Group 138"/>
          <p:cNvGrpSpPr>
            <a:grpSpLocks/>
          </p:cNvGrpSpPr>
          <p:nvPr/>
        </p:nvGrpSpPr>
        <p:grpSpPr bwMode="auto">
          <a:xfrm>
            <a:off x="8522013" y="3981141"/>
            <a:ext cx="242972" cy="219127"/>
            <a:chOff x="1661" y="2750"/>
            <a:chExt cx="250" cy="250"/>
          </a:xfrm>
        </p:grpSpPr>
        <p:sp>
          <p:nvSpPr>
            <p:cNvPr id="41" name="Oval 139"/>
            <p:cNvSpPr>
              <a:spLocks noChangeArrowheads="1"/>
            </p:cNvSpPr>
            <p:nvPr/>
          </p:nvSpPr>
          <p:spPr bwMode="auto">
            <a:xfrm>
              <a:off x="1661" y="2750"/>
              <a:ext cx="250" cy="250"/>
            </a:xfrm>
            <a:prstGeom prst="ellipse">
              <a:avLst/>
            </a:prstGeom>
            <a:solidFill>
              <a:srgbClr val="9A2222"/>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42"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43" name="TextBox 57"/>
          <p:cNvSpPr txBox="1">
            <a:spLocks noChangeArrowheads="1"/>
          </p:cNvSpPr>
          <p:nvPr/>
        </p:nvSpPr>
        <p:spPr bwMode="auto">
          <a:xfrm>
            <a:off x="8682596" y="2016629"/>
            <a:ext cx="1905753"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44" name="TextBox 57"/>
          <p:cNvSpPr txBox="1">
            <a:spLocks noChangeArrowheads="1"/>
          </p:cNvSpPr>
          <p:nvPr/>
        </p:nvSpPr>
        <p:spPr bwMode="auto">
          <a:xfrm>
            <a:off x="8682596" y="2466313"/>
            <a:ext cx="190575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46" name="TextBox 4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49559401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by="(-#ppt_w*2)" calcmode="lin" valueType="num">
                                      <p:cBhvr rctx="PPT">
                                        <p:cTn id="7" dur="250" autoRev="1" fill="hold">
                                          <p:stCondLst>
                                            <p:cond delay="0"/>
                                          </p:stCondLst>
                                        </p:cTn>
                                        <p:tgtEl>
                                          <p:spTgt spid="46"/>
                                        </p:tgtEl>
                                        <p:attrNameLst>
                                          <p:attrName>ppt_w</p:attrName>
                                        </p:attrNameLst>
                                      </p:cBhvr>
                                    </p:anim>
                                    <p:anim by="(#ppt_w*0.50)" calcmode="lin" valueType="num">
                                      <p:cBhvr>
                                        <p:cTn id="8" dur="250" decel="50000" autoRev="1" fill="hold">
                                          <p:stCondLst>
                                            <p:cond delay="0"/>
                                          </p:stCondLst>
                                        </p:cTn>
                                        <p:tgtEl>
                                          <p:spTgt spid="46"/>
                                        </p:tgtEl>
                                        <p:attrNameLst>
                                          <p:attrName>ppt_x</p:attrName>
                                        </p:attrNameLst>
                                      </p:cBhvr>
                                    </p:anim>
                                    <p:anim from="(-#ppt_h/2)" to="(#ppt_y)" calcmode="lin" valueType="num">
                                      <p:cBhvr>
                                        <p:cTn id="9" dur="500" fill="hold">
                                          <p:stCondLst>
                                            <p:cond delay="0"/>
                                          </p:stCondLst>
                                        </p:cTn>
                                        <p:tgtEl>
                                          <p:spTgt spid="46"/>
                                        </p:tgtEl>
                                        <p:attrNameLst>
                                          <p:attrName>ppt_y</p:attrName>
                                        </p:attrNameLst>
                                      </p:cBhvr>
                                    </p:anim>
                                    <p:animRot by="21600000">
                                      <p:cBhvr>
                                        <p:cTn id="10" dur="500" fill="hold">
                                          <p:stCondLst>
                                            <p:cond delay="0"/>
                                          </p:stCondLst>
                                        </p:cTn>
                                        <p:tgtEl>
                                          <p:spTgt spid="46"/>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childTnLst>
                          </p:cTn>
                        </p:par>
                        <p:par>
                          <p:cTn id="15" fill="hold">
                            <p:stCondLst>
                              <p:cond delay="1750"/>
                            </p:stCondLst>
                            <p:childTnLst>
                              <p:par>
                                <p:cTn id="16" presetID="23" presetClass="entr" presetSubtype="32"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ppt_w</p:attrName>
                                        </p:attrNameLst>
                                      </p:cBhvr>
                                      <p:tavLst>
                                        <p:tav tm="0">
                                          <p:val>
                                            <p:strVal val="4*#ppt_w"/>
                                          </p:val>
                                        </p:tav>
                                        <p:tav tm="100000">
                                          <p:val>
                                            <p:strVal val="#ppt_w"/>
                                          </p:val>
                                        </p:tav>
                                      </p:tavLst>
                                    </p:anim>
                                    <p:anim calcmode="lin" valueType="num">
                                      <p:cBhvr>
                                        <p:cTn id="19" dur="250" fill="hold"/>
                                        <p:tgtEl>
                                          <p:spTgt spid="14"/>
                                        </p:tgtEl>
                                        <p:attrNameLst>
                                          <p:attrName>ppt_h</p:attrName>
                                        </p:attrNameLst>
                                      </p:cBhvr>
                                      <p:tavLst>
                                        <p:tav tm="0">
                                          <p:val>
                                            <p:strVal val="4*#ppt_h"/>
                                          </p:val>
                                        </p:tav>
                                        <p:tav tm="100000">
                                          <p:val>
                                            <p:strVal val="#ppt_h"/>
                                          </p:val>
                                        </p:tav>
                                      </p:tavLst>
                                    </p:anim>
                                  </p:childTnLst>
                                </p:cTn>
                              </p:par>
                              <p:par>
                                <p:cTn id="20" presetID="23" presetClass="entr" presetSubtype="32"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250" fill="hold"/>
                                        <p:tgtEl>
                                          <p:spTgt spid="5"/>
                                        </p:tgtEl>
                                        <p:attrNameLst>
                                          <p:attrName>ppt_w</p:attrName>
                                        </p:attrNameLst>
                                      </p:cBhvr>
                                      <p:tavLst>
                                        <p:tav tm="0">
                                          <p:val>
                                            <p:strVal val="4*#ppt_w"/>
                                          </p:val>
                                        </p:tav>
                                        <p:tav tm="100000">
                                          <p:val>
                                            <p:strVal val="#ppt_w"/>
                                          </p:val>
                                        </p:tav>
                                      </p:tavLst>
                                    </p:anim>
                                    <p:anim calcmode="lin" valueType="num">
                                      <p:cBhvr>
                                        <p:cTn id="23" dur="250" fill="hold"/>
                                        <p:tgtEl>
                                          <p:spTgt spid="5"/>
                                        </p:tgtEl>
                                        <p:attrNameLst>
                                          <p:attrName>ppt_h</p:attrName>
                                        </p:attrNameLst>
                                      </p:cBhvr>
                                      <p:tavLst>
                                        <p:tav tm="0">
                                          <p:val>
                                            <p:strVal val="4*#ppt_h"/>
                                          </p:val>
                                        </p:tav>
                                        <p:tav tm="100000">
                                          <p:val>
                                            <p:strVal val="#ppt_h"/>
                                          </p:val>
                                        </p:tav>
                                      </p:tavLst>
                                    </p:anim>
                                  </p:childTnLst>
                                </p:cTn>
                              </p:par>
                              <p:par>
                                <p:cTn id="24" presetID="23" presetClass="entr" presetSubtype="32" fill="hold" nodeType="withEffect">
                                  <p:stCondLst>
                                    <p:cond delay="5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250" fill="hold"/>
                                        <p:tgtEl>
                                          <p:spTgt spid="21"/>
                                        </p:tgtEl>
                                        <p:attrNameLst>
                                          <p:attrName>ppt_w</p:attrName>
                                        </p:attrNameLst>
                                      </p:cBhvr>
                                      <p:tavLst>
                                        <p:tav tm="0">
                                          <p:val>
                                            <p:strVal val="4*#ppt_w"/>
                                          </p:val>
                                        </p:tav>
                                        <p:tav tm="100000">
                                          <p:val>
                                            <p:strVal val="#ppt_w"/>
                                          </p:val>
                                        </p:tav>
                                      </p:tavLst>
                                    </p:anim>
                                    <p:anim calcmode="lin" valueType="num">
                                      <p:cBhvr>
                                        <p:cTn id="27" dur="250" fill="hold"/>
                                        <p:tgtEl>
                                          <p:spTgt spid="21"/>
                                        </p:tgtEl>
                                        <p:attrNameLst>
                                          <p:attrName>ppt_h</p:attrName>
                                        </p:attrNameLst>
                                      </p:cBhvr>
                                      <p:tavLst>
                                        <p:tav tm="0">
                                          <p:val>
                                            <p:strVal val="4*#ppt_h"/>
                                          </p:val>
                                        </p:tav>
                                        <p:tav tm="100000">
                                          <p:val>
                                            <p:strVal val="#ppt_h"/>
                                          </p:val>
                                        </p:tav>
                                      </p:tavLst>
                                    </p:anim>
                                  </p:childTnLst>
                                </p:cTn>
                              </p:par>
                              <p:par>
                                <p:cTn id="28" presetID="23" presetClass="entr" presetSubtype="32" fill="hold" nodeType="withEffect">
                                  <p:stCondLst>
                                    <p:cond delay="750"/>
                                  </p:stCondLst>
                                  <p:childTnLst>
                                    <p:set>
                                      <p:cBhvr>
                                        <p:cTn id="29" dur="1" fill="hold">
                                          <p:stCondLst>
                                            <p:cond delay="0"/>
                                          </p:stCondLst>
                                        </p:cTn>
                                        <p:tgtEl>
                                          <p:spTgt spid="28"/>
                                        </p:tgtEl>
                                        <p:attrNameLst>
                                          <p:attrName>style.visibility</p:attrName>
                                        </p:attrNameLst>
                                      </p:cBhvr>
                                      <p:to>
                                        <p:strVal val="visible"/>
                                      </p:to>
                                    </p:set>
                                    <p:anim calcmode="lin" valueType="num">
                                      <p:cBhvr>
                                        <p:cTn id="30" dur="250" fill="hold"/>
                                        <p:tgtEl>
                                          <p:spTgt spid="28"/>
                                        </p:tgtEl>
                                        <p:attrNameLst>
                                          <p:attrName>ppt_w</p:attrName>
                                        </p:attrNameLst>
                                      </p:cBhvr>
                                      <p:tavLst>
                                        <p:tav tm="0">
                                          <p:val>
                                            <p:strVal val="4*#ppt_w"/>
                                          </p:val>
                                        </p:tav>
                                        <p:tav tm="100000">
                                          <p:val>
                                            <p:strVal val="#ppt_w"/>
                                          </p:val>
                                        </p:tav>
                                      </p:tavLst>
                                    </p:anim>
                                    <p:anim calcmode="lin" valueType="num">
                                      <p:cBhvr>
                                        <p:cTn id="31" dur="250" fill="hold"/>
                                        <p:tgtEl>
                                          <p:spTgt spid="28"/>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100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strVal val="4*#ppt_w"/>
                                          </p:val>
                                        </p:tav>
                                        <p:tav tm="100000">
                                          <p:val>
                                            <p:strVal val="#ppt_w"/>
                                          </p:val>
                                        </p:tav>
                                      </p:tavLst>
                                    </p:anim>
                                    <p:anim calcmode="lin" valueType="num">
                                      <p:cBhvr>
                                        <p:cTn id="35" dur="250" fill="hold"/>
                                        <p:tgtEl>
                                          <p:spTgt spid="33"/>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1250"/>
                                  </p:stCondLst>
                                  <p:childTnLst>
                                    <p:set>
                                      <p:cBhvr>
                                        <p:cTn id="37" dur="1" fill="hold">
                                          <p:stCondLst>
                                            <p:cond delay="0"/>
                                          </p:stCondLst>
                                        </p:cTn>
                                        <p:tgtEl>
                                          <p:spTgt spid="40"/>
                                        </p:tgtEl>
                                        <p:attrNameLst>
                                          <p:attrName>style.visibility</p:attrName>
                                        </p:attrNameLst>
                                      </p:cBhvr>
                                      <p:to>
                                        <p:strVal val="visible"/>
                                      </p:to>
                                    </p:set>
                                    <p:anim calcmode="lin" valueType="num">
                                      <p:cBhvr>
                                        <p:cTn id="38" dur="250" fill="hold"/>
                                        <p:tgtEl>
                                          <p:spTgt spid="40"/>
                                        </p:tgtEl>
                                        <p:attrNameLst>
                                          <p:attrName>ppt_w</p:attrName>
                                        </p:attrNameLst>
                                      </p:cBhvr>
                                      <p:tavLst>
                                        <p:tav tm="0">
                                          <p:val>
                                            <p:strVal val="4*#ppt_w"/>
                                          </p:val>
                                        </p:tav>
                                        <p:tav tm="100000">
                                          <p:val>
                                            <p:strVal val="#ppt_w"/>
                                          </p:val>
                                        </p:tav>
                                      </p:tavLst>
                                    </p:anim>
                                    <p:anim calcmode="lin" valueType="num">
                                      <p:cBhvr>
                                        <p:cTn id="39" dur="250" fill="hold"/>
                                        <p:tgtEl>
                                          <p:spTgt spid="40"/>
                                        </p:tgtEl>
                                        <p:attrNameLst>
                                          <p:attrName>ppt_h</p:attrName>
                                        </p:attrNameLst>
                                      </p:cBhvr>
                                      <p:tavLst>
                                        <p:tav tm="0">
                                          <p:val>
                                            <p:strVal val="4*#ppt_h"/>
                                          </p:val>
                                        </p:tav>
                                        <p:tav tm="100000">
                                          <p:val>
                                            <p:strVal val="#ppt_h"/>
                                          </p:val>
                                        </p:tav>
                                      </p:tavLst>
                                    </p:anim>
                                  </p:childTnLst>
                                </p:cTn>
                              </p:par>
                            </p:childTnLst>
                          </p:cTn>
                        </p:par>
                        <p:par>
                          <p:cTn id="40" fill="hold">
                            <p:stCondLst>
                              <p:cond delay="325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up)">
                                      <p:cBhvr>
                                        <p:cTn id="49" dur="500"/>
                                        <p:tgtEl>
                                          <p:spTgt spid="3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500"/>
                                        <p:tgtEl>
                                          <p:spTgt spid="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down)">
                                      <p:cBhvr>
                                        <p:cTn id="55" dur="500"/>
                                        <p:tgtEl>
                                          <p:spTgt spid="27"/>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down)">
                                      <p:cBhvr>
                                        <p:cTn id="58" dur="500"/>
                                        <p:tgtEl>
                                          <p:spTgt spid="39"/>
                                        </p:tgtEl>
                                      </p:cBhvr>
                                    </p:animEffect>
                                  </p:childTnLst>
                                </p:cTn>
                              </p:par>
                            </p:childTnLst>
                          </p:cTn>
                        </p:par>
                        <p:par>
                          <p:cTn id="59" fill="hold">
                            <p:stCondLst>
                              <p:cond delay="3750"/>
                            </p:stCondLst>
                            <p:childTnLst>
                              <p:par>
                                <p:cTn id="60" presetID="21" presetClass="entr" presetSubtype="1"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heel(1)">
                                      <p:cBhvr>
                                        <p:cTn id="62" dur="1000"/>
                                        <p:tgtEl>
                                          <p:spTgt spid="3"/>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heel(1)">
                                      <p:cBhvr>
                                        <p:cTn id="65" dur="1000"/>
                                        <p:tgtEl>
                                          <p:spTgt spid="24"/>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heel(1)">
                                      <p:cBhvr>
                                        <p:cTn id="68" dur="1000"/>
                                        <p:tgtEl>
                                          <p:spTgt spid="38"/>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heel(1)">
                                      <p:cBhvr>
                                        <p:cTn id="71" dur="1000"/>
                                        <p:tgtEl>
                                          <p:spTgt spid="10"/>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heel(1)">
                                      <p:cBhvr>
                                        <p:cTn id="74" dur="1000"/>
                                        <p:tgtEl>
                                          <p:spTgt spid="17"/>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heel(1)">
                                      <p:cBhvr>
                                        <p:cTn id="77" dur="1000"/>
                                        <p:tgtEl>
                                          <p:spTgt spid="31"/>
                                        </p:tgtEl>
                                      </p:cBhvr>
                                    </p:animEffect>
                                  </p:childTnLst>
                                </p:cTn>
                              </p:par>
                            </p:childTnLst>
                          </p:cTn>
                        </p:par>
                        <p:par>
                          <p:cTn id="78" fill="hold">
                            <p:stCondLst>
                              <p:cond delay="4750"/>
                            </p:stCondLst>
                            <p:childTnLst>
                              <p:par>
                                <p:cTn id="79" presetID="42"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anim calcmode="lin" valueType="num">
                                      <p:cBhvr>
                                        <p:cTn id="82" dur="500" fill="hold"/>
                                        <p:tgtEl>
                                          <p:spTgt spid="8"/>
                                        </p:tgtEl>
                                        <p:attrNameLst>
                                          <p:attrName>ppt_x</p:attrName>
                                        </p:attrNameLst>
                                      </p:cBhvr>
                                      <p:tavLst>
                                        <p:tav tm="0">
                                          <p:val>
                                            <p:strVal val="#ppt_x"/>
                                          </p:val>
                                        </p:tav>
                                        <p:tav tm="100000">
                                          <p:val>
                                            <p:strVal val="#ppt_x"/>
                                          </p:val>
                                        </p:tav>
                                      </p:tavLst>
                                    </p:anim>
                                    <p:anim calcmode="lin" valueType="num">
                                      <p:cBhvr>
                                        <p:cTn id="83" dur="500" fill="hold"/>
                                        <p:tgtEl>
                                          <p:spTgt spid="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500"/>
                                        <p:tgtEl>
                                          <p:spTgt spid="9"/>
                                        </p:tgtEl>
                                      </p:cBhvr>
                                    </p:animEffect>
                                    <p:anim calcmode="lin" valueType="num">
                                      <p:cBhvr>
                                        <p:cTn id="87" dur="500" fill="hold"/>
                                        <p:tgtEl>
                                          <p:spTgt spid="9"/>
                                        </p:tgtEl>
                                        <p:attrNameLst>
                                          <p:attrName>ppt_x</p:attrName>
                                        </p:attrNameLst>
                                      </p:cBhvr>
                                      <p:tavLst>
                                        <p:tav tm="0">
                                          <p:val>
                                            <p:strVal val="#ppt_x"/>
                                          </p:val>
                                        </p:tav>
                                        <p:tav tm="100000">
                                          <p:val>
                                            <p:strVal val="#ppt_x"/>
                                          </p:val>
                                        </p:tav>
                                      </p:tavLst>
                                    </p:anim>
                                    <p:anim calcmode="lin" valueType="num">
                                      <p:cBhvr>
                                        <p:cTn id="88" dur="500" fill="hold"/>
                                        <p:tgtEl>
                                          <p:spTgt spid="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500"/>
                                        <p:tgtEl>
                                          <p:spTgt spid="26"/>
                                        </p:tgtEl>
                                      </p:cBhvr>
                                    </p:animEffect>
                                    <p:anim calcmode="lin" valueType="num">
                                      <p:cBhvr>
                                        <p:cTn id="97" dur="500" fill="hold"/>
                                        <p:tgtEl>
                                          <p:spTgt spid="26"/>
                                        </p:tgtEl>
                                        <p:attrNameLst>
                                          <p:attrName>ppt_x</p:attrName>
                                        </p:attrNameLst>
                                      </p:cBhvr>
                                      <p:tavLst>
                                        <p:tav tm="0">
                                          <p:val>
                                            <p:strVal val="#ppt_x"/>
                                          </p:val>
                                        </p:tav>
                                        <p:tav tm="100000">
                                          <p:val>
                                            <p:strVal val="#ppt_x"/>
                                          </p:val>
                                        </p:tav>
                                      </p:tavLst>
                                    </p:anim>
                                    <p:anim calcmode="lin" valueType="num">
                                      <p:cBhvr>
                                        <p:cTn id="98" dur="5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anim calcmode="lin" valueType="num">
                                      <p:cBhvr>
                                        <p:cTn id="102" dur="500" fill="hold"/>
                                        <p:tgtEl>
                                          <p:spTgt spid="43"/>
                                        </p:tgtEl>
                                        <p:attrNameLst>
                                          <p:attrName>ppt_x</p:attrName>
                                        </p:attrNameLst>
                                      </p:cBhvr>
                                      <p:tavLst>
                                        <p:tav tm="0">
                                          <p:val>
                                            <p:strVal val="#ppt_x"/>
                                          </p:val>
                                        </p:tav>
                                        <p:tav tm="100000">
                                          <p:val>
                                            <p:strVal val="#ppt_x"/>
                                          </p:val>
                                        </p:tav>
                                      </p:tavLst>
                                    </p:anim>
                                    <p:anim calcmode="lin" valueType="num">
                                      <p:cBhvr>
                                        <p:cTn id="103" dur="500" fill="hold"/>
                                        <p:tgtEl>
                                          <p:spTgt spid="4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anim calcmode="lin" valueType="num">
                                      <p:cBhvr>
                                        <p:cTn id="107" dur="500" fill="hold"/>
                                        <p:tgtEl>
                                          <p:spTgt spid="44"/>
                                        </p:tgtEl>
                                        <p:attrNameLst>
                                          <p:attrName>ppt_x</p:attrName>
                                        </p:attrNameLst>
                                      </p:cBhvr>
                                      <p:tavLst>
                                        <p:tav tm="0">
                                          <p:val>
                                            <p:strVal val="#ppt_x"/>
                                          </p:val>
                                        </p:tav>
                                        <p:tav tm="100000">
                                          <p:val>
                                            <p:strVal val="#ppt_x"/>
                                          </p:val>
                                        </p:tav>
                                      </p:tavLst>
                                    </p:anim>
                                    <p:anim calcmode="lin" valueType="num">
                                      <p:cBhvr>
                                        <p:cTn id="108" dur="500" fill="hold"/>
                                        <p:tgtEl>
                                          <p:spTgt spid="4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fade">
                                      <p:cBhvr>
                                        <p:cTn id="111" dur="500"/>
                                        <p:tgtEl>
                                          <p:spTgt spid="11"/>
                                        </p:tgtEl>
                                      </p:cBhvr>
                                    </p:animEffect>
                                    <p:anim calcmode="lin" valueType="num">
                                      <p:cBhvr>
                                        <p:cTn id="112" dur="500" fill="hold"/>
                                        <p:tgtEl>
                                          <p:spTgt spid="11"/>
                                        </p:tgtEl>
                                        <p:attrNameLst>
                                          <p:attrName>ppt_x</p:attrName>
                                        </p:attrNameLst>
                                      </p:cBhvr>
                                      <p:tavLst>
                                        <p:tav tm="0">
                                          <p:val>
                                            <p:strVal val="#ppt_x"/>
                                          </p:val>
                                        </p:tav>
                                        <p:tav tm="100000">
                                          <p:val>
                                            <p:strVal val="#ppt_x"/>
                                          </p:val>
                                        </p:tav>
                                      </p:tavLst>
                                    </p:anim>
                                    <p:anim calcmode="lin" valueType="num">
                                      <p:cBhvr>
                                        <p:cTn id="113" dur="500" fill="hold"/>
                                        <p:tgtEl>
                                          <p:spTgt spid="11"/>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fade">
                                      <p:cBhvr>
                                        <p:cTn id="116" dur="500"/>
                                        <p:tgtEl>
                                          <p:spTgt spid="12"/>
                                        </p:tgtEl>
                                      </p:cBhvr>
                                    </p:animEffect>
                                    <p:anim calcmode="lin" valueType="num">
                                      <p:cBhvr>
                                        <p:cTn id="117" dur="500" fill="hold"/>
                                        <p:tgtEl>
                                          <p:spTgt spid="12"/>
                                        </p:tgtEl>
                                        <p:attrNameLst>
                                          <p:attrName>ppt_x</p:attrName>
                                        </p:attrNameLst>
                                      </p:cBhvr>
                                      <p:tavLst>
                                        <p:tav tm="0">
                                          <p:val>
                                            <p:strVal val="#ppt_x"/>
                                          </p:val>
                                        </p:tav>
                                        <p:tav tm="100000">
                                          <p:val>
                                            <p:strVal val="#ppt_x"/>
                                          </p:val>
                                        </p:tav>
                                      </p:tavLst>
                                    </p:anim>
                                    <p:anim calcmode="lin" valueType="num">
                                      <p:cBhvr>
                                        <p:cTn id="118" dur="500" fill="hold"/>
                                        <p:tgtEl>
                                          <p:spTgt spid="12"/>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8"/>
                                        </p:tgtEl>
                                        <p:attrNameLst>
                                          <p:attrName>style.visibility</p:attrName>
                                        </p:attrNameLst>
                                      </p:cBhvr>
                                      <p:to>
                                        <p:strVal val="visible"/>
                                      </p:to>
                                    </p:set>
                                    <p:animEffect transition="in" filter="fade">
                                      <p:cBhvr>
                                        <p:cTn id="121" dur="500"/>
                                        <p:tgtEl>
                                          <p:spTgt spid="18"/>
                                        </p:tgtEl>
                                      </p:cBhvr>
                                    </p:animEffect>
                                    <p:anim calcmode="lin" valueType="num">
                                      <p:cBhvr>
                                        <p:cTn id="122" dur="500" fill="hold"/>
                                        <p:tgtEl>
                                          <p:spTgt spid="18"/>
                                        </p:tgtEl>
                                        <p:attrNameLst>
                                          <p:attrName>ppt_x</p:attrName>
                                        </p:attrNameLst>
                                      </p:cBhvr>
                                      <p:tavLst>
                                        <p:tav tm="0">
                                          <p:val>
                                            <p:strVal val="#ppt_x"/>
                                          </p:val>
                                        </p:tav>
                                        <p:tav tm="100000">
                                          <p:val>
                                            <p:strVal val="#ppt_x"/>
                                          </p:val>
                                        </p:tav>
                                      </p:tavLst>
                                    </p:anim>
                                    <p:anim calcmode="lin" valueType="num">
                                      <p:cBhvr>
                                        <p:cTn id="123" dur="500" fill="hold"/>
                                        <p:tgtEl>
                                          <p:spTgt spid="1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500"/>
                                        <p:tgtEl>
                                          <p:spTgt spid="19"/>
                                        </p:tgtEl>
                                      </p:cBhvr>
                                    </p:animEffect>
                                    <p:anim calcmode="lin" valueType="num">
                                      <p:cBhvr>
                                        <p:cTn id="127" dur="500" fill="hold"/>
                                        <p:tgtEl>
                                          <p:spTgt spid="19"/>
                                        </p:tgtEl>
                                        <p:attrNameLst>
                                          <p:attrName>ppt_x</p:attrName>
                                        </p:attrNameLst>
                                      </p:cBhvr>
                                      <p:tavLst>
                                        <p:tav tm="0">
                                          <p:val>
                                            <p:strVal val="#ppt_x"/>
                                          </p:val>
                                        </p:tav>
                                        <p:tav tm="100000">
                                          <p:val>
                                            <p:strVal val="#ppt_x"/>
                                          </p:val>
                                        </p:tav>
                                      </p:tavLst>
                                    </p:anim>
                                    <p:anim calcmode="lin" valueType="num">
                                      <p:cBhvr>
                                        <p:cTn id="128" dur="500" fill="hold"/>
                                        <p:tgtEl>
                                          <p:spTgt spid="1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Effect transition="in" filter="fade">
                                      <p:cBhvr>
                                        <p:cTn id="131" dur="500"/>
                                        <p:tgtEl>
                                          <p:spTgt spid="36"/>
                                        </p:tgtEl>
                                      </p:cBhvr>
                                    </p:animEffect>
                                    <p:anim calcmode="lin" valueType="num">
                                      <p:cBhvr>
                                        <p:cTn id="132" dur="500" fill="hold"/>
                                        <p:tgtEl>
                                          <p:spTgt spid="36"/>
                                        </p:tgtEl>
                                        <p:attrNameLst>
                                          <p:attrName>ppt_x</p:attrName>
                                        </p:attrNameLst>
                                      </p:cBhvr>
                                      <p:tavLst>
                                        <p:tav tm="0">
                                          <p:val>
                                            <p:strVal val="#ppt_x"/>
                                          </p:val>
                                        </p:tav>
                                        <p:tav tm="100000">
                                          <p:val>
                                            <p:strVal val="#ppt_x"/>
                                          </p:val>
                                        </p:tav>
                                      </p:tavLst>
                                    </p:anim>
                                    <p:anim calcmode="lin" valueType="num">
                                      <p:cBhvr>
                                        <p:cTn id="133" dur="500" fill="hold"/>
                                        <p:tgtEl>
                                          <p:spTgt spid="36"/>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anim calcmode="lin" valueType="num">
                                      <p:cBhvr>
                                        <p:cTn id="137" dur="500" fill="hold"/>
                                        <p:tgtEl>
                                          <p:spTgt spid="37"/>
                                        </p:tgtEl>
                                        <p:attrNameLst>
                                          <p:attrName>ppt_x</p:attrName>
                                        </p:attrNameLst>
                                      </p:cBhvr>
                                      <p:tavLst>
                                        <p:tav tm="0">
                                          <p:val>
                                            <p:strVal val="#ppt_x"/>
                                          </p:val>
                                        </p:tav>
                                        <p:tav tm="100000">
                                          <p:val>
                                            <p:strVal val="#ppt_x"/>
                                          </p:val>
                                        </p:tav>
                                      </p:tavLst>
                                    </p:anim>
                                    <p:anim calcmode="lin" valueType="num">
                                      <p:cBhvr>
                                        <p:cTn id="138"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P spid="9" grpId="0"/>
      <p:bldP spid="10" grpId="0" animBg="1"/>
      <p:bldP spid="11" grpId="0"/>
      <p:bldP spid="12" grpId="0"/>
      <p:bldP spid="13" grpId="0" animBg="1"/>
      <p:bldP spid="17" grpId="0" animBg="1"/>
      <p:bldP spid="18" grpId="0"/>
      <p:bldP spid="19" grpId="0"/>
      <p:bldP spid="20" grpId="0" animBg="1"/>
      <p:bldP spid="24" grpId="0" animBg="1"/>
      <p:bldP spid="25" grpId="0"/>
      <p:bldP spid="26" grpId="0"/>
      <p:bldP spid="27" grpId="0" animBg="1"/>
      <p:bldP spid="31" grpId="0" animBg="1"/>
      <p:bldP spid="32" grpId="0" animBg="1"/>
      <p:bldP spid="36" grpId="0"/>
      <p:bldP spid="37" grpId="0"/>
      <p:bldP spid="38" grpId="0" animBg="1"/>
      <p:bldP spid="39" grpId="0" animBg="1"/>
      <p:bldP spid="43"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193635" y="1416279"/>
            <a:ext cx="4874249" cy="233416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Calibri" pitchFamily="34" charset="0"/>
            </a:endParaRPr>
          </a:p>
        </p:txBody>
      </p:sp>
      <p:sp>
        <p:nvSpPr>
          <p:cNvPr id="3" name="Rectangle 3"/>
          <p:cNvSpPr>
            <a:spLocks noChangeArrowheads="1"/>
          </p:cNvSpPr>
          <p:nvPr/>
        </p:nvSpPr>
        <p:spPr bwMode="auto">
          <a:xfrm>
            <a:off x="1344642" y="1413103"/>
            <a:ext cx="4867910" cy="2337341"/>
          </a:xfrm>
          <a:prstGeom prst="rect">
            <a:avLst/>
          </a:prstGeom>
          <a:solidFill>
            <a:schemeClr val="bg1">
              <a:lumMod val="65000"/>
              <a:alpha val="29803"/>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57" name="组合 56"/>
          <p:cNvGrpSpPr/>
          <p:nvPr/>
        </p:nvGrpSpPr>
        <p:grpSpPr>
          <a:xfrm>
            <a:off x="1785258" y="3926700"/>
            <a:ext cx="953933" cy="960661"/>
            <a:chOff x="1341389" y="2944341"/>
            <a:chExt cx="716756" cy="720329"/>
          </a:xfrm>
        </p:grpSpPr>
        <p:sp>
          <p:nvSpPr>
            <p:cNvPr id="4" name="Oval 4"/>
            <p:cNvSpPr>
              <a:spLocks noChangeArrowheads="1"/>
            </p:cNvSpPr>
            <p:nvPr/>
          </p:nvSpPr>
          <p:spPr bwMode="auto">
            <a:xfrm>
              <a:off x="1341389" y="2944341"/>
              <a:ext cx="716756" cy="720329"/>
            </a:xfrm>
            <a:prstGeom prst="ellipse">
              <a:avLst/>
            </a:prstGeom>
            <a:solidFill>
              <a:srgbClr val="9A2222"/>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8" name="Group 20"/>
            <p:cNvGrpSpPr>
              <a:grpSpLocks/>
            </p:cNvGrpSpPr>
            <p:nvPr/>
          </p:nvGrpSpPr>
          <p:grpSpPr bwMode="auto">
            <a:xfrm>
              <a:off x="1509267" y="3100313"/>
              <a:ext cx="401240" cy="404813"/>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58" name="组合 57"/>
          <p:cNvGrpSpPr/>
          <p:nvPr/>
        </p:nvGrpSpPr>
        <p:grpSpPr>
          <a:xfrm>
            <a:off x="4420458" y="3926700"/>
            <a:ext cx="955518" cy="960661"/>
            <a:chOff x="3321398" y="2944341"/>
            <a:chExt cx="717947" cy="720329"/>
          </a:xfrm>
        </p:grpSpPr>
        <p:sp>
          <p:nvSpPr>
            <p:cNvPr id="5" name="Oval 12"/>
            <p:cNvSpPr>
              <a:spLocks noChangeArrowheads="1"/>
            </p:cNvSpPr>
            <p:nvPr/>
          </p:nvSpPr>
          <p:spPr bwMode="auto">
            <a:xfrm>
              <a:off x="3321398" y="2944341"/>
              <a:ext cx="717947"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11" name="Group 23"/>
            <p:cNvGrpSpPr>
              <a:grpSpLocks/>
            </p:cNvGrpSpPr>
            <p:nvPr/>
          </p:nvGrpSpPr>
          <p:grpSpPr bwMode="auto">
            <a:xfrm>
              <a:off x="3519042" y="3144366"/>
              <a:ext cx="389334" cy="339329"/>
              <a:chOff x="0" y="0"/>
              <a:chExt cx="389342" cy="339426"/>
            </a:xfrm>
          </p:grpSpPr>
          <p:sp>
            <p:nvSpPr>
              <p:cNvPr id="12"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8"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9"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0"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1"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2"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grpSp>
      </p:grpSp>
      <p:grpSp>
        <p:nvGrpSpPr>
          <p:cNvPr id="60" name="组合 59"/>
          <p:cNvGrpSpPr/>
          <p:nvPr/>
        </p:nvGrpSpPr>
        <p:grpSpPr>
          <a:xfrm>
            <a:off x="9689273" y="3926700"/>
            <a:ext cx="952349" cy="960661"/>
            <a:chOff x="7280226" y="2944341"/>
            <a:chExt cx="715566" cy="720329"/>
          </a:xfrm>
        </p:grpSpPr>
        <p:sp>
          <p:nvSpPr>
            <p:cNvPr id="7" name="Oval 16"/>
            <p:cNvSpPr>
              <a:spLocks noChangeArrowheads="1"/>
            </p:cNvSpPr>
            <p:nvPr/>
          </p:nvSpPr>
          <p:spPr bwMode="auto">
            <a:xfrm>
              <a:off x="7280226" y="2944341"/>
              <a:ext cx="715566"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23" name="Group 35"/>
            <p:cNvGrpSpPr>
              <a:grpSpLocks/>
            </p:cNvGrpSpPr>
            <p:nvPr/>
          </p:nvGrpSpPr>
          <p:grpSpPr bwMode="auto">
            <a:xfrm>
              <a:off x="7448104" y="3109838"/>
              <a:ext cx="379809" cy="376238"/>
              <a:chOff x="0" y="0"/>
              <a:chExt cx="379359" cy="376864"/>
            </a:xfrm>
          </p:grpSpPr>
          <p:sp>
            <p:nvSpPr>
              <p:cNvPr id="24"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5"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6"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7"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8"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9"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0"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1"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2"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3"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34"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5"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6"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7"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8"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9"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40"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41"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grpSp>
      </p:grpSp>
      <p:grpSp>
        <p:nvGrpSpPr>
          <p:cNvPr id="59" name="组合 58"/>
          <p:cNvGrpSpPr/>
          <p:nvPr/>
        </p:nvGrpSpPr>
        <p:grpSpPr>
          <a:xfrm>
            <a:off x="7055658" y="3926700"/>
            <a:ext cx="953933" cy="960661"/>
            <a:chOff x="5301408" y="2944341"/>
            <a:chExt cx="716756" cy="720329"/>
          </a:xfrm>
        </p:grpSpPr>
        <p:sp>
          <p:nvSpPr>
            <p:cNvPr id="6" name="Oval 14"/>
            <p:cNvSpPr>
              <a:spLocks noChangeArrowheads="1"/>
            </p:cNvSpPr>
            <p:nvPr/>
          </p:nvSpPr>
          <p:spPr bwMode="auto">
            <a:xfrm>
              <a:off x="5301408" y="2944341"/>
              <a:ext cx="716756" cy="720329"/>
            </a:xfrm>
            <a:prstGeom prst="ellipse">
              <a:avLst/>
            </a:prstGeom>
            <a:solidFill>
              <a:srgbClr val="9A2222"/>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42" name="Group 54"/>
            <p:cNvGrpSpPr>
              <a:grpSpLocks/>
            </p:cNvGrpSpPr>
            <p:nvPr/>
          </p:nvGrpSpPr>
          <p:grpSpPr bwMode="auto">
            <a:xfrm>
              <a:off x="5513338" y="3145557"/>
              <a:ext cx="300038" cy="389334"/>
              <a:chOff x="0" y="0"/>
              <a:chExt cx="299494" cy="389342"/>
            </a:xfrm>
          </p:grpSpPr>
          <p:sp>
            <p:nvSpPr>
              <p:cNvPr id="43"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44"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65" name="组合 64"/>
          <p:cNvGrpSpPr/>
          <p:nvPr/>
        </p:nvGrpSpPr>
        <p:grpSpPr>
          <a:xfrm>
            <a:off x="1671167" y="1795783"/>
            <a:ext cx="4188114" cy="1776279"/>
            <a:chOff x="1255664" y="1346523"/>
            <a:chExt cx="3146822" cy="1331901"/>
          </a:xfrm>
        </p:grpSpPr>
        <p:sp>
          <p:nvSpPr>
            <p:cNvPr id="45" name="矩形 104"/>
            <p:cNvSpPr>
              <a:spLocks noChangeArrowheads="1"/>
            </p:cNvSpPr>
            <p:nvPr/>
          </p:nvSpPr>
          <p:spPr bwMode="auto">
            <a:xfrm>
              <a:off x="2107034" y="1346523"/>
              <a:ext cx="990527"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46" name="矩形 47"/>
            <p:cNvSpPr>
              <a:spLocks noChangeArrowheads="1"/>
            </p:cNvSpPr>
            <p:nvPr/>
          </p:nvSpPr>
          <p:spPr bwMode="auto">
            <a:xfrm>
              <a:off x="1255664" y="1685851"/>
              <a:ext cx="3146822" cy="9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600" dirty="0">
                <a:solidFill>
                  <a:prstClr val="black"/>
                </a:solidFill>
                <a:latin typeface="微软雅黑" pitchFamily="34" charset="-122"/>
                <a:ea typeface="微软雅黑" pitchFamily="34" charset="-122"/>
                <a:cs typeface="方正兰亭纤黑简体"/>
              </a:endParaRPr>
            </a:p>
          </p:txBody>
        </p:sp>
      </p:grpSp>
      <p:grpSp>
        <p:nvGrpSpPr>
          <p:cNvPr id="61" name="组合 60"/>
          <p:cNvGrpSpPr/>
          <p:nvPr/>
        </p:nvGrpSpPr>
        <p:grpSpPr>
          <a:xfrm>
            <a:off x="946575" y="5001684"/>
            <a:ext cx="2658243" cy="1249180"/>
            <a:chOff x="711225" y="3750395"/>
            <a:chExt cx="1997323" cy="936668"/>
          </a:xfrm>
        </p:grpSpPr>
        <p:sp>
          <p:nvSpPr>
            <p:cNvPr id="47" name="矩形 106"/>
            <p:cNvSpPr>
              <a:spLocks noChangeArrowheads="1"/>
            </p:cNvSpPr>
            <p:nvPr/>
          </p:nvSpPr>
          <p:spPr bwMode="auto">
            <a:xfrm>
              <a:off x="1117551"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48" name="矩形 47"/>
            <p:cNvSpPr>
              <a:spLocks noChangeArrowheads="1"/>
            </p:cNvSpPr>
            <p:nvPr/>
          </p:nvSpPr>
          <p:spPr bwMode="auto">
            <a:xfrm>
              <a:off x="711225" y="4063822"/>
              <a:ext cx="1997323"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2" name="组合 61"/>
          <p:cNvGrpSpPr/>
          <p:nvPr/>
        </p:nvGrpSpPr>
        <p:grpSpPr>
          <a:xfrm>
            <a:off x="3688997" y="5001685"/>
            <a:ext cx="2633614" cy="1251966"/>
            <a:chOff x="2771800" y="3750395"/>
            <a:chExt cx="1978818" cy="938757"/>
          </a:xfrm>
        </p:grpSpPr>
        <p:sp>
          <p:nvSpPr>
            <p:cNvPr id="49" name="矩形 108"/>
            <p:cNvSpPr>
              <a:spLocks noChangeArrowheads="1"/>
            </p:cNvSpPr>
            <p:nvPr/>
          </p:nvSpPr>
          <p:spPr bwMode="auto">
            <a:xfrm>
              <a:off x="3097561" y="3750395"/>
              <a:ext cx="116324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0" name="矩形 47"/>
            <p:cNvSpPr>
              <a:spLocks noChangeArrowheads="1"/>
            </p:cNvSpPr>
            <p:nvPr/>
          </p:nvSpPr>
          <p:spPr bwMode="auto">
            <a:xfrm>
              <a:off x="2771800" y="406591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3" name="组合 62"/>
          <p:cNvGrpSpPr/>
          <p:nvPr/>
        </p:nvGrpSpPr>
        <p:grpSpPr>
          <a:xfrm>
            <a:off x="6372395" y="5001688"/>
            <a:ext cx="2633614" cy="1235213"/>
            <a:chOff x="4788024" y="3750395"/>
            <a:chExt cx="1978818" cy="926195"/>
          </a:xfrm>
        </p:grpSpPr>
        <p:sp>
          <p:nvSpPr>
            <p:cNvPr id="53" name="矩形 112"/>
            <p:cNvSpPr>
              <a:spLocks noChangeArrowheads="1"/>
            </p:cNvSpPr>
            <p:nvPr/>
          </p:nvSpPr>
          <p:spPr bwMode="auto">
            <a:xfrm>
              <a:off x="5077570" y="3750395"/>
              <a:ext cx="116324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5" name="矩形 47"/>
            <p:cNvSpPr>
              <a:spLocks noChangeArrowheads="1"/>
            </p:cNvSpPr>
            <p:nvPr/>
          </p:nvSpPr>
          <p:spPr bwMode="auto">
            <a:xfrm>
              <a:off x="4788024" y="4053349"/>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4" name="组合 63"/>
          <p:cNvGrpSpPr/>
          <p:nvPr/>
        </p:nvGrpSpPr>
        <p:grpSpPr>
          <a:xfrm>
            <a:off x="9009741" y="5001688"/>
            <a:ext cx="2633614" cy="1213063"/>
            <a:chOff x="6769646" y="3750395"/>
            <a:chExt cx="1978818" cy="909587"/>
          </a:xfrm>
        </p:grpSpPr>
        <p:sp>
          <p:nvSpPr>
            <p:cNvPr id="51" name="矩形 110"/>
            <p:cNvSpPr>
              <a:spLocks noChangeArrowheads="1"/>
            </p:cNvSpPr>
            <p:nvPr/>
          </p:nvSpPr>
          <p:spPr bwMode="auto">
            <a:xfrm>
              <a:off x="7056389"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6" name="矩形 47"/>
            <p:cNvSpPr>
              <a:spLocks noChangeArrowheads="1"/>
            </p:cNvSpPr>
            <p:nvPr/>
          </p:nvSpPr>
          <p:spPr bwMode="auto">
            <a:xfrm>
              <a:off x="6769646" y="403674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67" name="TextBox 6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AA0A0A"/>
                </a:solidFill>
                <a:latin typeface="微软雅黑" pitchFamily="34" charset="-122"/>
                <a:ea typeface="微软雅黑" pitchFamily="34" charset="-122"/>
              </a:rPr>
              <a:t>年度工作概述</a:t>
            </a:r>
            <a:endParaRPr lang="zh-CN" altLang="en-US" b="1" dirty="0">
              <a:solidFill>
                <a:srgbClr val="AA0A0A"/>
              </a:solidFill>
              <a:latin typeface="微软雅黑" pitchFamily="34" charset="-122"/>
              <a:ea typeface="微软雅黑" pitchFamily="34" charset="-122"/>
            </a:endParaRPr>
          </a:p>
        </p:txBody>
      </p:sp>
    </p:spTree>
    <p:extLst>
      <p:ext uri="{BB962C8B-B14F-4D97-AF65-F5344CB8AC3E}">
        <p14:creationId xmlns:p14="http://schemas.microsoft.com/office/powerpoint/2010/main" val="53080454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67"/>
                                        </p:tgtEl>
                                        <p:attrNameLst>
                                          <p:attrName>style.visibility</p:attrName>
                                        </p:attrNameLst>
                                      </p:cBhvr>
                                      <p:to>
                                        <p:strVal val="visible"/>
                                      </p:to>
                                    </p:set>
                                    <p:anim by="(-#ppt_w*2)" calcmode="lin" valueType="num">
                                      <p:cBhvr rctx="PPT">
                                        <p:cTn id="7" dur="250" autoRev="1" fill="hold">
                                          <p:stCondLst>
                                            <p:cond delay="0"/>
                                          </p:stCondLst>
                                        </p:cTn>
                                        <p:tgtEl>
                                          <p:spTgt spid="67"/>
                                        </p:tgtEl>
                                        <p:attrNameLst>
                                          <p:attrName>ppt_w</p:attrName>
                                        </p:attrNameLst>
                                      </p:cBhvr>
                                    </p:anim>
                                    <p:anim by="(#ppt_w*0.50)" calcmode="lin" valueType="num">
                                      <p:cBhvr>
                                        <p:cTn id="8" dur="250" decel="50000" autoRev="1" fill="hold">
                                          <p:stCondLst>
                                            <p:cond delay="0"/>
                                          </p:stCondLst>
                                        </p:cTn>
                                        <p:tgtEl>
                                          <p:spTgt spid="67"/>
                                        </p:tgtEl>
                                        <p:attrNameLst>
                                          <p:attrName>ppt_x</p:attrName>
                                        </p:attrNameLst>
                                      </p:cBhvr>
                                    </p:anim>
                                    <p:anim from="(-#ppt_h/2)" to="(#ppt_y)" calcmode="lin" valueType="num">
                                      <p:cBhvr>
                                        <p:cTn id="9" dur="500" fill="hold">
                                          <p:stCondLst>
                                            <p:cond delay="0"/>
                                          </p:stCondLst>
                                        </p:cTn>
                                        <p:tgtEl>
                                          <p:spTgt spid="67"/>
                                        </p:tgtEl>
                                        <p:attrNameLst>
                                          <p:attrName>ppt_y</p:attrName>
                                        </p:attrNameLst>
                                      </p:cBhvr>
                                    </p:anim>
                                    <p:animRot by="21600000">
                                      <p:cBhvr>
                                        <p:cTn id="10" dur="500" fill="hold">
                                          <p:stCondLst>
                                            <p:cond delay="0"/>
                                          </p:stCondLst>
                                        </p:cTn>
                                        <p:tgtEl>
                                          <p:spTgt spid="67"/>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16" presetClass="entr" presetSubtype="21"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barn(inVertical)">
                                      <p:cBhvr>
                                        <p:cTn id="23" dur="500"/>
                                        <p:tgtEl>
                                          <p:spTgt spid="65"/>
                                        </p:tgtEl>
                                      </p:cBhvr>
                                    </p:animEffec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anim calcmode="lin" valueType="num">
                                      <p:cBhvr>
                                        <p:cTn id="28" dur="500" fill="hold"/>
                                        <p:tgtEl>
                                          <p:spTgt spid="57"/>
                                        </p:tgtEl>
                                        <p:attrNameLst>
                                          <p:attrName>ppt_x</p:attrName>
                                        </p:attrNameLst>
                                      </p:cBhvr>
                                      <p:tavLst>
                                        <p:tav tm="0">
                                          <p:val>
                                            <p:strVal val="#ppt_x"/>
                                          </p:val>
                                        </p:tav>
                                        <p:tav tm="100000">
                                          <p:val>
                                            <p:strVal val="#ppt_x"/>
                                          </p:val>
                                        </p:tav>
                                      </p:tavLst>
                                    </p:anim>
                                    <p:anim calcmode="lin" valueType="num">
                                      <p:cBhvr>
                                        <p:cTn id="29" dur="500" fill="hold"/>
                                        <p:tgtEl>
                                          <p:spTgt spid="57"/>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42" presetClass="entr" presetSubtype="0"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anim calcmode="lin" valueType="num">
                                      <p:cBhvr>
                                        <p:cTn id="34" dur="500" fill="hold"/>
                                        <p:tgtEl>
                                          <p:spTgt spid="61"/>
                                        </p:tgtEl>
                                        <p:attrNameLst>
                                          <p:attrName>ppt_x</p:attrName>
                                        </p:attrNameLst>
                                      </p:cBhvr>
                                      <p:tavLst>
                                        <p:tav tm="0">
                                          <p:val>
                                            <p:strVal val="#ppt_x"/>
                                          </p:val>
                                        </p:tav>
                                        <p:tav tm="100000">
                                          <p:val>
                                            <p:strVal val="#ppt_x"/>
                                          </p:val>
                                        </p:tav>
                                      </p:tavLst>
                                    </p:anim>
                                    <p:anim calcmode="lin" valueType="num">
                                      <p:cBhvr>
                                        <p:cTn id="35" dur="500" fill="hold"/>
                                        <p:tgtEl>
                                          <p:spTgt spid="61"/>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42" presetClass="entr" presetSubtype="0"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anim calcmode="lin" valueType="num">
                                      <p:cBhvr>
                                        <p:cTn id="40" dur="500" fill="hold"/>
                                        <p:tgtEl>
                                          <p:spTgt spid="58"/>
                                        </p:tgtEl>
                                        <p:attrNameLst>
                                          <p:attrName>ppt_x</p:attrName>
                                        </p:attrNameLst>
                                      </p:cBhvr>
                                      <p:tavLst>
                                        <p:tav tm="0">
                                          <p:val>
                                            <p:strVal val="#ppt_x"/>
                                          </p:val>
                                        </p:tav>
                                        <p:tav tm="100000">
                                          <p:val>
                                            <p:strVal val="#ppt_x"/>
                                          </p:val>
                                        </p:tav>
                                      </p:tavLst>
                                    </p:anim>
                                    <p:anim calcmode="lin" valueType="num">
                                      <p:cBhvr>
                                        <p:cTn id="41" dur="500" fill="hold"/>
                                        <p:tgtEl>
                                          <p:spTgt spid="58"/>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2"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3750"/>
                            </p:stCondLst>
                            <p:childTnLst>
                              <p:par>
                                <p:cTn id="49" presetID="42" presetClass="entr" presetSubtype="0"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anim calcmode="lin" valueType="num">
                                      <p:cBhvr>
                                        <p:cTn id="52" dur="500" fill="hold"/>
                                        <p:tgtEl>
                                          <p:spTgt spid="59"/>
                                        </p:tgtEl>
                                        <p:attrNameLst>
                                          <p:attrName>ppt_x</p:attrName>
                                        </p:attrNameLst>
                                      </p:cBhvr>
                                      <p:tavLst>
                                        <p:tav tm="0">
                                          <p:val>
                                            <p:strVal val="#ppt_x"/>
                                          </p:val>
                                        </p:tav>
                                        <p:tav tm="100000">
                                          <p:val>
                                            <p:strVal val="#ppt_x"/>
                                          </p:val>
                                        </p:tav>
                                      </p:tavLst>
                                    </p:anim>
                                    <p:anim calcmode="lin" valueType="num">
                                      <p:cBhvr>
                                        <p:cTn id="53" dur="500" fill="hold"/>
                                        <p:tgtEl>
                                          <p:spTgt spid="59"/>
                                        </p:tgtEl>
                                        <p:attrNameLst>
                                          <p:attrName>ppt_y</p:attrName>
                                        </p:attrNameLst>
                                      </p:cBhvr>
                                      <p:tavLst>
                                        <p:tav tm="0">
                                          <p:val>
                                            <p:strVal val="#ppt_y+.1"/>
                                          </p:val>
                                        </p:tav>
                                        <p:tav tm="100000">
                                          <p:val>
                                            <p:strVal val="#ppt_y"/>
                                          </p:val>
                                        </p:tav>
                                      </p:tavLst>
                                    </p:anim>
                                  </p:childTnLst>
                                </p:cTn>
                              </p:par>
                            </p:childTnLst>
                          </p:cTn>
                        </p:par>
                        <p:par>
                          <p:cTn id="54" fill="hold">
                            <p:stCondLst>
                              <p:cond delay="4250"/>
                            </p:stCondLst>
                            <p:childTnLst>
                              <p:par>
                                <p:cTn id="55" presetID="4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anim calcmode="lin" valueType="num">
                                      <p:cBhvr>
                                        <p:cTn id="58" dur="500" fill="hold"/>
                                        <p:tgtEl>
                                          <p:spTgt spid="63"/>
                                        </p:tgtEl>
                                        <p:attrNameLst>
                                          <p:attrName>ppt_x</p:attrName>
                                        </p:attrNameLst>
                                      </p:cBhvr>
                                      <p:tavLst>
                                        <p:tav tm="0">
                                          <p:val>
                                            <p:strVal val="#ppt_x"/>
                                          </p:val>
                                        </p:tav>
                                        <p:tav tm="100000">
                                          <p:val>
                                            <p:strVal val="#ppt_x"/>
                                          </p:val>
                                        </p:tav>
                                      </p:tavLst>
                                    </p:anim>
                                    <p:anim calcmode="lin" valueType="num">
                                      <p:cBhvr>
                                        <p:cTn id="59" dur="50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4750"/>
                            </p:stCondLst>
                            <p:childTnLst>
                              <p:par>
                                <p:cTn id="61" presetID="42"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anim calcmode="lin" valueType="num">
                                      <p:cBhvr>
                                        <p:cTn id="64" dur="500" fill="hold"/>
                                        <p:tgtEl>
                                          <p:spTgt spid="60"/>
                                        </p:tgtEl>
                                        <p:attrNameLst>
                                          <p:attrName>ppt_x</p:attrName>
                                        </p:attrNameLst>
                                      </p:cBhvr>
                                      <p:tavLst>
                                        <p:tav tm="0">
                                          <p:val>
                                            <p:strVal val="#ppt_x"/>
                                          </p:val>
                                        </p:tav>
                                        <p:tav tm="100000">
                                          <p:val>
                                            <p:strVal val="#ppt_x"/>
                                          </p:val>
                                        </p:tav>
                                      </p:tavLst>
                                    </p:anim>
                                    <p:anim calcmode="lin" valueType="num">
                                      <p:cBhvr>
                                        <p:cTn id="65" dur="50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5250"/>
                            </p:stCondLst>
                            <p:childTnLst>
                              <p:par>
                                <p:cTn id="67" presetID="42" presetClass="entr" presetSubtype="0"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anim calcmode="lin" valueType="num">
                                      <p:cBhvr>
                                        <p:cTn id="70" dur="500" fill="hold"/>
                                        <p:tgtEl>
                                          <p:spTgt spid="64"/>
                                        </p:tgtEl>
                                        <p:attrNameLst>
                                          <p:attrName>ppt_x</p:attrName>
                                        </p:attrNameLst>
                                      </p:cBhvr>
                                      <p:tavLst>
                                        <p:tav tm="0">
                                          <p:val>
                                            <p:strVal val="#ppt_x"/>
                                          </p:val>
                                        </p:tav>
                                        <p:tav tm="100000">
                                          <p:val>
                                            <p:strVal val="#ppt_x"/>
                                          </p:val>
                                        </p:tav>
                                      </p:tavLst>
                                    </p:anim>
                                    <p:anim calcmode="lin" valueType="num">
                                      <p:cBhvr>
                                        <p:cTn id="71"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工作完成情况</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Freeform 41"/>
          <p:cNvSpPr>
            <a:spLocks noEditPoints="1" noChangeArrowheads="1"/>
          </p:cNvSpPr>
          <p:nvPr/>
        </p:nvSpPr>
        <p:spPr bwMode="auto">
          <a:xfrm>
            <a:off x="5595315" y="2493690"/>
            <a:ext cx="897424" cy="720080"/>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7B1B1B"/>
          </a:solidFill>
          <a:ln>
            <a:noFill/>
          </a:ln>
          <a:effectLst>
            <a:outerShdw blurRad="63500" sx="102000" sy="102000" algn="ctr" rotWithShape="0">
              <a:prstClr val="black">
                <a:alpha val="40000"/>
              </a:prstClr>
            </a:outerShdw>
          </a:effectLst>
          <a:extLst/>
        </p:spPr>
        <p:txBody>
          <a:bodyPr/>
          <a:lstStyle/>
          <a:p>
            <a:endParaRPr lang="zh-CN" altLang="en-US"/>
          </a:p>
        </p:txBody>
      </p:sp>
    </p:spTree>
    <p:extLst>
      <p:ext uri="{BB962C8B-B14F-4D97-AF65-F5344CB8AC3E}">
        <p14:creationId xmlns:p14="http://schemas.microsoft.com/office/powerpoint/2010/main" val="2618660680"/>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28" grpId="0" animBg="1"/>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6039" y="1922907"/>
            <a:ext cx="2585983" cy="17284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036" y="4432017"/>
            <a:ext cx="2585981" cy="1728400"/>
          </a:xfrm>
          <a:prstGeom prst="rect">
            <a:avLst/>
          </a:prstGeom>
          <a:solidFill>
            <a:schemeClr val="accent1">
              <a:lumMod val="75000"/>
            </a:schemeClr>
          </a:solidFill>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16465" y="1922907"/>
            <a:ext cx="2585983" cy="1728400"/>
          </a:xfrm>
          <a:prstGeom prst="rect">
            <a:avLst/>
          </a:prstGeom>
        </p:spPr>
      </p:pic>
      <p:pic>
        <p:nvPicPr>
          <p:cNvPr id="5" name="图片 4"/>
          <p:cNvPicPr>
            <a:picLocks/>
          </p:cNvPicPr>
          <p:nvPr/>
        </p:nvPicPr>
        <p:blipFill>
          <a:blip r:embed="rId6" cstate="screen">
            <a:extLst>
              <a:ext uri="{28A0092B-C50C-407E-A947-70E740481C1C}">
                <a14:useLocalDpi xmlns:a14="http://schemas.microsoft.com/office/drawing/2010/main"/>
              </a:ext>
            </a:extLst>
          </a:blip>
          <a:stretch>
            <a:fillRect/>
          </a:stretch>
        </p:blipFill>
        <p:spPr>
          <a:xfrm>
            <a:off x="6416462" y="4432017"/>
            <a:ext cx="2587275" cy="1728400"/>
          </a:xfrm>
          <a:prstGeom prst="rect">
            <a:avLst/>
          </a:prstGeom>
        </p:spPr>
      </p:pic>
      <p:sp>
        <p:nvSpPr>
          <p:cNvPr id="6" name="矩形 5"/>
          <p:cNvSpPr/>
          <p:nvPr/>
        </p:nvSpPr>
        <p:spPr>
          <a:xfrm>
            <a:off x="666037" y="1922811"/>
            <a:ext cx="287507" cy="1728592"/>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7" name="矩形 6"/>
          <p:cNvSpPr/>
          <p:nvPr/>
        </p:nvSpPr>
        <p:spPr>
          <a:xfrm>
            <a:off x="666037" y="4431921"/>
            <a:ext cx="287507" cy="1728592"/>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8" name="矩形 7"/>
          <p:cNvSpPr/>
          <p:nvPr/>
        </p:nvSpPr>
        <p:spPr>
          <a:xfrm>
            <a:off x="6416462" y="192281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9" name="矩形 8"/>
          <p:cNvSpPr/>
          <p:nvPr/>
        </p:nvSpPr>
        <p:spPr>
          <a:xfrm>
            <a:off x="6416462" y="443192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0" name="文本框 7"/>
          <p:cNvSpPr txBox="1">
            <a:spLocks noChangeArrowheads="1"/>
          </p:cNvSpPr>
          <p:nvPr/>
        </p:nvSpPr>
        <p:spPr bwMode="auto">
          <a:xfrm>
            <a:off x="3393217"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lvl="0"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a:t>
            </a:r>
            <a:r>
              <a:rPr lang="zh-CN" altLang="en-US" sz="1600" dirty="0" smtClean="0">
                <a:solidFill>
                  <a:prstClr val="black"/>
                </a:solidFill>
                <a:latin typeface="微软雅黑" pitchFamily="34" charset="-122"/>
                <a:cs typeface="方正兰亭纤黑简体"/>
              </a:rPr>
              <a:t>，具</a:t>
            </a:r>
            <a:r>
              <a:rPr lang="zh-CN" altLang="en-US" sz="1600" dirty="0">
                <a:solidFill>
                  <a:prstClr val="black"/>
                </a:solidFill>
                <a:latin typeface="微软雅黑" pitchFamily="34" charset="-122"/>
                <a:cs typeface="方正兰亭纤黑简体"/>
              </a:rPr>
              <a:t>体说明文字在此处添加此处。</a:t>
            </a:r>
          </a:p>
        </p:txBody>
      </p:sp>
      <p:sp>
        <p:nvSpPr>
          <p:cNvPr id="11" name="文本框 7"/>
          <p:cNvSpPr txBox="1">
            <a:spLocks noChangeArrowheads="1"/>
          </p:cNvSpPr>
          <p:nvPr/>
        </p:nvSpPr>
        <p:spPr bwMode="auto">
          <a:xfrm>
            <a:off x="3393217"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2" name="文本框 7"/>
          <p:cNvSpPr txBox="1">
            <a:spLocks noChangeArrowheads="1"/>
          </p:cNvSpPr>
          <p:nvPr/>
        </p:nvSpPr>
        <p:spPr bwMode="auto">
          <a:xfrm>
            <a:off x="9195410"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3" name="文本框 7"/>
          <p:cNvSpPr txBox="1">
            <a:spLocks noChangeArrowheads="1"/>
          </p:cNvSpPr>
          <p:nvPr/>
        </p:nvSpPr>
        <p:spPr bwMode="auto">
          <a:xfrm>
            <a:off x="9195410"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4" name="TextBox 1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8764410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childTnLst>
                          </p:cTn>
                        </p:par>
                        <p:par>
                          <p:cTn id="11" fill="hold">
                            <p:stCondLst>
                              <p:cond delay="750"/>
                            </p:stCondLst>
                            <p:childTnLst>
                              <p:par>
                                <p:cTn id="12" presetID="2" presetClass="entr" presetSubtype="2"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75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3750"/>
                            </p:stCondLst>
                            <p:childTnLst>
                              <p:par>
                                <p:cTn id="38" presetID="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4750"/>
                            </p:stCondLst>
                            <p:childTnLst>
                              <p:par>
                                <p:cTn id="47" presetID="2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par>
                          <p:cTn id="50" fill="hold">
                            <p:stCondLst>
                              <p:cond delay="5250"/>
                            </p:stCondLst>
                            <p:childTnLst>
                              <p:par>
                                <p:cTn id="51" presetID="2" presetClass="entr" presetSubtype="2"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par>
                          <p:cTn id="55" fill="hold">
                            <p:stCondLst>
                              <p:cond delay="5750"/>
                            </p:stCondLst>
                            <p:childTnLst>
                              <p:par>
                                <p:cTn id="56" presetID="2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left)">
                                      <p:cBhvr>
                                        <p:cTn id="58" dur="500"/>
                                        <p:tgtEl>
                                          <p:spTgt spid="5"/>
                                        </p:tgtEl>
                                      </p:cBhvr>
                                    </p:animEffect>
                                  </p:childTnLst>
                                </p:cTn>
                              </p:par>
                            </p:childTnLst>
                          </p:cTn>
                        </p:par>
                        <p:par>
                          <p:cTn id="59" fill="hold">
                            <p:stCondLst>
                              <p:cond delay="6250"/>
                            </p:stCondLst>
                            <p:childTnLst>
                              <p:par>
                                <p:cTn id="60" presetID="22" presetClass="entr" presetSubtype="4"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
          <p:cNvSpPr>
            <a:spLocks noChangeArrowheads="1"/>
          </p:cNvSpPr>
          <p:nvPr/>
        </p:nvSpPr>
        <p:spPr bwMode="auto">
          <a:xfrm rot="-5400000">
            <a:off x="5295294" y="-1296824"/>
            <a:ext cx="1680600" cy="10215428"/>
          </a:xfrm>
          <a:prstGeom prst="downArrow">
            <a:avLst>
              <a:gd name="adj1" fmla="val 49065"/>
              <a:gd name="adj2" fmla="val 44769"/>
            </a:avLst>
          </a:prstGeom>
          <a:solidFill>
            <a:srgbClr val="AA0A0A"/>
          </a:solidFill>
          <a:ln w="9525">
            <a:noFill/>
            <a:miter lim="800000"/>
            <a:headEnd/>
            <a:tailEnd/>
          </a:ln>
        </p:spPr>
        <p:txBody>
          <a:bodyPr vert="eaVert" lIns="121711" tIns="60857" rIns="121711" bIns="60857"/>
          <a:lstStyle/>
          <a:p>
            <a:endParaRPr lang="zh-CN" altLang="en-US" sz="2700">
              <a:latin typeface="微软雅黑" pitchFamily="34" charset="-122"/>
              <a:ea typeface="微软雅黑" pitchFamily="34" charset="-122"/>
            </a:endParaRPr>
          </a:p>
        </p:txBody>
      </p:sp>
      <p:grpSp>
        <p:nvGrpSpPr>
          <p:cNvPr id="3" name="组合 41"/>
          <p:cNvGrpSpPr>
            <a:grpSpLocks/>
          </p:cNvGrpSpPr>
          <p:nvPr/>
        </p:nvGrpSpPr>
        <p:grpSpPr bwMode="auto">
          <a:xfrm>
            <a:off x="3468174" y="2928671"/>
            <a:ext cx="2264930" cy="1848279"/>
            <a:chOff x="1214414" y="2786058"/>
            <a:chExt cx="1935848" cy="1751017"/>
          </a:xfrm>
        </p:grpSpPr>
        <p:grpSp>
          <p:nvGrpSpPr>
            <p:cNvPr id="4" name="Group 6"/>
            <p:cNvGrpSpPr>
              <a:grpSpLocks/>
            </p:cNvGrpSpPr>
            <p:nvPr/>
          </p:nvGrpSpPr>
          <p:grpSpPr bwMode="auto">
            <a:xfrm>
              <a:off x="1295400" y="2786058"/>
              <a:ext cx="1753450" cy="1751017"/>
              <a:chOff x="1823" y="2371"/>
              <a:chExt cx="1801" cy="1801"/>
            </a:xfrm>
          </p:grpSpPr>
          <p:sp>
            <p:nvSpPr>
              <p:cNvPr id="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5" name="Text Box 9"/>
            <p:cNvSpPr txBox="1">
              <a:spLocks noChangeArrowheads="1"/>
            </p:cNvSpPr>
            <p:nvPr/>
          </p:nvSpPr>
          <p:spPr bwMode="auto">
            <a:xfrm>
              <a:off x="1214414" y="341311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微软雅黑" pitchFamily="34" charset="-122"/>
                  <a:ea typeface="微软雅黑" pitchFamily="34" charset="-122"/>
                </a:rPr>
                <a:t>添加文本</a:t>
              </a:r>
            </a:p>
          </p:txBody>
        </p:sp>
      </p:grpSp>
      <p:grpSp>
        <p:nvGrpSpPr>
          <p:cNvPr id="8" name="组合 46"/>
          <p:cNvGrpSpPr>
            <a:grpSpLocks/>
          </p:cNvGrpSpPr>
          <p:nvPr/>
        </p:nvGrpSpPr>
        <p:grpSpPr bwMode="auto">
          <a:xfrm>
            <a:off x="5733103" y="2928671"/>
            <a:ext cx="2264930" cy="1848279"/>
            <a:chOff x="1214414" y="2786058"/>
            <a:chExt cx="1935848" cy="1751017"/>
          </a:xfrm>
        </p:grpSpPr>
        <p:grpSp>
          <p:nvGrpSpPr>
            <p:cNvPr id="9" name="Group 6"/>
            <p:cNvGrpSpPr>
              <a:grpSpLocks/>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rgbClr val="9A2222">
                  <a:alpha val="47842"/>
                </a:srgb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12" name="Oval 8"/>
              <p:cNvSpPr>
                <a:spLocks noChangeArrowheads="1"/>
              </p:cNvSpPr>
              <p:nvPr/>
            </p:nvSpPr>
            <p:spPr bwMode="auto">
              <a:xfrm>
                <a:off x="1946" y="2494"/>
                <a:ext cx="1556" cy="1556"/>
              </a:xfrm>
              <a:prstGeom prst="ellipse">
                <a:avLst/>
              </a:prstGeom>
              <a:solidFill>
                <a:srgbClr val="7B1B1B"/>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1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微软雅黑" pitchFamily="34" charset="-122"/>
                  <a:ea typeface="微软雅黑" pitchFamily="34" charset="-122"/>
                </a:rPr>
                <a:t>添加文本</a:t>
              </a:r>
            </a:p>
          </p:txBody>
        </p:sp>
      </p:grpSp>
      <p:grpSp>
        <p:nvGrpSpPr>
          <p:cNvPr id="13" name="组合 51"/>
          <p:cNvGrpSpPr>
            <a:grpSpLocks/>
          </p:cNvGrpSpPr>
          <p:nvPr/>
        </p:nvGrpSpPr>
        <p:grpSpPr bwMode="auto">
          <a:xfrm>
            <a:off x="8021274" y="2928671"/>
            <a:ext cx="2264930" cy="1848279"/>
            <a:chOff x="1214414" y="2786058"/>
            <a:chExt cx="1935848" cy="1751017"/>
          </a:xfrm>
        </p:grpSpPr>
        <p:grpSp>
          <p:nvGrpSpPr>
            <p:cNvPr id="14" name="Group 6"/>
            <p:cNvGrpSpPr>
              <a:grpSpLocks/>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1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15"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微软雅黑" pitchFamily="34" charset="-122"/>
                  <a:ea typeface="微软雅黑" pitchFamily="34" charset="-122"/>
                </a:rPr>
                <a:t>添加文本</a:t>
              </a:r>
            </a:p>
          </p:txBody>
        </p:sp>
      </p:grpSp>
      <p:grpSp>
        <p:nvGrpSpPr>
          <p:cNvPr id="18" name="组合 40"/>
          <p:cNvGrpSpPr>
            <a:grpSpLocks/>
          </p:cNvGrpSpPr>
          <p:nvPr/>
        </p:nvGrpSpPr>
        <p:grpSpPr bwMode="auto">
          <a:xfrm>
            <a:off x="1253950" y="2928671"/>
            <a:ext cx="2264930" cy="1848279"/>
            <a:chOff x="1214414" y="2786058"/>
            <a:chExt cx="1935848" cy="1751017"/>
          </a:xfrm>
        </p:grpSpPr>
        <p:grpSp>
          <p:nvGrpSpPr>
            <p:cNvPr id="19" name="Group 6"/>
            <p:cNvGrpSpPr>
              <a:grpSpLocks/>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rgbClr val="9A2222">
                  <a:alpha val="47842"/>
                </a:srgbClr>
              </a:solidFill>
              <a:ln w="9525">
                <a:noFill/>
                <a:round/>
                <a:headEnd/>
                <a:tailEnd/>
              </a:ln>
            </p:spPr>
            <p:txBody>
              <a:bodyPr/>
              <a:lstStyle/>
              <a:p>
                <a:endParaRPr lang="zh-CN" altLang="en-US" sz="2700">
                  <a:latin typeface="微软雅黑" pitchFamily="34" charset="-122"/>
                  <a:ea typeface="微软雅黑" pitchFamily="34" charset="-122"/>
                </a:endParaRPr>
              </a:p>
            </p:txBody>
          </p:sp>
          <p:sp>
            <p:nvSpPr>
              <p:cNvPr id="22" name="Oval 8"/>
              <p:cNvSpPr>
                <a:spLocks noChangeArrowheads="1"/>
              </p:cNvSpPr>
              <p:nvPr/>
            </p:nvSpPr>
            <p:spPr bwMode="auto">
              <a:xfrm>
                <a:off x="1946" y="2493"/>
                <a:ext cx="1556" cy="1556"/>
              </a:xfrm>
              <a:prstGeom prst="ellipse">
                <a:avLst/>
              </a:prstGeom>
              <a:solidFill>
                <a:srgbClr val="7B1B1B"/>
              </a:solidFill>
              <a:ln w="38100">
                <a:solidFill>
                  <a:srgbClr val="FFFFFF"/>
                </a:solidFill>
                <a:round/>
                <a:headEnd/>
                <a:tailEnd/>
              </a:ln>
            </p:spPr>
            <p:txBody>
              <a:bodyPr/>
              <a:lstStyle/>
              <a:p>
                <a:endParaRPr lang="zh-CN" altLang="en-US" sz="2700">
                  <a:latin typeface="微软雅黑" pitchFamily="34" charset="-122"/>
                  <a:ea typeface="微软雅黑" pitchFamily="34" charset="-122"/>
                </a:endParaRPr>
              </a:p>
            </p:txBody>
          </p:sp>
        </p:grpSp>
        <p:sp>
          <p:nvSpPr>
            <p:cNvPr id="2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微软雅黑" pitchFamily="34" charset="-122"/>
                  <a:ea typeface="微软雅黑" pitchFamily="34" charset="-122"/>
                </a:rPr>
                <a:t>添加文本</a:t>
              </a:r>
            </a:p>
          </p:txBody>
        </p:sp>
      </p:grpSp>
      <p:sp>
        <p:nvSpPr>
          <p:cNvPr id="23" name="矩形标注 22"/>
          <p:cNvSpPr/>
          <p:nvPr/>
        </p:nvSpPr>
        <p:spPr>
          <a:xfrm>
            <a:off x="3909759" y="5112307"/>
            <a:ext cx="1967025"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4" name="矩形标注 23"/>
          <p:cNvSpPr/>
          <p:nvPr/>
        </p:nvSpPr>
        <p:spPr>
          <a:xfrm>
            <a:off x="1659615" y="2513283"/>
            <a:ext cx="2108583" cy="78122"/>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5" name="Rectangle 28"/>
          <p:cNvSpPr>
            <a:spLocks noChangeArrowheads="1"/>
          </p:cNvSpPr>
          <p:nvPr/>
        </p:nvSpPr>
        <p:spPr bwMode="auto">
          <a:xfrm>
            <a:off x="3209818" y="5144220"/>
            <a:ext cx="321239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26" name="Rectangle 28"/>
          <p:cNvSpPr>
            <a:spLocks noChangeArrowheads="1"/>
          </p:cNvSpPr>
          <p:nvPr/>
        </p:nvSpPr>
        <p:spPr bwMode="auto">
          <a:xfrm>
            <a:off x="1303238" y="1651355"/>
            <a:ext cx="3008079" cy="861928"/>
          </a:xfrm>
          <a:prstGeom prst="rect">
            <a:avLst/>
          </a:prstGeom>
          <a:noFill/>
          <a:ln>
            <a:noFill/>
          </a:ln>
          <a:extLst/>
        </p:spPr>
        <p:txBody>
          <a:bodyPr wrap="square" lIns="121711" tIns="60857" rIns="121711" bIns="60857">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7" name="矩形标注 26"/>
          <p:cNvSpPr/>
          <p:nvPr/>
        </p:nvSpPr>
        <p:spPr>
          <a:xfrm>
            <a:off x="6069046" y="2513283"/>
            <a:ext cx="2108583" cy="78122"/>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8" name="Rectangle 28"/>
          <p:cNvSpPr>
            <a:spLocks noChangeArrowheads="1"/>
          </p:cNvSpPr>
          <p:nvPr/>
        </p:nvSpPr>
        <p:spPr bwMode="auto">
          <a:xfrm>
            <a:off x="5585858" y="1511986"/>
            <a:ext cx="3057995"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a:t>
            </a:r>
            <a:r>
              <a:rPr lang="zh-CN" altLang="en-US" sz="1600" dirty="0" smtClean="0">
                <a:solidFill>
                  <a:prstClr val="black"/>
                </a:solidFill>
                <a:latin typeface="微软雅黑" pitchFamily="34" charset="-122"/>
                <a:ea typeface="微软雅黑" pitchFamily="34" charset="-122"/>
                <a:cs typeface="方正兰亭纤黑简体"/>
              </a:rPr>
              <a:t>短</a:t>
            </a:r>
            <a:r>
              <a:rPr lang="zh-CN" altLang="en-US" sz="1600" dirty="0">
                <a:solidFill>
                  <a:prstClr val="black"/>
                </a:solidFill>
                <a:latin typeface="微软雅黑" pitchFamily="34" charset="-122"/>
                <a:ea typeface="微软雅黑" pitchFamily="34" charset="-122"/>
                <a:cs typeface="方正兰亭纤黑简体"/>
              </a:rPr>
              <a:t>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29" name="矩形标注 28"/>
          <p:cNvSpPr/>
          <p:nvPr/>
        </p:nvSpPr>
        <p:spPr>
          <a:xfrm>
            <a:off x="8511451" y="5112307"/>
            <a:ext cx="1964912"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30" name="Rectangle 28"/>
          <p:cNvSpPr>
            <a:spLocks noChangeArrowheads="1"/>
          </p:cNvSpPr>
          <p:nvPr/>
        </p:nvSpPr>
        <p:spPr bwMode="auto">
          <a:xfrm>
            <a:off x="7841460" y="5165657"/>
            <a:ext cx="292436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32" name="TextBox 3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7728611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by="(-#ppt_w*2)" calcmode="lin" valueType="num">
                                      <p:cBhvr rctx="PPT">
                                        <p:cTn id="7" dur="250" autoRev="1" fill="hold">
                                          <p:stCondLst>
                                            <p:cond delay="0"/>
                                          </p:stCondLst>
                                        </p:cTn>
                                        <p:tgtEl>
                                          <p:spTgt spid="32"/>
                                        </p:tgtEl>
                                        <p:attrNameLst>
                                          <p:attrName>ppt_w</p:attrName>
                                        </p:attrNameLst>
                                      </p:cBhvr>
                                    </p:anim>
                                    <p:anim by="(#ppt_w*0.50)" calcmode="lin" valueType="num">
                                      <p:cBhvr>
                                        <p:cTn id="8" dur="250" decel="50000" autoRev="1" fill="hold">
                                          <p:stCondLst>
                                            <p:cond delay="0"/>
                                          </p:stCondLst>
                                        </p:cTn>
                                        <p:tgtEl>
                                          <p:spTgt spid="32"/>
                                        </p:tgtEl>
                                        <p:attrNameLst>
                                          <p:attrName>ppt_x</p:attrName>
                                        </p:attrNameLst>
                                      </p:cBhvr>
                                    </p:anim>
                                    <p:anim from="(-#ppt_h/2)" to="(#ppt_y)" calcmode="lin" valueType="num">
                                      <p:cBhvr>
                                        <p:cTn id="9" dur="500" fill="hold">
                                          <p:stCondLst>
                                            <p:cond delay="0"/>
                                          </p:stCondLst>
                                        </p:cTn>
                                        <p:tgtEl>
                                          <p:spTgt spid="32"/>
                                        </p:tgtEl>
                                        <p:attrNameLst>
                                          <p:attrName>ppt_y</p:attrName>
                                        </p:attrNameLst>
                                      </p:cBhvr>
                                    </p:anim>
                                    <p:animRot by="21600000">
                                      <p:cBhvr>
                                        <p:cTn id="10" dur="500" fill="hold">
                                          <p:stCondLst>
                                            <p:cond delay="0"/>
                                          </p:stCondLst>
                                        </p:cTn>
                                        <p:tgtEl>
                                          <p:spTgt spid="32"/>
                                        </p:tgtEl>
                                        <p:attrNameLst>
                                          <p:attrName>r</p:attrName>
                                        </p:attrNameLst>
                                      </p:cBhvr>
                                    </p:animRo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750"/>
                            </p:stCondLst>
                            <p:childTnLst>
                              <p:par>
                                <p:cTn id="15" presetID="15"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8"/>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 calcmode="lin" valueType="num">
                                      <p:cBhvr>
                                        <p:cTn id="3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8"/>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500"/>
                            </p:stCondLst>
                            <p:childTnLst>
                              <p:par>
                                <p:cTn id="40" presetID="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0-#ppt_h/2"/>
                                          </p:val>
                                        </p:tav>
                                        <p:tav tm="100000">
                                          <p:val>
                                            <p:strVal val="#ppt_y"/>
                                          </p:val>
                                        </p:tav>
                                      </p:tavLst>
                                    </p:anim>
                                  </p:childTnLst>
                                </p:cTn>
                              </p:par>
                            </p:childTnLst>
                          </p:cTn>
                        </p:par>
                        <p:par>
                          <p:cTn id="44" fill="hold">
                            <p:stCondLst>
                              <p:cond delay="3000"/>
                            </p:stCondLst>
                            <p:childTnLst>
                              <p:par>
                                <p:cTn id="45" presetID="32" presetClass="emph" presetSubtype="0" fill="hold" grpId="1" nodeType="afterEffect">
                                  <p:stCondLst>
                                    <p:cond delay="0"/>
                                  </p:stCondLst>
                                  <p:childTnLst>
                                    <p:animRot by="120000">
                                      <p:cBhvr>
                                        <p:cTn id="46" dur="50" fill="hold">
                                          <p:stCondLst>
                                            <p:cond delay="0"/>
                                          </p:stCondLst>
                                        </p:cTn>
                                        <p:tgtEl>
                                          <p:spTgt spid="24"/>
                                        </p:tgtEl>
                                        <p:attrNameLst>
                                          <p:attrName>r</p:attrName>
                                        </p:attrNameLst>
                                      </p:cBhvr>
                                    </p:animRot>
                                    <p:animRot by="-240000">
                                      <p:cBhvr>
                                        <p:cTn id="47" dur="100" fill="hold">
                                          <p:stCondLst>
                                            <p:cond delay="100"/>
                                          </p:stCondLst>
                                        </p:cTn>
                                        <p:tgtEl>
                                          <p:spTgt spid="24"/>
                                        </p:tgtEl>
                                        <p:attrNameLst>
                                          <p:attrName>r</p:attrName>
                                        </p:attrNameLst>
                                      </p:cBhvr>
                                    </p:animRot>
                                    <p:animRot by="240000">
                                      <p:cBhvr>
                                        <p:cTn id="48" dur="100" fill="hold">
                                          <p:stCondLst>
                                            <p:cond delay="200"/>
                                          </p:stCondLst>
                                        </p:cTn>
                                        <p:tgtEl>
                                          <p:spTgt spid="24"/>
                                        </p:tgtEl>
                                        <p:attrNameLst>
                                          <p:attrName>r</p:attrName>
                                        </p:attrNameLst>
                                      </p:cBhvr>
                                    </p:animRot>
                                    <p:animRot by="-240000">
                                      <p:cBhvr>
                                        <p:cTn id="49" dur="100" fill="hold">
                                          <p:stCondLst>
                                            <p:cond delay="300"/>
                                          </p:stCondLst>
                                        </p:cTn>
                                        <p:tgtEl>
                                          <p:spTgt spid="24"/>
                                        </p:tgtEl>
                                        <p:attrNameLst>
                                          <p:attrName>r</p:attrName>
                                        </p:attrNameLst>
                                      </p:cBhvr>
                                    </p:animRot>
                                    <p:animRot by="120000">
                                      <p:cBhvr>
                                        <p:cTn id="50" dur="100" fill="hold">
                                          <p:stCondLst>
                                            <p:cond delay="400"/>
                                          </p:stCondLst>
                                        </p:cTn>
                                        <p:tgtEl>
                                          <p:spTgt spid="24"/>
                                        </p:tgtEl>
                                        <p:attrNameLst>
                                          <p:attrName>r</p:attrName>
                                        </p:attrNameLst>
                                      </p:cBhvr>
                                    </p:animRot>
                                  </p:childTnLst>
                                </p:cTn>
                              </p:par>
                            </p:childTnLst>
                          </p:cTn>
                        </p:par>
                        <p:par>
                          <p:cTn id="51" fill="hold">
                            <p:stCondLst>
                              <p:cond delay="3500"/>
                            </p:stCondLst>
                            <p:childTnLst>
                              <p:par>
                                <p:cTn id="52" presetID="18" presetClass="entr" presetSubtype="9"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strips(upLeft)">
                                      <p:cBhvr>
                                        <p:cTn id="54" dur="500"/>
                                        <p:tgtEl>
                                          <p:spTgt spid="26"/>
                                        </p:tgtEl>
                                      </p:cBhvr>
                                    </p:animEffect>
                                  </p:childTnLst>
                                </p:cTn>
                              </p:par>
                            </p:childTnLst>
                          </p:cTn>
                        </p:par>
                        <p:par>
                          <p:cTn id="55" fill="hold">
                            <p:stCondLst>
                              <p:cond delay="40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32" presetClass="emph" presetSubtype="0" fill="hold" grpId="1" nodeType="afterEffect">
                                  <p:stCondLst>
                                    <p:cond delay="0"/>
                                  </p:stCondLst>
                                  <p:childTnLst>
                                    <p:animRot by="120000">
                                      <p:cBhvr>
                                        <p:cTn id="62" dur="50" fill="hold">
                                          <p:stCondLst>
                                            <p:cond delay="0"/>
                                          </p:stCondLst>
                                        </p:cTn>
                                        <p:tgtEl>
                                          <p:spTgt spid="23"/>
                                        </p:tgtEl>
                                        <p:attrNameLst>
                                          <p:attrName>r</p:attrName>
                                        </p:attrNameLst>
                                      </p:cBhvr>
                                    </p:animRot>
                                    <p:animRot by="-240000">
                                      <p:cBhvr>
                                        <p:cTn id="63" dur="100" fill="hold">
                                          <p:stCondLst>
                                            <p:cond delay="100"/>
                                          </p:stCondLst>
                                        </p:cTn>
                                        <p:tgtEl>
                                          <p:spTgt spid="23"/>
                                        </p:tgtEl>
                                        <p:attrNameLst>
                                          <p:attrName>r</p:attrName>
                                        </p:attrNameLst>
                                      </p:cBhvr>
                                    </p:animRot>
                                    <p:animRot by="240000">
                                      <p:cBhvr>
                                        <p:cTn id="64" dur="100" fill="hold">
                                          <p:stCondLst>
                                            <p:cond delay="200"/>
                                          </p:stCondLst>
                                        </p:cTn>
                                        <p:tgtEl>
                                          <p:spTgt spid="23"/>
                                        </p:tgtEl>
                                        <p:attrNameLst>
                                          <p:attrName>r</p:attrName>
                                        </p:attrNameLst>
                                      </p:cBhvr>
                                    </p:animRot>
                                    <p:animRot by="-240000">
                                      <p:cBhvr>
                                        <p:cTn id="65" dur="100" fill="hold">
                                          <p:stCondLst>
                                            <p:cond delay="300"/>
                                          </p:stCondLst>
                                        </p:cTn>
                                        <p:tgtEl>
                                          <p:spTgt spid="23"/>
                                        </p:tgtEl>
                                        <p:attrNameLst>
                                          <p:attrName>r</p:attrName>
                                        </p:attrNameLst>
                                      </p:cBhvr>
                                    </p:animRot>
                                    <p:animRot by="120000">
                                      <p:cBhvr>
                                        <p:cTn id="66" dur="100" fill="hold">
                                          <p:stCondLst>
                                            <p:cond delay="400"/>
                                          </p:stCondLst>
                                        </p:cTn>
                                        <p:tgtEl>
                                          <p:spTgt spid="23"/>
                                        </p:tgtEl>
                                        <p:attrNameLst>
                                          <p:attrName>r</p:attrName>
                                        </p:attrNameLst>
                                      </p:cBhvr>
                                    </p:animRot>
                                  </p:childTnLst>
                                </p:cTn>
                              </p:par>
                            </p:childTnLst>
                          </p:cTn>
                        </p:par>
                        <p:par>
                          <p:cTn id="67" fill="hold">
                            <p:stCondLst>
                              <p:cond delay="5000"/>
                            </p:stCondLst>
                            <p:childTnLst>
                              <p:par>
                                <p:cTn id="68" presetID="18" presetClass="entr" presetSubtype="9"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strips(upLeft)">
                                      <p:cBhvr>
                                        <p:cTn id="70" dur="500"/>
                                        <p:tgtEl>
                                          <p:spTgt spid="25"/>
                                        </p:tgtEl>
                                      </p:cBhvr>
                                    </p:animEffect>
                                  </p:childTnLst>
                                </p:cTn>
                              </p:par>
                            </p:childTnLst>
                          </p:cTn>
                        </p:par>
                        <p:par>
                          <p:cTn id="71" fill="hold">
                            <p:stCondLst>
                              <p:cond delay="5500"/>
                            </p:stCondLst>
                            <p:childTnLst>
                              <p:par>
                                <p:cTn id="72" presetID="2" presetClass="entr" presetSubtype="1"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ppt_x"/>
                                          </p:val>
                                        </p:tav>
                                        <p:tav tm="100000">
                                          <p:val>
                                            <p:strVal val="#ppt_x"/>
                                          </p:val>
                                        </p:tav>
                                      </p:tavLst>
                                    </p:anim>
                                    <p:anim calcmode="lin" valueType="num">
                                      <p:cBhvr additive="base">
                                        <p:cTn id="75" dur="500" fill="hold"/>
                                        <p:tgtEl>
                                          <p:spTgt spid="27"/>
                                        </p:tgtEl>
                                        <p:attrNameLst>
                                          <p:attrName>ppt_y</p:attrName>
                                        </p:attrNameLst>
                                      </p:cBhvr>
                                      <p:tavLst>
                                        <p:tav tm="0">
                                          <p:val>
                                            <p:strVal val="0-#ppt_h/2"/>
                                          </p:val>
                                        </p:tav>
                                        <p:tav tm="100000">
                                          <p:val>
                                            <p:strVal val="#ppt_y"/>
                                          </p:val>
                                        </p:tav>
                                      </p:tavLst>
                                    </p:anim>
                                  </p:childTnLst>
                                </p:cTn>
                              </p:par>
                            </p:childTnLst>
                          </p:cTn>
                        </p:par>
                        <p:par>
                          <p:cTn id="76" fill="hold">
                            <p:stCondLst>
                              <p:cond delay="6000"/>
                            </p:stCondLst>
                            <p:childTnLst>
                              <p:par>
                                <p:cTn id="77" presetID="32" presetClass="emph" presetSubtype="0" fill="hold" grpId="1" nodeType="afterEffect">
                                  <p:stCondLst>
                                    <p:cond delay="0"/>
                                  </p:stCondLst>
                                  <p:childTnLst>
                                    <p:animRot by="120000">
                                      <p:cBhvr>
                                        <p:cTn id="78" dur="50" fill="hold">
                                          <p:stCondLst>
                                            <p:cond delay="0"/>
                                          </p:stCondLst>
                                        </p:cTn>
                                        <p:tgtEl>
                                          <p:spTgt spid="27"/>
                                        </p:tgtEl>
                                        <p:attrNameLst>
                                          <p:attrName>r</p:attrName>
                                        </p:attrNameLst>
                                      </p:cBhvr>
                                    </p:animRot>
                                    <p:animRot by="-240000">
                                      <p:cBhvr>
                                        <p:cTn id="79" dur="100" fill="hold">
                                          <p:stCondLst>
                                            <p:cond delay="100"/>
                                          </p:stCondLst>
                                        </p:cTn>
                                        <p:tgtEl>
                                          <p:spTgt spid="27"/>
                                        </p:tgtEl>
                                        <p:attrNameLst>
                                          <p:attrName>r</p:attrName>
                                        </p:attrNameLst>
                                      </p:cBhvr>
                                    </p:animRot>
                                    <p:animRot by="240000">
                                      <p:cBhvr>
                                        <p:cTn id="80" dur="100" fill="hold">
                                          <p:stCondLst>
                                            <p:cond delay="200"/>
                                          </p:stCondLst>
                                        </p:cTn>
                                        <p:tgtEl>
                                          <p:spTgt spid="27"/>
                                        </p:tgtEl>
                                        <p:attrNameLst>
                                          <p:attrName>r</p:attrName>
                                        </p:attrNameLst>
                                      </p:cBhvr>
                                    </p:animRot>
                                    <p:animRot by="-240000">
                                      <p:cBhvr>
                                        <p:cTn id="81" dur="100" fill="hold">
                                          <p:stCondLst>
                                            <p:cond delay="300"/>
                                          </p:stCondLst>
                                        </p:cTn>
                                        <p:tgtEl>
                                          <p:spTgt spid="27"/>
                                        </p:tgtEl>
                                        <p:attrNameLst>
                                          <p:attrName>r</p:attrName>
                                        </p:attrNameLst>
                                      </p:cBhvr>
                                    </p:animRot>
                                    <p:animRot by="120000">
                                      <p:cBhvr>
                                        <p:cTn id="82" dur="100" fill="hold">
                                          <p:stCondLst>
                                            <p:cond delay="400"/>
                                          </p:stCondLst>
                                        </p:cTn>
                                        <p:tgtEl>
                                          <p:spTgt spid="27"/>
                                        </p:tgtEl>
                                        <p:attrNameLst>
                                          <p:attrName>r</p:attrName>
                                        </p:attrNameLst>
                                      </p:cBhvr>
                                    </p:animRot>
                                  </p:childTnLst>
                                </p:cTn>
                              </p:par>
                            </p:childTnLst>
                          </p:cTn>
                        </p:par>
                        <p:par>
                          <p:cTn id="83" fill="hold">
                            <p:stCondLst>
                              <p:cond delay="6500"/>
                            </p:stCondLst>
                            <p:childTnLst>
                              <p:par>
                                <p:cTn id="84" presetID="18" presetClass="entr" presetSubtype="9"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strips(upLeft)">
                                      <p:cBhvr>
                                        <p:cTn id="86" dur="500"/>
                                        <p:tgtEl>
                                          <p:spTgt spid="28"/>
                                        </p:tgtEl>
                                      </p:cBhvr>
                                    </p:animEffect>
                                  </p:childTnLst>
                                </p:cTn>
                              </p:par>
                            </p:childTnLst>
                          </p:cTn>
                        </p:par>
                        <p:par>
                          <p:cTn id="87" fill="hold">
                            <p:stCondLst>
                              <p:cond delay="7000"/>
                            </p:stCondLst>
                            <p:childTnLst>
                              <p:par>
                                <p:cTn id="88" presetID="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childTnLst>
                          </p:cTn>
                        </p:par>
                        <p:par>
                          <p:cTn id="92" fill="hold">
                            <p:stCondLst>
                              <p:cond delay="7500"/>
                            </p:stCondLst>
                            <p:childTnLst>
                              <p:par>
                                <p:cTn id="93" presetID="32" presetClass="emph" presetSubtype="0" fill="hold" grpId="1" nodeType="afterEffect">
                                  <p:stCondLst>
                                    <p:cond delay="0"/>
                                  </p:stCondLst>
                                  <p:childTnLst>
                                    <p:animRot by="120000">
                                      <p:cBhvr>
                                        <p:cTn id="94" dur="50" fill="hold">
                                          <p:stCondLst>
                                            <p:cond delay="0"/>
                                          </p:stCondLst>
                                        </p:cTn>
                                        <p:tgtEl>
                                          <p:spTgt spid="29"/>
                                        </p:tgtEl>
                                        <p:attrNameLst>
                                          <p:attrName>r</p:attrName>
                                        </p:attrNameLst>
                                      </p:cBhvr>
                                    </p:animRot>
                                    <p:animRot by="-240000">
                                      <p:cBhvr>
                                        <p:cTn id="95" dur="100" fill="hold">
                                          <p:stCondLst>
                                            <p:cond delay="100"/>
                                          </p:stCondLst>
                                        </p:cTn>
                                        <p:tgtEl>
                                          <p:spTgt spid="29"/>
                                        </p:tgtEl>
                                        <p:attrNameLst>
                                          <p:attrName>r</p:attrName>
                                        </p:attrNameLst>
                                      </p:cBhvr>
                                    </p:animRot>
                                    <p:animRot by="240000">
                                      <p:cBhvr>
                                        <p:cTn id="96" dur="100" fill="hold">
                                          <p:stCondLst>
                                            <p:cond delay="200"/>
                                          </p:stCondLst>
                                        </p:cTn>
                                        <p:tgtEl>
                                          <p:spTgt spid="29"/>
                                        </p:tgtEl>
                                        <p:attrNameLst>
                                          <p:attrName>r</p:attrName>
                                        </p:attrNameLst>
                                      </p:cBhvr>
                                    </p:animRot>
                                    <p:animRot by="-240000">
                                      <p:cBhvr>
                                        <p:cTn id="97" dur="100" fill="hold">
                                          <p:stCondLst>
                                            <p:cond delay="300"/>
                                          </p:stCondLst>
                                        </p:cTn>
                                        <p:tgtEl>
                                          <p:spTgt spid="29"/>
                                        </p:tgtEl>
                                        <p:attrNameLst>
                                          <p:attrName>r</p:attrName>
                                        </p:attrNameLst>
                                      </p:cBhvr>
                                    </p:animRot>
                                    <p:animRot by="120000">
                                      <p:cBhvr>
                                        <p:cTn id="98" dur="100" fill="hold">
                                          <p:stCondLst>
                                            <p:cond delay="400"/>
                                          </p:stCondLst>
                                        </p:cTn>
                                        <p:tgtEl>
                                          <p:spTgt spid="29"/>
                                        </p:tgtEl>
                                        <p:attrNameLst>
                                          <p:attrName>r</p:attrName>
                                        </p:attrNameLst>
                                      </p:cBhvr>
                                    </p:animRot>
                                  </p:childTnLst>
                                </p:cTn>
                              </p:par>
                            </p:childTnLst>
                          </p:cTn>
                        </p:par>
                        <p:par>
                          <p:cTn id="99" fill="hold">
                            <p:stCondLst>
                              <p:cond delay="8000"/>
                            </p:stCondLst>
                            <p:childTnLst>
                              <p:par>
                                <p:cTn id="100" presetID="18" presetClass="entr" presetSubtype="9" fill="hold" grpId="0" nodeType="after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strips(upLeft)">
                                      <p:cBhvr>
                                        <p:cTn id="10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3" grpId="1" animBg="1"/>
      <p:bldP spid="24" grpId="0" animBg="1"/>
      <p:bldP spid="24" grpId="1" animBg="1"/>
      <p:bldP spid="25" grpId="0"/>
      <p:bldP spid="26" grpId="0"/>
      <p:bldP spid="27" grpId="0" animBg="1"/>
      <p:bldP spid="27" grpId="1" animBg="1"/>
      <p:bldP spid="28" grpId="0"/>
      <p:bldP spid="29" grpId="0" animBg="1"/>
      <p:bldP spid="29" grpId="1" animBg="1"/>
      <p:bldP spid="30"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06478" y="3228410"/>
            <a:ext cx="1102110" cy="985113"/>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3200" b="1" dirty="0">
                <a:solidFill>
                  <a:schemeClr val="tx1">
                    <a:lumMod val="65000"/>
                    <a:lumOff val="35000"/>
                  </a:schemeClr>
                </a:solidFill>
              </a:rPr>
              <a:t>完成情况</a:t>
            </a:r>
          </a:p>
        </p:txBody>
      </p:sp>
      <p:grpSp>
        <p:nvGrpSpPr>
          <p:cNvPr id="28" name="组合 27"/>
          <p:cNvGrpSpPr/>
          <p:nvPr/>
        </p:nvGrpSpPr>
        <p:grpSpPr>
          <a:xfrm>
            <a:off x="4368702" y="2126446"/>
            <a:ext cx="1588832" cy="1596336"/>
            <a:chOff x="3325813" y="1949271"/>
            <a:chExt cx="1193800" cy="1196975"/>
          </a:xfrm>
          <a:solidFill>
            <a:srgbClr val="7B1B1B"/>
          </a:solidFill>
        </p:grpSpPr>
        <p:sp>
          <p:nvSpPr>
            <p:cNvPr id="9" name="Freeform 6"/>
            <p:cNvSpPr>
              <a:spLocks/>
            </p:cNvSpPr>
            <p:nvPr/>
          </p:nvSpPr>
          <p:spPr bwMode="auto">
            <a:xfrm>
              <a:off x="3325813" y="1949271"/>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p:cNvGrpSpPr/>
            <p:nvPr/>
          </p:nvGrpSpPr>
          <p:grpSpPr>
            <a:xfrm>
              <a:off x="3683368" y="2318392"/>
              <a:ext cx="351046" cy="351046"/>
              <a:chOff x="3683368" y="2342383"/>
              <a:chExt cx="351046" cy="351046"/>
            </a:xfrm>
            <a:grpFill/>
          </p:grpSpPr>
          <p:sp>
            <p:nvSpPr>
              <p:cNvPr id="22" name="椭圆 2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1</a:t>
                </a:r>
                <a:endParaRPr lang="zh-CN" altLang="en-US" sz="2900" b="1" dirty="0">
                  <a:solidFill>
                    <a:schemeClr val="bg1"/>
                  </a:solidFill>
                  <a:latin typeface="微软雅黑" pitchFamily="34" charset="-122"/>
                  <a:ea typeface="微软雅黑" pitchFamily="34" charset="-122"/>
                </a:endParaRPr>
              </a:p>
            </p:txBody>
          </p:sp>
        </p:grpSp>
      </p:grpSp>
      <p:grpSp>
        <p:nvGrpSpPr>
          <p:cNvPr id="29" name="组合 28"/>
          <p:cNvGrpSpPr/>
          <p:nvPr/>
        </p:nvGrpSpPr>
        <p:grpSpPr>
          <a:xfrm>
            <a:off x="6096979" y="2126446"/>
            <a:ext cx="1588832" cy="1596336"/>
            <a:chOff x="4624388" y="1949271"/>
            <a:chExt cx="1193800" cy="1196975"/>
          </a:xfrm>
          <a:solidFill>
            <a:schemeClr val="tx1">
              <a:lumMod val="75000"/>
              <a:lumOff val="25000"/>
            </a:schemeClr>
          </a:solidFill>
        </p:grpSpPr>
        <p:sp>
          <p:nvSpPr>
            <p:cNvPr id="11" name="Freeform 8"/>
            <p:cNvSpPr>
              <a:spLocks/>
            </p:cNvSpPr>
            <p:nvPr/>
          </p:nvSpPr>
          <p:spPr bwMode="auto">
            <a:xfrm>
              <a:off x="4624388" y="1949271"/>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3" name="组合 12"/>
            <p:cNvGrpSpPr/>
            <p:nvPr/>
          </p:nvGrpSpPr>
          <p:grpSpPr>
            <a:xfrm>
              <a:off x="5148064" y="2318392"/>
              <a:ext cx="351046" cy="351046"/>
              <a:chOff x="3683368" y="2342383"/>
              <a:chExt cx="351046" cy="351046"/>
            </a:xfrm>
            <a:grpFill/>
          </p:grpSpPr>
          <p:sp>
            <p:nvSpPr>
              <p:cNvPr id="20" name="椭圆 19"/>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2</a:t>
                </a:r>
                <a:endParaRPr lang="zh-CN" altLang="en-US" sz="2900" b="1" dirty="0">
                  <a:solidFill>
                    <a:schemeClr val="bg1"/>
                  </a:solidFill>
                  <a:latin typeface="微软雅黑" pitchFamily="34" charset="-122"/>
                  <a:ea typeface="微软雅黑" pitchFamily="34" charset="-122"/>
                </a:endParaRPr>
              </a:p>
            </p:txBody>
          </p:sp>
        </p:grpSp>
      </p:grpSp>
      <p:grpSp>
        <p:nvGrpSpPr>
          <p:cNvPr id="31" name="组合 30"/>
          <p:cNvGrpSpPr/>
          <p:nvPr/>
        </p:nvGrpSpPr>
        <p:grpSpPr>
          <a:xfrm>
            <a:off x="4368702" y="3864631"/>
            <a:ext cx="1588832" cy="1598454"/>
            <a:chOff x="3325813" y="3252609"/>
            <a:chExt cx="1193800" cy="1198563"/>
          </a:xfrm>
          <a:solidFill>
            <a:schemeClr val="tx1">
              <a:lumMod val="75000"/>
              <a:lumOff val="25000"/>
            </a:schemeClr>
          </a:solidFill>
        </p:grpSpPr>
        <p:sp>
          <p:nvSpPr>
            <p:cNvPr id="8" name="Freeform 5"/>
            <p:cNvSpPr>
              <a:spLocks/>
            </p:cNvSpPr>
            <p:nvPr/>
          </p:nvSpPr>
          <p:spPr bwMode="auto">
            <a:xfrm>
              <a:off x="3325813" y="3252609"/>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p:nvPr/>
          </p:nvGrpSpPr>
          <p:grpSpPr>
            <a:xfrm>
              <a:off x="3683368" y="3737557"/>
              <a:ext cx="351046" cy="351046"/>
              <a:chOff x="3683368" y="2342383"/>
              <a:chExt cx="351046" cy="351046"/>
            </a:xfrm>
            <a:grpFill/>
          </p:grpSpPr>
          <p:sp>
            <p:nvSpPr>
              <p:cNvPr id="18" name="椭圆 17"/>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4</a:t>
                </a:r>
                <a:endParaRPr lang="zh-CN" altLang="en-US" sz="2900" b="1" dirty="0">
                  <a:solidFill>
                    <a:schemeClr val="bg1"/>
                  </a:solidFill>
                  <a:latin typeface="微软雅黑" pitchFamily="34" charset="-122"/>
                  <a:ea typeface="微软雅黑" pitchFamily="34" charset="-122"/>
                </a:endParaRPr>
              </a:p>
            </p:txBody>
          </p:sp>
        </p:grpSp>
      </p:grpSp>
      <p:grpSp>
        <p:nvGrpSpPr>
          <p:cNvPr id="30" name="组合 29"/>
          <p:cNvGrpSpPr/>
          <p:nvPr/>
        </p:nvGrpSpPr>
        <p:grpSpPr>
          <a:xfrm>
            <a:off x="6096979" y="3864631"/>
            <a:ext cx="1588832" cy="1598454"/>
            <a:chOff x="4624388" y="3252609"/>
            <a:chExt cx="1193800" cy="1198563"/>
          </a:xfrm>
          <a:solidFill>
            <a:srgbClr val="7B1B1B"/>
          </a:solidFill>
        </p:grpSpPr>
        <p:sp>
          <p:nvSpPr>
            <p:cNvPr id="10" name="Freeform 7"/>
            <p:cNvSpPr>
              <a:spLocks/>
            </p:cNvSpPr>
            <p:nvPr/>
          </p:nvSpPr>
          <p:spPr bwMode="auto">
            <a:xfrm>
              <a:off x="4624388" y="3252609"/>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5" name="组合 14"/>
            <p:cNvGrpSpPr/>
            <p:nvPr/>
          </p:nvGrpSpPr>
          <p:grpSpPr>
            <a:xfrm>
              <a:off x="5148064" y="3737557"/>
              <a:ext cx="351046" cy="351046"/>
              <a:chOff x="3683368" y="2342383"/>
              <a:chExt cx="351046" cy="351046"/>
            </a:xfrm>
            <a:grpFill/>
          </p:grpSpPr>
          <p:sp>
            <p:nvSpPr>
              <p:cNvPr id="16" name="椭圆 15"/>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3</a:t>
                </a:r>
                <a:endParaRPr lang="zh-CN" altLang="en-US" sz="2900" b="1" dirty="0">
                  <a:solidFill>
                    <a:schemeClr val="bg1"/>
                  </a:solidFill>
                  <a:latin typeface="微软雅黑" pitchFamily="34" charset="-122"/>
                  <a:ea typeface="微软雅黑" pitchFamily="34" charset="-122"/>
                </a:endParaRPr>
              </a:p>
            </p:txBody>
          </p:sp>
        </p:grpSp>
      </p:grpSp>
      <p:grpSp>
        <p:nvGrpSpPr>
          <p:cNvPr id="32" name="组合 31"/>
          <p:cNvGrpSpPr/>
          <p:nvPr/>
        </p:nvGrpSpPr>
        <p:grpSpPr>
          <a:xfrm>
            <a:off x="756295" y="1477655"/>
            <a:ext cx="3218038" cy="1865221"/>
            <a:chOff x="611560" y="1462793"/>
            <a:chExt cx="2417936" cy="1398592"/>
          </a:xfrm>
        </p:grpSpPr>
        <p:sp>
          <p:nvSpPr>
            <p:cNvPr id="3" name="TextBox 2"/>
            <p:cNvSpPr txBox="1"/>
            <p:nvPr/>
          </p:nvSpPr>
          <p:spPr>
            <a:xfrm>
              <a:off x="611560" y="1753389"/>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4" name="TextBox 23"/>
            <p:cNvSpPr txBox="1"/>
            <p:nvPr/>
          </p:nvSpPr>
          <p:spPr>
            <a:xfrm>
              <a:off x="1475656" y="1462793"/>
              <a:ext cx="1553840" cy="219240"/>
            </a:xfrm>
            <a:prstGeom prst="rect">
              <a:avLst/>
            </a:prstGeom>
            <a:noFill/>
          </p:spPr>
          <p:txBody>
            <a:bodyPr wrap="square" lIns="0" tIns="0" rIns="0" bIns="0" rtlCol="0">
              <a:spAutoFit/>
            </a:bodyPr>
            <a:lstStyle/>
            <a:p>
              <a:pPr algn="r"/>
              <a:r>
                <a:rPr lang="zh-CN" altLang="en-US" sz="1900" b="1" dirty="0">
                  <a:latin typeface="微软雅黑" pitchFamily="34" charset="-122"/>
                  <a:ea typeface="微软雅黑" pitchFamily="34" charset="-122"/>
                </a:rPr>
                <a:t>此处添加文本标题</a:t>
              </a:r>
            </a:p>
          </p:txBody>
        </p:sp>
      </p:grpSp>
      <p:grpSp>
        <p:nvGrpSpPr>
          <p:cNvPr id="35" name="组合 34"/>
          <p:cNvGrpSpPr/>
          <p:nvPr/>
        </p:nvGrpSpPr>
        <p:grpSpPr>
          <a:xfrm>
            <a:off x="756295" y="4069864"/>
            <a:ext cx="3218038" cy="1859314"/>
            <a:chOff x="611560" y="3406497"/>
            <a:chExt cx="2417936" cy="1394163"/>
          </a:xfrm>
        </p:grpSpPr>
        <p:sp>
          <p:nvSpPr>
            <p:cNvPr id="5" name="TextBox 4"/>
            <p:cNvSpPr txBox="1"/>
            <p:nvPr/>
          </p:nvSpPr>
          <p:spPr>
            <a:xfrm>
              <a:off x="611560" y="3692664"/>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5" name="TextBox 24"/>
            <p:cNvSpPr txBox="1"/>
            <p:nvPr/>
          </p:nvSpPr>
          <p:spPr>
            <a:xfrm>
              <a:off x="1187624" y="3406497"/>
              <a:ext cx="1819992" cy="219240"/>
            </a:xfrm>
            <a:prstGeom prst="rect">
              <a:avLst/>
            </a:prstGeom>
            <a:noFill/>
          </p:spPr>
          <p:txBody>
            <a:bodyPr wrap="square" lIns="0" tIns="0" rIns="0" bIns="0" rtlCol="0">
              <a:spAutoFit/>
            </a:bodyPr>
            <a:lstStyle/>
            <a:p>
              <a:pPr algn="r"/>
              <a:r>
                <a:rPr lang="zh-CN" altLang="en-US" sz="1900" b="1" dirty="0">
                  <a:latin typeface="微软雅黑" pitchFamily="34" charset="-122"/>
                  <a:ea typeface="微软雅黑" pitchFamily="34" charset="-122"/>
                </a:rPr>
                <a:t>此处添加文本标题</a:t>
              </a:r>
            </a:p>
          </p:txBody>
        </p:sp>
      </p:grpSp>
      <p:grpSp>
        <p:nvGrpSpPr>
          <p:cNvPr id="33" name="组合 32"/>
          <p:cNvGrpSpPr/>
          <p:nvPr/>
        </p:nvGrpSpPr>
        <p:grpSpPr>
          <a:xfrm>
            <a:off x="8039804" y="1477655"/>
            <a:ext cx="3162576" cy="1865221"/>
            <a:chOff x="6084168" y="1462793"/>
            <a:chExt cx="2376264" cy="1398592"/>
          </a:xfrm>
        </p:grpSpPr>
        <p:sp>
          <p:nvSpPr>
            <p:cNvPr id="4" name="TextBox 3"/>
            <p:cNvSpPr txBox="1"/>
            <p:nvPr/>
          </p:nvSpPr>
          <p:spPr>
            <a:xfrm>
              <a:off x="6084168" y="1753389"/>
              <a:ext cx="2376264"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6" name="TextBox 25"/>
            <p:cNvSpPr txBox="1"/>
            <p:nvPr/>
          </p:nvSpPr>
          <p:spPr>
            <a:xfrm>
              <a:off x="6084168" y="1462793"/>
              <a:ext cx="1728192" cy="219240"/>
            </a:xfrm>
            <a:prstGeom prst="rect">
              <a:avLst/>
            </a:prstGeom>
            <a:noFill/>
          </p:spPr>
          <p:txBody>
            <a:bodyPr wrap="square" lIns="0" tIns="0" rIns="0" bIns="0" rtlCol="0">
              <a:spAutoFit/>
            </a:bodyPr>
            <a:lstStyle/>
            <a:p>
              <a:r>
                <a:rPr lang="zh-CN" altLang="en-US" sz="1900" b="1" dirty="0">
                  <a:latin typeface="微软雅黑" pitchFamily="34" charset="-122"/>
                  <a:ea typeface="微软雅黑" pitchFamily="34" charset="-122"/>
                </a:rPr>
                <a:t>此处添加文本标题</a:t>
              </a:r>
            </a:p>
          </p:txBody>
        </p:sp>
      </p:grpSp>
      <p:grpSp>
        <p:nvGrpSpPr>
          <p:cNvPr id="34" name="组合 33"/>
          <p:cNvGrpSpPr/>
          <p:nvPr/>
        </p:nvGrpSpPr>
        <p:grpSpPr>
          <a:xfrm>
            <a:off x="8039804" y="4082075"/>
            <a:ext cx="3258412" cy="1847100"/>
            <a:chOff x="6084168" y="3415656"/>
            <a:chExt cx="2448272" cy="1385004"/>
          </a:xfrm>
        </p:grpSpPr>
        <p:sp>
          <p:nvSpPr>
            <p:cNvPr id="6" name="TextBox 5"/>
            <p:cNvSpPr txBox="1"/>
            <p:nvPr/>
          </p:nvSpPr>
          <p:spPr>
            <a:xfrm>
              <a:off x="6084168" y="3692664"/>
              <a:ext cx="2448272"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7" name="TextBox 26"/>
            <p:cNvSpPr txBox="1"/>
            <p:nvPr/>
          </p:nvSpPr>
          <p:spPr>
            <a:xfrm>
              <a:off x="6084168" y="3415656"/>
              <a:ext cx="1728192" cy="219240"/>
            </a:xfrm>
            <a:prstGeom prst="rect">
              <a:avLst/>
            </a:prstGeom>
            <a:noFill/>
          </p:spPr>
          <p:txBody>
            <a:bodyPr wrap="square" lIns="0" tIns="0" rIns="0" bIns="0" rtlCol="0">
              <a:spAutoFit/>
            </a:bodyPr>
            <a:lstStyle/>
            <a:p>
              <a:r>
                <a:rPr lang="zh-CN" altLang="en-US" sz="1900" b="1" dirty="0">
                  <a:latin typeface="微软雅黑" pitchFamily="34" charset="-122"/>
                  <a:ea typeface="微软雅黑" pitchFamily="34" charset="-122"/>
                </a:rPr>
                <a:t>此处添加文本标题</a:t>
              </a:r>
            </a:p>
          </p:txBody>
        </p:sp>
      </p:grpSp>
      <p:sp>
        <p:nvSpPr>
          <p:cNvPr id="37" name="TextBox 3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6911882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750"/>
                            </p:stCondLst>
                            <p:childTnLst>
                              <p:par>
                                <p:cTn id="12" presetID="2" presetClass="entr" presetSubtype="9"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1+#ppt_w/2"/>
                                          </p:val>
                                        </p:tav>
                                        <p:tav tm="100000">
                                          <p:val>
                                            <p:strVal val="#ppt_x"/>
                                          </p:val>
                                        </p:tav>
                                      </p:tavLst>
                                    </p:anim>
                                    <p:anim calcmode="lin" valueType="num">
                                      <p:cBhvr additive="base">
                                        <p:cTn id="19" dur="500" fill="hold"/>
                                        <p:tgtEl>
                                          <p:spTgt spid="2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1+#ppt_w/2"/>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16" presetClass="entr" presetSubtype="21"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childTnLst>
                          </p:cTn>
                        </p:par>
                        <p:par>
                          <p:cTn id="38" fill="hold">
                            <p:stCondLst>
                              <p:cond delay="2250"/>
                            </p:stCondLst>
                            <p:childTnLst>
                              <p:par>
                                <p:cTn id="39" presetID="16" presetClass="entr" presetSubtype="21"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barn(inVertical)">
                                      <p:cBhvr>
                                        <p:cTn id="41" dur="500"/>
                                        <p:tgtEl>
                                          <p:spTgt spid="33"/>
                                        </p:tgtEl>
                                      </p:cBhvr>
                                    </p:animEffect>
                                  </p:childTnLst>
                                </p:cTn>
                              </p:par>
                            </p:childTnLst>
                          </p:cTn>
                        </p:par>
                        <p:par>
                          <p:cTn id="42" fill="hold">
                            <p:stCondLst>
                              <p:cond delay="2750"/>
                            </p:stCondLst>
                            <p:childTnLst>
                              <p:par>
                                <p:cTn id="43" presetID="16" presetClass="entr" presetSubtype="21"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arn(inVertical)">
                                      <p:cBhvr>
                                        <p:cTn id="45" dur="500"/>
                                        <p:tgtEl>
                                          <p:spTgt spid="34"/>
                                        </p:tgtEl>
                                      </p:cBhvr>
                                    </p:animEffect>
                                  </p:childTnLst>
                                </p:cTn>
                              </p:par>
                            </p:childTnLst>
                          </p:cTn>
                        </p:par>
                        <p:par>
                          <p:cTn id="46" fill="hold">
                            <p:stCondLst>
                              <p:cond delay="3250"/>
                            </p:stCondLst>
                            <p:childTnLst>
                              <p:par>
                                <p:cTn id="47" presetID="16" presetClass="entr" presetSubtype="21"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arn(inVertical)">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775675" y="2365396"/>
            <a:ext cx="5846141" cy="1219836"/>
          </a:xfrm>
          <a:prstGeom prst="rect">
            <a:avLst/>
          </a:prstGeom>
          <a:noFill/>
        </p:spPr>
        <p:txBody>
          <a:bodyPr lIns="121711" tIns="60857" rIns="121711" bIns="60857">
            <a:spAutoFit/>
          </a:bodyPr>
          <a:lstStyle/>
          <a:p>
            <a:pPr>
              <a:lnSpc>
                <a:spcPct val="125000"/>
              </a:lnSpc>
              <a:defRPr/>
            </a:pPr>
            <a:r>
              <a:rPr lang="zh-CN" altLang="en-US" sz="1900"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775665" y="3937378"/>
            <a:ext cx="5461610" cy="561810"/>
          </a:xfrm>
          <a:prstGeom prst="rect">
            <a:avLst/>
          </a:prstGeom>
          <a:noFill/>
        </p:spPr>
        <p:txBody>
          <a:bodyPr lIns="121711" tIns="60857" rIns="121711" bIns="60857">
            <a:spAutoFit/>
          </a:bodyPr>
          <a:lstStyle/>
          <a:p>
            <a:pPr>
              <a:lnSpc>
                <a:spcPct val="150000"/>
              </a:lnSpc>
              <a:defRPr/>
            </a:pPr>
            <a:r>
              <a:rPr lang="zh-CN" altLang="en-US" sz="1900" dirty="0">
                <a:solidFill>
                  <a:schemeClr val="bg2">
                    <a:lumMod val="10000"/>
                  </a:schemeClr>
                </a:solidFill>
                <a:latin typeface="Calibri"/>
                <a:ea typeface="微软雅黑"/>
              </a:rPr>
              <a:t>添加文本说明内容添加文本说明内容添加文本</a:t>
            </a:r>
          </a:p>
        </p:txBody>
      </p:sp>
      <p:sp>
        <p:nvSpPr>
          <p:cNvPr id="4" name="对角圆角矩形 3"/>
          <p:cNvSpPr/>
          <p:nvPr/>
        </p:nvSpPr>
        <p:spPr>
          <a:xfrm>
            <a:off x="870750" y="1932854"/>
            <a:ext cx="1897302" cy="459210"/>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标题一</a:t>
            </a:r>
          </a:p>
        </p:txBody>
      </p:sp>
      <p:sp>
        <p:nvSpPr>
          <p:cNvPr id="5" name="对角圆角矩形 4"/>
          <p:cNvSpPr/>
          <p:nvPr/>
        </p:nvSpPr>
        <p:spPr>
          <a:xfrm>
            <a:off x="870750" y="3533425"/>
            <a:ext cx="1897302" cy="457306"/>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标题二</a:t>
            </a:r>
          </a:p>
        </p:txBody>
      </p:sp>
      <p:sp>
        <p:nvSpPr>
          <p:cNvPr id="6" name="对角圆角矩形 5"/>
          <p:cNvSpPr/>
          <p:nvPr/>
        </p:nvSpPr>
        <p:spPr>
          <a:xfrm>
            <a:off x="870750" y="4522348"/>
            <a:ext cx="1897302" cy="457306"/>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标题三</a:t>
            </a:r>
          </a:p>
        </p:txBody>
      </p:sp>
      <p:sp>
        <p:nvSpPr>
          <p:cNvPr id="7" name="TextBox 6"/>
          <p:cNvSpPr txBox="1"/>
          <p:nvPr/>
        </p:nvSpPr>
        <p:spPr>
          <a:xfrm>
            <a:off x="775675" y="4966322"/>
            <a:ext cx="5846141" cy="661512"/>
          </a:xfrm>
          <a:prstGeom prst="rect">
            <a:avLst/>
          </a:prstGeom>
          <a:noFill/>
        </p:spPr>
        <p:txBody>
          <a:bodyPr lIns="121711" tIns="60857" rIns="121711" bIns="60857">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372638" y="2104943"/>
            <a:ext cx="2789245" cy="1864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rot="422593">
            <a:off x="8179475" y="2943929"/>
            <a:ext cx="3124465" cy="20936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6"/>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rot="854817">
            <a:off x="7564911" y="4006513"/>
            <a:ext cx="2874678" cy="1926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51503297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grpId="0" nodeType="after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2500"/>
                            </p:stCondLst>
                            <p:childTnLst>
                              <p:par>
                                <p:cTn id="31" presetID="6" presetClass="emph" presetSubtype="0" fill="hold" nodeType="afterEffect">
                                  <p:stCondLst>
                                    <p:cond delay="0"/>
                                  </p:stCondLst>
                                  <p:childTnLst>
                                    <p:animScale>
                                      <p:cBhvr>
                                        <p:cTn id="32" dur="500" fill="hold"/>
                                        <p:tgtEl>
                                          <p:spTgt spid="8"/>
                                        </p:tgtEl>
                                      </p:cBhvr>
                                      <p:by x="75000" y="75000"/>
                                    </p:animScale>
                                  </p:childTnLst>
                                </p:cTn>
                              </p:par>
                              <p:par>
                                <p:cTn id="33" presetID="56" presetClass="path" presetSubtype="0" accel="50000" decel="50000" fill="hold" nodeType="withEffect">
                                  <p:stCondLst>
                                    <p:cond delay="250"/>
                                  </p:stCondLst>
                                  <p:childTnLst>
                                    <p:animMotion origin="layout" path="M 2.22222E-6 8.64198E-7 L -0.03577 -0.14043 " pathEditMode="relative" rAng="0" ptsTypes="AA">
                                      <p:cBhvr>
                                        <p:cTn id="34" dur="500" fill="hold"/>
                                        <p:tgtEl>
                                          <p:spTgt spid="8"/>
                                        </p:tgtEl>
                                        <p:attrNameLst>
                                          <p:attrName>ppt_x</p:attrName>
                                          <p:attrName>ppt_y</p:attrName>
                                        </p:attrNameLst>
                                      </p:cBhvr>
                                      <p:rCtr x="-1788" y="-7037"/>
                                    </p:animMotion>
                                  </p:childTnLst>
                                </p:cTn>
                              </p:par>
                            </p:childTnLst>
                          </p:cTn>
                        </p:par>
                        <p:par>
                          <p:cTn id="35" fill="hold">
                            <p:stCondLst>
                              <p:cond delay="3250"/>
                            </p:stCondLst>
                            <p:childTnLst>
                              <p:par>
                                <p:cTn id="36" presetID="42"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360"/>
                                          </p:val>
                                        </p:tav>
                                        <p:tav tm="100000">
                                          <p:val>
                                            <p:fltVal val="0"/>
                                          </p:val>
                                        </p:tav>
                                      </p:tavLst>
                                    </p:anim>
                                    <p:animEffect transition="in" filter="fade">
                                      <p:cBhvr>
                                        <p:cTn id="52" dur="500"/>
                                        <p:tgtEl>
                                          <p:spTgt spid="9"/>
                                        </p:tgtEl>
                                      </p:cBhvr>
                                    </p:animEffect>
                                  </p:childTnLst>
                                </p:cTn>
                              </p:par>
                            </p:childTnLst>
                          </p:cTn>
                        </p:par>
                        <p:par>
                          <p:cTn id="53" fill="hold">
                            <p:stCondLst>
                              <p:cond delay="5000"/>
                            </p:stCondLst>
                            <p:childTnLst>
                              <p:par>
                                <p:cTn id="54" presetID="6" presetClass="emph" presetSubtype="0" fill="hold" nodeType="afterEffect">
                                  <p:stCondLst>
                                    <p:cond delay="0"/>
                                  </p:stCondLst>
                                  <p:childTnLst>
                                    <p:animScale>
                                      <p:cBhvr>
                                        <p:cTn id="55" dur="750" fill="hold"/>
                                        <p:tgtEl>
                                          <p:spTgt spid="9"/>
                                        </p:tgtEl>
                                      </p:cBhvr>
                                      <p:by x="75000" y="75000"/>
                                    </p:animScale>
                                  </p:childTnLst>
                                </p:cTn>
                              </p:par>
                              <p:par>
                                <p:cTn id="56" presetID="56" presetClass="path" presetSubtype="0" accel="50000" decel="50000" fill="hold" nodeType="withEffect">
                                  <p:stCondLst>
                                    <p:cond delay="250"/>
                                  </p:stCondLst>
                                  <p:childTnLst>
                                    <p:animMotion origin="layout" path="M 2.77778E-7 4.81481E-6 L -0.0059 -0.10525 " pathEditMode="relative" rAng="0" ptsTypes="AA">
                                      <p:cBhvr>
                                        <p:cTn id="57" dur="750" fill="hold"/>
                                        <p:tgtEl>
                                          <p:spTgt spid="9"/>
                                        </p:tgtEl>
                                        <p:attrNameLst>
                                          <p:attrName>ppt_x</p:attrName>
                                          <p:attrName>ppt_y</p:attrName>
                                        </p:attrNameLst>
                                      </p:cBhvr>
                                      <p:rCtr x="-295" y="-5278"/>
                                    </p:animMotion>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childTnLst>
                          </p:cTn>
                        </p:par>
                        <p:par>
                          <p:cTn id="69" fill="hold">
                            <p:stCondLst>
                              <p:cond delay="7250"/>
                            </p:stCondLst>
                            <p:childTnLst>
                              <p:par>
                                <p:cTn id="70" presetID="49" presetClass="entr" presetSubtype="0" decel="100000" fill="hold"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 calcmode="lin" valueType="num">
                                      <p:cBhvr>
                                        <p:cTn id="74" dur="500" fill="hold"/>
                                        <p:tgtEl>
                                          <p:spTgt spid="10"/>
                                        </p:tgtEl>
                                        <p:attrNameLst>
                                          <p:attrName>style.rotation</p:attrName>
                                        </p:attrNameLst>
                                      </p:cBhvr>
                                      <p:tavLst>
                                        <p:tav tm="0">
                                          <p:val>
                                            <p:fltVal val="360"/>
                                          </p:val>
                                        </p:tav>
                                        <p:tav tm="100000">
                                          <p:val>
                                            <p:fltVal val="0"/>
                                          </p:val>
                                        </p:tav>
                                      </p:tavLst>
                                    </p:anim>
                                    <p:animEffect transition="in" filter="fade">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7520508" y="1559308"/>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dirty="0" smtClean="0">
                <a:solidFill>
                  <a:prstClr val="black"/>
                </a:solidFill>
                <a:cs typeface="方正兰亭纤黑简体"/>
              </a:rPr>
              <a:t>单击</a:t>
            </a:r>
            <a:r>
              <a:rPr lang="zh-CN" altLang="en-US" sz="1900" dirty="0">
                <a:solidFill>
                  <a:prstClr val="black"/>
                </a:solidFill>
                <a:cs typeface="方正兰亭纤黑简体"/>
              </a:rPr>
              <a:t>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03600" y="2669337"/>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algn="just" defTabSz="1217591" fontAlgn="base">
              <a:spcBef>
                <a:spcPct val="0"/>
              </a:spcBef>
              <a:spcAft>
                <a:spcPct val="0"/>
              </a:spcAft>
            </a:pPr>
            <a:endParaRPr lang="zh-CN" altLang="en-US" sz="1900" dirty="0">
              <a:solidFill>
                <a:prstClr val="black"/>
              </a:solidFill>
              <a:cs typeface="方正兰亭纤黑简体"/>
            </a:endParaRPr>
          </a:p>
        </p:txBody>
      </p:sp>
      <p:sp>
        <p:nvSpPr>
          <p:cNvPr id="5" name="内容占位符 2"/>
          <p:cNvSpPr txBox="1">
            <a:spLocks/>
          </p:cNvSpPr>
          <p:nvPr/>
        </p:nvSpPr>
        <p:spPr>
          <a:xfrm>
            <a:off x="7520508" y="37793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6" name="内容占位符 2"/>
          <p:cNvSpPr txBox="1">
            <a:spLocks/>
          </p:cNvSpPr>
          <p:nvPr/>
        </p:nvSpPr>
        <p:spPr>
          <a:xfrm>
            <a:off x="703600" y="4889399"/>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7" name="组合 6"/>
          <p:cNvGrpSpPr/>
          <p:nvPr/>
        </p:nvGrpSpPr>
        <p:grpSpPr>
          <a:xfrm>
            <a:off x="6519037" y="1627645"/>
            <a:ext cx="936881" cy="938809"/>
            <a:chOff x="4898207" y="1070431"/>
            <a:chExt cx="703944" cy="703944"/>
          </a:xfrm>
          <a:solidFill>
            <a:srgbClr val="7B1B1B"/>
          </a:solidFill>
        </p:grpSpPr>
        <p:sp>
          <p:nvSpPr>
            <p:cNvPr id="8" name="泪滴形 7"/>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9" name="矩形 8"/>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0" name="组合 9"/>
          <p:cNvGrpSpPr/>
          <p:nvPr/>
        </p:nvGrpSpPr>
        <p:grpSpPr>
          <a:xfrm>
            <a:off x="4719092" y="2753160"/>
            <a:ext cx="936881" cy="938809"/>
            <a:chOff x="3545783" y="1914373"/>
            <a:chExt cx="703944" cy="703944"/>
          </a:xfrm>
          <a:solidFill>
            <a:schemeClr val="tx1">
              <a:lumMod val="75000"/>
              <a:lumOff val="25000"/>
            </a:schemeClr>
          </a:solidFill>
        </p:grpSpPr>
        <p:sp>
          <p:nvSpPr>
            <p:cNvPr id="11" name="泪滴形 10"/>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2" name="矩形 11"/>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2</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3" name="组合 12"/>
          <p:cNvGrpSpPr/>
          <p:nvPr/>
        </p:nvGrpSpPr>
        <p:grpSpPr>
          <a:xfrm>
            <a:off x="6519037" y="3864488"/>
            <a:ext cx="936881" cy="938809"/>
            <a:chOff x="4898207" y="2747676"/>
            <a:chExt cx="703944" cy="703944"/>
          </a:xfrm>
          <a:solidFill>
            <a:srgbClr val="7B1B1B"/>
          </a:solidFill>
        </p:grpSpPr>
        <p:sp>
          <p:nvSpPr>
            <p:cNvPr id="14" name="泪滴形 13"/>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5" name="矩形 14"/>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3</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6" name="组合 15"/>
          <p:cNvGrpSpPr/>
          <p:nvPr/>
        </p:nvGrpSpPr>
        <p:grpSpPr>
          <a:xfrm>
            <a:off x="4719092" y="4990006"/>
            <a:ext cx="936881" cy="938809"/>
            <a:chOff x="3545783" y="3591618"/>
            <a:chExt cx="703944" cy="703944"/>
          </a:xfrm>
          <a:solidFill>
            <a:schemeClr val="tx1">
              <a:lumMod val="75000"/>
              <a:lumOff val="25000"/>
            </a:schemeClr>
          </a:solidFill>
        </p:grpSpPr>
        <p:sp>
          <p:nvSpPr>
            <p:cNvPr id="17" name="泪滴形 16"/>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8" name="矩形 17"/>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4</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9" name="椭圆 18"/>
          <p:cNvSpPr/>
          <p:nvPr/>
        </p:nvSpPr>
        <p:spPr>
          <a:xfrm>
            <a:off x="5965106" y="1951392"/>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078781"/>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89053" y="420617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椭圆 21"/>
          <p:cNvSpPr/>
          <p:nvPr/>
        </p:nvSpPr>
        <p:spPr>
          <a:xfrm>
            <a:off x="5965106" y="5333557"/>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同侧圆角矩形 22"/>
          <p:cNvSpPr/>
          <p:nvPr/>
        </p:nvSpPr>
        <p:spPr>
          <a:xfrm rot="10800000">
            <a:off x="6036975" y="1064060"/>
            <a:ext cx="95825" cy="827753"/>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2251025"/>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3378414"/>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6" name="圆角矩形 25"/>
          <p:cNvSpPr/>
          <p:nvPr/>
        </p:nvSpPr>
        <p:spPr>
          <a:xfrm>
            <a:off x="6036975" y="450580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7" name="同侧圆角矩形 26"/>
          <p:cNvSpPr/>
          <p:nvPr/>
        </p:nvSpPr>
        <p:spPr>
          <a:xfrm>
            <a:off x="6036975" y="5633194"/>
            <a:ext cx="95825" cy="1226397"/>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Tree>
    <p:extLst>
      <p:ext uri="{BB962C8B-B14F-4D97-AF65-F5344CB8AC3E}">
        <p14:creationId xmlns:p14="http://schemas.microsoft.com/office/powerpoint/2010/main" val="32641850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300"/>
                                        <p:tgtEl>
                                          <p:spTgt spid="23"/>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00" fill="hold"/>
                                        <p:tgtEl>
                                          <p:spTgt spid="19"/>
                                        </p:tgtEl>
                                        <p:attrNameLst>
                                          <p:attrName>ppt_w</p:attrName>
                                        </p:attrNameLst>
                                      </p:cBhvr>
                                      <p:tavLst>
                                        <p:tav tm="0">
                                          <p:val>
                                            <p:fltVal val="0"/>
                                          </p:val>
                                        </p:tav>
                                        <p:tav tm="100000">
                                          <p:val>
                                            <p:strVal val="#ppt_w"/>
                                          </p:val>
                                        </p:tav>
                                      </p:tavLst>
                                    </p:anim>
                                    <p:anim calcmode="lin" valueType="num">
                                      <p:cBhvr>
                                        <p:cTn id="12" dur="300" fill="hold"/>
                                        <p:tgtEl>
                                          <p:spTgt spid="19"/>
                                        </p:tgtEl>
                                        <p:attrNameLst>
                                          <p:attrName>ppt_h</p:attrName>
                                        </p:attrNameLst>
                                      </p:cBhvr>
                                      <p:tavLst>
                                        <p:tav tm="0">
                                          <p:val>
                                            <p:fltVal val="0"/>
                                          </p:val>
                                        </p:tav>
                                        <p:tav tm="100000">
                                          <p:val>
                                            <p:strVal val="#ppt_h"/>
                                          </p:val>
                                        </p:tav>
                                      </p:tavLst>
                                    </p:anim>
                                    <p:animEffect transition="in" filter="fade">
                                      <p:cBhvr>
                                        <p:cTn id="13" dur="300"/>
                                        <p:tgtEl>
                                          <p:spTgt spid="19"/>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300" fill="hold"/>
                                        <p:tgtEl>
                                          <p:spTgt spid="7"/>
                                        </p:tgtEl>
                                        <p:attrNameLst>
                                          <p:attrName>ppt_x</p:attrName>
                                        </p:attrNameLst>
                                      </p:cBhvr>
                                      <p:tavLst>
                                        <p:tav tm="0">
                                          <p:val>
                                            <p:strVal val="1+#ppt_w/2"/>
                                          </p:val>
                                        </p:tav>
                                        <p:tav tm="100000">
                                          <p:val>
                                            <p:strVal val="#ppt_x"/>
                                          </p:val>
                                        </p:tav>
                                      </p:tavLst>
                                    </p:anim>
                                    <p:anim calcmode="lin" valueType="num">
                                      <p:cBhvr additive="base">
                                        <p:cTn id="18" dur="3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300" fill="hold"/>
                                        <p:tgtEl>
                                          <p:spTgt spid="3"/>
                                        </p:tgtEl>
                                        <p:attrNameLst>
                                          <p:attrName>ppt_x</p:attrName>
                                        </p:attrNameLst>
                                      </p:cBhvr>
                                      <p:tavLst>
                                        <p:tav tm="0">
                                          <p:val>
                                            <p:strVal val="1+#ppt_w/2"/>
                                          </p:val>
                                        </p:tav>
                                        <p:tav tm="100000">
                                          <p:val>
                                            <p:strVal val="#ppt_x"/>
                                          </p:val>
                                        </p:tav>
                                      </p:tavLst>
                                    </p:anim>
                                    <p:anim calcmode="lin" valueType="num">
                                      <p:cBhvr additive="base">
                                        <p:cTn id="23" dur="3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300"/>
                                        <p:tgtEl>
                                          <p:spTgt spid="24"/>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300" fill="hold"/>
                                        <p:tgtEl>
                                          <p:spTgt spid="20"/>
                                        </p:tgtEl>
                                        <p:attrNameLst>
                                          <p:attrName>ppt_w</p:attrName>
                                        </p:attrNameLst>
                                      </p:cBhvr>
                                      <p:tavLst>
                                        <p:tav tm="0">
                                          <p:val>
                                            <p:fltVal val="0"/>
                                          </p:val>
                                        </p:tav>
                                        <p:tav tm="100000">
                                          <p:val>
                                            <p:strVal val="#ppt_w"/>
                                          </p:val>
                                        </p:tav>
                                      </p:tavLst>
                                    </p:anim>
                                    <p:anim calcmode="lin" valueType="num">
                                      <p:cBhvr>
                                        <p:cTn id="32" dur="300" fill="hold"/>
                                        <p:tgtEl>
                                          <p:spTgt spid="20"/>
                                        </p:tgtEl>
                                        <p:attrNameLst>
                                          <p:attrName>ppt_h</p:attrName>
                                        </p:attrNameLst>
                                      </p:cBhvr>
                                      <p:tavLst>
                                        <p:tav tm="0">
                                          <p:val>
                                            <p:fltVal val="0"/>
                                          </p:val>
                                        </p:tav>
                                        <p:tav tm="100000">
                                          <p:val>
                                            <p:strVal val="#ppt_h"/>
                                          </p:val>
                                        </p:tav>
                                      </p:tavLst>
                                    </p:anim>
                                    <p:animEffect transition="in" filter="fade">
                                      <p:cBhvr>
                                        <p:cTn id="33" dur="300"/>
                                        <p:tgtEl>
                                          <p:spTgt spid="20"/>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300" fill="hold"/>
                                        <p:tgtEl>
                                          <p:spTgt spid="10"/>
                                        </p:tgtEl>
                                        <p:attrNameLst>
                                          <p:attrName>ppt_x</p:attrName>
                                        </p:attrNameLst>
                                      </p:cBhvr>
                                      <p:tavLst>
                                        <p:tav tm="0">
                                          <p:val>
                                            <p:strVal val="0-#ppt_w/2"/>
                                          </p:val>
                                        </p:tav>
                                        <p:tav tm="100000">
                                          <p:val>
                                            <p:strVal val="#ppt_x"/>
                                          </p:val>
                                        </p:tav>
                                      </p:tavLst>
                                    </p:anim>
                                    <p:anim calcmode="lin" valueType="num">
                                      <p:cBhvr additive="base">
                                        <p:cTn id="38" dur="3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300" fill="hold"/>
                                        <p:tgtEl>
                                          <p:spTgt spid="4"/>
                                        </p:tgtEl>
                                        <p:attrNameLst>
                                          <p:attrName>ppt_x</p:attrName>
                                        </p:attrNameLst>
                                      </p:cBhvr>
                                      <p:tavLst>
                                        <p:tav tm="0">
                                          <p:val>
                                            <p:strVal val="0-#ppt_w/2"/>
                                          </p:val>
                                        </p:tav>
                                        <p:tav tm="100000">
                                          <p:val>
                                            <p:strVal val="#ppt_x"/>
                                          </p:val>
                                        </p:tav>
                                      </p:tavLst>
                                    </p:anim>
                                    <p:anim calcmode="lin" valueType="num">
                                      <p:cBhvr additive="base">
                                        <p:cTn id="43" dur="3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300"/>
                                        <p:tgtEl>
                                          <p:spTgt spid="25"/>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300" fill="hold"/>
                                        <p:tgtEl>
                                          <p:spTgt spid="21"/>
                                        </p:tgtEl>
                                        <p:attrNameLst>
                                          <p:attrName>ppt_w</p:attrName>
                                        </p:attrNameLst>
                                      </p:cBhvr>
                                      <p:tavLst>
                                        <p:tav tm="0">
                                          <p:val>
                                            <p:fltVal val="0"/>
                                          </p:val>
                                        </p:tav>
                                        <p:tav tm="100000">
                                          <p:val>
                                            <p:strVal val="#ppt_w"/>
                                          </p:val>
                                        </p:tav>
                                      </p:tavLst>
                                    </p:anim>
                                    <p:anim calcmode="lin" valueType="num">
                                      <p:cBhvr>
                                        <p:cTn id="52" dur="300" fill="hold"/>
                                        <p:tgtEl>
                                          <p:spTgt spid="21"/>
                                        </p:tgtEl>
                                        <p:attrNameLst>
                                          <p:attrName>ppt_h</p:attrName>
                                        </p:attrNameLst>
                                      </p:cBhvr>
                                      <p:tavLst>
                                        <p:tav tm="0">
                                          <p:val>
                                            <p:fltVal val="0"/>
                                          </p:val>
                                        </p:tav>
                                        <p:tav tm="100000">
                                          <p:val>
                                            <p:strVal val="#ppt_h"/>
                                          </p:val>
                                        </p:tav>
                                      </p:tavLst>
                                    </p:anim>
                                    <p:animEffect transition="in" filter="fade">
                                      <p:cBhvr>
                                        <p:cTn id="53" dur="300"/>
                                        <p:tgtEl>
                                          <p:spTgt spid="21"/>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300" fill="hold"/>
                                        <p:tgtEl>
                                          <p:spTgt spid="13"/>
                                        </p:tgtEl>
                                        <p:attrNameLst>
                                          <p:attrName>ppt_x</p:attrName>
                                        </p:attrNameLst>
                                      </p:cBhvr>
                                      <p:tavLst>
                                        <p:tav tm="0">
                                          <p:val>
                                            <p:strVal val="1+#ppt_w/2"/>
                                          </p:val>
                                        </p:tav>
                                        <p:tav tm="100000">
                                          <p:val>
                                            <p:strVal val="#ppt_x"/>
                                          </p:val>
                                        </p:tav>
                                      </p:tavLst>
                                    </p:anim>
                                    <p:anim calcmode="lin" valueType="num">
                                      <p:cBhvr additive="base">
                                        <p:cTn id="58" dur="3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300" fill="hold"/>
                                        <p:tgtEl>
                                          <p:spTgt spid="5"/>
                                        </p:tgtEl>
                                        <p:attrNameLst>
                                          <p:attrName>ppt_x</p:attrName>
                                        </p:attrNameLst>
                                      </p:cBhvr>
                                      <p:tavLst>
                                        <p:tav tm="0">
                                          <p:val>
                                            <p:strVal val="1+#ppt_w/2"/>
                                          </p:val>
                                        </p:tav>
                                        <p:tav tm="100000">
                                          <p:val>
                                            <p:strVal val="#ppt_x"/>
                                          </p:val>
                                        </p:tav>
                                      </p:tavLst>
                                    </p:anim>
                                    <p:anim calcmode="lin" valueType="num">
                                      <p:cBhvr additive="base">
                                        <p:cTn id="63" dur="300" fill="hold"/>
                                        <p:tgtEl>
                                          <p:spTgt spid="5"/>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300"/>
                                        <p:tgtEl>
                                          <p:spTgt spid="26"/>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300" fill="hold"/>
                                        <p:tgtEl>
                                          <p:spTgt spid="22"/>
                                        </p:tgtEl>
                                        <p:attrNameLst>
                                          <p:attrName>ppt_w</p:attrName>
                                        </p:attrNameLst>
                                      </p:cBhvr>
                                      <p:tavLst>
                                        <p:tav tm="0">
                                          <p:val>
                                            <p:fltVal val="0"/>
                                          </p:val>
                                        </p:tav>
                                        <p:tav tm="100000">
                                          <p:val>
                                            <p:strVal val="#ppt_w"/>
                                          </p:val>
                                        </p:tav>
                                      </p:tavLst>
                                    </p:anim>
                                    <p:anim calcmode="lin" valueType="num">
                                      <p:cBhvr>
                                        <p:cTn id="72" dur="300" fill="hold"/>
                                        <p:tgtEl>
                                          <p:spTgt spid="22"/>
                                        </p:tgtEl>
                                        <p:attrNameLst>
                                          <p:attrName>ppt_h</p:attrName>
                                        </p:attrNameLst>
                                      </p:cBhvr>
                                      <p:tavLst>
                                        <p:tav tm="0">
                                          <p:val>
                                            <p:fltVal val="0"/>
                                          </p:val>
                                        </p:tav>
                                        <p:tav tm="100000">
                                          <p:val>
                                            <p:strVal val="#ppt_h"/>
                                          </p:val>
                                        </p:tav>
                                      </p:tavLst>
                                    </p:anim>
                                    <p:animEffect transition="in" filter="fade">
                                      <p:cBhvr>
                                        <p:cTn id="73" dur="300"/>
                                        <p:tgtEl>
                                          <p:spTgt spid="22"/>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300" fill="hold"/>
                                        <p:tgtEl>
                                          <p:spTgt spid="16"/>
                                        </p:tgtEl>
                                        <p:attrNameLst>
                                          <p:attrName>ppt_x</p:attrName>
                                        </p:attrNameLst>
                                      </p:cBhvr>
                                      <p:tavLst>
                                        <p:tav tm="0">
                                          <p:val>
                                            <p:strVal val="0-#ppt_w/2"/>
                                          </p:val>
                                        </p:tav>
                                        <p:tav tm="100000">
                                          <p:val>
                                            <p:strVal val="#ppt_x"/>
                                          </p:val>
                                        </p:tav>
                                      </p:tavLst>
                                    </p:anim>
                                    <p:anim calcmode="lin" valueType="num">
                                      <p:cBhvr additive="base">
                                        <p:cTn id="78" dur="3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additive="base">
                                        <p:cTn id="82" dur="300" fill="hold"/>
                                        <p:tgtEl>
                                          <p:spTgt spid="6"/>
                                        </p:tgtEl>
                                        <p:attrNameLst>
                                          <p:attrName>ppt_x</p:attrName>
                                        </p:attrNameLst>
                                      </p:cBhvr>
                                      <p:tavLst>
                                        <p:tav tm="0">
                                          <p:val>
                                            <p:strVal val="0-#ppt_w/2"/>
                                          </p:val>
                                        </p:tav>
                                        <p:tav tm="100000">
                                          <p:val>
                                            <p:strVal val="#ppt_x"/>
                                          </p:val>
                                        </p:tav>
                                      </p:tavLst>
                                    </p:anim>
                                    <p:anim calcmode="lin" valueType="num">
                                      <p:cBhvr additive="base">
                                        <p:cTn id="83" dur="300" fill="hold"/>
                                        <p:tgtEl>
                                          <p:spTgt spid="6"/>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up)">
                                      <p:cBhvr>
                                        <p:cTn id="87"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7B1B1B"/>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5</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9" name="组合 8"/>
          <p:cNvGrpSpPr/>
          <p:nvPr/>
        </p:nvGrpSpPr>
        <p:grpSpPr>
          <a:xfrm>
            <a:off x="4719092" y="2382018"/>
            <a:ext cx="936881" cy="938809"/>
            <a:chOff x="3545783" y="1914373"/>
            <a:chExt cx="703944" cy="703944"/>
          </a:xfrm>
          <a:solidFill>
            <a:schemeClr val="tx1">
              <a:lumMod val="75000"/>
              <a:lumOff val="25000"/>
            </a:schemeClr>
          </a:solidFill>
        </p:grpSpPr>
        <p:sp>
          <p:nvSpPr>
            <p:cNvPr id="10" name="泪滴形 9"/>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6</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2" name="组合 11"/>
          <p:cNvGrpSpPr/>
          <p:nvPr/>
        </p:nvGrpSpPr>
        <p:grpSpPr>
          <a:xfrm>
            <a:off x="6519037" y="3493346"/>
            <a:ext cx="936881" cy="938809"/>
            <a:chOff x="4898207" y="2747676"/>
            <a:chExt cx="703944" cy="703944"/>
          </a:xfrm>
          <a:solidFill>
            <a:srgbClr val="7B1B1B"/>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4" name="矩形 13"/>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7</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5" name="组合 14"/>
          <p:cNvGrpSpPr/>
          <p:nvPr/>
        </p:nvGrpSpPr>
        <p:grpSpPr>
          <a:xfrm>
            <a:off x="4719092" y="4618864"/>
            <a:ext cx="936881" cy="938809"/>
            <a:chOff x="3545783" y="3591618"/>
            <a:chExt cx="703944" cy="703944"/>
          </a:xfrm>
          <a:solidFill>
            <a:schemeClr val="tx1">
              <a:lumMod val="75000"/>
              <a:lumOff val="25000"/>
            </a:schemeClr>
          </a:solidFill>
        </p:grpSpPr>
        <p:sp>
          <p:nvSpPr>
            <p:cNvPr id="16" name="泪滴形 15"/>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7" name="矩形 16"/>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8</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8" name="椭圆 17"/>
          <p:cNvSpPr/>
          <p:nvPr/>
        </p:nvSpPr>
        <p:spPr>
          <a:xfrm>
            <a:off x="5965106" y="158025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835028"/>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3007272"/>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6" name="同侧圆角矩形 25"/>
          <p:cNvSpPr/>
          <p:nvPr/>
        </p:nvSpPr>
        <p:spPr>
          <a:xfrm>
            <a:off x="6036975" y="5262052"/>
            <a:ext cx="95825" cy="1597539"/>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Tree>
    <p:extLst>
      <p:ext uri="{BB962C8B-B14F-4D97-AF65-F5344CB8AC3E}">
        <p14:creationId xmlns:p14="http://schemas.microsoft.com/office/powerpoint/2010/main" val="477067976"/>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7B1B1B"/>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9</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9" name="组合 8"/>
          <p:cNvGrpSpPr/>
          <p:nvPr/>
        </p:nvGrpSpPr>
        <p:grpSpPr>
          <a:xfrm>
            <a:off x="4708874" y="2382018"/>
            <a:ext cx="957313" cy="938809"/>
            <a:chOff x="3538107" y="1914373"/>
            <a:chExt cx="719296" cy="703944"/>
          </a:xfrm>
          <a:solidFill>
            <a:srgbClr val="FF6699"/>
          </a:solidFill>
        </p:grpSpPr>
        <p:sp>
          <p:nvSpPr>
            <p:cNvPr id="10" name="泪滴形 9"/>
            <p:cNvSpPr/>
            <p:nvPr/>
          </p:nvSpPr>
          <p:spPr>
            <a:xfrm rot="8100000" flipH="1">
              <a:off x="3545783" y="1914373"/>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a:off x="3538107" y="2112457"/>
              <a:ext cx="719296" cy="288474"/>
            </a:xfrm>
            <a:prstGeom prst="rect">
              <a:avLst/>
            </a:prstGeom>
            <a:no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10</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2" name="组合 11"/>
          <p:cNvGrpSpPr/>
          <p:nvPr/>
        </p:nvGrpSpPr>
        <p:grpSpPr>
          <a:xfrm>
            <a:off x="6499937" y="3493346"/>
            <a:ext cx="957313" cy="938809"/>
            <a:chOff x="4883859" y="2747676"/>
            <a:chExt cx="719296" cy="703944"/>
          </a:xfrm>
          <a:solidFill>
            <a:srgbClr val="7B1B1B"/>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4" name="矩形 13"/>
            <p:cNvSpPr/>
            <p:nvPr/>
          </p:nvSpPr>
          <p:spPr>
            <a:xfrm>
              <a:off x="4883859" y="2945760"/>
              <a:ext cx="719296"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11</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5" name="组合 14"/>
          <p:cNvGrpSpPr/>
          <p:nvPr/>
        </p:nvGrpSpPr>
        <p:grpSpPr>
          <a:xfrm>
            <a:off x="4747174" y="4639059"/>
            <a:ext cx="957313" cy="938809"/>
            <a:chOff x="3538107" y="3591618"/>
            <a:chExt cx="719296" cy="703944"/>
          </a:xfrm>
          <a:solidFill>
            <a:srgbClr val="FF6699"/>
          </a:solidFill>
        </p:grpSpPr>
        <p:sp>
          <p:nvSpPr>
            <p:cNvPr id="16" name="泪滴形 15"/>
            <p:cNvSpPr/>
            <p:nvPr/>
          </p:nvSpPr>
          <p:spPr>
            <a:xfrm rot="8100000" flipH="1">
              <a:off x="3545783" y="3591618"/>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7" name="矩形 16"/>
            <p:cNvSpPr/>
            <p:nvPr/>
          </p:nvSpPr>
          <p:spPr>
            <a:xfrm>
              <a:off x="3538107" y="3789702"/>
              <a:ext cx="719296" cy="288474"/>
            </a:xfrm>
            <a:prstGeom prst="rect">
              <a:avLst/>
            </a:prstGeom>
            <a:no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12</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8" name="椭圆 17"/>
          <p:cNvSpPr/>
          <p:nvPr/>
        </p:nvSpPr>
        <p:spPr>
          <a:xfrm>
            <a:off x="5965106" y="158025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835028"/>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3007272"/>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grpSp>
        <p:nvGrpSpPr>
          <p:cNvPr id="26" name="组合 25"/>
          <p:cNvGrpSpPr/>
          <p:nvPr/>
        </p:nvGrpSpPr>
        <p:grpSpPr>
          <a:xfrm>
            <a:off x="5945685" y="5283313"/>
            <a:ext cx="278406" cy="864428"/>
            <a:chOff x="4467407" y="4018715"/>
            <a:chExt cx="209186" cy="648171"/>
          </a:xfrm>
          <a:solidFill>
            <a:srgbClr val="7B1B1B"/>
          </a:solidFill>
        </p:grpSpPr>
        <p:sp>
          <p:nvSpPr>
            <p:cNvPr id="27" name="同侧圆角矩形 26"/>
            <p:cNvSpPr/>
            <p:nvPr/>
          </p:nvSpPr>
          <p:spPr>
            <a:xfrm>
              <a:off x="4536000" y="4018715"/>
              <a:ext cx="72000" cy="567573"/>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燕尾形 27"/>
            <p:cNvSpPr/>
            <p:nvPr/>
          </p:nvSpPr>
          <p:spPr>
            <a:xfrm rot="5400000">
              <a:off x="4467407" y="4457700"/>
              <a:ext cx="209186" cy="20918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23313417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成功项目展示</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 name="组合 8"/>
          <p:cNvGrpSpPr/>
          <p:nvPr/>
        </p:nvGrpSpPr>
        <p:grpSpPr>
          <a:xfrm>
            <a:off x="5645921" y="2493690"/>
            <a:ext cx="818947" cy="835591"/>
            <a:chOff x="6419333" y="2372286"/>
            <a:chExt cx="399138" cy="407250"/>
          </a:xfrm>
          <a:solidFill>
            <a:srgbClr val="7B1B1B"/>
          </a:solidFill>
          <a:effectLst>
            <a:outerShdw blurRad="63500" sx="102000" sy="102000" algn="ctr" rotWithShape="0">
              <a:prstClr val="black">
                <a:alpha val="40000"/>
              </a:prstClr>
            </a:outerShdw>
          </a:effectLst>
        </p:grpSpPr>
        <p:sp>
          <p:nvSpPr>
            <p:cNvPr id="10" name="Freeform 36"/>
            <p:cNvSpPr>
              <a:spLocks noEditPoints="1" noChangeArrowheads="1"/>
            </p:cNvSpPr>
            <p:nvPr/>
          </p:nvSpPr>
          <p:spPr bwMode="auto">
            <a:xfrm>
              <a:off x="6542750" y="2372286"/>
              <a:ext cx="275721" cy="275880"/>
            </a:xfrm>
            <a:custGeom>
              <a:avLst/>
              <a:gdLst>
                <a:gd name="T0" fmla="*/ 215617 w 79"/>
                <a:gd name="T1" fmla="*/ 46441 h 79"/>
                <a:gd name="T2" fmla="*/ 46441 w 79"/>
                <a:gd name="T3" fmla="*/ 46441 h 79"/>
                <a:gd name="T4" fmla="*/ 36489 w 79"/>
                <a:gd name="T5" fmla="*/ 208983 h 79"/>
                <a:gd name="T6" fmla="*/ 36489 w 79"/>
                <a:gd name="T7" fmla="*/ 208983 h 79"/>
                <a:gd name="T8" fmla="*/ 56392 w 79"/>
                <a:gd name="T9" fmla="*/ 225569 h 79"/>
                <a:gd name="T10" fmla="*/ 212300 w 79"/>
                <a:gd name="T11" fmla="*/ 215617 h 79"/>
                <a:gd name="T12" fmla="*/ 215617 w 79"/>
                <a:gd name="T13" fmla="*/ 46441 h 79"/>
                <a:gd name="T14" fmla="*/ 192397 w 79"/>
                <a:gd name="T15" fmla="*/ 195714 h 79"/>
                <a:gd name="T16" fmla="*/ 66344 w 79"/>
                <a:gd name="T17" fmla="*/ 195714 h 79"/>
                <a:gd name="T18" fmla="*/ 66344 w 79"/>
                <a:gd name="T19" fmla="*/ 69661 h 79"/>
                <a:gd name="T20" fmla="*/ 192397 w 79"/>
                <a:gd name="T21" fmla="*/ 69661 h 79"/>
                <a:gd name="T22" fmla="*/ 192397 w 79"/>
                <a:gd name="T23" fmla="*/ 195714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11" name="Freeform 37"/>
            <p:cNvSpPr>
              <a:spLocks noChangeArrowheads="1"/>
            </p:cNvSpPr>
            <p:nvPr/>
          </p:nvSpPr>
          <p:spPr bwMode="auto">
            <a:xfrm>
              <a:off x="6419333" y="2606126"/>
              <a:ext cx="168058" cy="173410"/>
            </a:xfrm>
            <a:custGeom>
              <a:avLst/>
              <a:gdLst>
                <a:gd name="T0" fmla="*/ 0 w 64"/>
                <a:gd name="T1" fmla="*/ 129781 h 66"/>
                <a:gd name="T2" fmla="*/ 29949 w 64"/>
                <a:gd name="T3" fmla="*/ 164722 h 66"/>
                <a:gd name="T4" fmla="*/ 159730 w 64"/>
                <a:gd name="T5" fmla="*/ 19966 h 66"/>
                <a:gd name="T6" fmla="*/ 137268 w 64"/>
                <a:gd name="T7" fmla="*/ 0 h 66"/>
                <a:gd name="T8" fmla="*/ 0 w 64"/>
                <a:gd name="T9" fmla="*/ 129781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grpSp>
    </p:spTree>
    <p:extLst>
      <p:ext uri="{BB962C8B-B14F-4D97-AF65-F5344CB8AC3E}">
        <p14:creationId xmlns:p14="http://schemas.microsoft.com/office/powerpoint/2010/main" val="2460115306"/>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80308" y="2349675"/>
            <a:ext cx="2068250" cy="194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555738" y="4441314"/>
            <a:ext cx="2068250" cy="194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40176" y="2349674"/>
            <a:ext cx="2066075" cy="194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1548383" y="2349684"/>
            <a:ext cx="2630262" cy="5551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endParaRPr>
          </a:p>
        </p:txBody>
      </p:sp>
      <p:sp>
        <p:nvSpPr>
          <p:cNvPr id="45" name="矩形 44"/>
          <p:cNvSpPr/>
          <p:nvPr/>
        </p:nvSpPr>
        <p:spPr>
          <a:xfrm flipH="1">
            <a:off x="1548383" y="2904871"/>
            <a:ext cx="2630262" cy="350397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endParaRPr>
          </a:p>
        </p:txBody>
      </p:sp>
      <p:sp>
        <p:nvSpPr>
          <p:cNvPr id="46" name="矩形 45"/>
          <p:cNvSpPr/>
          <p:nvPr/>
        </p:nvSpPr>
        <p:spPr>
          <a:xfrm flipH="1">
            <a:off x="1548383" y="2349680"/>
            <a:ext cx="2630262" cy="4059170"/>
          </a:xfrm>
          <a:prstGeom prst="rect">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anchor="ctr"/>
          <a:lstStyle/>
          <a:p>
            <a:pPr algn="ctr"/>
            <a:endParaRPr lang="zh-CN" altLang="en-US" sz="1900">
              <a:solidFill>
                <a:schemeClr val="bg1">
                  <a:lumMod val="95000"/>
                </a:schemeClr>
              </a:solidFill>
              <a:latin typeface="微软雅黑" pitchFamily="34" charset="-122"/>
              <a:ea typeface="微软雅黑" pitchFamily="34" charset="-122"/>
            </a:endParaRPr>
          </a:p>
        </p:txBody>
      </p:sp>
      <p:grpSp>
        <p:nvGrpSpPr>
          <p:cNvPr id="47" name="组合 46"/>
          <p:cNvGrpSpPr/>
          <p:nvPr/>
        </p:nvGrpSpPr>
        <p:grpSpPr>
          <a:xfrm>
            <a:off x="1548383" y="3405086"/>
            <a:ext cx="2630262" cy="1980739"/>
            <a:chOff x="0" y="1635646"/>
            <a:chExt cx="2339752" cy="1756874"/>
          </a:xfrm>
        </p:grpSpPr>
        <p:sp>
          <p:nvSpPr>
            <p:cNvPr id="48" name="TextBox 47"/>
            <p:cNvSpPr txBox="1"/>
            <p:nvPr/>
          </p:nvSpPr>
          <p:spPr>
            <a:xfrm>
              <a:off x="0" y="2609763"/>
              <a:ext cx="2339752" cy="782757"/>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lumMod val="95000"/>
                    </a:schemeClr>
                  </a:solidFill>
                  <a:latin typeface="微软雅黑" pitchFamily="34" charset="-122"/>
                  <a:ea typeface="微软雅黑" pitchFamily="34" charset="-122"/>
                  <a:cs typeface="宋体" pitchFamily="2" charset="-122"/>
                </a:rPr>
                <a:t>成功项目</a:t>
              </a:r>
              <a:endParaRPr lang="en-US" altLang="zh-CN" sz="2700" b="1" dirty="0">
                <a:solidFill>
                  <a:schemeClr val="bg1">
                    <a:lumMod val="95000"/>
                  </a:schemeClr>
                </a:solidFill>
                <a:latin typeface="微软雅黑" pitchFamily="34" charset="-122"/>
                <a:ea typeface="微软雅黑" pitchFamily="34" charset="-122"/>
                <a:cs typeface="宋体" pitchFamily="2" charset="-122"/>
              </a:endParaRPr>
            </a:p>
            <a:p>
              <a:pPr lvl="0" algn="ctr" fontAlgn="base">
                <a:spcBef>
                  <a:spcPct val="0"/>
                </a:spcBef>
                <a:spcAft>
                  <a:spcPct val="0"/>
                </a:spcAft>
              </a:pPr>
              <a:r>
                <a:rPr lang="zh-CN" altLang="en-US" sz="2300" b="1" dirty="0">
                  <a:solidFill>
                    <a:schemeClr val="bg1">
                      <a:lumMod val="95000"/>
                    </a:schemeClr>
                  </a:solidFill>
                  <a:latin typeface="微软雅黑" pitchFamily="34" charset="-122"/>
                  <a:ea typeface="微软雅黑" pitchFamily="34" charset="-122"/>
                  <a:cs typeface="宋体" pitchFamily="2" charset="-122"/>
                </a:rPr>
                <a:t>展示</a:t>
              </a:r>
            </a:p>
          </p:txBody>
        </p:sp>
        <p:pic>
          <p:nvPicPr>
            <p:cNvPr id="49"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4338002" y="4440499"/>
            <a:ext cx="2159866" cy="1948406"/>
            <a:chOff x="2481508" y="2554055"/>
            <a:chExt cx="1921311" cy="1728197"/>
          </a:xfrm>
          <a:solidFill>
            <a:srgbClr val="7B1B1B"/>
          </a:solidFill>
        </p:grpSpPr>
        <p:sp>
          <p:nvSpPr>
            <p:cNvPr id="51" name="矩形 50"/>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52" name="TextBox 51"/>
            <p:cNvSpPr txBox="1"/>
            <p:nvPr/>
          </p:nvSpPr>
          <p:spPr>
            <a:xfrm>
              <a:off x="2517750" y="3244756"/>
              <a:ext cx="1885069" cy="910182"/>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53" name="TextBox 52"/>
            <p:cNvSpPr txBox="1"/>
            <p:nvPr/>
          </p:nvSpPr>
          <p:spPr>
            <a:xfrm>
              <a:off x="2794659" y="2859781"/>
              <a:ext cx="1368152" cy="409488"/>
            </a:xfrm>
            <a:prstGeom prst="rect">
              <a:avLst/>
            </a:prstGeom>
            <a:grp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a:t>
              </a:r>
              <a:r>
                <a:rPr lang="zh-CN" altLang="en-US" b="1" dirty="0">
                  <a:solidFill>
                    <a:schemeClr val="bg1">
                      <a:lumMod val="95000"/>
                    </a:schemeClr>
                  </a:solidFill>
                  <a:latin typeface="微软雅黑" pitchFamily="34" charset="-122"/>
                  <a:ea typeface="微软雅黑" pitchFamily="34" charset="-122"/>
                </a:rPr>
                <a:t>一</a:t>
              </a:r>
              <a:endParaRPr lang="en-US" altLang="zh-CN" b="1" dirty="0">
                <a:solidFill>
                  <a:schemeClr val="bg1">
                    <a:lumMod val="95000"/>
                  </a:schemeClr>
                </a:solidFill>
                <a:latin typeface="微软雅黑" pitchFamily="34" charset="-122"/>
                <a:ea typeface="微软雅黑" pitchFamily="34" charset="-122"/>
              </a:endParaRPr>
            </a:p>
          </p:txBody>
        </p:sp>
      </p:grpSp>
      <p:grpSp>
        <p:nvGrpSpPr>
          <p:cNvPr id="54" name="组合 53"/>
          <p:cNvGrpSpPr/>
          <p:nvPr/>
        </p:nvGrpSpPr>
        <p:grpSpPr>
          <a:xfrm>
            <a:off x="6555738" y="2349674"/>
            <a:ext cx="2068250" cy="1948406"/>
            <a:chOff x="4454299" y="699537"/>
            <a:chExt cx="1839814" cy="1728197"/>
          </a:xfrm>
          <a:solidFill>
            <a:srgbClr val="FF6699"/>
          </a:solidFill>
        </p:grpSpPr>
        <p:sp>
          <p:nvSpPr>
            <p:cNvPr id="55" name="矩形 54"/>
            <p:cNvSpPr/>
            <p:nvPr/>
          </p:nvSpPr>
          <p:spPr>
            <a:xfrm flipV="1">
              <a:off x="4454299" y="699537"/>
              <a:ext cx="1839814" cy="17281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56" name="TextBox 55"/>
            <p:cNvSpPr txBox="1"/>
            <p:nvPr/>
          </p:nvSpPr>
          <p:spPr>
            <a:xfrm>
              <a:off x="4454301" y="1392293"/>
              <a:ext cx="1839812" cy="910183"/>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57" name="TextBox 56"/>
            <p:cNvSpPr txBox="1"/>
            <p:nvPr/>
          </p:nvSpPr>
          <p:spPr>
            <a:xfrm>
              <a:off x="4762138" y="1007319"/>
              <a:ext cx="1368152" cy="409488"/>
            </a:xfrm>
            <a:prstGeom prst="rect">
              <a:avLst/>
            </a:prstGeom>
            <a:no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项目二</a:t>
              </a:r>
              <a:endParaRPr lang="en-US" altLang="zh-CN" b="1" dirty="0">
                <a:solidFill>
                  <a:schemeClr val="bg1">
                    <a:lumMod val="95000"/>
                  </a:schemeClr>
                </a:solidFill>
                <a:latin typeface="微软雅黑" pitchFamily="34" charset="-122"/>
                <a:ea typeface="微软雅黑" pitchFamily="34" charset="-122"/>
              </a:endParaRPr>
            </a:p>
          </p:txBody>
        </p:sp>
      </p:grpSp>
      <p:grpSp>
        <p:nvGrpSpPr>
          <p:cNvPr id="58" name="组合 57"/>
          <p:cNvGrpSpPr/>
          <p:nvPr/>
        </p:nvGrpSpPr>
        <p:grpSpPr>
          <a:xfrm>
            <a:off x="8780311" y="4440505"/>
            <a:ext cx="2173129" cy="1948406"/>
            <a:chOff x="6433169" y="2554060"/>
            <a:chExt cx="1933109" cy="1728197"/>
          </a:xfrm>
          <a:solidFill>
            <a:srgbClr val="7B1B1B"/>
          </a:solidFill>
        </p:grpSpPr>
        <p:sp>
          <p:nvSpPr>
            <p:cNvPr id="59" name="矩形 58"/>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60" name="TextBox 59"/>
            <p:cNvSpPr txBox="1"/>
            <p:nvPr/>
          </p:nvSpPr>
          <p:spPr>
            <a:xfrm>
              <a:off x="6433169" y="3244756"/>
              <a:ext cx="1933109" cy="910182"/>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61" name="TextBox 60"/>
            <p:cNvSpPr txBox="1"/>
            <p:nvPr/>
          </p:nvSpPr>
          <p:spPr>
            <a:xfrm>
              <a:off x="6556781" y="2859782"/>
              <a:ext cx="1625271" cy="409488"/>
            </a:xfrm>
            <a:prstGeom prst="rect">
              <a:avLst/>
            </a:prstGeom>
            <a:grp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项目三</a:t>
              </a:r>
              <a:endParaRPr lang="en-US" altLang="zh-CN" b="1" dirty="0">
                <a:solidFill>
                  <a:schemeClr val="bg1">
                    <a:lumMod val="95000"/>
                  </a:schemeClr>
                </a:solidFill>
                <a:latin typeface="微软雅黑" pitchFamily="34" charset="-122"/>
                <a:ea typeface="微软雅黑" pitchFamily="34" charset="-122"/>
              </a:endParaRPr>
            </a:p>
          </p:txBody>
        </p:sp>
      </p:grpSp>
      <p:sp>
        <p:nvSpPr>
          <p:cNvPr id="23" name="TextBox 2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
        <p:nvSpPr>
          <p:cNvPr id="2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a:t>
            </a:r>
            <a:r>
              <a:rPr lang="zh-CN" altLang="en-US" sz="2100" dirty="0" smtClean="0">
                <a:solidFill>
                  <a:prstClr val="black"/>
                </a:solidFill>
                <a:latin typeface="微软雅黑" pitchFamily="34" charset="-122"/>
                <a:ea typeface="微软雅黑" pitchFamily="34" charset="-122"/>
                <a:cs typeface="方正兰亭纤黑简体"/>
              </a:rPr>
              <a:t>字</a:t>
            </a:r>
            <a:r>
              <a:rPr lang="zh-CN" altLang="en-US" sz="2100" dirty="0">
                <a:solidFill>
                  <a:prstClr val="black"/>
                </a:solidFill>
                <a:latin typeface="微软雅黑" pitchFamily="34" charset="-122"/>
                <a:ea typeface="微软雅黑" pitchFamily="34" charset="-122"/>
                <a:cs typeface="方正兰亭纤黑简体"/>
              </a:rPr>
              <a:t>。</a:t>
            </a:r>
          </a:p>
        </p:txBody>
      </p:sp>
    </p:spTree>
    <p:extLst>
      <p:ext uri="{BB962C8B-B14F-4D97-AF65-F5344CB8AC3E}">
        <p14:creationId xmlns:p14="http://schemas.microsoft.com/office/powerpoint/2010/main" val="20506178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by="(-#ppt_w*2)" calcmode="lin" valueType="num">
                                      <p:cBhvr rctx="PPT">
                                        <p:cTn id="7" dur="250" autoRev="1" fill="hold">
                                          <p:stCondLst>
                                            <p:cond delay="0"/>
                                          </p:stCondLst>
                                        </p:cTn>
                                        <p:tgtEl>
                                          <p:spTgt spid="23"/>
                                        </p:tgtEl>
                                        <p:attrNameLst>
                                          <p:attrName>ppt_w</p:attrName>
                                        </p:attrNameLst>
                                      </p:cBhvr>
                                    </p:anim>
                                    <p:anim by="(#ppt_w*0.50)" calcmode="lin" valueType="num">
                                      <p:cBhvr>
                                        <p:cTn id="8" dur="250" decel="50000" autoRev="1" fill="hold">
                                          <p:stCondLst>
                                            <p:cond delay="0"/>
                                          </p:stCondLst>
                                        </p:cTn>
                                        <p:tgtEl>
                                          <p:spTgt spid="23"/>
                                        </p:tgtEl>
                                        <p:attrNameLst>
                                          <p:attrName>ppt_x</p:attrName>
                                        </p:attrNameLst>
                                      </p:cBhvr>
                                    </p:anim>
                                    <p:anim from="(-#ppt_h/2)" to="(#ppt_y)" calcmode="lin" valueType="num">
                                      <p:cBhvr>
                                        <p:cTn id="9" dur="500" fill="hold">
                                          <p:stCondLst>
                                            <p:cond delay="0"/>
                                          </p:stCondLst>
                                        </p:cTn>
                                        <p:tgtEl>
                                          <p:spTgt spid="23"/>
                                        </p:tgtEl>
                                        <p:attrNameLst>
                                          <p:attrName>ppt_y</p:attrName>
                                        </p:attrNameLst>
                                      </p:cBhvr>
                                    </p:anim>
                                    <p:animRot by="21600000">
                                      <p:cBhvr>
                                        <p:cTn id="10" dur="500" fill="hold">
                                          <p:stCondLst>
                                            <p:cond delay="0"/>
                                          </p:stCondLst>
                                        </p:cTn>
                                        <p:tgtEl>
                                          <p:spTgt spid="23"/>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par>
                                <p:cTn id="19" presetID="22" presetClass="entr" presetSubtype="1" fill="hold" grpId="0" nodeType="withEffect">
                                  <p:stCondLst>
                                    <p:cond delay="500"/>
                                  </p:stCondLst>
                                  <p:childTnLst>
                                    <p:set>
                                      <p:cBhvr>
                                        <p:cTn id="20" dur="1" fill="hold">
                                          <p:stCondLst>
                                            <p:cond delay="0"/>
                                          </p:stCondLst>
                                        </p:cTn>
                                        <p:tgtEl>
                                          <p:spTgt spid="45"/>
                                        </p:tgtEl>
                                        <p:attrNameLst>
                                          <p:attrName>style.visibility</p:attrName>
                                        </p:attrNameLst>
                                      </p:cBhvr>
                                      <p:to>
                                        <p:strVal val="visible"/>
                                      </p:to>
                                    </p:set>
                                    <p:animEffect transition="in" filter="wipe(up)">
                                      <p:cBhvr>
                                        <p:cTn id="21" dur="500"/>
                                        <p:tgtEl>
                                          <p:spTgt spid="4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nodeType="withEffect">
                                  <p:stCondLst>
                                    <p:cond delay="10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150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par>
                                <p:cTn id="34" presetID="10" presetClass="entr" presetSubtype="0" fill="hold" nodeType="withEffect">
                                  <p:stCondLst>
                                    <p:cond delay="150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nodeType="withEffect">
                                  <p:stCondLst>
                                    <p:cond delay="1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1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150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par>
                                <p:cTn id="46" presetID="8" presetClass="emph" presetSubtype="0" fill="hold" nodeType="withEffect">
                                  <p:stCondLst>
                                    <p:cond delay="1500"/>
                                  </p:stCondLst>
                                  <p:childTnLst>
                                    <p:animRot by="21600000">
                                      <p:cBhvr>
                                        <p:cTn id="47" dur="500" fill="hold"/>
                                        <p:tgtEl>
                                          <p:spTgt spid="43"/>
                                        </p:tgtEl>
                                        <p:attrNameLst>
                                          <p:attrName>r</p:attrName>
                                        </p:attrNameLst>
                                      </p:cBhvr>
                                    </p:animRot>
                                  </p:childTnLst>
                                </p:cTn>
                              </p:par>
                              <p:par>
                                <p:cTn id="48" presetID="8" presetClass="emph" presetSubtype="0" fill="hold" nodeType="withEffect">
                                  <p:stCondLst>
                                    <p:cond delay="1500"/>
                                  </p:stCondLst>
                                  <p:childTnLst>
                                    <p:animRot by="-43200000">
                                      <p:cBhvr>
                                        <p:cTn id="49" dur="500" fill="hold"/>
                                        <p:tgtEl>
                                          <p:spTgt spid="50"/>
                                        </p:tgtEl>
                                        <p:attrNameLst>
                                          <p:attrName>r</p:attrName>
                                        </p:attrNameLst>
                                      </p:cBhvr>
                                    </p:animRot>
                                  </p:childTnLst>
                                </p:cTn>
                              </p:par>
                              <p:par>
                                <p:cTn id="50" presetID="8" presetClass="emph" presetSubtype="0" fill="hold" nodeType="withEffect">
                                  <p:stCondLst>
                                    <p:cond delay="1500"/>
                                  </p:stCondLst>
                                  <p:childTnLst>
                                    <p:animRot by="-43200000">
                                      <p:cBhvr>
                                        <p:cTn id="51" dur="500" fill="hold"/>
                                        <p:tgtEl>
                                          <p:spTgt spid="54"/>
                                        </p:tgtEl>
                                        <p:attrNameLst>
                                          <p:attrName>r</p:attrName>
                                        </p:attrNameLst>
                                      </p:cBhvr>
                                    </p:animRot>
                                  </p:childTnLst>
                                </p:cTn>
                              </p:par>
                              <p:par>
                                <p:cTn id="52" presetID="8" presetClass="emph" presetSubtype="0" fill="hold" nodeType="withEffect">
                                  <p:stCondLst>
                                    <p:cond delay="1500"/>
                                  </p:stCondLst>
                                  <p:childTnLst>
                                    <p:animRot by="21600000">
                                      <p:cBhvr>
                                        <p:cTn id="53" dur="500" fill="hold"/>
                                        <p:tgtEl>
                                          <p:spTgt spid="42"/>
                                        </p:tgtEl>
                                        <p:attrNameLst>
                                          <p:attrName>r</p:attrName>
                                        </p:attrNameLst>
                                      </p:cBhvr>
                                    </p:animRot>
                                  </p:childTnLst>
                                </p:cTn>
                              </p:par>
                              <p:par>
                                <p:cTn id="54" presetID="8" presetClass="emph" presetSubtype="0" fill="hold" nodeType="withEffect">
                                  <p:stCondLst>
                                    <p:cond delay="1500"/>
                                  </p:stCondLst>
                                  <p:childTnLst>
                                    <p:animRot by="21600000">
                                      <p:cBhvr>
                                        <p:cTn id="55" dur="500" fill="hold"/>
                                        <p:tgtEl>
                                          <p:spTgt spid="41"/>
                                        </p:tgtEl>
                                        <p:attrNameLst>
                                          <p:attrName>r</p:attrName>
                                        </p:attrNameLst>
                                      </p:cBhvr>
                                    </p:animRot>
                                  </p:childTnLst>
                                </p:cTn>
                              </p:par>
                              <p:par>
                                <p:cTn id="56" presetID="8" presetClass="emph" presetSubtype="0" fill="hold" nodeType="withEffect">
                                  <p:stCondLst>
                                    <p:cond delay="1500"/>
                                  </p:stCondLst>
                                  <p:childTnLst>
                                    <p:animRot by="-43200000">
                                      <p:cBhvr>
                                        <p:cTn id="57" dur="500" fill="hold"/>
                                        <p:tgtEl>
                                          <p:spTgt spid="58"/>
                                        </p:tgtEl>
                                        <p:attrNameLst>
                                          <p:attrName>r</p:attrName>
                                        </p:attrNameLst>
                                      </p:cBhvr>
                                    </p:animRot>
                                  </p:childTnLst>
                                </p:cTn>
                              </p:par>
                              <p:par>
                                <p:cTn id="58" presetID="2" presetClass="entr" presetSubtype="1" fill="hold" nodeType="withEffect">
                                  <p:stCondLst>
                                    <p:cond delay="150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ppt_x"/>
                                          </p:val>
                                        </p:tav>
                                        <p:tav tm="100000">
                                          <p:val>
                                            <p:strVal val="#ppt_x"/>
                                          </p:val>
                                        </p:tav>
                                      </p:tavLst>
                                    </p:anim>
                                    <p:anim calcmode="lin" valueType="num">
                                      <p:cBhvr additive="base">
                                        <p:cTn id="61" dur="500" fill="hold"/>
                                        <p:tgtEl>
                                          <p:spTgt spid="43"/>
                                        </p:tgtEl>
                                        <p:attrNameLst>
                                          <p:attrName>ppt_y</p:attrName>
                                        </p:attrNameLst>
                                      </p:cBhvr>
                                      <p:tavLst>
                                        <p:tav tm="0">
                                          <p:val>
                                            <p:strVal val="0-#ppt_h/2"/>
                                          </p:val>
                                        </p:tav>
                                        <p:tav tm="100000">
                                          <p:val>
                                            <p:strVal val="#ppt_y"/>
                                          </p:val>
                                        </p:tav>
                                      </p:tavLst>
                                    </p:anim>
                                  </p:childTnLst>
                                </p:cTn>
                              </p:par>
                              <p:par>
                                <p:cTn id="62" presetID="2" presetClass="entr" presetSubtype="4" fill="hold" nodeType="withEffect">
                                  <p:stCondLst>
                                    <p:cond delay="15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fill="hold"/>
                                        <p:tgtEl>
                                          <p:spTgt spid="50"/>
                                        </p:tgtEl>
                                        <p:attrNameLst>
                                          <p:attrName>ppt_x</p:attrName>
                                        </p:attrNameLst>
                                      </p:cBhvr>
                                      <p:tavLst>
                                        <p:tav tm="0">
                                          <p:val>
                                            <p:strVal val="#ppt_x"/>
                                          </p:val>
                                        </p:tav>
                                        <p:tav tm="100000">
                                          <p:val>
                                            <p:strVal val="#ppt_x"/>
                                          </p:val>
                                        </p:tav>
                                      </p:tavLst>
                                    </p:anim>
                                    <p:anim calcmode="lin" valueType="num">
                                      <p:cBhvr additive="base">
                                        <p:cTn id="65" dur="500" fill="hold"/>
                                        <p:tgtEl>
                                          <p:spTgt spid="50"/>
                                        </p:tgtEl>
                                        <p:attrNameLst>
                                          <p:attrName>ppt_y</p:attrName>
                                        </p:attrNameLst>
                                      </p:cBhvr>
                                      <p:tavLst>
                                        <p:tav tm="0">
                                          <p:val>
                                            <p:strVal val="1+#ppt_h/2"/>
                                          </p:val>
                                        </p:tav>
                                        <p:tav tm="100000">
                                          <p:val>
                                            <p:strVal val="#ppt_y"/>
                                          </p:val>
                                        </p:tav>
                                      </p:tavLst>
                                    </p:anim>
                                  </p:childTnLst>
                                </p:cTn>
                              </p:par>
                              <p:par>
                                <p:cTn id="66" presetID="2" presetClass="entr" presetSubtype="3" fill="hold" nodeType="withEffect">
                                  <p:stCondLst>
                                    <p:cond delay="150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1+#ppt_w/2"/>
                                          </p:val>
                                        </p:tav>
                                        <p:tav tm="100000">
                                          <p:val>
                                            <p:strVal val="#ppt_x"/>
                                          </p:val>
                                        </p:tav>
                                      </p:tavLst>
                                    </p:anim>
                                    <p:anim calcmode="lin" valueType="num">
                                      <p:cBhvr additive="base">
                                        <p:cTn id="69" dur="500" fill="hold"/>
                                        <p:tgtEl>
                                          <p:spTgt spid="54"/>
                                        </p:tgtEl>
                                        <p:attrNameLst>
                                          <p:attrName>ppt_y</p:attrName>
                                        </p:attrNameLst>
                                      </p:cBhvr>
                                      <p:tavLst>
                                        <p:tav tm="0">
                                          <p:val>
                                            <p:strVal val="0-#ppt_h/2"/>
                                          </p:val>
                                        </p:tav>
                                        <p:tav tm="100000">
                                          <p:val>
                                            <p:strVal val="#ppt_y"/>
                                          </p:val>
                                        </p:tav>
                                      </p:tavLst>
                                    </p:anim>
                                  </p:childTnLst>
                                </p:cTn>
                              </p:par>
                              <p:par>
                                <p:cTn id="70" presetID="2" presetClass="entr" presetSubtype="6" fill="hold" nodeType="withEffect">
                                  <p:stCondLst>
                                    <p:cond delay="150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1+#ppt_w/2"/>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fill="hold"/>
                                        <p:tgtEl>
                                          <p:spTgt spid="41"/>
                                        </p:tgtEl>
                                        <p:attrNameLst>
                                          <p:attrName>ppt_x</p:attrName>
                                        </p:attrNameLst>
                                      </p:cBhvr>
                                      <p:tavLst>
                                        <p:tav tm="0">
                                          <p:val>
                                            <p:strVal val="1+#ppt_w/2"/>
                                          </p:val>
                                        </p:tav>
                                        <p:tav tm="100000">
                                          <p:val>
                                            <p:strVal val="#ppt_x"/>
                                          </p:val>
                                        </p:tav>
                                      </p:tavLst>
                                    </p:anim>
                                    <p:anim calcmode="lin" valueType="num">
                                      <p:cBhvr additive="base">
                                        <p:cTn id="77" dur="500" fill="hold"/>
                                        <p:tgtEl>
                                          <p:spTgt spid="41"/>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150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1+#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4751" y="4408940"/>
            <a:ext cx="7043453" cy="151148"/>
          </a:xfrm>
          <a:prstGeom prst="rect">
            <a:avLst/>
          </a:prstGeom>
          <a:pattFill prst="ltDnDiag">
            <a:fgClr>
              <a:schemeClr val="tx1">
                <a:lumMod val="65000"/>
                <a:lumOff val="35000"/>
              </a:schemeClr>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p>
        </p:txBody>
      </p:sp>
      <p:sp>
        <p:nvSpPr>
          <p:cNvPr id="3" name="矩形 2"/>
          <p:cNvSpPr/>
          <p:nvPr/>
        </p:nvSpPr>
        <p:spPr>
          <a:xfrm>
            <a:off x="2207079" y="1932156"/>
            <a:ext cx="7043453" cy="151148"/>
          </a:xfrm>
          <a:prstGeom prst="rect">
            <a:avLst/>
          </a:prstGeom>
          <a:pattFill prst="ltUpDiag">
            <a:fgClr>
              <a:srgbClr val="FF5B5F"/>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p>
        </p:txBody>
      </p:sp>
      <p:sp>
        <p:nvSpPr>
          <p:cNvPr id="4" name="椭圆 64"/>
          <p:cNvSpPr>
            <a:spLocks noChangeArrowheads="1"/>
          </p:cNvSpPr>
          <p:nvPr/>
        </p:nvSpPr>
        <p:spPr bwMode="auto">
          <a:xfrm>
            <a:off x="468263" y="1341562"/>
            <a:ext cx="1864924" cy="1869319"/>
          </a:xfrm>
          <a:prstGeom prst="ellipse">
            <a:avLst/>
          </a:prstGeom>
          <a:solidFill>
            <a:srgbClr val="7B1B1B"/>
          </a:solidFill>
          <a:ln w="190500" cap="sq" cmpd="sng">
            <a:solidFill>
              <a:schemeClr val="accent2">
                <a:lumMod val="60000"/>
                <a:lumOff val="40000"/>
              </a:schemeClr>
            </a:solidFill>
            <a:round/>
            <a:headEnd/>
            <a:tailEnd/>
          </a:ln>
        </p:spPr>
        <p:txBody>
          <a:bodyPr lIns="102842" tIns="51421" rIns="102842" bIns="51421" anchor="ctr"/>
          <a:lstStyle/>
          <a:p>
            <a:pPr algn="ctr"/>
            <a:r>
              <a:rPr lang="zh-CN" altLang="en-US" sz="3200" b="1" dirty="0" smtClean="0">
                <a:solidFill>
                  <a:schemeClr val="bg1">
                    <a:lumMod val="95000"/>
                  </a:schemeClr>
                </a:solidFill>
                <a:latin typeface="微软雅黑" pitchFamily="34" charset="-122"/>
                <a:ea typeface="微软雅黑" pitchFamily="34" charset="-122"/>
                <a:sym typeface="宋体" panose="02010600030101010101" pitchFamily="2" charset="-122"/>
              </a:rPr>
              <a:t>项目展示</a:t>
            </a:r>
            <a:endParaRPr lang="zh-CN" altLang="zh-CN" sz="3200" b="1" dirty="0">
              <a:solidFill>
                <a:schemeClr val="bg1">
                  <a:lumMod val="95000"/>
                </a:schemeClr>
              </a:solidFill>
              <a:latin typeface="微软雅黑" pitchFamily="34" charset="-122"/>
              <a:ea typeface="微软雅黑" pitchFamily="34" charset="-122"/>
              <a:sym typeface="宋体" panose="02010600030101010101" pitchFamily="2" charset="-122"/>
            </a:endParaRPr>
          </a:p>
        </p:txBody>
      </p:sp>
      <p:sp>
        <p:nvSpPr>
          <p:cNvPr id="6" name="椭圆 64"/>
          <p:cNvSpPr>
            <a:spLocks noChangeArrowheads="1"/>
          </p:cNvSpPr>
          <p:nvPr/>
        </p:nvSpPr>
        <p:spPr bwMode="auto">
          <a:xfrm>
            <a:off x="9655326" y="3717828"/>
            <a:ext cx="1864924" cy="1869319"/>
          </a:xfrm>
          <a:prstGeom prst="ellipse">
            <a:avLst/>
          </a:prstGeom>
          <a:solidFill>
            <a:schemeClr val="tx1">
              <a:lumMod val="75000"/>
              <a:lumOff val="25000"/>
            </a:schemeClr>
          </a:solidFill>
          <a:ln w="190500" cap="sq" cmpd="sng">
            <a:solidFill>
              <a:schemeClr val="bg1">
                <a:lumMod val="65000"/>
              </a:schemeClr>
            </a:solidFill>
            <a:round/>
            <a:headEnd/>
            <a:tailEnd/>
          </a:ln>
        </p:spPr>
        <p:txBody>
          <a:bodyPr lIns="102842" tIns="51421" rIns="102842" bIns="51421" anchor="ctr"/>
          <a:lstStyle/>
          <a:p>
            <a:pPr algn="ctr"/>
            <a:r>
              <a:rPr lang="zh-CN" altLang="en-US" sz="3200" b="1" dirty="0">
                <a:solidFill>
                  <a:schemeClr val="bg1">
                    <a:lumMod val="95000"/>
                  </a:schemeClr>
                </a:solidFill>
                <a:latin typeface="微软雅黑" pitchFamily="34" charset="-122"/>
                <a:ea typeface="微软雅黑" pitchFamily="34" charset="-122"/>
                <a:sym typeface="宋体" panose="02010600030101010101" pitchFamily="2" charset="-122"/>
              </a:rPr>
              <a:t>项目说明</a:t>
            </a:r>
            <a:endParaRPr lang="zh-CN" altLang="zh-CN" sz="3200" b="1" dirty="0">
              <a:solidFill>
                <a:schemeClr val="bg1">
                  <a:lumMod val="95000"/>
                </a:schemeClr>
              </a:solidFill>
              <a:latin typeface="微软雅黑" pitchFamily="34" charset="-122"/>
              <a:ea typeface="微软雅黑" pitchFamily="34" charset="-122"/>
              <a:sym typeface="宋体" panose="02010600030101010101" pitchFamily="2" charset="-122"/>
            </a:endParaRPr>
          </a:p>
        </p:txBody>
      </p:sp>
      <p:sp>
        <p:nvSpPr>
          <p:cNvPr id="7" name="TextBox 6"/>
          <p:cNvSpPr txBox="1"/>
          <p:nvPr/>
        </p:nvSpPr>
        <p:spPr>
          <a:xfrm>
            <a:off x="2729646" y="4678157"/>
            <a:ext cx="6638656" cy="1565785"/>
          </a:xfrm>
          <a:prstGeom prst="rect">
            <a:avLst/>
          </a:prstGeom>
          <a:noFill/>
        </p:spPr>
        <p:txBody>
          <a:bodyPr wrap="square" lIns="102842" tIns="51421" rIns="102842" bIns="51421" rtlCol="0">
            <a:spAutoFit/>
          </a:bodyPr>
          <a:lstStyle/>
          <a:p>
            <a:pPr algn="just" fontAlgn="base">
              <a:spcBef>
                <a:spcPct val="0"/>
              </a:spcBef>
              <a:spcAft>
                <a:spcPct val="0"/>
              </a:spcAft>
            </a:pPr>
            <a:r>
              <a:rPr lang="zh-CN" altLang="en-US" sz="19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70121" y="2277668"/>
            <a:ext cx="2378585"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04969" y="2392405"/>
            <a:ext cx="2378588"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843925600"/>
      </p:ext>
    </p:extLst>
  </p:cSld>
  <p:clrMapOvr>
    <a:masterClrMapping/>
  </p:clrMapOvr>
  <p:transition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250" autoRev="1" fill="hold">
                                          <p:stCondLst>
                                            <p:cond delay="0"/>
                                          </p:stCondLst>
                                        </p:cTn>
                                        <p:tgtEl>
                                          <p:spTgt spid="11"/>
                                        </p:tgtEl>
                                        <p:attrNameLst>
                                          <p:attrName>ppt_w</p:attrName>
                                        </p:attrNameLst>
                                      </p:cBhvr>
                                    </p:anim>
                                    <p:anim by="(#ppt_w*0.50)" calcmode="lin" valueType="num">
                                      <p:cBhvr>
                                        <p:cTn id="8" dur="250" decel="50000" autoRev="1" fill="hold">
                                          <p:stCondLst>
                                            <p:cond delay="0"/>
                                          </p:stCondLst>
                                        </p:cTn>
                                        <p:tgtEl>
                                          <p:spTgt spid="11"/>
                                        </p:tgtEl>
                                        <p:attrNameLst>
                                          <p:attrName>ppt_x</p:attrName>
                                        </p:attrNameLst>
                                      </p:cBhvr>
                                    </p:anim>
                                    <p:anim from="(-#ppt_h/2)" to="(#ppt_y)" calcmode="lin" valueType="num">
                                      <p:cBhvr>
                                        <p:cTn id="9" dur="500" fill="hold">
                                          <p:stCondLst>
                                            <p:cond delay="0"/>
                                          </p:stCondLst>
                                        </p:cTn>
                                        <p:tgtEl>
                                          <p:spTgt spid="11"/>
                                        </p:tgtEl>
                                        <p:attrNameLst>
                                          <p:attrName>ppt_y</p:attrName>
                                        </p:attrNameLst>
                                      </p:cBhvr>
                                    </p:anim>
                                    <p:animRot by="21600000">
                                      <p:cBhvr>
                                        <p:cTn id="10" dur="500" fill="hold">
                                          <p:stCondLst>
                                            <p:cond delay="0"/>
                                          </p:stCondLst>
                                        </p:cTn>
                                        <p:tgtEl>
                                          <p:spTgt spid="11"/>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8" presetClass="emph" presetSubtype="0" fill="hold" grpId="1" nodeType="withEffect">
                                  <p:stCondLst>
                                    <p:cond delay="0"/>
                                  </p:stCondLst>
                                  <p:childTnLst>
                                    <p:animRot by="21600000">
                                      <p:cBhvr>
                                        <p:cTn id="17" dur="500" fill="hold"/>
                                        <p:tgtEl>
                                          <p:spTgt spid="4"/>
                                        </p:tgtEl>
                                        <p:attrNameLst>
                                          <p:attrName>r</p:attrName>
                                        </p:attrNameLst>
                                      </p:cBhvr>
                                    </p:animRot>
                                  </p:childTnLst>
                                </p:cTn>
                              </p:par>
                            </p:childTnLst>
                          </p:cTn>
                        </p:par>
                        <p:par>
                          <p:cTn id="18" fill="hold">
                            <p:stCondLst>
                              <p:cond delay="125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175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225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8" presetClass="emph" presetSubtype="0" fill="hold" grpId="1" nodeType="withEffect">
                                  <p:stCondLst>
                                    <p:cond delay="0"/>
                                  </p:stCondLst>
                                  <p:childTnLst>
                                    <p:animRot by="-21600000">
                                      <p:cBhvr>
                                        <p:cTn id="36" dur="500" fill="hold"/>
                                        <p:tgtEl>
                                          <p:spTgt spid="6"/>
                                        </p:tgtEl>
                                        <p:attrNameLst>
                                          <p:attrName>r</p:attrName>
                                        </p:attrNameLst>
                                      </p:cBhvr>
                                    </p:animRot>
                                  </p:childTnLst>
                                </p:cTn>
                              </p:par>
                            </p:childTnLst>
                          </p:cTn>
                        </p:par>
                        <p:par>
                          <p:cTn id="37" fill="hold">
                            <p:stCondLst>
                              <p:cond delay="3250"/>
                            </p:stCondLst>
                            <p:childTnLst>
                              <p:par>
                                <p:cTn id="38" presetID="22" presetClass="entr" presetSubtype="2"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right)">
                                      <p:cBhvr>
                                        <p:cTn id="40" dur="500"/>
                                        <p:tgtEl>
                                          <p:spTgt spid="2"/>
                                        </p:tgtEl>
                                      </p:cBhvr>
                                    </p:animEffect>
                                  </p:childTnLst>
                                </p:cTn>
                              </p:par>
                            </p:childTnLst>
                          </p:cTn>
                        </p:par>
                        <p:par>
                          <p:cTn id="41" fill="hold">
                            <p:stCondLst>
                              <p:cond delay="3750"/>
                            </p:stCondLst>
                            <p:childTnLst>
                              <p:par>
                                <p:cTn id="42" presetID="16" presetClass="entr" presetSubtype="2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6" grpId="0" animBg="1"/>
      <p:bldP spid="6" grpId="1" animBg="1"/>
      <p:bldP spid="7"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1093" y="1397324"/>
            <a:ext cx="2498924"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sp>
        <p:nvSpPr>
          <p:cNvPr id="3" name="Rectangle 5"/>
          <p:cNvSpPr>
            <a:spLocks noChangeArrowheads="1"/>
          </p:cNvSpPr>
          <p:nvPr/>
        </p:nvSpPr>
        <p:spPr bwMode="auto">
          <a:xfrm>
            <a:off x="2486249" y="3534902"/>
            <a:ext cx="2384831"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4" name="Rectangle 6"/>
          <p:cNvSpPr>
            <a:spLocks noChangeArrowheads="1"/>
          </p:cNvSpPr>
          <p:nvPr/>
        </p:nvSpPr>
        <p:spPr bwMode="auto">
          <a:xfrm>
            <a:off x="4871081" y="1400808"/>
            <a:ext cx="2386416"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5" name="Rectangle 9"/>
          <p:cNvSpPr>
            <a:spLocks noChangeArrowheads="1"/>
          </p:cNvSpPr>
          <p:nvPr/>
        </p:nvSpPr>
        <p:spPr bwMode="auto">
          <a:xfrm>
            <a:off x="7257500" y="3534902"/>
            <a:ext cx="2384833"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6" name="Rectangle 10"/>
          <p:cNvSpPr>
            <a:spLocks noChangeArrowheads="1"/>
          </p:cNvSpPr>
          <p:nvPr/>
        </p:nvSpPr>
        <p:spPr bwMode="auto">
          <a:xfrm>
            <a:off x="9642330" y="1400810"/>
            <a:ext cx="2549630" cy="2129332"/>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7" name="Rectangle 3"/>
          <p:cNvSpPr>
            <a:spLocks noChangeArrowheads="1"/>
          </p:cNvSpPr>
          <p:nvPr/>
        </p:nvSpPr>
        <p:spPr bwMode="auto">
          <a:xfrm>
            <a:off x="-11093" y="3530140"/>
            <a:ext cx="2498924"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8" name="Rectangle 4"/>
          <p:cNvSpPr>
            <a:spLocks noChangeArrowheads="1"/>
          </p:cNvSpPr>
          <p:nvPr/>
        </p:nvSpPr>
        <p:spPr bwMode="auto">
          <a:xfrm>
            <a:off x="2486249" y="1400808"/>
            <a:ext cx="2384831"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9" name="Rectangle 7"/>
          <p:cNvSpPr>
            <a:spLocks noChangeArrowheads="1"/>
          </p:cNvSpPr>
          <p:nvPr/>
        </p:nvSpPr>
        <p:spPr bwMode="auto">
          <a:xfrm>
            <a:off x="4871081" y="3530140"/>
            <a:ext cx="2386416"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0" name="Rectangle 8"/>
          <p:cNvSpPr>
            <a:spLocks noChangeArrowheads="1"/>
          </p:cNvSpPr>
          <p:nvPr/>
        </p:nvSpPr>
        <p:spPr bwMode="auto">
          <a:xfrm>
            <a:off x="7257500" y="1400808"/>
            <a:ext cx="2384833"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1" name="Rectangle 11"/>
          <p:cNvSpPr>
            <a:spLocks noChangeArrowheads="1"/>
          </p:cNvSpPr>
          <p:nvPr/>
        </p:nvSpPr>
        <p:spPr bwMode="auto">
          <a:xfrm>
            <a:off x="9642330" y="3525375"/>
            <a:ext cx="2549630"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2" name="矩形 47"/>
          <p:cNvSpPr>
            <a:spLocks noChangeArrowheads="1"/>
          </p:cNvSpPr>
          <p:nvPr/>
        </p:nvSpPr>
        <p:spPr bwMode="auto">
          <a:xfrm>
            <a:off x="813928" y="5926651"/>
            <a:ext cx="10637757" cy="58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a:t>
            </a:r>
          </a:p>
        </p:txBody>
      </p:sp>
      <p:pic>
        <p:nvPicPr>
          <p:cNvPr id="13" name="Picture 4" descr="C:\Users\Jonahs\Dropbox\Projects SCOTT\MEET Windows Azure\source\Background\tile-icon-cache.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80756" y="1924495"/>
            <a:ext cx="1072778" cy="107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4" name="Picture 5" descr="C:\Users\Jonahs\Dropbox\Projects SCOTT\MEET Windows Azure\source\Background\tile-icon-CDN.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43859" y="4061769"/>
            <a:ext cx="1071194" cy="1073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7" name="组合 2"/>
          <p:cNvGrpSpPr>
            <a:grpSpLocks/>
          </p:cNvGrpSpPr>
          <p:nvPr/>
        </p:nvGrpSpPr>
        <p:grpSpPr bwMode="auto">
          <a:xfrm>
            <a:off x="95080" y="1843824"/>
            <a:ext cx="2285002" cy="1522792"/>
            <a:chOff x="0" y="0"/>
            <a:chExt cx="2288830" cy="1522916"/>
          </a:xfrm>
        </p:grpSpPr>
        <p:pic>
          <p:nvPicPr>
            <p:cNvPr id="18" name="Picture 3" descr="C:\Users\Jonahs\Dropbox\Projects SCOTT\MEET Windows Azure\source\Background\tile-icon-bigdata.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9" name="矩形 85"/>
            <p:cNvSpPr>
              <a:spLocks noChangeArrowheads="1"/>
            </p:cNvSpPr>
            <p:nvPr/>
          </p:nvSpPr>
          <p:spPr bwMode="auto">
            <a:xfrm>
              <a:off x="0" y="1160335"/>
              <a:ext cx="2288830" cy="36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20" name="组合 3"/>
          <p:cNvGrpSpPr>
            <a:grpSpLocks/>
          </p:cNvGrpSpPr>
          <p:nvPr/>
        </p:nvGrpSpPr>
        <p:grpSpPr bwMode="auto">
          <a:xfrm>
            <a:off x="4921788" y="1810173"/>
            <a:ext cx="2285002" cy="1552697"/>
            <a:chOff x="0" y="0"/>
            <a:chExt cx="2288830" cy="1551679"/>
          </a:xfrm>
        </p:grpSpPr>
        <p:pic>
          <p:nvPicPr>
            <p:cNvPr id="21"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2" name="矩形 85"/>
            <p:cNvSpPr>
              <a:spLocks noChangeArrowheads="1"/>
            </p:cNvSpPr>
            <p:nvPr/>
          </p:nvSpPr>
          <p:spPr bwMode="auto">
            <a:xfrm>
              <a:off x="0" y="1189365"/>
              <a:ext cx="2288830" cy="36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23" name="组合 1"/>
          <p:cNvGrpSpPr>
            <a:grpSpLocks/>
          </p:cNvGrpSpPr>
          <p:nvPr/>
        </p:nvGrpSpPr>
        <p:grpSpPr bwMode="auto">
          <a:xfrm>
            <a:off x="7308206" y="3744195"/>
            <a:ext cx="2283418" cy="1810282"/>
            <a:chOff x="0" y="0"/>
            <a:chExt cx="2288830" cy="1810845"/>
          </a:xfrm>
        </p:grpSpPr>
        <p:pic>
          <p:nvPicPr>
            <p:cNvPr id="24" name="Picture 40"/>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49547" y="0"/>
              <a:ext cx="1389736" cy="138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5" name="矩形 85"/>
            <p:cNvSpPr>
              <a:spLocks noChangeArrowheads="1"/>
            </p:cNvSpPr>
            <p:nvPr/>
          </p:nvSpPr>
          <p:spPr bwMode="auto">
            <a:xfrm>
              <a:off x="0" y="1448180"/>
              <a:ext cx="2288830" cy="36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39" name="组合 38"/>
          <p:cNvGrpSpPr/>
          <p:nvPr/>
        </p:nvGrpSpPr>
        <p:grpSpPr>
          <a:xfrm>
            <a:off x="110926" y="3665108"/>
            <a:ext cx="2234294" cy="1680848"/>
            <a:chOff x="83344" y="2745582"/>
            <a:chExt cx="1678781" cy="1260344"/>
          </a:xfrm>
        </p:grpSpPr>
        <p:sp>
          <p:nvSpPr>
            <p:cNvPr id="15" name="矩形 85"/>
            <p:cNvSpPr>
              <a:spLocks noChangeArrowheads="1"/>
            </p:cNvSpPr>
            <p:nvPr/>
          </p:nvSpPr>
          <p:spPr bwMode="auto">
            <a:xfrm>
              <a:off x="83344" y="2883694"/>
              <a:ext cx="1608336"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16" name="文本框 13"/>
            <p:cNvSpPr>
              <a:spLocks noChangeArrowheads="1"/>
            </p:cNvSpPr>
            <p:nvPr/>
          </p:nvSpPr>
          <p:spPr bwMode="auto">
            <a:xfrm>
              <a:off x="928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4" name="等腰三角形 15"/>
            <p:cNvSpPr>
              <a:spLocks noChangeArrowheads="1"/>
            </p:cNvSpPr>
            <p:nvPr/>
          </p:nvSpPr>
          <p:spPr bwMode="auto">
            <a:xfrm flipV="1">
              <a:off x="852488"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0" name="组合 39"/>
          <p:cNvGrpSpPr/>
          <p:nvPr/>
        </p:nvGrpSpPr>
        <p:grpSpPr>
          <a:xfrm>
            <a:off x="2571817" y="1531016"/>
            <a:ext cx="2234294" cy="1833987"/>
            <a:chOff x="1932385" y="1145382"/>
            <a:chExt cx="1678781" cy="1375172"/>
          </a:xfrm>
          <a:solidFill>
            <a:srgbClr val="FF5B5F"/>
          </a:solidFill>
        </p:grpSpPr>
        <p:sp>
          <p:nvSpPr>
            <p:cNvPr id="26" name="矩形 85"/>
            <p:cNvSpPr>
              <a:spLocks noChangeArrowheads="1"/>
            </p:cNvSpPr>
            <p:nvPr/>
          </p:nvSpPr>
          <p:spPr bwMode="auto">
            <a:xfrm>
              <a:off x="1932385" y="1145382"/>
              <a:ext cx="1678781" cy="296199"/>
            </a:xfrm>
            <a:prstGeom prst="rect">
              <a:avLst/>
            </a:prstGeom>
            <a:noFill/>
            <a:ln>
              <a:noFill/>
            </a:ln>
            <a:extLs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27" name="文本框 13"/>
            <p:cNvSpPr>
              <a:spLocks noChangeArrowheads="1"/>
            </p:cNvSpPr>
            <p:nvPr/>
          </p:nvSpPr>
          <p:spPr bwMode="auto">
            <a:xfrm>
              <a:off x="1941910" y="1459707"/>
              <a:ext cx="1669256" cy="9617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a:p>
              <a:pPr algn="just" fontAlgn="base">
                <a:spcBef>
                  <a:spcPct val="0"/>
                </a:spcBef>
                <a:spcAft>
                  <a:spcPct val="0"/>
                </a:spcAft>
              </a:pPr>
              <a:endParaRPr lang="zh-CN" altLang="en-US" sz="1300" dirty="0">
                <a:solidFill>
                  <a:schemeClr val="bg1">
                    <a:lumMod val="95000"/>
                  </a:schemeClr>
                </a:solidFill>
                <a:latin typeface="微软雅黑" pitchFamily="34" charset="-122"/>
                <a:ea typeface="微软雅黑" pitchFamily="34" charset="-122"/>
                <a:cs typeface="方正兰亭纤黑简体"/>
              </a:endParaRPr>
            </a:p>
          </p:txBody>
        </p:sp>
        <p:sp>
          <p:nvSpPr>
            <p:cNvPr id="35" name="等腰三角形 15"/>
            <p:cNvSpPr>
              <a:spLocks noChangeArrowheads="1"/>
            </p:cNvSpPr>
            <p:nvPr/>
          </p:nvSpPr>
          <p:spPr bwMode="auto">
            <a:xfrm rot="10800000" flipV="1">
              <a:off x="2687241" y="2416969"/>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1" name="组合 40"/>
          <p:cNvGrpSpPr/>
          <p:nvPr/>
        </p:nvGrpSpPr>
        <p:grpSpPr>
          <a:xfrm>
            <a:off x="4978831" y="3665108"/>
            <a:ext cx="2234296" cy="1680848"/>
            <a:chOff x="3740943" y="2745582"/>
            <a:chExt cx="1678782" cy="1260344"/>
          </a:xfrm>
        </p:grpSpPr>
        <p:sp>
          <p:nvSpPr>
            <p:cNvPr id="28" name="矩形 85"/>
            <p:cNvSpPr>
              <a:spLocks noChangeArrowheads="1"/>
            </p:cNvSpPr>
            <p:nvPr/>
          </p:nvSpPr>
          <p:spPr bwMode="auto">
            <a:xfrm>
              <a:off x="3740943" y="2883694"/>
              <a:ext cx="1678781"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29" name="文本框 13"/>
            <p:cNvSpPr>
              <a:spLocks noChangeArrowheads="1"/>
            </p:cNvSpPr>
            <p:nvPr/>
          </p:nvSpPr>
          <p:spPr bwMode="auto">
            <a:xfrm>
              <a:off x="37504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6" name="等腰三角形 15"/>
            <p:cNvSpPr>
              <a:spLocks noChangeArrowheads="1"/>
            </p:cNvSpPr>
            <p:nvPr/>
          </p:nvSpPr>
          <p:spPr bwMode="auto">
            <a:xfrm flipV="1">
              <a:off x="4479132"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2" name="组合 41"/>
          <p:cNvGrpSpPr/>
          <p:nvPr/>
        </p:nvGrpSpPr>
        <p:grpSpPr>
          <a:xfrm>
            <a:off x="7357328" y="1531016"/>
            <a:ext cx="2235878" cy="1833987"/>
            <a:chOff x="5528073" y="1145382"/>
            <a:chExt cx="1679971" cy="1375172"/>
          </a:xfrm>
        </p:grpSpPr>
        <p:sp>
          <p:nvSpPr>
            <p:cNvPr id="32" name="矩形 85"/>
            <p:cNvSpPr>
              <a:spLocks noChangeArrowheads="1"/>
            </p:cNvSpPr>
            <p:nvPr/>
          </p:nvSpPr>
          <p:spPr bwMode="auto">
            <a:xfrm>
              <a:off x="5528073" y="1145382"/>
              <a:ext cx="1678782"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33" name="文本框 13"/>
            <p:cNvSpPr>
              <a:spLocks noChangeArrowheads="1"/>
            </p:cNvSpPr>
            <p:nvPr/>
          </p:nvSpPr>
          <p:spPr bwMode="auto">
            <a:xfrm>
              <a:off x="5538788" y="1459707"/>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7" name="等腰三角形 15"/>
            <p:cNvSpPr>
              <a:spLocks noChangeArrowheads="1"/>
            </p:cNvSpPr>
            <p:nvPr/>
          </p:nvSpPr>
          <p:spPr bwMode="auto">
            <a:xfrm rot="10800000" flipV="1">
              <a:off x="6271022" y="2416969"/>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3" name="组合 42"/>
          <p:cNvGrpSpPr/>
          <p:nvPr/>
        </p:nvGrpSpPr>
        <p:grpSpPr>
          <a:xfrm>
            <a:off x="9849915" y="3665108"/>
            <a:ext cx="2319863" cy="1680848"/>
            <a:chOff x="7400925" y="2745582"/>
            <a:chExt cx="1743075" cy="1260344"/>
          </a:xfrm>
        </p:grpSpPr>
        <p:sp>
          <p:nvSpPr>
            <p:cNvPr id="30" name="矩形 85"/>
            <p:cNvSpPr>
              <a:spLocks noChangeArrowheads="1"/>
            </p:cNvSpPr>
            <p:nvPr/>
          </p:nvSpPr>
          <p:spPr bwMode="auto">
            <a:xfrm>
              <a:off x="7400925" y="2883694"/>
              <a:ext cx="1743075"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31" name="文本框 13"/>
            <p:cNvSpPr>
              <a:spLocks noChangeArrowheads="1"/>
            </p:cNvSpPr>
            <p:nvPr/>
          </p:nvSpPr>
          <p:spPr bwMode="auto">
            <a:xfrm>
              <a:off x="7411642"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8" name="等腰三角形 15"/>
            <p:cNvSpPr>
              <a:spLocks noChangeArrowheads="1"/>
            </p:cNvSpPr>
            <p:nvPr/>
          </p:nvSpPr>
          <p:spPr bwMode="auto">
            <a:xfrm flipV="1">
              <a:off x="8124826" y="2745582"/>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sp>
        <p:nvSpPr>
          <p:cNvPr id="45" name="TextBox 4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82383362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by="(-#ppt_w*2)" calcmode="lin" valueType="num">
                                      <p:cBhvr rctx="PPT">
                                        <p:cTn id="7" dur="250" autoRev="1" fill="hold">
                                          <p:stCondLst>
                                            <p:cond delay="0"/>
                                          </p:stCondLst>
                                        </p:cTn>
                                        <p:tgtEl>
                                          <p:spTgt spid="45"/>
                                        </p:tgtEl>
                                        <p:attrNameLst>
                                          <p:attrName>ppt_w</p:attrName>
                                        </p:attrNameLst>
                                      </p:cBhvr>
                                    </p:anim>
                                    <p:anim by="(#ppt_w*0.50)" calcmode="lin" valueType="num">
                                      <p:cBhvr>
                                        <p:cTn id="8" dur="250" decel="50000" autoRev="1" fill="hold">
                                          <p:stCondLst>
                                            <p:cond delay="0"/>
                                          </p:stCondLst>
                                        </p:cTn>
                                        <p:tgtEl>
                                          <p:spTgt spid="45"/>
                                        </p:tgtEl>
                                        <p:attrNameLst>
                                          <p:attrName>ppt_x</p:attrName>
                                        </p:attrNameLst>
                                      </p:cBhvr>
                                    </p:anim>
                                    <p:anim from="(-#ppt_h/2)" to="(#ppt_y)" calcmode="lin" valueType="num">
                                      <p:cBhvr>
                                        <p:cTn id="9" dur="500" fill="hold">
                                          <p:stCondLst>
                                            <p:cond delay="0"/>
                                          </p:stCondLst>
                                        </p:cTn>
                                        <p:tgtEl>
                                          <p:spTgt spid="45"/>
                                        </p:tgtEl>
                                        <p:attrNameLst>
                                          <p:attrName>ppt_y</p:attrName>
                                        </p:attrNameLst>
                                      </p:cBhvr>
                                    </p:anim>
                                    <p:animRot by="21600000">
                                      <p:cBhvr>
                                        <p:cTn id="10" dur="500" fill="hold">
                                          <p:stCondLst>
                                            <p:cond delay="0"/>
                                          </p:stCondLst>
                                        </p:cTn>
                                        <p:tgtEl>
                                          <p:spTgt spid="45"/>
                                        </p:tgtEl>
                                        <p:attrNameLst>
                                          <p:attrName>r</p:attrName>
                                        </p:attrNameLst>
                                      </p:cBhvr>
                                    </p:animRot>
                                  </p:childTnLst>
                                </p:cTn>
                              </p:par>
                            </p:childTnLst>
                          </p:cTn>
                        </p:par>
                        <p:par>
                          <p:cTn id="11" fill="hold">
                            <p:stCondLst>
                              <p:cond delay="750"/>
                            </p:stCondLst>
                            <p:childTnLst>
                              <p:par>
                                <p:cTn id="12" presetID="49" presetClass="entr" presetSubtype="0" decel="10000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360"/>
                                          </p:val>
                                        </p:tav>
                                        <p:tav tm="100000">
                                          <p:val>
                                            <p:fltVal val="0"/>
                                          </p:val>
                                        </p:tav>
                                      </p:tavLst>
                                    </p:anim>
                                    <p:animEffect>
                                      <p:cBhvr>
                                        <p:cTn id="17" dur="500"/>
                                        <p:tgtEl>
                                          <p:spTgt spid="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 calcmode="lin" valueType="num">
                                      <p:cBhvr>
                                        <p:cTn id="22" dur="500" fill="hold"/>
                                        <p:tgtEl>
                                          <p:spTgt spid="3"/>
                                        </p:tgtEl>
                                        <p:attrNameLst>
                                          <p:attrName>style.rotation</p:attrName>
                                        </p:attrNameLst>
                                      </p:cBhvr>
                                      <p:tavLst>
                                        <p:tav tm="0">
                                          <p:val>
                                            <p:fltVal val="360"/>
                                          </p:val>
                                        </p:tav>
                                        <p:tav tm="100000">
                                          <p:val>
                                            <p:fltVal val="0"/>
                                          </p:val>
                                        </p:tav>
                                      </p:tavLst>
                                    </p:anim>
                                    <p:animEffect>
                                      <p:cBhvr>
                                        <p:cTn id="23" dur="500"/>
                                        <p:tgtEl>
                                          <p:spTgt spid="3"/>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p:cBhvr>
                                        <p:cTn id="29" dur="500"/>
                                        <p:tgtEl>
                                          <p:spTgt spid="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style.rotation</p:attrName>
                                        </p:attrNameLst>
                                      </p:cBhvr>
                                      <p:tavLst>
                                        <p:tav tm="0">
                                          <p:val>
                                            <p:fltVal val="360"/>
                                          </p:val>
                                        </p:tav>
                                        <p:tav tm="100000">
                                          <p:val>
                                            <p:fltVal val="0"/>
                                          </p:val>
                                        </p:tav>
                                      </p:tavLst>
                                    </p:anim>
                                    <p:animEffect>
                                      <p:cBhvr>
                                        <p:cTn id="35" dur="500"/>
                                        <p:tgtEl>
                                          <p:spTgt spid="5"/>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 calcmode="lin" valueType="num">
                                      <p:cBhvr>
                                        <p:cTn id="40" dur="500" fill="hold"/>
                                        <p:tgtEl>
                                          <p:spTgt spid="6"/>
                                        </p:tgtEl>
                                        <p:attrNameLst>
                                          <p:attrName>style.rotation</p:attrName>
                                        </p:attrNameLst>
                                      </p:cBhvr>
                                      <p:tavLst>
                                        <p:tav tm="0">
                                          <p:val>
                                            <p:fltVal val="360"/>
                                          </p:val>
                                        </p:tav>
                                        <p:tav tm="100000">
                                          <p:val>
                                            <p:fltVal val="0"/>
                                          </p:val>
                                        </p:tav>
                                      </p:tavLst>
                                    </p:anim>
                                    <p:animEffect>
                                      <p:cBhvr>
                                        <p:cTn id="41" dur="500"/>
                                        <p:tgtEl>
                                          <p:spTgt spid="6"/>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p:cBhvr>
                                        <p:cTn id="47" dur="500"/>
                                        <p:tgtEl>
                                          <p:spTgt spid="17"/>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 calcmode="lin" valueType="num">
                                      <p:cBhvr>
                                        <p:cTn id="52" dur="500" fill="hold"/>
                                        <p:tgtEl>
                                          <p:spTgt spid="14"/>
                                        </p:tgtEl>
                                        <p:attrNameLst>
                                          <p:attrName>style.rotation</p:attrName>
                                        </p:attrNameLst>
                                      </p:cBhvr>
                                      <p:tavLst>
                                        <p:tav tm="0">
                                          <p:val>
                                            <p:fltVal val="360"/>
                                          </p:val>
                                        </p:tav>
                                        <p:tav tm="100000">
                                          <p:val>
                                            <p:fltVal val="0"/>
                                          </p:val>
                                        </p:tav>
                                      </p:tavLst>
                                    </p:anim>
                                    <p:animEffect>
                                      <p:cBhvr>
                                        <p:cTn id="53" dur="500"/>
                                        <p:tgtEl>
                                          <p:spTgt spid="14"/>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 calcmode="lin" valueType="num">
                                      <p:cBhvr>
                                        <p:cTn id="58" dur="500" fill="hold"/>
                                        <p:tgtEl>
                                          <p:spTgt spid="20"/>
                                        </p:tgtEl>
                                        <p:attrNameLst>
                                          <p:attrName>style.rotation</p:attrName>
                                        </p:attrNameLst>
                                      </p:cBhvr>
                                      <p:tavLst>
                                        <p:tav tm="0">
                                          <p:val>
                                            <p:fltVal val="360"/>
                                          </p:val>
                                        </p:tav>
                                        <p:tav tm="100000">
                                          <p:val>
                                            <p:fltVal val="0"/>
                                          </p:val>
                                        </p:tav>
                                      </p:tavLst>
                                    </p:anim>
                                    <p:animEffect>
                                      <p:cBhvr>
                                        <p:cTn id="59" dur="500"/>
                                        <p:tgtEl>
                                          <p:spTgt spid="20"/>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 calcmode="lin" valueType="num">
                                      <p:cBhvr>
                                        <p:cTn id="64" dur="500" fill="hold"/>
                                        <p:tgtEl>
                                          <p:spTgt spid="23"/>
                                        </p:tgtEl>
                                        <p:attrNameLst>
                                          <p:attrName>style.rotation</p:attrName>
                                        </p:attrNameLst>
                                      </p:cBhvr>
                                      <p:tavLst>
                                        <p:tav tm="0">
                                          <p:val>
                                            <p:fltVal val="360"/>
                                          </p:val>
                                        </p:tav>
                                        <p:tav tm="100000">
                                          <p:val>
                                            <p:fltVal val="0"/>
                                          </p:val>
                                        </p:tav>
                                      </p:tavLst>
                                    </p:anim>
                                    <p:animEffect>
                                      <p:cBhvr>
                                        <p:cTn id="65" dur="500"/>
                                        <p:tgtEl>
                                          <p:spTgt spid="23"/>
                                        </p:tgtEl>
                                      </p:cBhvr>
                                    </p:animEffect>
                                  </p:childTnLst>
                                </p:cTn>
                              </p:par>
                              <p:par>
                                <p:cTn id="66" presetID="49" presetClass="entr" presetSubtype="0" decel="10000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 calcmode="lin" valueType="num">
                                      <p:cBhvr>
                                        <p:cTn id="70" dur="500" fill="hold"/>
                                        <p:tgtEl>
                                          <p:spTgt spid="13"/>
                                        </p:tgtEl>
                                        <p:attrNameLst>
                                          <p:attrName>style.rotation</p:attrName>
                                        </p:attrNameLst>
                                      </p:cBhvr>
                                      <p:tavLst>
                                        <p:tav tm="0">
                                          <p:val>
                                            <p:fltVal val="360"/>
                                          </p:val>
                                        </p:tav>
                                        <p:tav tm="100000">
                                          <p:val>
                                            <p:fltVal val="0"/>
                                          </p:val>
                                        </p:tav>
                                      </p:tavLst>
                                    </p:anim>
                                    <p:animEffect>
                                      <p:cBhvr>
                                        <p:cTn id="71" dur="500"/>
                                        <p:tgtEl>
                                          <p:spTgt spid="13"/>
                                        </p:tgtEl>
                                      </p:cBhvr>
                                    </p:animEffect>
                                  </p:childTnLst>
                                </p:cTn>
                              </p:par>
                            </p:childTnLst>
                          </p:cTn>
                        </p:par>
                        <p:par>
                          <p:cTn id="72" fill="hold">
                            <p:stCondLst>
                              <p:cond delay="1250"/>
                            </p:stCondLst>
                            <p:childTnLst>
                              <p:par>
                                <p:cTn id="73" presetID="2" presetClass="entr" presetSubtype="4" fill="hold" grpId="0" nodeType="afterEffect">
                                  <p:stCondLst>
                                    <p:cond delay="25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ppt_x</p:attrName>
                                        </p:attrNameLst>
                                      </p:cBhvr>
                                      <p:tavLst>
                                        <p:tav tm="0">
                                          <p:val>
                                            <p:strVal val="#ppt_x"/>
                                          </p:val>
                                        </p:tav>
                                        <p:tav tm="100000">
                                          <p:val>
                                            <p:strVal val="#ppt_x"/>
                                          </p:val>
                                        </p:tav>
                                      </p:tavLst>
                                    </p:anim>
                                    <p:anim calcmode="lin" valueType="num">
                                      <p:cBhvr>
                                        <p:cTn id="76" dur="500" fill="hold"/>
                                        <p:tgtEl>
                                          <p:spTgt spid="7"/>
                                        </p:tgtEl>
                                        <p:attrNameLst>
                                          <p:attrName>ppt_y</p:attrName>
                                        </p:attrNameLst>
                                      </p:cBhvr>
                                      <p:tavLst>
                                        <p:tav tm="0">
                                          <p:val>
                                            <p:strVal val="1+#ppt_h/2"/>
                                          </p:val>
                                        </p:tav>
                                        <p:tav tm="100000">
                                          <p:val>
                                            <p:strVal val="#ppt_y"/>
                                          </p:val>
                                        </p:tav>
                                      </p:tavLst>
                                    </p:anim>
                                  </p:childTnLst>
                                </p:cTn>
                              </p:par>
                            </p:childTnLst>
                          </p:cTn>
                        </p:par>
                        <p:par>
                          <p:cTn id="77" fill="hold">
                            <p:stCondLst>
                              <p:cond delay="2000"/>
                            </p:stCondLst>
                            <p:childTnLst>
                              <p:par>
                                <p:cTn id="78" presetID="16" presetClass="entr" presetSubtype="21"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barn(inVertical)">
                                      <p:cBhvr>
                                        <p:cTn id="80" dur="500"/>
                                        <p:tgtEl>
                                          <p:spTgt spid="39"/>
                                        </p:tgtEl>
                                      </p:cBhvr>
                                    </p:animEffect>
                                  </p:childTnLst>
                                </p:cTn>
                              </p:par>
                            </p:childTnLst>
                          </p:cTn>
                        </p:par>
                        <p:par>
                          <p:cTn id="81" fill="hold">
                            <p:stCondLst>
                              <p:cond delay="2500"/>
                            </p:stCondLst>
                            <p:childTnLst>
                              <p:par>
                                <p:cTn id="82" presetID="2" presetClass="entr" presetSubtype="1" fill="hold" grpId="0" nodeType="after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p:cTn id="84" dur="500" fill="hold"/>
                                        <p:tgtEl>
                                          <p:spTgt spid="8"/>
                                        </p:tgtEl>
                                        <p:attrNameLst>
                                          <p:attrName>ppt_x</p:attrName>
                                        </p:attrNameLst>
                                      </p:cBhvr>
                                      <p:tavLst>
                                        <p:tav tm="0">
                                          <p:val>
                                            <p:strVal val="#ppt_x"/>
                                          </p:val>
                                        </p:tav>
                                        <p:tav tm="100000">
                                          <p:val>
                                            <p:strVal val="#ppt_x"/>
                                          </p:val>
                                        </p:tav>
                                      </p:tavLst>
                                    </p:anim>
                                    <p:anim calcmode="lin" valueType="num">
                                      <p:cBhvr>
                                        <p:cTn id="85" dur="500" fill="hold"/>
                                        <p:tgtEl>
                                          <p:spTgt spid="8"/>
                                        </p:tgtEl>
                                        <p:attrNameLst>
                                          <p:attrName>ppt_y</p:attrName>
                                        </p:attrNameLst>
                                      </p:cBhvr>
                                      <p:tavLst>
                                        <p:tav tm="0">
                                          <p:val>
                                            <p:strVal val="0-#ppt_h/2"/>
                                          </p:val>
                                        </p:tav>
                                        <p:tav tm="100000">
                                          <p:val>
                                            <p:strVal val="#ppt_y"/>
                                          </p:val>
                                        </p:tav>
                                      </p:tavLst>
                                    </p:anim>
                                  </p:childTnLst>
                                </p:cTn>
                              </p:par>
                            </p:childTnLst>
                          </p:cTn>
                        </p:par>
                        <p:par>
                          <p:cTn id="86" fill="hold">
                            <p:stCondLst>
                              <p:cond delay="3000"/>
                            </p:stCondLst>
                            <p:childTnLst>
                              <p:par>
                                <p:cTn id="87" presetID="16" presetClass="entr" presetSubtype="21"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barn(inVertical)">
                                      <p:cBhvr>
                                        <p:cTn id="89" dur="500"/>
                                        <p:tgtEl>
                                          <p:spTgt spid="40"/>
                                        </p:tgtEl>
                                      </p:cBhvr>
                                    </p:animEffect>
                                  </p:childTnLst>
                                </p:cTn>
                              </p:par>
                            </p:childTnLst>
                          </p:cTn>
                        </p:par>
                        <p:par>
                          <p:cTn id="90" fill="hold">
                            <p:stCondLst>
                              <p:cond delay="3500"/>
                            </p:stCondLst>
                            <p:childTnLst>
                              <p:par>
                                <p:cTn id="91" presetID="2" presetClass="entr" presetSubtype="4"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500" fill="hold"/>
                                        <p:tgtEl>
                                          <p:spTgt spid="9"/>
                                        </p:tgtEl>
                                        <p:attrNameLst>
                                          <p:attrName>ppt_x</p:attrName>
                                        </p:attrNameLst>
                                      </p:cBhvr>
                                      <p:tavLst>
                                        <p:tav tm="0">
                                          <p:val>
                                            <p:strVal val="#ppt_x"/>
                                          </p:val>
                                        </p:tav>
                                        <p:tav tm="100000">
                                          <p:val>
                                            <p:strVal val="#ppt_x"/>
                                          </p:val>
                                        </p:tav>
                                      </p:tavLst>
                                    </p:anim>
                                    <p:anim calcmode="lin" valueType="num">
                                      <p:cBhvr>
                                        <p:cTn id="94" dur="500" fill="hold"/>
                                        <p:tgtEl>
                                          <p:spTgt spid="9"/>
                                        </p:tgtEl>
                                        <p:attrNameLst>
                                          <p:attrName>ppt_y</p:attrName>
                                        </p:attrNameLst>
                                      </p:cBhvr>
                                      <p:tavLst>
                                        <p:tav tm="0">
                                          <p:val>
                                            <p:strVal val="1+#ppt_h/2"/>
                                          </p:val>
                                        </p:tav>
                                        <p:tav tm="100000">
                                          <p:val>
                                            <p:strVal val="#ppt_y"/>
                                          </p:val>
                                        </p:tav>
                                      </p:tavLst>
                                    </p:anim>
                                  </p:childTnLst>
                                </p:cTn>
                              </p:par>
                            </p:childTnLst>
                          </p:cTn>
                        </p:par>
                        <p:par>
                          <p:cTn id="95" fill="hold">
                            <p:stCondLst>
                              <p:cond delay="4000"/>
                            </p:stCondLst>
                            <p:childTnLst>
                              <p:par>
                                <p:cTn id="96" presetID="16" presetClass="entr" presetSubtype="21" fill="hold"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barn(inVertical)">
                                      <p:cBhvr>
                                        <p:cTn id="98" dur="500"/>
                                        <p:tgtEl>
                                          <p:spTgt spid="41"/>
                                        </p:tgtEl>
                                      </p:cBhvr>
                                    </p:animEffect>
                                  </p:childTnLst>
                                </p:cTn>
                              </p:par>
                            </p:childTnLst>
                          </p:cTn>
                        </p:par>
                        <p:par>
                          <p:cTn id="99" fill="hold">
                            <p:stCondLst>
                              <p:cond delay="4500"/>
                            </p:stCondLst>
                            <p:childTnLst>
                              <p:par>
                                <p:cTn id="100" presetID="2" presetClass="entr" presetSubtype="1"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 calcmode="lin" valueType="num">
                                      <p:cBhvr>
                                        <p:cTn id="102" dur="500" fill="hold"/>
                                        <p:tgtEl>
                                          <p:spTgt spid="10"/>
                                        </p:tgtEl>
                                        <p:attrNameLst>
                                          <p:attrName>ppt_x</p:attrName>
                                        </p:attrNameLst>
                                      </p:cBhvr>
                                      <p:tavLst>
                                        <p:tav tm="0">
                                          <p:val>
                                            <p:strVal val="#ppt_x"/>
                                          </p:val>
                                        </p:tav>
                                        <p:tav tm="100000">
                                          <p:val>
                                            <p:strVal val="#ppt_x"/>
                                          </p:val>
                                        </p:tav>
                                      </p:tavLst>
                                    </p:anim>
                                    <p:anim calcmode="lin" valueType="num">
                                      <p:cBhvr>
                                        <p:cTn id="103" dur="500" fill="hold"/>
                                        <p:tgtEl>
                                          <p:spTgt spid="10"/>
                                        </p:tgtEl>
                                        <p:attrNameLst>
                                          <p:attrName>ppt_y</p:attrName>
                                        </p:attrNameLst>
                                      </p:cBhvr>
                                      <p:tavLst>
                                        <p:tav tm="0">
                                          <p:val>
                                            <p:strVal val="0-#ppt_h/2"/>
                                          </p:val>
                                        </p:tav>
                                        <p:tav tm="100000">
                                          <p:val>
                                            <p:strVal val="#ppt_y"/>
                                          </p:val>
                                        </p:tav>
                                      </p:tavLst>
                                    </p:anim>
                                  </p:childTnLst>
                                </p:cTn>
                              </p:par>
                            </p:childTnLst>
                          </p:cTn>
                        </p:par>
                        <p:par>
                          <p:cTn id="104" fill="hold">
                            <p:stCondLst>
                              <p:cond delay="5000"/>
                            </p:stCondLst>
                            <p:childTnLst>
                              <p:par>
                                <p:cTn id="105" presetID="16" presetClass="entr" presetSubtype="21" fill="hold" nodeType="after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barn(inVertical)">
                                      <p:cBhvr>
                                        <p:cTn id="107" dur="500"/>
                                        <p:tgtEl>
                                          <p:spTgt spid="42"/>
                                        </p:tgtEl>
                                      </p:cBhvr>
                                    </p:animEffect>
                                  </p:childTnLst>
                                </p:cTn>
                              </p:par>
                            </p:childTnLst>
                          </p:cTn>
                        </p:par>
                        <p:par>
                          <p:cTn id="108" fill="hold">
                            <p:stCondLst>
                              <p:cond delay="5500"/>
                            </p:stCondLst>
                            <p:childTnLst>
                              <p:par>
                                <p:cTn id="109" presetID="2" presetClass="entr" presetSubtype="4"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 calcmode="lin" valueType="num">
                                      <p:cBhvr>
                                        <p:cTn id="111" dur="500" fill="hold"/>
                                        <p:tgtEl>
                                          <p:spTgt spid="11"/>
                                        </p:tgtEl>
                                        <p:attrNameLst>
                                          <p:attrName>ppt_x</p:attrName>
                                        </p:attrNameLst>
                                      </p:cBhvr>
                                      <p:tavLst>
                                        <p:tav tm="0">
                                          <p:val>
                                            <p:strVal val="#ppt_x"/>
                                          </p:val>
                                        </p:tav>
                                        <p:tav tm="100000">
                                          <p:val>
                                            <p:strVal val="#ppt_x"/>
                                          </p:val>
                                        </p:tav>
                                      </p:tavLst>
                                    </p:anim>
                                    <p:anim calcmode="lin" valueType="num">
                                      <p:cBhvr>
                                        <p:cTn id="112" dur="500" fill="hold"/>
                                        <p:tgtEl>
                                          <p:spTgt spid="11"/>
                                        </p:tgtEl>
                                        <p:attrNameLst>
                                          <p:attrName>ppt_y</p:attrName>
                                        </p:attrNameLst>
                                      </p:cBhvr>
                                      <p:tavLst>
                                        <p:tav tm="0">
                                          <p:val>
                                            <p:strVal val="1+#ppt_h/2"/>
                                          </p:val>
                                        </p:tav>
                                        <p:tav tm="100000">
                                          <p:val>
                                            <p:strVal val="#ppt_y"/>
                                          </p:val>
                                        </p:tav>
                                      </p:tavLst>
                                    </p:anim>
                                  </p:childTnLst>
                                </p:cTn>
                              </p:par>
                            </p:childTnLst>
                          </p:cTn>
                        </p:par>
                        <p:par>
                          <p:cTn id="113" fill="hold">
                            <p:stCondLst>
                              <p:cond delay="6000"/>
                            </p:stCondLst>
                            <p:childTnLst>
                              <p:par>
                                <p:cTn id="114" presetID="16" presetClass="entr" presetSubtype="21" fill="hold" nodeType="after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barn(inVertical)">
                                      <p:cBhvr>
                                        <p:cTn id="116" dur="500"/>
                                        <p:tgtEl>
                                          <p:spTgt spid="43"/>
                                        </p:tgtEl>
                                      </p:cBhvr>
                                    </p:animEffect>
                                  </p:childTnLst>
                                </p:cTn>
                              </p:par>
                            </p:childTnLst>
                          </p:cTn>
                        </p:par>
                        <p:par>
                          <p:cTn id="117" fill="hold">
                            <p:stCondLst>
                              <p:cond delay="6500"/>
                            </p:stCondLst>
                            <p:childTnLst>
                              <p:par>
                                <p:cTn id="118" presetID="22" presetClass="entr" presetSubtype="4" fill="hold" grpId="0" nodeType="after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wipe(down)">
                                      <p:cBhvr>
                                        <p:cTn id="1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3" y="4382515"/>
            <a:ext cx="12182452" cy="8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sp>
        <p:nvSpPr>
          <p:cNvPr id="17" name="Rectangle 11"/>
          <p:cNvSpPr>
            <a:spLocks noChangeArrowheads="1"/>
          </p:cNvSpPr>
          <p:nvPr/>
        </p:nvSpPr>
        <p:spPr bwMode="auto">
          <a:xfrm>
            <a:off x="-11093" y="4382518"/>
            <a:ext cx="12203053" cy="682783"/>
          </a:xfrm>
          <a:prstGeom prst="rect">
            <a:avLst/>
          </a:prstGeom>
          <a:solidFill>
            <a:srgbClr val="7B1B1B">
              <a:alpha val="81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18" name="组合 3"/>
          <p:cNvGrpSpPr>
            <a:grpSpLocks/>
          </p:cNvGrpSpPr>
          <p:nvPr/>
        </p:nvGrpSpPr>
        <p:grpSpPr bwMode="auto">
          <a:xfrm>
            <a:off x="4319640" y="2146797"/>
            <a:ext cx="3530503" cy="2134094"/>
            <a:chOff x="0" y="0"/>
            <a:chExt cx="3536515" cy="2133600"/>
          </a:xfrm>
        </p:grpSpPr>
        <p:pic>
          <p:nvPicPr>
            <p:cNvPr id="19"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519687" y="255892"/>
              <a:ext cx="2450592" cy="15300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grpSp>
        <p:nvGrpSpPr>
          <p:cNvPr id="21" name="组合 2"/>
          <p:cNvGrpSpPr>
            <a:grpSpLocks/>
          </p:cNvGrpSpPr>
          <p:nvPr/>
        </p:nvGrpSpPr>
        <p:grpSpPr bwMode="auto">
          <a:xfrm>
            <a:off x="871537" y="2146797"/>
            <a:ext cx="3530503" cy="2134094"/>
            <a:chOff x="0" y="0"/>
            <a:chExt cx="3536515" cy="2133600"/>
          </a:xfrm>
        </p:grpSpPr>
        <p:pic>
          <p:nvPicPr>
            <p:cNvPr id="22"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19"/>
            <p:cNvSpPr>
              <a:spLocks noChangeArrowheads="1"/>
            </p:cNvSpPr>
            <p:nvPr/>
          </p:nvSpPr>
          <p:spPr bwMode="auto">
            <a:xfrm>
              <a:off x="524581" y="255892"/>
              <a:ext cx="2450592" cy="153000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grpSp>
        <p:nvGrpSpPr>
          <p:cNvPr id="24" name="组合 4"/>
          <p:cNvGrpSpPr>
            <a:grpSpLocks/>
          </p:cNvGrpSpPr>
          <p:nvPr/>
        </p:nvGrpSpPr>
        <p:grpSpPr bwMode="auto">
          <a:xfrm>
            <a:off x="7767740" y="2146797"/>
            <a:ext cx="3528918" cy="2134094"/>
            <a:chOff x="0" y="0"/>
            <a:chExt cx="3536515" cy="2133600"/>
          </a:xfrm>
        </p:grpSpPr>
        <p:pic>
          <p:nvPicPr>
            <p:cNvPr id="25"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0"/>
            <p:cNvSpPr>
              <a:spLocks noChangeArrowheads="1"/>
            </p:cNvSpPr>
            <p:nvPr/>
          </p:nvSpPr>
          <p:spPr bwMode="auto">
            <a:xfrm>
              <a:off x="515715" y="255890"/>
              <a:ext cx="2450592" cy="153000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sp>
        <p:nvSpPr>
          <p:cNvPr id="28" name="矩形 38"/>
          <p:cNvSpPr>
            <a:spLocks noChangeArrowheads="1"/>
          </p:cNvSpPr>
          <p:nvPr/>
        </p:nvSpPr>
        <p:spPr bwMode="auto">
          <a:xfrm>
            <a:off x="18079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项目展示一</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29" name="矩形 51"/>
          <p:cNvSpPr>
            <a:spLocks noChangeArrowheads="1"/>
          </p:cNvSpPr>
          <p:nvPr/>
        </p:nvSpPr>
        <p:spPr bwMode="auto">
          <a:xfrm>
            <a:off x="52560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项目展示二</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30" name="矩形 53"/>
          <p:cNvSpPr>
            <a:spLocks noChangeArrowheads="1"/>
          </p:cNvSpPr>
          <p:nvPr/>
        </p:nvSpPr>
        <p:spPr bwMode="auto">
          <a:xfrm>
            <a:off x="8702599"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项目展示三</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31" name="矩形 47"/>
          <p:cNvSpPr>
            <a:spLocks noChangeArrowheads="1"/>
          </p:cNvSpPr>
          <p:nvPr/>
        </p:nvSpPr>
        <p:spPr bwMode="auto">
          <a:xfrm>
            <a:off x="871534"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2" name="矩形 47"/>
          <p:cNvSpPr>
            <a:spLocks noChangeArrowheads="1"/>
          </p:cNvSpPr>
          <p:nvPr/>
        </p:nvSpPr>
        <p:spPr bwMode="auto">
          <a:xfrm>
            <a:off x="4921788"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3" name="矩形 47"/>
          <p:cNvSpPr>
            <a:spLocks noChangeArrowheads="1"/>
          </p:cNvSpPr>
          <p:nvPr/>
        </p:nvSpPr>
        <p:spPr bwMode="auto">
          <a:xfrm>
            <a:off x="8193273" y="5130403"/>
            <a:ext cx="2970905"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53659335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500"/>
                                        <p:tgtEl>
                                          <p:spTgt spid="34"/>
                                        </p:tgtEl>
                                      </p:cBhvr>
                                    </p:animEffect>
                                  </p:childTnLst>
                                </p:cTn>
                              </p:par>
                            </p:childTnLst>
                          </p:cTn>
                        </p:par>
                        <p:par>
                          <p:cTn id="15" fill="hold">
                            <p:stCondLst>
                              <p:cond delay="1250"/>
                            </p:stCondLst>
                            <p:childTnLst>
                              <p:par>
                                <p:cTn id="16" presetID="12" presetClass="entr" presetSubtype="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p:tgtEl>
                                          <p:spTgt spid="18"/>
                                        </p:tgtEl>
                                        <p:attrNameLst>
                                          <p:attrName>ppt_y</p:attrName>
                                        </p:attrNameLst>
                                      </p:cBhvr>
                                      <p:tavLst>
                                        <p:tav tm="0">
                                          <p:val>
                                            <p:strVal val="#ppt_y-#ppt_h*1.125000"/>
                                          </p:val>
                                        </p:tav>
                                        <p:tav tm="100000">
                                          <p:val>
                                            <p:strVal val="#ppt_y"/>
                                          </p:val>
                                        </p:tav>
                                      </p:tavLst>
                                    </p:anim>
                                    <p:animEffect>
                                      <p:cBhvr>
                                        <p:cTn id="19" dur="500"/>
                                        <p:tgtEl>
                                          <p:spTgt spid="18"/>
                                        </p:tgtEl>
                                      </p:cBhvr>
                                    </p:animEffect>
                                  </p:childTnLst>
                                </p:cTn>
                              </p:par>
                            </p:childTnLst>
                          </p:cTn>
                        </p:par>
                        <p:par>
                          <p:cTn id="20" fill="hold">
                            <p:stCondLst>
                              <p:cond delay="1750"/>
                            </p:stCondLst>
                            <p:childTnLst>
                              <p:par>
                                <p:cTn id="21" presetID="1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p:tgtEl>
                                          <p:spTgt spid="21"/>
                                        </p:tgtEl>
                                        <p:attrNameLst>
                                          <p:attrName>ppt_x</p:attrName>
                                        </p:attrNameLst>
                                      </p:cBhvr>
                                      <p:tavLst>
                                        <p:tav tm="0">
                                          <p:val>
                                            <p:strVal val="#ppt_x+#ppt_w*1.125000"/>
                                          </p:val>
                                        </p:tav>
                                        <p:tav tm="100000">
                                          <p:val>
                                            <p:strVal val="#ppt_x"/>
                                          </p:val>
                                        </p:tav>
                                      </p:tavLst>
                                    </p:anim>
                                    <p:animEffect>
                                      <p:cBhvr>
                                        <p:cTn id="24" dur="500"/>
                                        <p:tgtEl>
                                          <p:spTgt spid="21"/>
                                        </p:tgtEl>
                                      </p:cBhvr>
                                    </p:animEffect>
                                  </p:childTnLst>
                                </p:cTn>
                              </p:par>
                              <p:par>
                                <p:cTn id="25" presetID="1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p:tgtEl>
                                          <p:spTgt spid="24"/>
                                        </p:tgtEl>
                                        <p:attrNameLst>
                                          <p:attrName>ppt_x</p:attrName>
                                        </p:attrNameLst>
                                      </p:cBhvr>
                                      <p:tavLst>
                                        <p:tav tm="0">
                                          <p:val>
                                            <p:strVal val="#ppt_x-#ppt_w*1.125000"/>
                                          </p:val>
                                        </p:tav>
                                        <p:tav tm="100000">
                                          <p:val>
                                            <p:strVal val="#ppt_x"/>
                                          </p:val>
                                        </p:tav>
                                      </p:tavLst>
                                    </p:anim>
                                    <p:animEffect>
                                      <p:cBhvr>
                                        <p:cTn id="28" dur="500"/>
                                        <p:tgtEl>
                                          <p:spTgt spid="24"/>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750"/>
                            </p:stCondLst>
                            <p:childTnLst>
                              <p:par>
                                <p:cTn id="34" presetID="23" presetClass="entr" presetSubtype="16"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3250"/>
                            </p:stCondLst>
                            <p:childTnLst>
                              <p:par>
                                <p:cTn id="47" presetID="2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p:cBhvr>
                                        <p:cTn id="49" dur="750"/>
                                        <p:tgtEl>
                                          <p:spTgt spid="32"/>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p:cBhvr>
                                        <p:cTn id="52" dur="750"/>
                                        <p:tgtEl>
                                          <p:spTgt spid="31"/>
                                        </p:tgtEl>
                                      </p:cBhvr>
                                    </p:animEffect>
                                  </p:childTnLst>
                                </p:cTn>
                              </p:par>
                              <p:par>
                                <p:cTn id="53" presetID="20"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979738" y="4255667"/>
            <a:ext cx="1121172" cy="584862"/>
          </a:xfrm>
          <a:prstGeom prst="rect">
            <a:avLst/>
          </a:prstGeom>
          <a:noFill/>
        </p:spPr>
        <p:txBody>
          <a:bodyPr wrap="square" lIns="91271" tIns="45635" rIns="91271" bIns="4563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solidFill>
              </a:rPr>
              <a:t>添加文本添加文本</a:t>
            </a:r>
          </a:p>
        </p:txBody>
      </p:sp>
      <p:sp>
        <p:nvSpPr>
          <p:cNvPr id="25" name="TextBox 24"/>
          <p:cNvSpPr txBox="1"/>
          <p:nvPr/>
        </p:nvSpPr>
        <p:spPr>
          <a:xfrm>
            <a:off x="2440792" y="2924938"/>
            <a:ext cx="1588326" cy="625909"/>
          </a:xfrm>
          <a:prstGeom prst="rect">
            <a:avLst/>
          </a:prstGeom>
          <a:noFill/>
        </p:spPr>
        <p:txBody>
          <a:bodyPr wrap="square" lIns="91271" tIns="45635" rIns="91271" bIns="45635" rtlCol="0" anchor="ctr">
            <a:spAutoFit/>
          </a:bodyPr>
          <a:lstStyle/>
          <a:p>
            <a:pPr algn="ctr"/>
            <a:r>
              <a:rPr lang="zh-CN" altLang="en-US" sz="1700" dirty="0">
                <a:latin typeface="微软雅黑" pitchFamily="34" charset="-122"/>
                <a:ea typeface="微软雅黑" pitchFamily="34" charset="-122"/>
              </a:rPr>
              <a:t>添加文本</a:t>
            </a:r>
            <a:endParaRPr lang="en-US" altLang="zh-CN" sz="1700" dirty="0">
              <a:latin typeface="微软雅黑" pitchFamily="34" charset="-122"/>
              <a:ea typeface="微软雅黑" pitchFamily="34" charset="-122"/>
            </a:endParaRPr>
          </a:p>
          <a:p>
            <a:pPr algn="ctr"/>
            <a:r>
              <a:rPr lang="zh-CN" altLang="en-US" sz="1700" dirty="0">
                <a:latin typeface="微软雅黑" pitchFamily="34" charset="-122"/>
                <a:ea typeface="微软雅黑" pitchFamily="34" charset="-122"/>
              </a:rPr>
              <a:t>添加文本</a:t>
            </a:r>
          </a:p>
        </p:txBody>
      </p:sp>
      <p:sp>
        <p:nvSpPr>
          <p:cNvPr id="26" name="TextBox 25"/>
          <p:cNvSpPr txBox="1"/>
          <p:nvPr/>
        </p:nvSpPr>
        <p:spPr>
          <a:xfrm>
            <a:off x="4416072" y="3971537"/>
            <a:ext cx="1121172" cy="584604"/>
          </a:xfrm>
          <a:prstGeom prst="rect">
            <a:avLst/>
          </a:prstGeom>
          <a:noFill/>
        </p:spPr>
        <p:txBody>
          <a:bodyPr wrap="square" lIns="91271" tIns="45635" rIns="91271" bIns="4563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solidFill>
              </a:rPr>
              <a:t>添加文本</a:t>
            </a:r>
            <a:endParaRPr lang="en-US" altLang="zh-CN" dirty="0">
              <a:solidFill>
                <a:schemeClr val="tx1"/>
              </a:solidFill>
            </a:endParaRPr>
          </a:p>
          <a:p>
            <a:r>
              <a:rPr lang="zh-CN" altLang="en-US" dirty="0">
                <a:solidFill>
                  <a:schemeClr val="tx1"/>
                </a:solidFill>
              </a:rPr>
              <a:t>添加文本</a:t>
            </a:r>
          </a:p>
        </p:txBody>
      </p:sp>
      <p:sp>
        <p:nvSpPr>
          <p:cNvPr id="27" name="TextBox 26"/>
          <p:cNvSpPr txBox="1"/>
          <p:nvPr/>
        </p:nvSpPr>
        <p:spPr>
          <a:xfrm>
            <a:off x="5855462" y="2958682"/>
            <a:ext cx="1588326" cy="625901"/>
          </a:xfrm>
          <a:prstGeom prst="rect">
            <a:avLst/>
          </a:prstGeom>
          <a:noFill/>
        </p:spPr>
        <p:txBody>
          <a:bodyPr wrap="square" lIns="91271" tIns="45635" rIns="91271" bIns="45635" rtlCol="0" anchor="ctr">
            <a:spAutoFit/>
          </a:bodyPr>
          <a:lstStyle/>
          <a:p>
            <a:pPr algn="ctr"/>
            <a:r>
              <a:rPr lang="zh-CN" altLang="en-US" sz="1700" dirty="0">
                <a:latin typeface="微软雅黑" pitchFamily="34" charset="-122"/>
                <a:ea typeface="微软雅黑" pitchFamily="34" charset="-122"/>
              </a:rPr>
              <a:t>添加文本</a:t>
            </a:r>
            <a:endParaRPr lang="en-US" altLang="zh-CN" sz="1700" dirty="0">
              <a:latin typeface="微软雅黑" pitchFamily="34" charset="-122"/>
              <a:ea typeface="微软雅黑" pitchFamily="34" charset="-122"/>
            </a:endParaRPr>
          </a:p>
          <a:p>
            <a:pPr algn="ctr"/>
            <a:r>
              <a:rPr lang="zh-CN" altLang="en-US" sz="1700" dirty="0">
                <a:latin typeface="微软雅黑" pitchFamily="34" charset="-122"/>
                <a:ea typeface="微软雅黑" pitchFamily="34" charset="-122"/>
              </a:rPr>
              <a:t>添加文本</a:t>
            </a:r>
          </a:p>
        </p:txBody>
      </p:sp>
      <p:sp>
        <p:nvSpPr>
          <p:cNvPr id="28" name="矩形 27"/>
          <p:cNvSpPr/>
          <p:nvPr/>
        </p:nvSpPr>
        <p:spPr>
          <a:xfrm>
            <a:off x="8001604" y="2870358"/>
            <a:ext cx="3833425" cy="3047646"/>
          </a:xfrm>
          <a:prstGeom prst="rect">
            <a:avLst/>
          </a:prstGeom>
        </p:spPr>
        <p:txBody>
          <a:bodyPr wrap="square" lIns="91271" tIns="45635" rIns="91271" bIns="45635">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29" name="Freeform 4"/>
          <p:cNvSpPr>
            <a:spLocks/>
          </p:cNvSpPr>
          <p:nvPr/>
        </p:nvSpPr>
        <p:spPr bwMode="auto">
          <a:xfrm>
            <a:off x="2061280" y="2083996"/>
            <a:ext cx="2324828"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7B1B1B"/>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0" name="Freeform 6"/>
          <p:cNvSpPr>
            <a:spLocks/>
          </p:cNvSpPr>
          <p:nvPr/>
        </p:nvSpPr>
        <p:spPr bwMode="auto">
          <a:xfrm>
            <a:off x="4046603" y="3354143"/>
            <a:ext cx="1837583"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1" name="Freeform 8"/>
          <p:cNvSpPr>
            <a:spLocks/>
          </p:cNvSpPr>
          <p:nvPr/>
        </p:nvSpPr>
        <p:spPr bwMode="auto">
          <a:xfrm>
            <a:off x="526745" y="3532196"/>
            <a:ext cx="2028172"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2" name="Freeform 6"/>
          <p:cNvSpPr>
            <a:spLocks/>
          </p:cNvSpPr>
          <p:nvPr/>
        </p:nvSpPr>
        <p:spPr bwMode="auto">
          <a:xfrm>
            <a:off x="5528513" y="2157384"/>
            <a:ext cx="2219698"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7B1B1B"/>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3" name="矩形 32"/>
          <p:cNvSpPr/>
          <p:nvPr/>
        </p:nvSpPr>
        <p:spPr>
          <a:xfrm>
            <a:off x="8356221" y="2131007"/>
            <a:ext cx="3053405" cy="666956"/>
          </a:xfrm>
          <a:prstGeom prst="rect">
            <a:avLst/>
          </a:prstGeom>
        </p:spPr>
        <p:txBody>
          <a:bodyPr wrap="square" lIns="91271" tIns="45635" rIns="91271" bIns="45635">
            <a:spAutoFit/>
          </a:bodyPr>
          <a:lstStyle/>
          <a:p>
            <a:pPr algn="ctr"/>
            <a:r>
              <a:rPr lang="zh-CN" altLang="en-US" sz="3700" b="1" dirty="0">
                <a:latin typeface="微软雅黑" pitchFamily="34" charset="-122"/>
                <a:ea typeface="微软雅黑" pitchFamily="34" charset="-122"/>
              </a:rPr>
              <a:t>单击添加标题</a:t>
            </a:r>
            <a:endParaRPr lang="en-US" altLang="zh-CN" sz="3700" b="1" dirty="0">
              <a:latin typeface="微软雅黑" pitchFamily="34" charset="-122"/>
              <a:ea typeface="微软雅黑" pitchFamily="34" charset="-122"/>
            </a:endParaRPr>
          </a:p>
        </p:txBody>
      </p:sp>
      <p:sp>
        <p:nvSpPr>
          <p:cNvPr id="13" name="TextBox 1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2646708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250" autoRev="1" fill="hold">
                                          <p:stCondLst>
                                            <p:cond delay="0"/>
                                          </p:stCondLst>
                                        </p:cTn>
                                        <p:tgtEl>
                                          <p:spTgt spid="13"/>
                                        </p:tgtEl>
                                        <p:attrNameLst>
                                          <p:attrName>ppt_w</p:attrName>
                                        </p:attrNameLst>
                                      </p:cBhvr>
                                    </p:anim>
                                    <p:anim by="(#ppt_w*0.50)" calcmode="lin" valueType="num">
                                      <p:cBhvr>
                                        <p:cTn id="8" dur="250" decel="50000" autoRev="1" fill="hold">
                                          <p:stCondLst>
                                            <p:cond delay="0"/>
                                          </p:stCondLst>
                                        </p:cTn>
                                        <p:tgtEl>
                                          <p:spTgt spid="13"/>
                                        </p:tgtEl>
                                        <p:attrNameLst>
                                          <p:attrName>ppt_x</p:attrName>
                                        </p:attrNameLst>
                                      </p:cBhvr>
                                    </p:anim>
                                    <p:anim from="(-#ppt_h/2)" to="(#ppt_y)" calcmode="lin" valueType="num">
                                      <p:cBhvr>
                                        <p:cTn id="9" dur="500" fill="hold">
                                          <p:stCondLst>
                                            <p:cond delay="0"/>
                                          </p:stCondLst>
                                        </p:cTn>
                                        <p:tgtEl>
                                          <p:spTgt spid="13"/>
                                        </p:tgtEl>
                                        <p:attrNameLst>
                                          <p:attrName>ppt_y</p:attrName>
                                        </p:attrNameLst>
                                      </p:cBhvr>
                                    </p:anim>
                                    <p:animRot by="21600000">
                                      <p:cBhvr>
                                        <p:cTn id="10" dur="500" fill="hold">
                                          <p:stCondLst>
                                            <p:cond delay="0"/>
                                          </p:stCondLst>
                                        </p:cTn>
                                        <p:tgtEl>
                                          <p:spTgt spid="13"/>
                                        </p:tgtEl>
                                        <p:attrNameLst>
                                          <p:attrName>r</p:attrName>
                                        </p:attrNameLst>
                                      </p:cBhvr>
                                    </p:animRo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8" presetClass="emph" presetSubtype="0" repeatCount="indefinite" fill="hold" grpId="1" nodeType="withEffect">
                                  <p:stCondLst>
                                    <p:cond delay="0"/>
                                  </p:stCondLst>
                                  <p:childTnLst>
                                    <p:animRot by="-86400000">
                                      <p:cBhvr>
                                        <p:cTn id="16" dur="8000" fill="hold"/>
                                        <p:tgtEl>
                                          <p:spTgt spid="31"/>
                                        </p:tgtEl>
                                        <p:attrNameLst>
                                          <p:attrName>r</p:attrName>
                                        </p:attrNameLst>
                                      </p:cBhvr>
                                    </p:animRot>
                                  </p:childTnLst>
                                </p:cTn>
                              </p:par>
                              <p:par>
                                <p:cTn id="17" presetID="53" presetClass="entr" presetSubtype="16" fill="hold" grpId="0" nodeType="withEffect">
                                  <p:stCondLst>
                                    <p:cond delay="5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8" presetClass="emph" presetSubtype="0" repeatCount="indefinite" fill="hold" grpId="1" nodeType="withEffect">
                                  <p:stCondLst>
                                    <p:cond delay="1500"/>
                                  </p:stCondLst>
                                  <p:childTnLst>
                                    <p:animRot by="64800000">
                                      <p:cBhvr>
                                        <p:cTn id="26" dur="7500" fill="hold"/>
                                        <p:tgtEl>
                                          <p:spTgt spid="29"/>
                                        </p:tgtEl>
                                        <p:attrNameLst>
                                          <p:attrName>r</p:attrName>
                                        </p:attrNameLst>
                                      </p:cBhvr>
                                    </p:animRot>
                                  </p:childTnLst>
                                </p:cTn>
                              </p:par>
                              <p:par>
                                <p:cTn id="27" presetID="53" presetClass="entr" presetSubtype="16" fill="hold" grpId="0" nodeType="withEffect">
                                  <p:stCondLst>
                                    <p:cond delay="200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10" presetClass="entr" presetSubtype="0" fill="hold" grpId="0" nodeType="withEffect">
                                  <p:stCondLst>
                                    <p:cond delay="30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8" presetClass="emph" presetSubtype="0" repeatCount="indefinite" fill="hold" grpId="1" nodeType="withEffect">
                                  <p:stCondLst>
                                    <p:cond delay="3000"/>
                                  </p:stCondLst>
                                  <p:childTnLst>
                                    <p:animRot by="-108000000">
                                      <p:cBhvr>
                                        <p:cTn id="36" dur="7500" fill="hold"/>
                                        <p:tgtEl>
                                          <p:spTgt spid="30"/>
                                        </p:tgtEl>
                                        <p:attrNameLst>
                                          <p:attrName>r</p:attrName>
                                        </p:attrNameLst>
                                      </p:cBhvr>
                                    </p:animRot>
                                  </p:childTnLst>
                                </p:cTn>
                              </p:par>
                              <p:par>
                                <p:cTn id="37" presetID="53" presetClass="entr" presetSubtype="16" fill="hold" grpId="0" nodeType="withEffect">
                                  <p:stCondLst>
                                    <p:cond delay="40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10" presetClass="entr" presetSubtype="0" fill="hold" grpId="0" nodeType="withEffect">
                                  <p:stCondLst>
                                    <p:cond delay="45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8" presetClass="emph" presetSubtype="0" repeatCount="indefinite" fill="hold" grpId="1" nodeType="withEffect">
                                  <p:stCondLst>
                                    <p:cond delay="4500"/>
                                  </p:stCondLst>
                                  <p:childTnLst>
                                    <p:animRot by="86400000">
                                      <p:cBhvr>
                                        <p:cTn id="46" dur="7000" fill="hold"/>
                                        <p:tgtEl>
                                          <p:spTgt spid="32"/>
                                        </p:tgtEl>
                                        <p:attrNameLst>
                                          <p:attrName>r</p:attrName>
                                        </p:attrNameLst>
                                      </p:cBhvr>
                                    </p:animRot>
                                  </p:childTnLst>
                                </p:cTn>
                              </p:par>
                              <p:par>
                                <p:cTn id="47" presetID="53" presetClass="entr" presetSubtype="16"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22" presetClass="entr" presetSubtype="8" fill="hold" grpId="0" nodeType="withEffect">
                                  <p:stCondLst>
                                    <p:cond delay="650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par>
                                <p:cTn id="55" presetID="22" presetClass="entr" presetSubtype="8" fill="hold" grpId="0" nodeType="withEffect">
                                  <p:stCondLst>
                                    <p:cond delay="6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animBg="1"/>
      <p:bldP spid="29" grpId="1" animBg="1"/>
      <p:bldP spid="30" grpId="0" animBg="1"/>
      <p:bldP spid="30" grpId="1" animBg="1"/>
      <p:bldP spid="31" grpId="0" animBg="1"/>
      <p:bldP spid="31" grpId="1" animBg="1"/>
      <p:bldP spid="32" grpId="0" animBg="1"/>
      <p:bldP spid="32" grpId="1" animBg="1"/>
      <p:bldP spid="33"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27929" y="2638655"/>
            <a:ext cx="8294802" cy="2591069"/>
            <a:chOff x="1941025" y="2658890"/>
            <a:chExt cx="8309951" cy="2590469"/>
          </a:xfrm>
          <a:solidFill>
            <a:schemeClr val="tx1">
              <a:lumMod val="75000"/>
              <a:lumOff val="25000"/>
            </a:schemeClr>
          </a:solidFill>
        </p:grpSpPr>
        <p:sp>
          <p:nvSpPr>
            <p:cNvPr id="41" name="空心弧 40"/>
            <p:cNvSpPr/>
            <p:nvPr/>
          </p:nvSpPr>
          <p:spPr>
            <a:xfrm>
              <a:off x="768777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2" name="空心弧 41"/>
            <p:cNvSpPr/>
            <p:nvPr/>
          </p:nvSpPr>
          <p:spPr>
            <a:xfrm rot="10800000">
              <a:off x="5772192"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3" name="空心弧 42"/>
            <p:cNvSpPr/>
            <p:nvPr/>
          </p:nvSpPr>
          <p:spPr>
            <a:xfrm rot="10800000">
              <a:off x="1941025"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4" name="空心弧 43"/>
            <p:cNvSpPr/>
            <p:nvPr/>
          </p:nvSpPr>
          <p:spPr>
            <a:xfrm>
              <a:off x="3856609"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grpSp>
      <p:grpSp>
        <p:nvGrpSpPr>
          <p:cNvPr id="45" name="组合 44"/>
          <p:cNvGrpSpPr/>
          <p:nvPr/>
        </p:nvGrpSpPr>
        <p:grpSpPr>
          <a:xfrm>
            <a:off x="1827929" y="2624282"/>
            <a:ext cx="8294802" cy="2605438"/>
            <a:chOff x="1941025" y="2644525"/>
            <a:chExt cx="8309951" cy="2604834"/>
          </a:xfrm>
          <a:solidFill>
            <a:srgbClr val="7B1B1B"/>
          </a:solidFill>
        </p:grpSpPr>
        <p:sp>
          <p:nvSpPr>
            <p:cNvPr id="46" name="空心弧 45"/>
            <p:cNvSpPr/>
            <p:nvPr/>
          </p:nvSpPr>
          <p:spPr>
            <a:xfrm>
              <a:off x="194102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7" name="空心弧 46"/>
            <p:cNvSpPr/>
            <p:nvPr/>
          </p:nvSpPr>
          <p:spPr>
            <a:xfrm>
              <a:off x="5772192"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8" name="空心弧 47"/>
            <p:cNvSpPr/>
            <p:nvPr/>
          </p:nvSpPr>
          <p:spPr>
            <a:xfrm rot="10800000">
              <a:off x="3856609"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9" name="空心弧 48"/>
            <p:cNvSpPr/>
            <p:nvPr/>
          </p:nvSpPr>
          <p:spPr>
            <a:xfrm rot="10800000">
              <a:off x="7687775"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grpSp>
      <p:grpSp>
        <p:nvGrpSpPr>
          <p:cNvPr id="50" name="组合 49"/>
          <p:cNvGrpSpPr/>
          <p:nvPr/>
        </p:nvGrpSpPr>
        <p:grpSpPr>
          <a:xfrm>
            <a:off x="1951145" y="3091434"/>
            <a:ext cx="2435310" cy="3626218"/>
            <a:chOff x="2064470" y="3111561"/>
            <a:chExt cx="2439757" cy="3625379"/>
          </a:xfrm>
        </p:grpSpPr>
        <p:sp>
          <p:nvSpPr>
            <p:cNvPr id="51" name="椭圆 50"/>
            <p:cNvSpPr/>
            <p:nvPr/>
          </p:nvSpPr>
          <p:spPr>
            <a:xfrm>
              <a:off x="2727050" y="3486549"/>
              <a:ext cx="952557" cy="952557"/>
            </a:xfrm>
            <a:prstGeom prst="ellipse">
              <a:avLst/>
            </a:prstGeom>
            <a:solidFill>
              <a:srgbClr val="AA0A0A">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1</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2" name="文本框 20"/>
            <p:cNvSpPr txBox="1"/>
            <p:nvPr/>
          </p:nvSpPr>
          <p:spPr>
            <a:xfrm rot="723832">
              <a:off x="2413719" y="3111561"/>
              <a:ext cx="1707868" cy="1155747"/>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53" name="矩形 52"/>
            <p:cNvSpPr/>
            <p:nvPr/>
          </p:nvSpPr>
          <p:spPr>
            <a:xfrm>
              <a:off x="2064470" y="5628944"/>
              <a:ext cx="2439757"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54"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55" name="组合 54"/>
          <p:cNvGrpSpPr/>
          <p:nvPr/>
        </p:nvGrpSpPr>
        <p:grpSpPr>
          <a:xfrm>
            <a:off x="5898552" y="3074615"/>
            <a:ext cx="2469505" cy="3643037"/>
            <a:chOff x="6019083" y="3094749"/>
            <a:chExt cx="2474014" cy="3642190"/>
          </a:xfrm>
        </p:grpSpPr>
        <p:sp>
          <p:nvSpPr>
            <p:cNvPr id="56" name="椭圆 55"/>
            <p:cNvSpPr/>
            <p:nvPr/>
          </p:nvSpPr>
          <p:spPr>
            <a:xfrm>
              <a:off x="6577513" y="3486549"/>
              <a:ext cx="952557" cy="952557"/>
            </a:xfrm>
            <a:prstGeom prst="ellipse">
              <a:avLst/>
            </a:prstGeom>
            <a:solidFill>
              <a:srgbClr val="AA0A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3</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7"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58" name="矩形 57"/>
            <p:cNvSpPr/>
            <p:nvPr/>
          </p:nvSpPr>
          <p:spPr>
            <a:xfrm>
              <a:off x="6019083" y="5628944"/>
              <a:ext cx="2474014" cy="1107995"/>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59"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60" name="组合 59"/>
          <p:cNvGrpSpPr/>
          <p:nvPr/>
        </p:nvGrpSpPr>
        <p:grpSpPr>
          <a:xfrm>
            <a:off x="3740021" y="1409951"/>
            <a:ext cx="2435309" cy="3440347"/>
            <a:chOff x="3856608" y="1430465"/>
            <a:chExt cx="2439755" cy="3439551"/>
          </a:xfrm>
        </p:grpSpPr>
        <p:sp>
          <p:nvSpPr>
            <p:cNvPr id="61" name="椭圆 60"/>
            <p:cNvSpPr/>
            <p:nvPr/>
          </p:nvSpPr>
          <p:spPr>
            <a:xfrm>
              <a:off x="4661930" y="3486549"/>
              <a:ext cx="952557" cy="952557"/>
            </a:xfrm>
            <a:prstGeom prst="ellipse">
              <a:avLst/>
            </a:prstGeom>
            <a:solidFill>
              <a:srgbClr val="AA0A0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2</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2"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63" name="矩形 62"/>
            <p:cNvSpPr/>
            <p:nvPr/>
          </p:nvSpPr>
          <p:spPr>
            <a:xfrm>
              <a:off x="3856608" y="1430465"/>
              <a:ext cx="2439755"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64"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65" name="组合 64"/>
          <p:cNvGrpSpPr/>
          <p:nvPr/>
        </p:nvGrpSpPr>
        <p:grpSpPr>
          <a:xfrm>
            <a:off x="7687424" y="1373536"/>
            <a:ext cx="2435309" cy="3444264"/>
            <a:chOff x="7811220" y="1394063"/>
            <a:chExt cx="2439755" cy="3443468"/>
          </a:xfrm>
        </p:grpSpPr>
        <p:sp>
          <p:nvSpPr>
            <p:cNvPr id="66" name="椭圆 65"/>
            <p:cNvSpPr/>
            <p:nvPr/>
          </p:nvSpPr>
          <p:spPr>
            <a:xfrm>
              <a:off x="8493097" y="3486549"/>
              <a:ext cx="952557" cy="952557"/>
            </a:xfrm>
            <a:prstGeom prst="ellipse">
              <a:avLst/>
            </a:prstGeom>
            <a:solidFill>
              <a:srgbClr val="AA0A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4</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7" name="文本框 29"/>
            <p:cNvSpPr txBox="1"/>
            <p:nvPr/>
          </p:nvSpPr>
          <p:spPr>
            <a:xfrm rot="20739839">
              <a:off x="8139873" y="3681783"/>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68" name="矩形 67"/>
            <p:cNvSpPr/>
            <p:nvPr/>
          </p:nvSpPr>
          <p:spPr>
            <a:xfrm>
              <a:off x="7811220" y="1394063"/>
              <a:ext cx="2439755" cy="1076969"/>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69"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783692560"/>
      </p:ext>
    </p:extLst>
  </p:cSld>
  <p:clrMapOvr>
    <a:masterClrMapping/>
  </p:clrMapOvr>
  <p:transition spd="slow"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par>
                                <p:cTn id="11" presetID="22" presetClass="entr" presetSubtype="8" fill="hold" nodeType="withEffect">
                                  <p:stCondLst>
                                    <p:cond delay="50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1000"/>
                                        <p:tgtEl>
                                          <p:spTgt spid="45"/>
                                        </p:tgtEl>
                                      </p:cBhvr>
                                    </p:animEffect>
                                  </p:childTnLst>
                                </p:cTn>
                              </p:par>
                              <p:par>
                                <p:cTn id="14" presetID="22" presetClass="entr" presetSubtype="2" fill="hold" nodeType="withEffect">
                                  <p:stCondLst>
                                    <p:cond delay="500"/>
                                  </p:stCondLst>
                                  <p:childTnLst>
                                    <p:set>
                                      <p:cBhvr>
                                        <p:cTn id="15" dur="1" fill="hold">
                                          <p:stCondLst>
                                            <p:cond delay="0"/>
                                          </p:stCondLst>
                                        </p:cTn>
                                        <p:tgtEl>
                                          <p:spTgt spid="40"/>
                                        </p:tgtEl>
                                        <p:attrNameLst>
                                          <p:attrName>style.visibility</p:attrName>
                                        </p:attrNameLst>
                                      </p:cBhvr>
                                      <p:to>
                                        <p:strVal val="visible"/>
                                      </p:to>
                                    </p:set>
                                    <p:animEffect transition="in" filter="wipe(right)">
                                      <p:cBhvr>
                                        <p:cTn id="16" dur="1000"/>
                                        <p:tgtEl>
                                          <p:spTgt spid="40"/>
                                        </p:tgtEl>
                                      </p:cBhvr>
                                    </p:animEffect>
                                  </p:childTnLst>
                                </p:cTn>
                              </p:par>
                              <p:par>
                                <p:cTn id="17" presetID="10" presetClass="entr" presetSubtype="0" fill="hold" nodeType="withEffect">
                                  <p:stCondLst>
                                    <p:cond delay="20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750"/>
                                        <p:tgtEl>
                                          <p:spTgt spid="50"/>
                                        </p:tgtEl>
                                      </p:cBhvr>
                                    </p:animEffect>
                                  </p:childTnLst>
                                </p:cTn>
                              </p:par>
                              <p:par>
                                <p:cTn id="20" presetID="10" presetClass="entr" presetSubtype="0" fill="hold" nodeType="withEffect">
                                  <p:stCondLst>
                                    <p:cond delay="250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50"/>
                                        <p:tgtEl>
                                          <p:spTgt spid="60"/>
                                        </p:tgtEl>
                                      </p:cBhvr>
                                    </p:animEffect>
                                  </p:childTnLst>
                                </p:cTn>
                              </p:par>
                              <p:par>
                                <p:cTn id="23" presetID="10" presetClass="entr" presetSubtype="0" fill="hold" nodeType="withEffect">
                                  <p:stCondLst>
                                    <p:cond delay="300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750"/>
                                        <p:tgtEl>
                                          <p:spTgt spid="55"/>
                                        </p:tgtEl>
                                      </p:cBhvr>
                                    </p:animEffect>
                                  </p:childTnLst>
                                </p:cTn>
                              </p:par>
                              <p:par>
                                <p:cTn id="26" presetID="10" presetClass="entr" presetSubtype="0" fill="hold" nodeType="withEffect">
                                  <p:stCondLst>
                                    <p:cond delay="350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工作存在不足</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4" name="组合 9"/>
          <p:cNvGrpSpPr>
            <a:grpSpLocks/>
          </p:cNvGrpSpPr>
          <p:nvPr/>
        </p:nvGrpSpPr>
        <p:grpSpPr bwMode="auto">
          <a:xfrm>
            <a:off x="5782899" y="2493690"/>
            <a:ext cx="518012" cy="792024"/>
            <a:chOff x="0" y="0"/>
            <a:chExt cx="292099" cy="492124"/>
          </a:xfrm>
          <a:solidFill>
            <a:srgbClr val="7B1B1B"/>
          </a:solidFill>
          <a:effectLst>
            <a:outerShdw blurRad="63500" sx="102000" sy="102000" algn="ctr" rotWithShape="0">
              <a:prstClr val="black">
                <a:alpha val="40000"/>
              </a:prstClr>
            </a:outerShdw>
          </a:effectLst>
        </p:grpSpPr>
        <p:sp>
          <p:nvSpPr>
            <p:cNvPr id="15"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4267932611"/>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56298" y="1616606"/>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6298" y="4877739"/>
            <a:ext cx="3105671" cy="1535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组合 15"/>
          <p:cNvGrpSpPr/>
          <p:nvPr/>
        </p:nvGrpSpPr>
        <p:grpSpPr>
          <a:xfrm>
            <a:off x="4145169" y="1616607"/>
            <a:ext cx="6777746" cy="1540395"/>
            <a:chOff x="3347864" y="1152445"/>
            <a:chExt cx="4752528" cy="1080119"/>
          </a:xfrm>
        </p:grpSpPr>
        <p:sp>
          <p:nvSpPr>
            <p:cNvPr id="17" name="矩形 16"/>
            <p:cNvSpPr/>
            <p:nvPr/>
          </p:nvSpPr>
          <p:spPr>
            <a:xfrm>
              <a:off x="3347864" y="1152445"/>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不足一</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18" name="矩形 17"/>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a:t>
              </a:r>
              <a:r>
                <a:rPr lang="zh-CN" altLang="en-US" sz="1600" dirty="0" smtClean="0">
                  <a:solidFill>
                    <a:schemeClr val="tx1"/>
                  </a:solidFill>
                  <a:latin typeface="微软雅黑" pitchFamily="34" charset="-122"/>
                  <a:ea typeface="微软雅黑" pitchFamily="34" charset="-122"/>
                  <a:cs typeface="Segoe UI" pitchFamily="34" charset="0"/>
                </a:rPr>
                <a:t>容</a:t>
              </a:r>
              <a:endParaRPr lang="en-US" altLang="zh-CN" sz="1600" dirty="0">
                <a:solidFill>
                  <a:schemeClr val="tx1"/>
                </a:solidFill>
                <a:latin typeface="微软雅黑" pitchFamily="34" charset="-122"/>
                <a:ea typeface="微软雅黑" pitchFamily="34" charset="-122"/>
                <a:cs typeface="Segoe UI" pitchFamily="34" charset="0"/>
              </a:endParaRPr>
            </a:p>
          </p:txBody>
        </p:sp>
      </p:grpSp>
      <p:grpSp>
        <p:nvGrpSpPr>
          <p:cNvPr id="19" name="组合 18"/>
          <p:cNvGrpSpPr/>
          <p:nvPr/>
        </p:nvGrpSpPr>
        <p:grpSpPr>
          <a:xfrm>
            <a:off x="4145169" y="3249520"/>
            <a:ext cx="6777746" cy="1540397"/>
            <a:chOff x="3347864" y="1152444"/>
            <a:chExt cx="4752528" cy="1080120"/>
          </a:xfrm>
        </p:grpSpPr>
        <p:sp>
          <p:nvSpPr>
            <p:cNvPr id="20" name="矩形 19"/>
            <p:cNvSpPr/>
            <p:nvPr/>
          </p:nvSpPr>
          <p:spPr>
            <a:xfrm>
              <a:off x="3347864" y="1152444"/>
              <a:ext cx="4752528" cy="2671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不足二</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21" name="矩形 20"/>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smtClean="0">
                  <a:solidFill>
                    <a:schemeClr val="tx1"/>
                  </a:solidFill>
                  <a:latin typeface="微软雅黑" pitchFamily="34" charset="-122"/>
                  <a:ea typeface="微软雅黑" pitchFamily="34" charset="-122"/>
                  <a:cs typeface="Segoe UI" pitchFamily="34" charset="0"/>
                </a:rPr>
                <a:t>单击</a:t>
              </a:r>
              <a:r>
                <a:rPr lang="zh-CN" altLang="en-US" sz="1600" dirty="0">
                  <a:solidFill>
                    <a:schemeClr val="tx1"/>
                  </a:solidFill>
                  <a:latin typeface="微软雅黑" pitchFamily="34" charset="-122"/>
                  <a:ea typeface="微软雅黑" pitchFamily="34" charset="-122"/>
                  <a:cs typeface="Segoe UI" pitchFamily="34" charset="0"/>
                </a:rPr>
                <a:t>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solidFill>
                  <a:schemeClr val="tx1"/>
                </a:solidFill>
              </a:endParaRPr>
            </a:p>
          </p:txBody>
        </p:sp>
      </p:grpSp>
      <p:grpSp>
        <p:nvGrpSpPr>
          <p:cNvPr id="22" name="组合 21"/>
          <p:cNvGrpSpPr/>
          <p:nvPr/>
        </p:nvGrpSpPr>
        <p:grpSpPr>
          <a:xfrm>
            <a:off x="4145169" y="4873044"/>
            <a:ext cx="6777746" cy="1540397"/>
            <a:chOff x="3347864" y="1152444"/>
            <a:chExt cx="4752528" cy="1080120"/>
          </a:xfrm>
        </p:grpSpPr>
        <p:sp>
          <p:nvSpPr>
            <p:cNvPr id="23" name="矩形 22"/>
            <p:cNvSpPr/>
            <p:nvPr/>
          </p:nvSpPr>
          <p:spPr>
            <a:xfrm>
              <a:off x="3347864" y="1152444"/>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不足三</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24" name="矩形 23"/>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smtClean="0">
                  <a:solidFill>
                    <a:schemeClr val="tx1"/>
                  </a:solidFill>
                  <a:latin typeface="微软雅黑" pitchFamily="34" charset="-122"/>
                  <a:ea typeface="微软雅黑" pitchFamily="34" charset="-122"/>
                  <a:cs typeface="Segoe UI" pitchFamily="34" charset="0"/>
                </a:rPr>
                <a:t>单击</a:t>
              </a:r>
              <a:r>
                <a:rPr lang="zh-CN" altLang="en-US" sz="1600" dirty="0">
                  <a:solidFill>
                    <a:schemeClr val="tx1"/>
                  </a:solidFill>
                  <a:latin typeface="微软雅黑" pitchFamily="34" charset="-122"/>
                  <a:ea typeface="微软雅黑" pitchFamily="34" charset="-122"/>
                  <a:cs typeface="Segoe UI" pitchFamily="34" charset="0"/>
                </a:rPr>
                <a:t>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solidFill>
                  <a:schemeClr val="tx1"/>
                </a:solidFill>
              </a:endParaRPr>
            </a:p>
          </p:txBody>
        </p:sp>
      </p:grpSp>
      <p:pic>
        <p:nvPicPr>
          <p:cNvPr id="25" name="Picture 2" descr="F:\360云盘\02-个人资料\！PPT图片及版面资源\06-PPT精选插图\02-商务\188141-12052214260792.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56295" y="3249520"/>
            <a:ext cx="3105674" cy="154039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39778201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14:presetBounceEnd="2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20000">
                                          <p:cBhvr additive="base">
                                            <p:cTn id="14" dur="500" fill="hold"/>
                                            <p:tgtEl>
                                              <p:spTgt spid="14"/>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2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20000">
                                          <p:cBhvr additive="base">
                                            <p:cTn id="18"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2080" y="3829668"/>
            <a:ext cx="2575520" cy="675655"/>
            <a:chOff x="1120140" y="2609650"/>
            <a:chExt cx="1935168" cy="506624"/>
          </a:xfrm>
          <a:solidFill>
            <a:srgbClr val="7B1B1B"/>
          </a:solidFill>
        </p:grpSpPr>
        <p:sp>
          <p:nvSpPr>
            <p:cNvPr id="3" name="圆角矩形 2"/>
            <p:cNvSpPr/>
            <p:nvPr/>
          </p:nvSpPr>
          <p:spPr>
            <a:xfrm>
              <a:off x="1120140"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等腰三角形 3"/>
            <p:cNvSpPr/>
            <p:nvPr/>
          </p:nvSpPr>
          <p:spPr>
            <a:xfrm>
              <a:off x="2022799"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椭圆 4"/>
          <p:cNvSpPr/>
          <p:nvPr/>
        </p:nvSpPr>
        <p:spPr>
          <a:xfrm>
            <a:off x="1724187" y="2076813"/>
            <a:ext cx="1411305" cy="1414210"/>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grpSp>
        <p:nvGrpSpPr>
          <p:cNvPr id="6" name="组合 5"/>
          <p:cNvGrpSpPr/>
          <p:nvPr/>
        </p:nvGrpSpPr>
        <p:grpSpPr>
          <a:xfrm flipV="1">
            <a:off x="3563510" y="3928341"/>
            <a:ext cx="2575520" cy="675655"/>
            <a:chOff x="2939529" y="2609650"/>
            <a:chExt cx="1935168" cy="506624"/>
          </a:xfrm>
          <a:solidFill>
            <a:schemeClr val="tx1">
              <a:lumMod val="75000"/>
              <a:lumOff val="25000"/>
            </a:schemeClr>
          </a:solidFill>
        </p:grpSpPr>
        <p:sp>
          <p:nvSpPr>
            <p:cNvPr id="7" name="圆角矩形 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等腰三角形 7"/>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椭圆 8"/>
          <p:cNvSpPr/>
          <p:nvPr/>
        </p:nvSpPr>
        <p:spPr>
          <a:xfrm>
            <a:off x="4232030"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bg1"/>
              </a:solidFill>
            </a:endParaRPr>
          </a:p>
        </p:txBody>
      </p:sp>
      <p:grpSp>
        <p:nvGrpSpPr>
          <p:cNvPr id="10" name="组合 9"/>
          <p:cNvGrpSpPr/>
          <p:nvPr/>
        </p:nvGrpSpPr>
        <p:grpSpPr>
          <a:xfrm>
            <a:off x="5990517" y="3829668"/>
            <a:ext cx="2575520" cy="675655"/>
            <a:chOff x="4763109" y="2609650"/>
            <a:chExt cx="1935168" cy="506624"/>
          </a:xfrm>
          <a:solidFill>
            <a:srgbClr val="7B1B1B"/>
          </a:solidFill>
        </p:grpSpPr>
        <p:sp>
          <p:nvSpPr>
            <p:cNvPr id="11" name="圆角矩形 10"/>
            <p:cNvSpPr/>
            <p:nvPr/>
          </p:nvSpPr>
          <p:spPr>
            <a:xfrm>
              <a:off x="476310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a:off x="566576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12"/>
          <p:cNvSpPr/>
          <p:nvPr/>
        </p:nvSpPr>
        <p:spPr>
          <a:xfrm>
            <a:off x="6572625" y="2076813"/>
            <a:ext cx="1411305" cy="1414210"/>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14" name="椭圆 13"/>
          <p:cNvSpPr/>
          <p:nvPr/>
        </p:nvSpPr>
        <p:spPr>
          <a:xfrm>
            <a:off x="8994056"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15" name="TextBox 14"/>
          <p:cNvSpPr txBox="1"/>
          <p:nvPr/>
        </p:nvSpPr>
        <p:spPr>
          <a:xfrm>
            <a:off x="1500163" y="5297537"/>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300" dirty="0">
                <a:latin typeface="微软雅黑" pitchFamily="34" charset="-122"/>
                <a:ea typeface="微软雅黑" pitchFamily="34" charset="-122"/>
              </a:rPr>
              <a:t>详</a:t>
            </a: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6" name="TextBox 15"/>
          <p:cNvSpPr txBox="1"/>
          <p:nvPr/>
        </p:nvSpPr>
        <p:spPr>
          <a:xfrm>
            <a:off x="1634698" y="4906929"/>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17" name="TextBox 16"/>
          <p:cNvSpPr txBox="1"/>
          <p:nvPr/>
        </p:nvSpPr>
        <p:spPr>
          <a:xfrm>
            <a:off x="163469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1</a:t>
            </a:r>
            <a:endParaRPr lang="zh-CN" altLang="en-US" sz="1600" b="1" dirty="0">
              <a:solidFill>
                <a:schemeClr val="bg1"/>
              </a:solidFill>
              <a:latin typeface="微软雅黑" pitchFamily="34" charset="-122"/>
              <a:ea typeface="微软雅黑" pitchFamily="34" charset="-122"/>
            </a:endParaRPr>
          </a:p>
        </p:txBody>
      </p:sp>
      <p:sp>
        <p:nvSpPr>
          <p:cNvPr id="18" name="TextBox 17"/>
          <p:cNvSpPr txBox="1"/>
          <p:nvPr/>
        </p:nvSpPr>
        <p:spPr>
          <a:xfrm>
            <a:off x="405612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2</a:t>
            </a:r>
            <a:endParaRPr lang="zh-CN" altLang="en-US" sz="1600" b="1" dirty="0">
              <a:solidFill>
                <a:schemeClr val="bg1"/>
              </a:solidFill>
              <a:latin typeface="微软雅黑" pitchFamily="34" charset="-122"/>
              <a:ea typeface="微软雅黑" pitchFamily="34" charset="-122"/>
            </a:endParaRPr>
          </a:p>
        </p:txBody>
      </p:sp>
      <p:sp>
        <p:nvSpPr>
          <p:cNvPr id="19" name="TextBox 18"/>
          <p:cNvSpPr txBox="1"/>
          <p:nvPr/>
        </p:nvSpPr>
        <p:spPr>
          <a:xfrm>
            <a:off x="6589311"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3</a:t>
            </a:r>
            <a:endParaRPr lang="zh-CN" altLang="en-US" sz="1600" b="1" dirty="0">
              <a:solidFill>
                <a:schemeClr val="bg1"/>
              </a:solidFill>
              <a:latin typeface="微软雅黑" pitchFamily="34" charset="-122"/>
              <a:ea typeface="微软雅黑" pitchFamily="34" charset="-122"/>
            </a:endParaRPr>
          </a:p>
        </p:txBody>
      </p:sp>
      <p:grpSp>
        <p:nvGrpSpPr>
          <p:cNvPr id="20" name="组合 19"/>
          <p:cNvGrpSpPr/>
          <p:nvPr/>
        </p:nvGrpSpPr>
        <p:grpSpPr>
          <a:xfrm flipV="1">
            <a:off x="8411947" y="3928341"/>
            <a:ext cx="2575520" cy="675655"/>
            <a:chOff x="2939529" y="2609650"/>
            <a:chExt cx="1935168" cy="506624"/>
          </a:xfrm>
          <a:solidFill>
            <a:schemeClr val="tx1">
              <a:lumMod val="75000"/>
              <a:lumOff val="25000"/>
            </a:schemeClr>
          </a:solidFill>
        </p:grpSpPr>
        <p:sp>
          <p:nvSpPr>
            <p:cNvPr id="21" name="圆角矩形 20"/>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等腰三角形 21"/>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3" name="TextBox 22"/>
          <p:cNvSpPr txBox="1"/>
          <p:nvPr/>
        </p:nvSpPr>
        <p:spPr>
          <a:xfrm>
            <a:off x="8818155"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4</a:t>
            </a:r>
            <a:endParaRPr lang="zh-CN" altLang="en-US" sz="1600" b="1" dirty="0">
              <a:solidFill>
                <a:schemeClr val="bg1"/>
              </a:solidFill>
              <a:latin typeface="微软雅黑" pitchFamily="34" charset="-122"/>
              <a:ea typeface="微软雅黑" pitchFamily="34" charset="-122"/>
            </a:endParaRPr>
          </a:p>
        </p:txBody>
      </p:sp>
      <p:sp>
        <p:nvSpPr>
          <p:cNvPr id="24" name="TextBox 23"/>
          <p:cNvSpPr txBox="1"/>
          <p:nvPr/>
        </p:nvSpPr>
        <p:spPr>
          <a:xfrm>
            <a:off x="4008004"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5" name="TextBox 24"/>
          <p:cNvSpPr txBox="1"/>
          <p:nvPr/>
        </p:nvSpPr>
        <p:spPr>
          <a:xfrm>
            <a:off x="4142542" y="1940175"/>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26" name="TextBox 25"/>
          <p:cNvSpPr txBox="1"/>
          <p:nvPr/>
        </p:nvSpPr>
        <p:spPr>
          <a:xfrm>
            <a:off x="6348600" y="5313105"/>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7" name="TextBox 26"/>
          <p:cNvSpPr txBox="1"/>
          <p:nvPr/>
        </p:nvSpPr>
        <p:spPr>
          <a:xfrm>
            <a:off x="6483137" y="4922496"/>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28" name="TextBox 27"/>
          <p:cNvSpPr txBox="1"/>
          <p:nvPr/>
        </p:nvSpPr>
        <p:spPr>
          <a:xfrm>
            <a:off x="8683620"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9" name="TextBox 28"/>
          <p:cNvSpPr txBox="1"/>
          <p:nvPr/>
        </p:nvSpPr>
        <p:spPr>
          <a:xfrm>
            <a:off x="8818155" y="1940175"/>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30" name="TextBox 29"/>
          <p:cNvSpPr txBox="1"/>
          <p:nvPr/>
        </p:nvSpPr>
        <p:spPr>
          <a:xfrm>
            <a:off x="2056333"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1" name="TextBox 30"/>
          <p:cNvSpPr txBox="1"/>
          <p:nvPr/>
        </p:nvSpPr>
        <p:spPr>
          <a:xfrm>
            <a:off x="6904771"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2" name="TextBox 31"/>
          <p:cNvSpPr txBox="1"/>
          <p:nvPr/>
        </p:nvSpPr>
        <p:spPr>
          <a:xfrm>
            <a:off x="4564175"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3" name="TextBox 32"/>
          <p:cNvSpPr txBox="1"/>
          <p:nvPr/>
        </p:nvSpPr>
        <p:spPr>
          <a:xfrm>
            <a:off x="9326201"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8606393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300" fill="hold"/>
                                        <p:tgtEl>
                                          <p:spTgt spid="17"/>
                                        </p:tgtEl>
                                        <p:attrNameLst>
                                          <p:attrName>ppt_w</p:attrName>
                                        </p:attrNameLst>
                                      </p:cBhvr>
                                      <p:tavLst>
                                        <p:tav tm="0">
                                          <p:val>
                                            <p:fltVal val="0"/>
                                          </p:val>
                                        </p:tav>
                                        <p:tav tm="100000">
                                          <p:val>
                                            <p:strVal val="#ppt_w"/>
                                          </p:val>
                                        </p:tav>
                                      </p:tavLst>
                                    </p:anim>
                                    <p:anim calcmode="lin" valueType="num">
                                      <p:cBhvr>
                                        <p:cTn id="15" dur="300" fill="hold"/>
                                        <p:tgtEl>
                                          <p:spTgt spid="17"/>
                                        </p:tgtEl>
                                        <p:attrNameLst>
                                          <p:attrName>ppt_h</p:attrName>
                                        </p:attrNameLst>
                                      </p:cBhvr>
                                      <p:tavLst>
                                        <p:tav tm="0">
                                          <p:val>
                                            <p:fltVal val="0"/>
                                          </p:val>
                                        </p:tav>
                                        <p:tav tm="100000">
                                          <p:val>
                                            <p:strVal val="#ppt_h"/>
                                          </p:val>
                                        </p:tav>
                                      </p:tavLst>
                                    </p:anim>
                                    <p:animEffect transition="in" filter="fade">
                                      <p:cBhvr>
                                        <p:cTn id="16" dur="300"/>
                                        <p:tgtEl>
                                          <p:spTgt spid="17"/>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300" fill="hold"/>
                                        <p:tgtEl>
                                          <p:spTgt spid="2"/>
                                        </p:tgtEl>
                                        <p:attrNameLst>
                                          <p:attrName>ppt_w</p:attrName>
                                        </p:attrNameLst>
                                      </p:cBhvr>
                                      <p:tavLst>
                                        <p:tav tm="0">
                                          <p:val>
                                            <p:fltVal val="0"/>
                                          </p:val>
                                        </p:tav>
                                        <p:tav tm="100000">
                                          <p:val>
                                            <p:strVal val="#ppt_w"/>
                                          </p:val>
                                        </p:tav>
                                      </p:tavLst>
                                    </p:anim>
                                    <p:anim calcmode="lin" valueType="num">
                                      <p:cBhvr>
                                        <p:cTn id="20" dur="300" fill="hold"/>
                                        <p:tgtEl>
                                          <p:spTgt spid="2"/>
                                        </p:tgtEl>
                                        <p:attrNameLst>
                                          <p:attrName>ppt_h</p:attrName>
                                        </p:attrNameLst>
                                      </p:cBhvr>
                                      <p:tavLst>
                                        <p:tav tm="0">
                                          <p:val>
                                            <p:fltVal val="0"/>
                                          </p:val>
                                        </p:tav>
                                        <p:tav tm="100000">
                                          <p:val>
                                            <p:strVal val="#ppt_h"/>
                                          </p:val>
                                        </p:tav>
                                      </p:tavLst>
                                    </p:anim>
                                    <p:animEffect transition="in" filter="fade">
                                      <p:cBhvr>
                                        <p:cTn id="21" dur="300"/>
                                        <p:tgtEl>
                                          <p:spTgt spid="2"/>
                                        </p:tgtEl>
                                      </p:cBhvr>
                                    </p:animEffect>
                                  </p:childTnLst>
                                </p:cTn>
                              </p:par>
                            </p:childTnLst>
                          </p:cTn>
                        </p:par>
                        <p:par>
                          <p:cTn id="22" fill="hold">
                            <p:stCondLst>
                              <p:cond delay="105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600"/>
                                        <p:tgtEl>
                                          <p:spTgt spid="16"/>
                                        </p:tgtEl>
                                      </p:cBhvr>
                                    </p:animEffect>
                                    <p:anim calcmode="lin" valueType="num">
                                      <p:cBhvr>
                                        <p:cTn id="26" dur="600" fill="hold"/>
                                        <p:tgtEl>
                                          <p:spTgt spid="16"/>
                                        </p:tgtEl>
                                        <p:attrNameLst>
                                          <p:attrName>ppt_x</p:attrName>
                                        </p:attrNameLst>
                                      </p:cBhvr>
                                      <p:tavLst>
                                        <p:tav tm="0">
                                          <p:val>
                                            <p:strVal val="#ppt_x"/>
                                          </p:val>
                                        </p:tav>
                                        <p:tav tm="100000">
                                          <p:val>
                                            <p:strVal val="#ppt_x"/>
                                          </p:val>
                                        </p:tav>
                                      </p:tavLst>
                                    </p:anim>
                                    <p:anim calcmode="lin" valueType="num">
                                      <p:cBhvr>
                                        <p:cTn id="27" dur="6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600"/>
                                        <p:tgtEl>
                                          <p:spTgt spid="15"/>
                                        </p:tgtEl>
                                      </p:cBhvr>
                                    </p:animEffect>
                                    <p:anim calcmode="lin" valueType="num">
                                      <p:cBhvr>
                                        <p:cTn id="31" dur="600" fill="hold"/>
                                        <p:tgtEl>
                                          <p:spTgt spid="15"/>
                                        </p:tgtEl>
                                        <p:attrNameLst>
                                          <p:attrName>ppt_x</p:attrName>
                                        </p:attrNameLst>
                                      </p:cBhvr>
                                      <p:tavLst>
                                        <p:tav tm="0">
                                          <p:val>
                                            <p:strVal val="#ppt_x"/>
                                          </p:val>
                                        </p:tav>
                                        <p:tav tm="100000">
                                          <p:val>
                                            <p:strVal val="#ppt_x"/>
                                          </p:val>
                                        </p:tav>
                                      </p:tavLst>
                                    </p:anim>
                                    <p:anim calcmode="lin" valueType="num">
                                      <p:cBhvr>
                                        <p:cTn id="32" dur="600" fill="hold"/>
                                        <p:tgtEl>
                                          <p:spTgt spid="1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600"/>
                                        <p:tgtEl>
                                          <p:spTgt spid="5"/>
                                        </p:tgtEl>
                                      </p:cBhvr>
                                    </p:animEffect>
                                    <p:anim calcmode="lin" valueType="num">
                                      <p:cBhvr>
                                        <p:cTn id="36" dur="600" fill="hold"/>
                                        <p:tgtEl>
                                          <p:spTgt spid="5"/>
                                        </p:tgtEl>
                                        <p:attrNameLst>
                                          <p:attrName>ppt_x</p:attrName>
                                        </p:attrNameLst>
                                      </p:cBhvr>
                                      <p:tavLst>
                                        <p:tav tm="0">
                                          <p:val>
                                            <p:strVal val="#ppt_x"/>
                                          </p:val>
                                        </p:tav>
                                        <p:tav tm="100000">
                                          <p:val>
                                            <p:strVal val="#ppt_x"/>
                                          </p:val>
                                        </p:tav>
                                      </p:tavLst>
                                    </p:anim>
                                    <p:anim calcmode="lin" valueType="num">
                                      <p:cBhvr>
                                        <p:cTn id="37" dur="600" fill="hold"/>
                                        <p:tgtEl>
                                          <p:spTgt spid="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600"/>
                                        <p:tgtEl>
                                          <p:spTgt spid="30"/>
                                        </p:tgtEl>
                                      </p:cBhvr>
                                    </p:animEffect>
                                    <p:anim calcmode="lin" valueType="num">
                                      <p:cBhvr>
                                        <p:cTn id="41" dur="600" fill="hold"/>
                                        <p:tgtEl>
                                          <p:spTgt spid="30"/>
                                        </p:tgtEl>
                                        <p:attrNameLst>
                                          <p:attrName>ppt_x</p:attrName>
                                        </p:attrNameLst>
                                      </p:cBhvr>
                                      <p:tavLst>
                                        <p:tav tm="0">
                                          <p:val>
                                            <p:strVal val="#ppt_x"/>
                                          </p:val>
                                        </p:tav>
                                        <p:tav tm="100000">
                                          <p:val>
                                            <p:strVal val="#ppt_x"/>
                                          </p:val>
                                        </p:tav>
                                      </p:tavLst>
                                    </p:anim>
                                    <p:anim calcmode="lin" valueType="num">
                                      <p:cBhvr>
                                        <p:cTn id="42" dur="600" fill="hold"/>
                                        <p:tgtEl>
                                          <p:spTgt spid="30"/>
                                        </p:tgtEl>
                                        <p:attrNameLst>
                                          <p:attrName>ppt_y</p:attrName>
                                        </p:attrNameLst>
                                      </p:cBhvr>
                                      <p:tavLst>
                                        <p:tav tm="0">
                                          <p:val>
                                            <p:strVal val="#ppt_y-.1"/>
                                          </p:val>
                                        </p:tav>
                                        <p:tav tm="100000">
                                          <p:val>
                                            <p:strVal val="#ppt_y"/>
                                          </p:val>
                                        </p:tav>
                                      </p:tavLst>
                                    </p:anim>
                                  </p:childTnLst>
                                </p:cTn>
                              </p:par>
                            </p:childTnLst>
                          </p:cTn>
                        </p:par>
                        <p:par>
                          <p:cTn id="43" fill="hold">
                            <p:stCondLst>
                              <p:cond delay="165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300" fill="hold"/>
                                        <p:tgtEl>
                                          <p:spTgt spid="18"/>
                                        </p:tgtEl>
                                        <p:attrNameLst>
                                          <p:attrName>ppt_w</p:attrName>
                                        </p:attrNameLst>
                                      </p:cBhvr>
                                      <p:tavLst>
                                        <p:tav tm="0">
                                          <p:val>
                                            <p:fltVal val="0"/>
                                          </p:val>
                                        </p:tav>
                                        <p:tav tm="100000">
                                          <p:val>
                                            <p:strVal val="#ppt_w"/>
                                          </p:val>
                                        </p:tav>
                                      </p:tavLst>
                                    </p:anim>
                                    <p:anim calcmode="lin" valueType="num">
                                      <p:cBhvr>
                                        <p:cTn id="47" dur="300" fill="hold"/>
                                        <p:tgtEl>
                                          <p:spTgt spid="18"/>
                                        </p:tgtEl>
                                        <p:attrNameLst>
                                          <p:attrName>ppt_h</p:attrName>
                                        </p:attrNameLst>
                                      </p:cBhvr>
                                      <p:tavLst>
                                        <p:tav tm="0">
                                          <p:val>
                                            <p:fltVal val="0"/>
                                          </p:val>
                                        </p:tav>
                                        <p:tav tm="100000">
                                          <p:val>
                                            <p:strVal val="#ppt_h"/>
                                          </p:val>
                                        </p:tav>
                                      </p:tavLst>
                                    </p:anim>
                                    <p:animEffect transition="in" filter="fade">
                                      <p:cBhvr>
                                        <p:cTn id="48" dur="3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300" fill="hold"/>
                                        <p:tgtEl>
                                          <p:spTgt spid="6"/>
                                        </p:tgtEl>
                                        <p:attrNameLst>
                                          <p:attrName>ppt_w</p:attrName>
                                        </p:attrNameLst>
                                      </p:cBhvr>
                                      <p:tavLst>
                                        <p:tav tm="0">
                                          <p:val>
                                            <p:fltVal val="0"/>
                                          </p:val>
                                        </p:tav>
                                        <p:tav tm="100000">
                                          <p:val>
                                            <p:strVal val="#ppt_w"/>
                                          </p:val>
                                        </p:tav>
                                      </p:tavLst>
                                    </p:anim>
                                    <p:anim calcmode="lin" valueType="num">
                                      <p:cBhvr>
                                        <p:cTn id="52" dur="300" fill="hold"/>
                                        <p:tgtEl>
                                          <p:spTgt spid="6"/>
                                        </p:tgtEl>
                                        <p:attrNameLst>
                                          <p:attrName>ppt_h</p:attrName>
                                        </p:attrNameLst>
                                      </p:cBhvr>
                                      <p:tavLst>
                                        <p:tav tm="0">
                                          <p:val>
                                            <p:fltVal val="0"/>
                                          </p:val>
                                        </p:tav>
                                        <p:tav tm="100000">
                                          <p:val>
                                            <p:strVal val="#ppt_h"/>
                                          </p:val>
                                        </p:tav>
                                      </p:tavLst>
                                    </p:anim>
                                    <p:animEffect transition="in" filter="fade">
                                      <p:cBhvr>
                                        <p:cTn id="53" dur="300"/>
                                        <p:tgtEl>
                                          <p:spTgt spid="6"/>
                                        </p:tgtEl>
                                      </p:cBhvr>
                                    </p:animEffect>
                                  </p:childTnLst>
                                </p:cTn>
                              </p:par>
                            </p:childTnLst>
                          </p:cTn>
                        </p:par>
                        <p:par>
                          <p:cTn id="54" fill="hold">
                            <p:stCondLst>
                              <p:cond delay="195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600"/>
                                        <p:tgtEl>
                                          <p:spTgt spid="25"/>
                                        </p:tgtEl>
                                      </p:cBhvr>
                                    </p:animEffect>
                                    <p:anim calcmode="lin" valueType="num">
                                      <p:cBhvr>
                                        <p:cTn id="58" dur="600" fill="hold"/>
                                        <p:tgtEl>
                                          <p:spTgt spid="25"/>
                                        </p:tgtEl>
                                        <p:attrNameLst>
                                          <p:attrName>ppt_x</p:attrName>
                                        </p:attrNameLst>
                                      </p:cBhvr>
                                      <p:tavLst>
                                        <p:tav tm="0">
                                          <p:val>
                                            <p:strVal val="#ppt_x"/>
                                          </p:val>
                                        </p:tav>
                                        <p:tav tm="100000">
                                          <p:val>
                                            <p:strVal val="#ppt_x"/>
                                          </p:val>
                                        </p:tav>
                                      </p:tavLst>
                                    </p:anim>
                                    <p:anim calcmode="lin" valueType="num">
                                      <p:cBhvr>
                                        <p:cTn id="59" dur="600" fill="hold"/>
                                        <p:tgtEl>
                                          <p:spTgt spid="2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600"/>
                                        <p:tgtEl>
                                          <p:spTgt spid="24"/>
                                        </p:tgtEl>
                                      </p:cBhvr>
                                    </p:animEffect>
                                    <p:anim calcmode="lin" valueType="num">
                                      <p:cBhvr>
                                        <p:cTn id="63" dur="600" fill="hold"/>
                                        <p:tgtEl>
                                          <p:spTgt spid="24"/>
                                        </p:tgtEl>
                                        <p:attrNameLst>
                                          <p:attrName>ppt_x</p:attrName>
                                        </p:attrNameLst>
                                      </p:cBhvr>
                                      <p:tavLst>
                                        <p:tav tm="0">
                                          <p:val>
                                            <p:strVal val="#ppt_x"/>
                                          </p:val>
                                        </p:tav>
                                        <p:tav tm="100000">
                                          <p:val>
                                            <p:strVal val="#ppt_x"/>
                                          </p:val>
                                        </p:tav>
                                      </p:tavLst>
                                    </p:anim>
                                    <p:anim calcmode="lin" valueType="num">
                                      <p:cBhvr>
                                        <p:cTn id="64" dur="6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600"/>
                                        <p:tgtEl>
                                          <p:spTgt spid="9"/>
                                        </p:tgtEl>
                                      </p:cBhvr>
                                    </p:animEffect>
                                    <p:anim calcmode="lin" valueType="num">
                                      <p:cBhvr>
                                        <p:cTn id="68" dur="600" fill="hold"/>
                                        <p:tgtEl>
                                          <p:spTgt spid="9"/>
                                        </p:tgtEl>
                                        <p:attrNameLst>
                                          <p:attrName>ppt_x</p:attrName>
                                        </p:attrNameLst>
                                      </p:cBhvr>
                                      <p:tavLst>
                                        <p:tav tm="0">
                                          <p:val>
                                            <p:strVal val="#ppt_x"/>
                                          </p:val>
                                        </p:tav>
                                        <p:tav tm="100000">
                                          <p:val>
                                            <p:strVal val="#ppt_x"/>
                                          </p:val>
                                        </p:tav>
                                      </p:tavLst>
                                    </p:anim>
                                    <p:anim calcmode="lin" valueType="num">
                                      <p:cBhvr>
                                        <p:cTn id="69" dur="600" fill="hold"/>
                                        <p:tgtEl>
                                          <p:spTgt spid="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600"/>
                                        <p:tgtEl>
                                          <p:spTgt spid="32"/>
                                        </p:tgtEl>
                                      </p:cBhvr>
                                    </p:animEffect>
                                    <p:anim calcmode="lin" valueType="num">
                                      <p:cBhvr>
                                        <p:cTn id="73" dur="600" fill="hold"/>
                                        <p:tgtEl>
                                          <p:spTgt spid="32"/>
                                        </p:tgtEl>
                                        <p:attrNameLst>
                                          <p:attrName>ppt_x</p:attrName>
                                        </p:attrNameLst>
                                      </p:cBhvr>
                                      <p:tavLst>
                                        <p:tav tm="0">
                                          <p:val>
                                            <p:strVal val="#ppt_x"/>
                                          </p:val>
                                        </p:tav>
                                        <p:tav tm="100000">
                                          <p:val>
                                            <p:strVal val="#ppt_x"/>
                                          </p:val>
                                        </p:tav>
                                      </p:tavLst>
                                    </p:anim>
                                    <p:anim calcmode="lin" valueType="num">
                                      <p:cBhvr>
                                        <p:cTn id="74" dur="6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2550"/>
                            </p:stCondLst>
                            <p:childTnLst>
                              <p:par>
                                <p:cTn id="76" presetID="53" presetClass="entr" presetSubtype="16"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300" fill="hold"/>
                                        <p:tgtEl>
                                          <p:spTgt spid="19"/>
                                        </p:tgtEl>
                                        <p:attrNameLst>
                                          <p:attrName>ppt_w</p:attrName>
                                        </p:attrNameLst>
                                      </p:cBhvr>
                                      <p:tavLst>
                                        <p:tav tm="0">
                                          <p:val>
                                            <p:fltVal val="0"/>
                                          </p:val>
                                        </p:tav>
                                        <p:tav tm="100000">
                                          <p:val>
                                            <p:strVal val="#ppt_w"/>
                                          </p:val>
                                        </p:tav>
                                      </p:tavLst>
                                    </p:anim>
                                    <p:anim calcmode="lin" valueType="num">
                                      <p:cBhvr>
                                        <p:cTn id="79" dur="300" fill="hold"/>
                                        <p:tgtEl>
                                          <p:spTgt spid="19"/>
                                        </p:tgtEl>
                                        <p:attrNameLst>
                                          <p:attrName>ppt_h</p:attrName>
                                        </p:attrNameLst>
                                      </p:cBhvr>
                                      <p:tavLst>
                                        <p:tav tm="0">
                                          <p:val>
                                            <p:fltVal val="0"/>
                                          </p:val>
                                        </p:tav>
                                        <p:tav tm="100000">
                                          <p:val>
                                            <p:strVal val="#ppt_h"/>
                                          </p:val>
                                        </p:tav>
                                      </p:tavLst>
                                    </p:anim>
                                    <p:animEffect transition="in" filter="fade">
                                      <p:cBhvr>
                                        <p:cTn id="80" dur="300"/>
                                        <p:tgtEl>
                                          <p:spTgt spid="19"/>
                                        </p:tgtEl>
                                      </p:cBhvr>
                                    </p:animEffect>
                                  </p:childTnLst>
                                </p:cTn>
                              </p:par>
                              <p:par>
                                <p:cTn id="81" presetID="53" presetClass="entr" presetSubtype="16"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300" fill="hold"/>
                                        <p:tgtEl>
                                          <p:spTgt spid="10"/>
                                        </p:tgtEl>
                                        <p:attrNameLst>
                                          <p:attrName>ppt_w</p:attrName>
                                        </p:attrNameLst>
                                      </p:cBhvr>
                                      <p:tavLst>
                                        <p:tav tm="0">
                                          <p:val>
                                            <p:fltVal val="0"/>
                                          </p:val>
                                        </p:tav>
                                        <p:tav tm="100000">
                                          <p:val>
                                            <p:strVal val="#ppt_w"/>
                                          </p:val>
                                        </p:tav>
                                      </p:tavLst>
                                    </p:anim>
                                    <p:anim calcmode="lin" valueType="num">
                                      <p:cBhvr>
                                        <p:cTn id="84" dur="300" fill="hold"/>
                                        <p:tgtEl>
                                          <p:spTgt spid="10"/>
                                        </p:tgtEl>
                                        <p:attrNameLst>
                                          <p:attrName>ppt_h</p:attrName>
                                        </p:attrNameLst>
                                      </p:cBhvr>
                                      <p:tavLst>
                                        <p:tav tm="0">
                                          <p:val>
                                            <p:fltVal val="0"/>
                                          </p:val>
                                        </p:tav>
                                        <p:tav tm="100000">
                                          <p:val>
                                            <p:strVal val="#ppt_h"/>
                                          </p:val>
                                        </p:tav>
                                      </p:tavLst>
                                    </p:anim>
                                    <p:animEffect transition="in" filter="fade">
                                      <p:cBhvr>
                                        <p:cTn id="85" dur="300"/>
                                        <p:tgtEl>
                                          <p:spTgt spid="10"/>
                                        </p:tgtEl>
                                      </p:cBhvr>
                                    </p:animEffect>
                                  </p:childTnLst>
                                </p:cTn>
                              </p:par>
                            </p:childTnLst>
                          </p:cTn>
                        </p:par>
                        <p:par>
                          <p:cTn id="86" fill="hold">
                            <p:stCondLst>
                              <p:cond delay="2850"/>
                            </p:stCondLst>
                            <p:childTnLst>
                              <p:par>
                                <p:cTn id="87" presetID="42"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600"/>
                                        <p:tgtEl>
                                          <p:spTgt spid="27"/>
                                        </p:tgtEl>
                                      </p:cBhvr>
                                    </p:animEffect>
                                    <p:anim calcmode="lin" valueType="num">
                                      <p:cBhvr>
                                        <p:cTn id="90" dur="600" fill="hold"/>
                                        <p:tgtEl>
                                          <p:spTgt spid="27"/>
                                        </p:tgtEl>
                                        <p:attrNameLst>
                                          <p:attrName>ppt_x</p:attrName>
                                        </p:attrNameLst>
                                      </p:cBhvr>
                                      <p:tavLst>
                                        <p:tav tm="0">
                                          <p:val>
                                            <p:strVal val="#ppt_x"/>
                                          </p:val>
                                        </p:tav>
                                        <p:tav tm="100000">
                                          <p:val>
                                            <p:strVal val="#ppt_x"/>
                                          </p:val>
                                        </p:tav>
                                      </p:tavLst>
                                    </p:anim>
                                    <p:anim calcmode="lin" valueType="num">
                                      <p:cBhvr>
                                        <p:cTn id="91" dur="6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600"/>
                                        <p:tgtEl>
                                          <p:spTgt spid="26"/>
                                        </p:tgtEl>
                                      </p:cBhvr>
                                    </p:animEffect>
                                    <p:anim calcmode="lin" valueType="num">
                                      <p:cBhvr>
                                        <p:cTn id="95" dur="600" fill="hold"/>
                                        <p:tgtEl>
                                          <p:spTgt spid="26"/>
                                        </p:tgtEl>
                                        <p:attrNameLst>
                                          <p:attrName>ppt_x</p:attrName>
                                        </p:attrNameLst>
                                      </p:cBhvr>
                                      <p:tavLst>
                                        <p:tav tm="0">
                                          <p:val>
                                            <p:strVal val="#ppt_x"/>
                                          </p:val>
                                        </p:tav>
                                        <p:tav tm="100000">
                                          <p:val>
                                            <p:strVal val="#ppt_x"/>
                                          </p:val>
                                        </p:tav>
                                      </p:tavLst>
                                    </p:anim>
                                    <p:anim calcmode="lin" valueType="num">
                                      <p:cBhvr>
                                        <p:cTn id="96" dur="600" fill="hold"/>
                                        <p:tgtEl>
                                          <p:spTgt spid="26"/>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600"/>
                                        <p:tgtEl>
                                          <p:spTgt spid="13"/>
                                        </p:tgtEl>
                                      </p:cBhvr>
                                    </p:animEffect>
                                    <p:anim calcmode="lin" valueType="num">
                                      <p:cBhvr>
                                        <p:cTn id="100" dur="600" fill="hold"/>
                                        <p:tgtEl>
                                          <p:spTgt spid="13"/>
                                        </p:tgtEl>
                                        <p:attrNameLst>
                                          <p:attrName>ppt_x</p:attrName>
                                        </p:attrNameLst>
                                      </p:cBhvr>
                                      <p:tavLst>
                                        <p:tav tm="0">
                                          <p:val>
                                            <p:strVal val="#ppt_x"/>
                                          </p:val>
                                        </p:tav>
                                        <p:tav tm="100000">
                                          <p:val>
                                            <p:strVal val="#ppt_x"/>
                                          </p:val>
                                        </p:tav>
                                      </p:tavLst>
                                    </p:anim>
                                    <p:anim calcmode="lin" valueType="num">
                                      <p:cBhvr>
                                        <p:cTn id="101" dur="600" fill="hold"/>
                                        <p:tgtEl>
                                          <p:spTgt spid="13"/>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600"/>
                                        <p:tgtEl>
                                          <p:spTgt spid="31"/>
                                        </p:tgtEl>
                                      </p:cBhvr>
                                    </p:animEffect>
                                    <p:anim calcmode="lin" valueType="num">
                                      <p:cBhvr>
                                        <p:cTn id="105" dur="600" fill="hold"/>
                                        <p:tgtEl>
                                          <p:spTgt spid="31"/>
                                        </p:tgtEl>
                                        <p:attrNameLst>
                                          <p:attrName>ppt_x</p:attrName>
                                        </p:attrNameLst>
                                      </p:cBhvr>
                                      <p:tavLst>
                                        <p:tav tm="0">
                                          <p:val>
                                            <p:strVal val="#ppt_x"/>
                                          </p:val>
                                        </p:tav>
                                        <p:tav tm="100000">
                                          <p:val>
                                            <p:strVal val="#ppt_x"/>
                                          </p:val>
                                        </p:tav>
                                      </p:tavLst>
                                    </p:anim>
                                    <p:anim calcmode="lin" valueType="num">
                                      <p:cBhvr>
                                        <p:cTn id="106" dur="600" fill="hold"/>
                                        <p:tgtEl>
                                          <p:spTgt spid="31"/>
                                        </p:tgtEl>
                                        <p:attrNameLst>
                                          <p:attrName>ppt_y</p:attrName>
                                        </p:attrNameLst>
                                      </p:cBhvr>
                                      <p:tavLst>
                                        <p:tav tm="0">
                                          <p:val>
                                            <p:strVal val="#ppt_y-.1"/>
                                          </p:val>
                                        </p:tav>
                                        <p:tav tm="100000">
                                          <p:val>
                                            <p:strVal val="#ppt_y"/>
                                          </p:val>
                                        </p:tav>
                                      </p:tavLst>
                                    </p:anim>
                                  </p:childTnLst>
                                </p:cTn>
                              </p:par>
                            </p:childTnLst>
                          </p:cTn>
                        </p:par>
                        <p:par>
                          <p:cTn id="107" fill="hold">
                            <p:stCondLst>
                              <p:cond delay="3450"/>
                            </p:stCondLst>
                            <p:childTnLst>
                              <p:par>
                                <p:cTn id="108" presetID="53" presetClass="entr" presetSubtype="16"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 calcmode="lin" valueType="num">
                                      <p:cBhvr>
                                        <p:cTn id="110" dur="300" fill="hold"/>
                                        <p:tgtEl>
                                          <p:spTgt spid="23"/>
                                        </p:tgtEl>
                                        <p:attrNameLst>
                                          <p:attrName>ppt_w</p:attrName>
                                        </p:attrNameLst>
                                      </p:cBhvr>
                                      <p:tavLst>
                                        <p:tav tm="0">
                                          <p:val>
                                            <p:fltVal val="0"/>
                                          </p:val>
                                        </p:tav>
                                        <p:tav tm="100000">
                                          <p:val>
                                            <p:strVal val="#ppt_w"/>
                                          </p:val>
                                        </p:tav>
                                      </p:tavLst>
                                    </p:anim>
                                    <p:anim calcmode="lin" valueType="num">
                                      <p:cBhvr>
                                        <p:cTn id="111" dur="300" fill="hold"/>
                                        <p:tgtEl>
                                          <p:spTgt spid="23"/>
                                        </p:tgtEl>
                                        <p:attrNameLst>
                                          <p:attrName>ppt_h</p:attrName>
                                        </p:attrNameLst>
                                      </p:cBhvr>
                                      <p:tavLst>
                                        <p:tav tm="0">
                                          <p:val>
                                            <p:fltVal val="0"/>
                                          </p:val>
                                        </p:tav>
                                        <p:tav tm="100000">
                                          <p:val>
                                            <p:strVal val="#ppt_h"/>
                                          </p:val>
                                        </p:tav>
                                      </p:tavLst>
                                    </p:anim>
                                    <p:animEffect transition="in" filter="fade">
                                      <p:cBhvr>
                                        <p:cTn id="112" dur="300"/>
                                        <p:tgtEl>
                                          <p:spTgt spid="23"/>
                                        </p:tgtEl>
                                      </p:cBhvr>
                                    </p:animEffect>
                                  </p:childTnLst>
                                </p:cTn>
                              </p:par>
                              <p:par>
                                <p:cTn id="113" presetID="53" presetClass="entr" presetSubtype="16" fill="hold" nodeType="with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300" fill="hold"/>
                                        <p:tgtEl>
                                          <p:spTgt spid="20"/>
                                        </p:tgtEl>
                                        <p:attrNameLst>
                                          <p:attrName>ppt_w</p:attrName>
                                        </p:attrNameLst>
                                      </p:cBhvr>
                                      <p:tavLst>
                                        <p:tav tm="0">
                                          <p:val>
                                            <p:fltVal val="0"/>
                                          </p:val>
                                        </p:tav>
                                        <p:tav tm="100000">
                                          <p:val>
                                            <p:strVal val="#ppt_w"/>
                                          </p:val>
                                        </p:tav>
                                      </p:tavLst>
                                    </p:anim>
                                    <p:anim calcmode="lin" valueType="num">
                                      <p:cBhvr>
                                        <p:cTn id="116" dur="300" fill="hold"/>
                                        <p:tgtEl>
                                          <p:spTgt spid="20"/>
                                        </p:tgtEl>
                                        <p:attrNameLst>
                                          <p:attrName>ppt_h</p:attrName>
                                        </p:attrNameLst>
                                      </p:cBhvr>
                                      <p:tavLst>
                                        <p:tav tm="0">
                                          <p:val>
                                            <p:fltVal val="0"/>
                                          </p:val>
                                        </p:tav>
                                        <p:tav tm="100000">
                                          <p:val>
                                            <p:strVal val="#ppt_h"/>
                                          </p:val>
                                        </p:tav>
                                      </p:tavLst>
                                    </p:anim>
                                    <p:animEffect transition="in" filter="fade">
                                      <p:cBhvr>
                                        <p:cTn id="117" dur="300"/>
                                        <p:tgtEl>
                                          <p:spTgt spid="20"/>
                                        </p:tgtEl>
                                      </p:cBhvr>
                                    </p:animEffect>
                                  </p:childTnLst>
                                </p:cTn>
                              </p:par>
                            </p:childTnLst>
                          </p:cTn>
                        </p:par>
                        <p:par>
                          <p:cTn id="118" fill="hold">
                            <p:stCondLst>
                              <p:cond delay="3750"/>
                            </p:stCondLst>
                            <p:childTnLst>
                              <p:par>
                                <p:cTn id="119" presetID="47" presetClass="entr" presetSubtype="0"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600"/>
                                        <p:tgtEl>
                                          <p:spTgt spid="29"/>
                                        </p:tgtEl>
                                      </p:cBhvr>
                                    </p:animEffect>
                                    <p:anim calcmode="lin" valueType="num">
                                      <p:cBhvr>
                                        <p:cTn id="122" dur="600" fill="hold"/>
                                        <p:tgtEl>
                                          <p:spTgt spid="29"/>
                                        </p:tgtEl>
                                        <p:attrNameLst>
                                          <p:attrName>ppt_x</p:attrName>
                                        </p:attrNameLst>
                                      </p:cBhvr>
                                      <p:tavLst>
                                        <p:tav tm="0">
                                          <p:val>
                                            <p:strVal val="#ppt_x"/>
                                          </p:val>
                                        </p:tav>
                                        <p:tav tm="100000">
                                          <p:val>
                                            <p:strVal val="#ppt_x"/>
                                          </p:val>
                                        </p:tav>
                                      </p:tavLst>
                                    </p:anim>
                                    <p:anim calcmode="lin" valueType="num">
                                      <p:cBhvr>
                                        <p:cTn id="123" dur="600" fill="hold"/>
                                        <p:tgtEl>
                                          <p:spTgt spid="29"/>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600"/>
                                        <p:tgtEl>
                                          <p:spTgt spid="28"/>
                                        </p:tgtEl>
                                      </p:cBhvr>
                                    </p:animEffect>
                                    <p:anim calcmode="lin" valueType="num">
                                      <p:cBhvr>
                                        <p:cTn id="127" dur="600" fill="hold"/>
                                        <p:tgtEl>
                                          <p:spTgt spid="28"/>
                                        </p:tgtEl>
                                        <p:attrNameLst>
                                          <p:attrName>ppt_x</p:attrName>
                                        </p:attrNameLst>
                                      </p:cBhvr>
                                      <p:tavLst>
                                        <p:tav tm="0">
                                          <p:val>
                                            <p:strVal val="#ppt_x"/>
                                          </p:val>
                                        </p:tav>
                                        <p:tav tm="100000">
                                          <p:val>
                                            <p:strVal val="#ppt_x"/>
                                          </p:val>
                                        </p:tav>
                                      </p:tavLst>
                                    </p:anim>
                                    <p:anim calcmode="lin" valueType="num">
                                      <p:cBhvr>
                                        <p:cTn id="128" dur="600" fill="hold"/>
                                        <p:tgtEl>
                                          <p:spTgt spid="28"/>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4"/>
                                        </p:tgtEl>
                                        <p:attrNameLst>
                                          <p:attrName>style.visibility</p:attrName>
                                        </p:attrNameLst>
                                      </p:cBhvr>
                                      <p:to>
                                        <p:strVal val="visible"/>
                                      </p:to>
                                    </p:set>
                                    <p:animEffect transition="in" filter="fade">
                                      <p:cBhvr>
                                        <p:cTn id="131" dur="600"/>
                                        <p:tgtEl>
                                          <p:spTgt spid="14"/>
                                        </p:tgtEl>
                                      </p:cBhvr>
                                    </p:animEffect>
                                    <p:anim calcmode="lin" valueType="num">
                                      <p:cBhvr>
                                        <p:cTn id="132" dur="600" fill="hold"/>
                                        <p:tgtEl>
                                          <p:spTgt spid="14"/>
                                        </p:tgtEl>
                                        <p:attrNameLst>
                                          <p:attrName>ppt_x</p:attrName>
                                        </p:attrNameLst>
                                      </p:cBhvr>
                                      <p:tavLst>
                                        <p:tav tm="0">
                                          <p:val>
                                            <p:strVal val="#ppt_x"/>
                                          </p:val>
                                        </p:tav>
                                        <p:tav tm="100000">
                                          <p:val>
                                            <p:strVal val="#ppt_x"/>
                                          </p:val>
                                        </p:tav>
                                      </p:tavLst>
                                    </p:anim>
                                    <p:anim calcmode="lin" valueType="num">
                                      <p:cBhvr>
                                        <p:cTn id="133" dur="600" fill="hold"/>
                                        <p:tgtEl>
                                          <p:spTgt spid="1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fade">
                                      <p:cBhvr>
                                        <p:cTn id="136" dur="600"/>
                                        <p:tgtEl>
                                          <p:spTgt spid="33"/>
                                        </p:tgtEl>
                                      </p:cBhvr>
                                    </p:animEffect>
                                    <p:anim calcmode="lin" valueType="num">
                                      <p:cBhvr>
                                        <p:cTn id="137" dur="600" fill="hold"/>
                                        <p:tgtEl>
                                          <p:spTgt spid="33"/>
                                        </p:tgtEl>
                                        <p:attrNameLst>
                                          <p:attrName>ppt_x</p:attrName>
                                        </p:attrNameLst>
                                      </p:cBhvr>
                                      <p:tavLst>
                                        <p:tav tm="0">
                                          <p:val>
                                            <p:strVal val="#ppt_x"/>
                                          </p:val>
                                        </p:tav>
                                        <p:tav tm="100000">
                                          <p:val>
                                            <p:strVal val="#ppt_x"/>
                                          </p:val>
                                        </p:tav>
                                      </p:tavLst>
                                    </p:anim>
                                    <p:anim calcmode="lin" valueType="num">
                                      <p:cBhvr>
                                        <p:cTn id="138"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animBg="1"/>
      <p:bldP spid="15" grpId="0"/>
      <p:bldP spid="16" grpId="0"/>
      <p:bldP spid="17" grpId="0"/>
      <p:bldP spid="18" grpId="0"/>
      <p:bldP spid="19" grpId="0"/>
      <p:bldP spid="23" grpId="0"/>
      <p:bldP spid="24" grpId="0"/>
      <p:bldP spid="25" grpId="0"/>
      <p:bldP spid="26" grpId="0"/>
      <p:bldP spid="27" grpId="0"/>
      <p:bldP spid="28" grpId="0"/>
      <p:bldP spid="29" grpId="0"/>
      <p:bldP spid="30" grpId="0"/>
      <p:bldP spid="31" grpId="0"/>
      <p:bldP spid="32" grpId="0"/>
      <p:bldP spid="33"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282875" y="1881303"/>
            <a:ext cx="3663801" cy="3671942"/>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268518" y="3214227"/>
              <a:ext cx="651872" cy="651872"/>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442746" y="3401664"/>
              <a:ext cx="303417" cy="276999"/>
            </a:xfrm>
            <a:prstGeom prst="rect">
              <a:avLst/>
            </a:prstGeom>
            <a:noFill/>
          </p:spPr>
          <p:txBody>
            <a:bodyPr wrap="square" lIns="0" tIns="0" rIns="0" bIns="0" rtlCol="0">
              <a:spAutoFit/>
            </a:bodyPr>
            <a:lstStyle/>
            <a:p>
              <a:pPr algn="ctr"/>
              <a:r>
                <a:rPr lang="en-US" altLang="zh-CN" b="1" dirty="0">
                  <a:solidFill>
                    <a:schemeClr val="bg2"/>
                  </a:solidFill>
                  <a:latin typeface="微软雅黑" pitchFamily="34" charset="-122"/>
                  <a:ea typeface="微软雅黑" pitchFamily="34" charset="-122"/>
                </a:rPr>
                <a:t>4R</a:t>
              </a:r>
              <a:endParaRPr lang="zh-CN" altLang="en-US" b="1" dirty="0">
                <a:solidFill>
                  <a:schemeClr val="bg2"/>
                </a:solidFill>
                <a:latin typeface="微软雅黑" pitchFamily="34" charset="-122"/>
                <a:ea typeface="微软雅黑" pitchFamily="34" charset="-122"/>
              </a:endParaRPr>
            </a:p>
          </p:txBody>
        </p:sp>
        <p:sp>
          <p:nvSpPr>
            <p:cNvPr id="13" name="TextBox 12"/>
            <p:cNvSpPr txBox="1"/>
            <p:nvPr/>
          </p:nvSpPr>
          <p:spPr>
            <a:xfrm>
              <a:off x="3463304" y="2655410"/>
              <a:ext cx="88446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存在不足之处一</a:t>
              </a:r>
            </a:p>
          </p:txBody>
        </p:sp>
        <p:sp>
          <p:nvSpPr>
            <p:cNvPr id="14" name="TextBox 13"/>
            <p:cNvSpPr txBox="1"/>
            <p:nvPr/>
          </p:nvSpPr>
          <p:spPr>
            <a:xfrm>
              <a:off x="4784238" y="2569468"/>
              <a:ext cx="815013"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存在不足之处二</a:t>
              </a:r>
            </a:p>
          </p:txBody>
        </p:sp>
        <p:sp>
          <p:nvSpPr>
            <p:cNvPr id="15" name="TextBox 14"/>
            <p:cNvSpPr txBox="1"/>
            <p:nvPr/>
          </p:nvSpPr>
          <p:spPr>
            <a:xfrm>
              <a:off x="3506168" y="3943238"/>
              <a:ext cx="911515"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存在不足之处三</a:t>
              </a:r>
            </a:p>
          </p:txBody>
        </p:sp>
        <p:sp>
          <p:nvSpPr>
            <p:cNvPr id="16" name="TextBox 15"/>
            <p:cNvSpPr txBox="1"/>
            <p:nvPr/>
          </p:nvSpPr>
          <p:spPr>
            <a:xfrm>
              <a:off x="4881641" y="3886086"/>
              <a:ext cx="84248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存在不足之处四</a:t>
              </a: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30584" y="1635023"/>
            <a:ext cx="3402195" cy="2048260"/>
            <a:chOff x="323528" y="1423693"/>
            <a:chExt cx="2556306" cy="1535839"/>
          </a:xfrm>
        </p:grpSpPr>
        <p:sp>
          <p:nvSpPr>
            <p:cNvPr id="2" name="TextBox 1"/>
            <p:cNvSpPr txBox="1"/>
            <p:nvPr/>
          </p:nvSpPr>
          <p:spPr>
            <a:xfrm>
              <a:off x="323528" y="1851536"/>
              <a:ext cx="2556306" cy="1107996"/>
            </a:xfrm>
            <a:prstGeom prst="rect">
              <a:avLst/>
            </a:prstGeom>
            <a:noFill/>
          </p:spPr>
          <p:txBody>
            <a:bodyPr wrap="square" lIns="0" tIns="0" rIns="0" bIns="0" rtlCol="0">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8" name="矩形 17"/>
            <p:cNvSpPr/>
            <p:nvPr/>
          </p:nvSpPr>
          <p:spPr>
            <a:xfrm>
              <a:off x="726109" y="1423693"/>
              <a:ext cx="1988784" cy="346169"/>
            </a:xfrm>
            <a:prstGeom prst="rect">
              <a:avLst/>
            </a:prstGeom>
          </p:spPr>
          <p:txBody>
            <a:bodyPr wrap="none">
              <a:spAutoFit/>
            </a:bodyPr>
            <a:lstStyle/>
            <a:p>
              <a:pPr algn="r"/>
              <a:r>
                <a:rPr lang="zh-CN" altLang="en-US" b="1" dirty="0" smtClean="0">
                  <a:latin typeface="微软雅黑" pitchFamily="34" charset="-122"/>
                  <a:ea typeface="微软雅黑" pitchFamily="34" charset="-122"/>
                </a:rPr>
                <a:t>此处添加文本标题</a:t>
              </a:r>
              <a:endParaRPr lang="zh-CN" altLang="en-US" b="1" dirty="0">
                <a:latin typeface="微软雅黑" pitchFamily="34" charset="-122"/>
                <a:ea typeface="微软雅黑" pitchFamily="34" charset="-122"/>
              </a:endParaRPr>
            </a:p>
          </p:txBody>
        </p:sp>
      </p:grpSp>
      <p:grpSp>
        <p:nvGrpSpPr>
          <p:cNvPr id="24" name="组合 23"/>
          <p:cNvGrpSpPr/>
          <p:nvPr/>
        </p:nvGrpSpPr>
        <p:grpSpPr>
          <a:xfrm>
            <a:off x="718091" y="3827720"/>
            <a:ext cx="3306359" cy="1833007"/>
            <a:chOff x="539552" y="3067833"/>
            <a:chExt cx="2484298" cy="1374437"/>
          </a:xfrm>
        </p:grpSpPr>
        <p:sp>
          <p:nvSpPr>
            <p:cNvPr id="5" name="TextBox 4"/>
            <p:cNvSpPr txBox="1"/>
            <p:nvPr/>
          </p:nvSpPr>
          <p:spPr>
            <a:xfrm>
              <a:off x="539552" y="3518940"/>
              <a:ext cx="2484298"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9" name="矩形 18"/>
            <p:cNvSpPr/>
            <p:nvPr/>
          </p:nvSpPr>
          <p:spPr>
            <a:xfrm>
              <a:off x="870124" y="3067833"/>
              <a:ext cx="1988784" cy="346169"/>
            </a:xfrm>
            <a:prstGeom prst="rect">
              <a:avLst/>
            </a:prstGeom>
          </p:spPr>
          <p:txBody>
            <a:bodyPr wrap="none">
              <a:spAutoFit/>
            </a:bodyPr>
            <a:lstStyle/>
            <a:p>
              <a:pPr algn="r"/>
              <a:r>
                <a:rPr lang="zh-CN" altLang="en-US" b="1" dirty="0">
                  <a:latin typeface="微软雅黑" pitchFamily="34" charset="-122"/>
                  <a:ea typeface="微软雅黑" pitchFamily="34" charset="-122"/>
                </a:rPr>
                <a:t>此处添加文本标题</a:t>
              </a:r>
            </a:p>
          </p:txBody>
        </p:sp>
      </p:grpSp>
      <p:grpSp>
        <p:nvGrpSpPr>
          <p:cNvPr id="23" name="组合 22"/>
          <p:cNvGrpSpPr/>
          <p:nvPr/>
        </p:nvGrpSpPr>
        <p:grpSpPr>
          <a:xfrm>
            <a:off x="8340682" y="1629594"/>
            <a:ext cx="3302677" cy="1807410"/>
            <a:chOff x="6266933" y="1419622"/>
            <a:chExt cx="2481531" cy="1355244"/>
          </a:xfrm>
        </p:grpSpPr>
        <p:sp>
          <p:nvSpPr>
            <p:cNvPr id="3" name="TextBox 2"/>
            <p:cNvSpPr txBox="1"/>
            <p:nvPr/>
          </p:nvSpPr>
          <p:spPr>
            <a:xfrm>
              <a:off x="6266933" y="1851536"/>
              <a:ext cx="2481531"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0" name="矩形 19"/>
            <p:cNvSpPr/>
            <p:nvPr/>
          </p:nvSpPr>
          <p:spPr>
            <a:xfrm>
              <a:off x="6687672" y="1419622"/>
              <a:ext cx="1988784" cy="346169"/>
            </a:xfrm>
            <a:prstGeom prst="rect">
              <a:avLst/>
            </a:prstGeom>
          </p:spPr>
          <p:txBody>
            <a:bodyPr wrap="none">
              <a:spAutoFit/>
            </a:bodyPr>
            <a:lstStyle/>
            <a:p>
              <a:pPr algn="r"/>
              <a:r>
                <a:rPr lang="zh-CN" altLang="en-US" b="1" dirty="0" smtClean="0">
                  <a:latin typeface="微软雅黑" pitchFamily="34" charset="-122"/>
                  <a:ea typeface="微软雅黑" pitchFamily="34" charset="-122"/>
                </a:rPr>
                <a:t>此处添加文本标题</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8340680" y="3703091"/>
            <a:ext cx="3302675" cy="1876245"/>
            <a:chOff x="6266934" y="2974384"/>
            <a:chExt cx="2481530" cy="1406858"/>
          </a:xfrm>
        </p:grpSpPr>
        <p:sp>
          <p:nvSpPr>
            <p:cNvPr id="4" name="TextBox 3"/>
            <p:cNvSpPr txBox="1"/>
            <p:nvPr/>
          </p:nvSpPr>
          <p:spPr>
            <a:xfrm>
              <a:off x="6266934" y="3457912"/>
              <a:ext cx="2481530"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1" name="矩形 20"/>
            <p:cNvSpPr/>
            <p:nvPr/>
          </p:nvSpPr>
          <p:spPr>
            <a:xfrm>
              <a:off x="6414741" y="2974384"/>
              <a:ext cx="1988784" cy="346169"/>
            </a:xfrm>
            <a:prstGeom prst="rect">
              <a:avLst/>
            </a:prstGeom>
          </p:spPr>
          <p:txBody>
            <a:bodyPr wrap="none">
              <a:spAutoFit/>
            </a:bodyPr>
            <a:lstStyle/>
            <a:p>
              <a:pPr algn="r"/>
              <a:r>
                <a:rPr lang="zh-CN" altLang="en-US" b="1" dirty="0">
                  <a:latin typeface="微软雅黑" pitchFamily="34" charset="-122"/>
                  <a:ea typeface="微软雅黑" pitchFamily="34" charset="-122"/>
                </a:rPr>
                <a:t>此处添加文本标题</a:t>
              </a:r>
            </a:p>
          </p:txBody>
        </p:sp>
      </p:grpSp>
      <p:sp>
        <p:nvSpPr>
          <p:cNvPr id="27" name="TextBox 2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97563534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250" autoRev="1" fill="hold">
                                          <p:stCondLst>
                                            <p:cond delay="0"/>
                                          </p:stCondLst>
                                        </p:cTn>
                                        <p:tgtEl>
                                          <p:spTgt spid="27"/>
                                        </p:tgtEl>
                                        <p:attrNameLst>
                                          <p:attrName>ppt_w</p:attrName>
                                        </p:attrNameLst>
                                      </p:cBhvr>
                                    </p:anim>
                                    <p:anim by="(#ppt_w*0.50)" calcmode="lin" valueType="num">
                                      <p:cBhvr>
                                        <p:cTn id="8" dur="250" decel="50000" autoRev="1" fill="hold">
                                          <p:stCondLst>
                                            <p:cond delay="0"/>
                                          </p:stCondLst>
                                        </p:cTn>
                                        <p:tgtEl>
                                          <p:spTgt spid="27"/>
                                        </p:tgtEl>
                                        <p:attrNameLst>
                                          <p:attrName>ppt_x</p:attrName>
                                        </p:attrNameLst>
                                      </p:cBhvr>
                                    </p:anim>
                                    <p:anim from="(-#ppt_h/2)" to="(#ppt_y)" calcmode="lin" valueType="num">
                                      <p:cBhvr>
                                        <p:cTn id="9" dur="500" fill="hold">
                                          <p:stCondLst>
                                            <p:cond delay="0"/>
                                          </p:stCondLst>
                                        </p:cTn>
                                        <p:tgtEl>
                                          <p:spTgt spid="27"/>
                                        </p:tgtEl>
                                        <p:attrNameLst>
                                          <p:attrName>ppt_y</p:attrName>
                                        </p:attrNameLst>
                                      </p:cBhvr>
                                    </p:anim>
                                    <p:animRot by="21600000">
                                      <p:cBhvr>
                                        <p:cTn id="10" dur="500" fill="hold">
                                          <p:stCondLst>
                                            <p:cond delay="0"/>
                                          </p:stCondLst>
                                        </p:cTn>
                                        <p:tgtEl>
                                          <p:spTgt spid="27"/>
                                        </p:tgtEl>
                                        <p:attrNameLst>
                                          <p:attrName>r</p:attrName>
                                        </p:attrNameLst>
                                      </p:cBhvr>
                                    </p:animRo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Effect transition="in" filter="fade">
                                      <p:cBhvr>
                                        <p:cTn id="16" dur="1000"/>
                                        <p:tgtEl>
                                          <p:spTgt spid="6"/>
                                        </p:tgtEl>
                                      </p:cBhvr>
                                    </p:animEffect>
                                  </p:childTnLst>
                                </p:cTn>
                              </p:par>
                              <p:par>
                                <p:cTn id="17" presetID="8" presetClass="emph" presetSubtype="0" fill="hold" nodeType="withEffect">
                                  <p:stCondLst>
                                    <p:cond delay="0"/>
                                  </p:stCondLst>
                                  <p:childTnLst>
                                    <p:animRot by="21600000">
                                      <p:cBhvr>
                                        <p:cTn id="18" dur="1000" fill="hold"/>
                                        <p:tgtEl>
                                          <p:spTgt spid="6"/>
                                        </p:tgtEl>
                                        <p:attrNameLst>
                                          <p:attrName>r</p:attrName>
                                        </p:attrNameLst>
                                      </p:cBhvr>
                                    </p:animRot>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750"/>
                            </p:stCondLst>
                            <p:childTnLst>
                              <p:par>
                                <p:cTn id="32" presetID="47"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par>
                          <p:cTn id="37" fill="hold">
                            <p:stCondLst>
                              <p:cond delay="4750"/>
                            </p:stCondLst>
                            <p:childTnLst>
                              <p:par>
                                <p:cTn id="38" presetID="47"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3229450"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p>
        </p:txBody>
      </p:sp>
      <p:sp>
        <p:nvSpPr>
          <p:cNvPr id="4" name="矩形 3"/>
          <p:cNvSpPr/>
          <p:nvPr/>
        </p:nvSpPr>
        <p:spPr>
          <a:xfrm>
            <a:off x="3504099"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5" name="Freeform 6"/>
          <p:cNvSpPr>
            <a:spLocks/>
          </p:cNvSpPr>
          <p:nvPr/>
        </p:nvSpPr>
        <p:spPr bwMode="auto">
          <a:xfrm>
            <a:off x="7061006"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p>
        </p:txBody>
      </p:sp>
      <p:sp>
        <p:nvSpPr>
          <p:cNvPr id="6" name="矩形 5"/>
          <p:cNvSpPr/>
          <p:nvPr/>
        </p:nvSpPr>
        <p:spPr>
          <a:xfrm>
            <a:off x="7335655"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7" name="Freeform 6"/>
          <p:cNvSpPr>
            <a:spLocks/>
          </p:cNvSpPr>
          <p:nvPr/>
        </p:nvSpPr>
        <p:spPr bwMode="auto">
          <a:xfrm>
            <a:off x="4967215" y="2022306"/>
            <a:ext cx="2235351" cy="2206077"/>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8" name="矩形 7"/>
          <p:cNvSpPr/>
          <p:nvPr/>
        </p:nvSpPr>
        <p:spPr>
          <a:xfrm>
            <a:off x="5366385" y="2825501"/>
            <a:ext cx="1542663" cy="779881"/>
          </a:xfrm>
          <a:prstGeom prst="rect">
            <a:avLst/>
          </a:prstGeom>
        </p:spPr>
        <p:txBody>
          <a:bodyPr wrap="square" lIns="121758" tIns="60879" rIns="121758" bIns="60879">
            <a:spAutoFit/>
          </a:bodyPr>
          <a:lstStyle/>
          <a:p>
            <a:pPr algn="ctr" defTabSz="2130785">
              <a:spcBef>
                <a:spcPct val="0"/>
              </a:spcBef>
            </a:pPr>
            <a:r>
              <a:rPr lang="en-US" altLang="zh-CN" sz="21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21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9" name="矩形 8"/>
          <p:cNvSpPr/>
          <p:nvPr/>
        </p:nvSpPr>
        <p:spPr>
          <a:xfrm>
            <a:off x="8525578" y="2018049"/>
            <a:ext cx="3175374" cy="861974"/>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1" name="Freeform 6"/>
          <p:cNvSpPr>
            <a:spLocks/>
          </p:cNvSpPr>
          <p:nvPr/>
        </p:nvSpPr>
        <p:spPr bwMode="auto">
          <a:xfrm>
            <a:off x="2048280"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12" name="矩形 11"/>
          <p:cNvSpPr/>
          <p:nvPr/>
        </p:nvSpPr>
        <p:spPr>
          <a:xfrm>
            <a:off x="2048279" y="4048668"/>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3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3" name="Freeform 6"/>
          <p:cNvSpPr>
            <a:spLocks/>
          </p:cNvSpPr>
          <p:nvPr/>
        </p:nvSpPr>
        <p:spPr bwMode="auto">
          <a:xfrm>
            <a:off x="8745691"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14" name="矩形 13"/>
          <p:cNvSpPr/>
          <p:nvPr/>
        </p:nvSpPr>
        <p:spPr>
          <a:xfrm>
            <a:off x="8745691" y="4023262"/>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3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5" name="矩形 14"/>
          <p:cNvSpPr/>
          <p:nvPr/>
        </p:nvSpPr>
        <p:spPr>
          <a:xfrm>
            <a:off x="8384947" y="5057231"/>
            <a:ext cx="3070713" cy="1847088"/>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6" name="矩形 15"/>
          <p:cNvSpPr/>
          <p:nvPr/>
        </p:nvSpPr>
        <p:spPr>
          <a:xfrm>
            <a:off x="622255" y="4974750"/>
            <a:ext cx="3489638" cy="1600809"/>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50792338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2250"/>
                            </p:stCondLst>
                            <p:childTnLst>
                              <p:par>
                                <p:cTn id="40" presetID="8" presetClass="emph" presetSubtype="0" fill="hold" grpId="1" nodeType="afterEffect">
                                  <p:stCondLst>
                                    <p:cond delay="0"/>
                                  </p:stCondLst>
                                  <p:childTnLst>
                                    <p:animRot by="43200000">
                                      <p:cBhvr>
                                        <p:cTn id="41" dur="3000" fill="hold"/>
                                        <p:tgtEl>
                                          <p:spTgt spid="7"/>
                                        </p:tgtEl>
                                        <p:attrNameLst>
                                          <p:attrName>r</p:attrName>
                                        </p:attrNameLst>
                                      </p:cBhvr>
                                    </p:animRot>
                                  </p:childTnLst>
                                </p:cTn>
                              </p:par>
                              <p:par>
                                <p:cTn id="42" presetID="8" presetClass="emph" presetSubtype="0" fill="hold" grpId="1" nodeType="withEffect">
                                  <p:stCondLst>
                                    <p:cond delay="0"/>
                                  </p:stCondLst>
                                  <p:childTnLst>
                                    <p:animRot by="-43200000">
                                      <p:cBhvr>
                                        <p:cTn id="43" dur="3000" fill="hold"/>
                                        <p:tgtEl>
                                          <p:spTgt spid="5"/>
                                        </p:tgtEl>
                                        <p:attrNameLst>
                                          <p:attrName>r</p:attrName>
                                        </p:attrNameLst>
                                      </p:cBhvr>
                                    </p:animRot>
                                  </p:childTnLst>
                                </p:cTn>
                              </p:par>
                              <p:par>
                                <p:cTn id="44" presetID="8" presetClass="emph" presetSubtype="0" fill="hold" grpId="1" nodeType="withEffect">
                                  <p:stCondLst>
                                    <p:cond delay="0"/>
                                  </p:stCondLst>
                                  <p:childTnLst>
                                    <p:animRot by="-43200000">
                                      <p:cBhvr>
                                        <p:cTn id="45" dur="3000" fill="hold"/>
                                        <p:tgtEl>
                                          <p:spTgt spid="3"/>
                                        </p:tgtEl>
                                        <p:attrNameLst>
                                          <p:attrName>r</p:attrName>
                                        </p:attrNameLst>
                                      </p:cBhvr>
                                    </p:animRot>
                                  </p:childTnLst>
                                </p:cTn>
                              </p:par>
                              <p:par>
                                <p:cTn id="46" presetID="8" presetClass="emph" presetSubtype="0" fill="hold" grpId="1" nodeType="withEffect">
                                  <p:stCondLst>
                                    <p:cond delay="0"/>
                                  </p:stCondLst>
                                  <p:childTnLst>
                                    <p:animRot by="43200000">
                                      <p:cBhvr>
                                        <p:cTn id="47" dur="3000" fill="hold"/>
                                        <p:tgtEl>
                                          <p:spTgt spid="13"/>
                                        </p:tgtEl>
                                        <p:attrNameLst>
                                          <p:attrName>r</p:attrName>
                                        </p:attrNameLst>
                                      </p:cBhvr>
                                    </p:animRot>
                                  </p:childTnLst>
                                </p:cTn>
                              </p:par>
                              <p:par>
                                <p:cTn id="48" presetID="8" presetClass="emph" presetSubtype="0" fill="hold" grpId="1" nodeType="withEffect">
                                  <p:stCondLst>
                                    <p:cond delay="0"/>
                                  </p:stCondLst>
                                  <p:childTnLst>
                                    <p:animRot by="43200000">
                                      <p:cBhvr>
                                        <p:cTn id="49" dur="3000" fill="hold"/>
                                        <p:tgtEl>
                                          <p:spTgt spid="11"/>
                                        </p:tgtEl>
                                        <p:attrNameLst>
                                          <p:attrName>r</p:attrName>
                                        </p:attrNameLst>
                                      </p:cBhvr>
                                    </p:animRot>
                                  </p:childTnLst>
                                </p:cTn>
                              </p:par>
                              <p:par>
                                <p:cTn id="50" presetID="53" presetClass="entr" presetSubtype="16" fill="hold" grpId="0" nodeType="withEffect">
                                  <p:stCondLst>
                                    <p:cond delay="100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par>
                                <p:cTn id="60" presetID="53" presetClass="entr" presetSubtype="16" fill="hold" grpId="0" nodeType="withEffect">
                                  <p:stCondLst>
                                    <p:cond delay="100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Effect transition="in" filter="fade">
                                      <p:cBhvr>
                                        <p:cTn id="69" dur="500"/>
                                        <p:tgtEl>
                                          <p:spTgt spid="4"/>
                                        </p:tgtEl>
                                      </p:cBhvr>
                                    </p:animEffect>
                                  </p:childTnLst>
                                </p:cTn>
                              </p:par>
                              <p:par>
                                <p:cTn id="70" presetID="53" presetClass="entr" presetSubtype="16"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par>
                                <p:cTn id="75" presetID="16" presetClass="entr" presetSubtype="21" fill="hold" grpId="0" nodeType="withEffect">
                                  <p:stCondLst>
                                    <p:cond delay="150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par>
                                <p:cTn id="78" presetID="16" presetClass="entr" presetSubtype="21" fill="hold" grpId="0" nodeType="withEffect">
                                  <p:stCondLst>
                                    <p:cond delay="1500"/>
                                  </p:stCondLst>
                                  <p:childTnLst>
                                    <p:set>
                                      <p:cBhvr>
                                        <p:cTn id="79" dur="1" fill="hold">
                                          <p:stCondLst>
                                            <p:cond delay="0"/>
                                          </p:stCondLst>
                                        </p:cTn>
                                        <p:tgtEl>
                                          <p:spTgt spid="15"/>
                                        </p:tgtEl>
                                        <p:attrNameLst>
                                          <p:attrName>style.visibility</p:attrName>
                                        </p:attrNameLst>
                                      </p:cBhvr>
                                      <p:to>
                                        <p:strVal val="visible"/>
                                      </p:to>
                                    </p:set>
                                    <p:animEffect transition="in" filter="barn(inVertical)">
                                      <p:cBhvr>
                                        <p:cTn id="80" dur="500"/>
                                        <p:tgtEl>
                                          <p:spTgt spid="15"/>
                                        </p:tgtEl>
                                      </p:cBhvr>
                                    </p:animEffect>
                                  </p:childTnLst>
                                </p:cTn>
                              </p:par>
                              <p:par>
                                <p:cTn id="81" presetID="16" presetClass="entr" presetSubtype="21" fill="hold" grpId="0" nodeType="withEffect">
                                  <p:stCondLst>
                                    <p:cond delay="1500"/>
                                  </p:stCondLst>
                                  <p:childTnLst>
                                    <p:set>
                                      <p:cBhvr>
                                        <p:cTn id="82" dur="1" fill="hold">
                                          <p:stCondLst>
                                            <p:cond delay="0"/>
                                          </p:stCondLst>
                                        </p:cTn>
                                        <p:tgtEl>
                                          <p:spTgt spid="9"/>
                                        </p:tgtEl>
                                        <p:attrNameLst>
                                          <p:attrName>style.visibility</p:attrName>
                                        </p:attrNameLst>
                                      </p:cBhvr>
                                      <p:to>
                                        <p:strVal val="visible"/>
                                      </p:to>
                                    </p:set>
                                    <p:animEffect transition="in" filter="barn(inVertical)">
                                      <p:cBhvr>
                                        <p:cTn id="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p:bldP spid="5" grpId="0" animBg="1"/>
      <p:bldP spid="5" grpId="1" animBg="1"/>
      <p:bldP spid="6" grpId="0"/>
      <p:bldP spid="7" grpId="0" animBg="1"/>
      <p:bldP spid="7" grpId="1" animBg="1"/>
      <p:bldP spid="8" grpId="0"/>
      <p:bldP spid="9" grpId="0"/>
      <p:bldP spid="11" grpId="0" animBg="1"/>
      <p:bldP spid="11" grpId="1" animBg="1"/>
      <p:bldP spid="12" grpId="0"/>
      <p:bldP spid="13" grpId="0" animBg="1"/>
      <p:bldP spid="13" grpId="1" animBg="1"/>
      <p:bldP spid="14" grpId="0"/>
      <p:bldP spid="15" grpId="0"/>
      <p:bldP spid="16"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nvSpPr>
        <p:spPr bwMode="auto">
          <a:xfrm>
            <a:off x="1" y="2913642"/>
            <a:ext cx="6726654" cy="368385"/>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6" name="文本框 3"/>
          <p:cNvSpPr>
            <a:spLocks noChangeArrowheads="1"/>
          </p:cNvSpPr>
          <p:nvPr/>
        </p:nvSpPr>
        <p:spPr bwMode="auto">
          <a:xfrm>
            <a:off x="6228507" y="1667869"/>
            <a:ext cx="1105958" cy="108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600" b="1" dirty="0">
                <a:solidFill>
                  <a:srgbClr val="7B1B1B"/>
                </a:solidFill>
                <a:latin typeface="微软雅黑" pitchFamily="34" charset="-122"/>
                <a:ea typeface="微软雅黑" pitchFamily="34" charset="-122"/>
                <a:sym typeface="方正兰亭黑_GBK" pitchFamily="2" charset="-122"/>
              </a:rPr>
              <a:t>不足</a:t>
            </a:r>
            <a:endParaRPr lang="en-US" altLang="zh-CN" sz="36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600" b="1" dirty="0">
                <a:solidFill>
                  <a:srgbClr val="7B1B1B"/>
                </a:solidFill>
                <a:latin typeface="微软雅黑" pitchFamily="34" charset="-122"/>
                <a:ea typeface="微软雅黑" pitchFamily="34" charset="-122"/>
                <a:sym typeface="方正兰亭黑_GBK" pitchFamily="2" charset="-122"/>
              </a:rPr>
              <a:t>一</a:t>
            </a:r>
            <a:endParaRPr lang="zh-CN" altLang="en-US" sz="6000" b="1" dirty="0">
              <a:solidFill>
                <a:srgbClr val="7B1B1B"/>
              </a:solidFill>
              <a:latin typeface="微软雅黑" pitchFamily="34" charset="-122"/>
              <a:ea typeface="微软雅黑" pitchFamily="34" charset="-122"/>
              <a:sym typeface="方正兰亭黑_GBK" pitchFamily="2" charset="-122"/>
            </a:endParaRPr>
          </a:p>
        </p:txBody>
      </p:sp>
      <p:sp>
        <p:nvSpPr>
          <p:cNvPr id="7" name="矩形 6"/>
          <p:cNvSpPr>
            <a:spLocks noChangeArrowheads="1"/>
          </p:cNvSpPr>
          <p:nvPr/>
        </p:nvSpPr>
        <p:spPr bwMode="auto">
          <a:xfrm flipV="1">
            <a:off x="1" y="3617066"/>
            <a:ext cx="4587436" cy="369972"/>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8" name="文本框 16"/>
          <p:cNvSpPr>
            <a:spLocks noChangeArrowheads="1"/>
          </p:cNvSpPr>
          <p:nvPr/>
        </p:nvSpPr>
        <p:spPr bwMode="auto">
          <a:xfrm>
            <a:off x="4028482"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不足</a:t>
            </a:r>
            <a:endParaRPr lang="en-US" altLang="zh-CN" sz="37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二</a:t>
            </a:r>
          </a:p>
        </p:txBody>
      </p:sp>
      <p:grpSp>
        <p:nvGrpSpPr>
          <p:cNvPr id="9" name="组合 8"/>
          <p:cNvGrpSpPr>
            <a:grpSpLocks/>
          </p:cNvGrpSpPr>
          <p:nvPr/>
        </p:nvGrpSpPr>
        <p:grpSpPr bwMode="auto">
          <a:xfrm flipV="1">
            <a:off x="3448109" y="3617065"/>
            <a:ext cx="2310355" cy="2313522"/>
            <a:chOff x="0" y="0"/>
            <a:chExt cx="1970470" cy="1970470"/>
          </a:xfrm>
        </p:grpSpPr>
        <p:sp>
          <p:nvSpPr>
            <p:cNvPr id="10"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1"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w="12700" cap="flat" cmpd="sng">
              <a:noFill/>
              <a:bevel/>
              <a:headEnd/>
              <a:tailEnd/>
            </a:ln>
            <a:extLst/>
          </p:spPr>
          <p:txBody>
            <a:bodyPr anchor="ctr"/>
            <a:lstStyle/>
            <a:p>
              <a:endParaRPr lang="zh-CN" altLang="en-US"/>
            </a:p>
          </p:txBody>
        </p:sp>
      </p:grpSp>
      <p:sp>
        <p:nvSpPr>
          <p:cNvPr id="12" name="矩形 11"/>
          <p:cNvSpPr>
            <a:spLocks noChangeArrowheads="1"/>
          </p:cNvSpPr>
          <p:nvPr/>
        </p:nvSpPr>
        <p:spPr bwMode="auto">
          <a:xfrm flipV="1">
            <a:off x="6978606" y="3617066"/>
            <a:ext cx="5191170" cy="369972"/>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13" name="文本框 24"/>
          <p:cNvSpPr>
            <a:spLocks noChangeArrowheads="1"/>
          </p:cNvSpPr>
          <p:nvPr/>
        </p:nvSpPr>
        <p:spPr bwMode="auto">
          <a:xfrm>
            <a:off x="6516313"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不足</a:t>
            </a:r>
            <a:endParaRPr lang="en-US" altLang="zh-CN" sz="37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三</a:t>
            </a:r>
          </a:p>
        </p:txBody>
      </p:sp>
      <p:grpSp>
        <p:nvGrpSpPr>
          <p:cNvPr id="14" name="组合 13"/>
          <p:cNvGrpSpPr>
            <a:grpSpLocks/>
          </p:cNvGrpSpPr>
          <p:nvPr/>
        </p:nvGrpSpPr>
        <p:grpSpPr bwMode="auto">
          <a:xfrm flipV="1">
            <a:off x="5888400" y="3617065"/>
            <a:ext cx="2308772" cy="2313522"/>
            <a:chOff x="0" y="0"/>
            <a:chExt cx="1970470" cy="1970470"/>
          </a:xfrm>
        </p:grpSpPr>
        <p:sp>
          <p:nvSpPr>
            <p:cNvPr id="15"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6"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17" name="TextBox 59"/>
          <p:cNvSpPr>
            <a:spLocks noChangeArrowheads="1"/>
          </p:cNvSpPr>
          <p:nvPr/>
        </p:nvSpPr>
        <p:spPr bwMode="auto">
          <a:xfrm flipH="1">
            <a:off x="2635204" y="1413103"/>
            <a:ext cx="2584492"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18" name="矩形 17"/>
          <p:cNvSpPr>
            <a:spLocks noChangeArrowheads="1"/>
          </p:cNvSpPr>
          <p:nvPr/>
        </p:nvSpPr>
        <p:spPr bwMode="auto">
          <a:xfrm>
            <a:off x="1350087" y="1786257"/>
            <a:ext cx="3961516" cy="107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9" name="TextBox 59"/>
          <p:cNvSpPr>
            <a:spLocks noChangeArrowheads="1"/>
          </p:cNvSpPr>
          <p:nvPr/>
        </p:nvSpPr>
        <p:spPr bwMode="auto">
          <a:xfrm flipH="1">
            <a:off x="8224108" y="4141060"/>
            <a:ext cx="2582908"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20" name="矩形 17"/>
          <p:cNvSpPr>
            <a:spLocks noChangeArrowheads="1"/>
          </p:cNvSpPr>
          <p:nvPr/>
        </p:nvSpPr>
        <p:spPr bwMode="auto">
          <a:xfrm>
            <a:off x="8423768" y="4526914"/>
            <a:ext cx="3315423" cy="132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1" name="TextBox 59"/>
          <p:cNvSpPr>
            <a:spLocks noChangeArrowheads="1"/>
          </p:cNvSpPr>
          <p:nvPr/>
        </p:nvSpPr>
        <p:spPr bwMode="auto">
          <a:xfrm flipH="1">
            <a:off x="988797" y="4110890"/>
            <a:ext cx="2584493"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22" name="矩形 17"/>
          <p:cNvSpPr>
            <a:spLocks noChangeArrowheads="1"/>
          </p:cNvSpPr>
          <p:nvPr/>
        </p:nvSpPr>
        <p:spPr bwMode="auto">
          <a:xfrm>
            <a:off x="334752" y="4496747"/>
            <a:ext cx="2872497" cy="157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25" name="组合 24"/>
          <p:cNvGrpSpPr>
            <a:grpSpLocks/>
          </p:cNvGrpSpPr>
          <p:nvPr/>
        </p:nvGrpSpPr>
        <p:grpSpPr bwMode="auto">
          <a:xfrm rot="10800000" flipV="1">
            <a:off x="5627100" y="968502"/>
            <a:ext cx="2308772" cy="2313522"/>
            <a:chOff x="0" y="0"/>
            <a:chExt cx="1970470" cy="1970470"/>
          </a:xfrm>
        </p:grpSpPr>
        <p:sp>
          <p:nvSpPr>
            <p:cNvPr id="26" name="任意多边形 25"/>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7" name="任意多边形 26"/>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24" name="TextBox 2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3550872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by="(-#ppt_w*2)" calcmode="lin" valueType="num">
                                      <p:cBhvr rctx="PPT">
                                        <p:cTn id="7" dur="250" autoRev="1" fill="hold">
                                          <p:stCondLst>
                                            <p:cond delay="0"/>
                                          </p:stCondLst>
                                        </p:cTn>
                                        <p:tgtEl>
                                          <p:spTgt spid="24"/>
                                        </p:tgtEl>
                                        <p:attrNameLst>
                                          <p:attrName>ppt_w</p:attrName>
                                        </p:attrNameLst>
                                      </p:cBhvr>
                                    </p:anim>
                                    <p:anim by="(#ppt_w*0.50)" calcmode="lin" valueType="num">
                                      <p:cBhvr>
                                        <p:cTn id="8" dur="250" decel="50000" autoRev="1" fill="hold">
                                          <p:stCondLst>
                                            <p:cond delay="0"/>
                                          </p:stCondLst>
                                        </p:cTn>
                                        <p:tgtEl>
                                          <p:spTgt spid="24"/>
                                        </p:tgtEl>
                                        <p:attrNameLst>
                                          <p:attrName>ppt_x</p:attrName>
                                        </p:attrNameLst>
                                      </p:cBhvr>
                                    </p:anim>
                                    <p:anim from="(-#ppt_h/2)" to="(#ppt_y)" calcmode="lin" valueType="num">
                                      <p:cBhvr>
                                        <p:cTn id="9" dur="500" fill="hold">
                                          <p:stCondLst>
                                            <p:cond delay="0"/>
                                          </p:stCondLst>
                                        </p:cTn>
                                        <p:tgtEl>
                                          <p:spTgt spid="24"/>
                                        </p:tgtEl>
                                        <p:attrNameLst>
                                          <p:attrName>ppt_y</p:attrName>
                                        </p:attrNameLst>
                                      </p:cBhvr>
                                    </p:anim>
                                    <p:animRot by="21600000">
                                      <p:cBhvr>
                                        <p:cTn id="10" dur="500" fill="hold">
                                          <p:stCondLst>
                                            <p:cond delay="0"/>
                                          </p:stCondLst>
                                        </p:cTn>
                                        <p:tgtEl>
                                          <p:spTgt spid="24"/>
                                        </p:tgtEl>
                                        <p:attrNameLst>
                                          <p:attrName>r</p:attrName>
                                        </p:attrNameLst>
                                      </p:cBhvr>
                                    </p:animRo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22" presetClass="entr" presetSubtype="4"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childTnLst>
                          </p:cTn>
                        </p:par>
                        <p:par>
                          <p:cTn id="19" fill="hold">
                            <p:stCondLst>
                              <p:cond delay="1750"/>
                            </p:stCondLst>
                            <p:childTnLst>
                              <p:par>
                                <p:cTn id="20" presetID="16" presetClass="entr" presetSubtype="2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3750"/>
                            </p:stCondLst>
                            <p:childTnLst>
                              <p:par>
                                <p:cTn id="40" presetID="2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250"/>
                            </p:stCondLst>
                            <p:childTnLst>
                              <p:par>
                                <p:cTn id="44" presetID="16" presetClass="entr" presetSubtype="2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par>
                          <p:cTn id="47" fill="hold">
                            <p:stCondLst>
                              <p:cond delay="4750"/>
                            </p:stCondLst>
                            <p:childTnLst>
                              <p:par>
                                <p:cTn id="48" presetID="47"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anim calcmode="lin" valueType="num">
                                      <p:cBhvr>
                                        <p:cTn id="51" dur="500" fill="hold"/>
                                        <p:tgtEl>
                                          <p:spTgt spid="21"/>
                                        </p:tgtEl>
                                        <p:attrNameLst>
                                          <p:attrName>ppt_x</p:attrName>
                                        </p:attrNameLst>
                                      </p:cBhvr>
                                      <p:tavLst>
                                        <p:tav tm="0">
                                          <p:val>
                                            <p:strVal val="#ppt_x"/>
                                          </p:val>
                                        </p:tav>
                                        <p:tav tm="100000">
                                          <p:val>
                                            <p:strVal val="#ppt_x"/>
                                          </p:val>
                                        </p:tav>
                                      </p:tavLst>
                                    </p:anim>
                                    <p:anim calcmode="lin" valueType="num">
                                      <p:cBhvr>
                                        <p:cTn id="52" dur="5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5250"/>
                            </p:stCondLst>
                            <p:childTnLst>
                              <p:par>
                                <p:cTn id="54" presetID="47"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anim calcmode="lin" valueType="num">
                                      <p:cBhvr>
                                        <p:cTn id="57" dur="500" fill="hold"/>
                                        <p:tgtEl>
                                          <p:spTgt spid="22"/>
                                        </p:tgtEl>
                                        <p:attrNameLst>
                                          <p:attrName>ppt_x</p:attrName>
                                        </p:attrNameLst>
                                      </p:cBhvr>
                                      <p:tavLst>
                                        <p:tav tm="0">
                                          <p:val>
                                            <p:strVal val="#ppt_x"/>
                                          </p:val>
                                        </p:tav>
                                        <p:tav tm="100000">
                                          <p:val>
                                            <p:strVal val="#ppt_x"/>
                                          </p:val>
                                        </p:tav>
                                      </p:tavLst>
                                    </p:anim>
                                    <p:anim calcmode="lin" valueType="num">
                                      <p:cBhvr>
                                        <p:cTn id="58" dur="500" fill="hold"/>
                                        <p:tgtEl>
                                          <p:spTgt spid="22"/>
                                        </p:tgtEl>
                                        <p:attrNameLst>
                                          <p:attrName>ppt_y</p:attrName>
                                        </p:attrNameLst>
                                      </p:cBhvr>
                                      <p:tavLst>
                                        <p:tav tm="0">
                                          <p:val>
                                            <p:strVal val="#ppt_y-.1"/>
                                          </p:val>
                                        </p:tav>
                                        <p:tav tm="100000">
                                          <p:val>
                                            <p:strVal val="#ppt_y"/>
                                          </p:val>
                                        </p:tav>
                                      </p:tavLst>
                                    </p:anim>
                                  </p:childTnLst>
                                </p:cTn>
                              </p:par>
                            </p:childTnLst>
                          </p:cTn>
                        </p:par>
                        <p:par>
                          <p:cTn id="59" fill="hold">
                            <p:stCondLst>
                              <p:cond delay="5750"/>
                            </p:stCondLst>
                            <p:childTnLst>
                              <p:par>
                                <p:cTn id="60" presetID="22" presetClass="entr" presetSubtype="2"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right)">
                                      <p:cBhvr>
                                        <p:cTn id="62" dur="500"/>
                                        <p:tgtEl>
                                          <p:spTgt spid="12"/>
                                        </p:tgtEl>
                                      </p:cBhvr>
                                    </p:animEffect>
                                  </p:childTnLst>
                                </p:cTn>
                              </p:par>
                            </p:childTnLst>
                          </p:cTn>
                        </p:par>
                        <p:par>
                          <p:cTn id="63" fill="hold">
                            <p:stCondLst>
                              <p:cond delay="6250"/>
                            </p:stCondLst>
                            <p:childTnLst>
                              <p:par>
                                <p:cTn id="64" presetID="22" presetClass="entr" presetSubtype="1"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up)">
                                      <p:cBhvr>
                                        <p:cTn id="66" dur="500"/>
                                        <p:tgtEl>
                                          <p:spTgt spid="14"/>
                                        </p:tgtEl>
                                      </p:cBhvr>
                                    </p:animEffect>
                                  </p:childTnLst>
                                </p:cTn>
                              </p:par>
                            </p:childTnLst>
                          </p:cTn>
                        </p:par>
                        <p:par>
                          <p:cTn id="67" fill="hold">
                            <p:stCondLst>
                              <p:cond delay="6750"/>
                            </p:stCondLst>
                            <p:childTnLst>
                              <p:par>
                                <p:cTn id="68" presetID="16" presetClass="entr" presetSubtype="21"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barn(inVertical)">
                                      <p:cBhvr>
                                        <p:cTn id="70" dur="500"/>
                                        <p:tgtEl>
                                          <p:spTgt spid="13"/>
                                        </p:tgtEl>
                                      </p:cBhvr>
                                    </p:animEffect>
                                  </p:childTnLst>
                                </p:cTn>
                              </p:par>
                            </p:childTnLst>
                          </p:cTn>
                        </p:par>
                        <p:par>
                          <p:cTn id="71" fill="hold">
                            <p:stCondLst>
                              <p:cond delay="7250"/>
                            </p:stCondLst>
                            <p:childTnLst>
                              <p:par>
                                <p:cTn id="72" presetID="47"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anim calcmode="lin" valueType="num">
                                      <p:cBhvr>
                                        <p:cTn id="75" dur="500" fill="hold"/>
                                        <p:tgtEl>
                                          <p:spTgt spid="19"/>
                                        </p:tgtEl>
                                        <p:attrNameLst>
                                          <p:attrName>ppt_x</p:attrName>
                                        </p:attrNameLst>
                                      </p:cBhvr>
                                      <p:tavLst>
                                        <p:tav tm="0">
                                          <p:val>
                                            <p:strVal val="#ppt_x"/>
                                          </p:val>
                                        </p:tav>
                                        <p:tav tm="100000">
                                          <p:val>
                                            <p:strVal val="#ppt_x"/>
                                          </p:val>
                                        </p:tav>
                                      </p:tavLst>
                                    </p:anim>
                                    <p:anim calcmode="lin" valueType="num">
                                      <p:cBhvr>
                                        <p:cTn id="76" dur="500" fill="hold"/>
                                        <p:tgtEl>
                                          <p:spTgt spid="19"/>
                                        </p:tgtEl>
                                        <p:attrNameLst>
                                          <p:attrName>ppt_y</p:attrName>
                                        </p:attrNameLst>
                                      </p:cBhvr>
                                      <p:tavLst>
                                        <p:tav tm="0">
                                          <p:val>
                                            <p:strVal val="#ppt_y-.1"/>
                                          </p:val>
                                        </p:tav>
                                        <p:tav tm="100000">
                                          <p:val>
                                            <p:strVal val="#ppt_y"/>
                                          </p:val>
                                        </p:tav>
                                      </p:tavLst>
                                    </p:anim>
                                  </p:childTnLst>
                                </p:cTn>
                              </p:par>
                            </p:childTnLst>
                          </p:cTn>
                        </p:par>
                        <p:par>
                          <p:cTn id="77" fill="hold">
                            <p:stCondLst>
                              <p:cond delay="7750"/>
                            </p:stCondLst>
                            <p:childTnLst>
                              <p:par>
                                <p:cTn id="78" presetID="47"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strVal val="#ppt_x"/>
                                          </p:val>
                                        </p:tav>
                                        <p:tav tm="100000">
                                          <p:val>
                                            <p:strVal val="#ppt_x"/>
                                          </p:val>
                                        </p:tav>
                                      </p:tavLst>
                                    </p:anim>
                                    <p:anim calcmode="lin" valueType="num">
                                      <p:cBhvr>
                                        <p:cTn id="8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2" grpId="0" animBg="1"/>
      <p:bldP spid="13" grpId="0"/>
      <p:bldP spid="17" grpId="0"/>
      <p:bldP spid="18" grpId="0"/>
      <p:bldP spid="19" grpId="0"/>
      <p:bldP spid="20" grpId="0"/>
      <p:bldP spid="21" grpId="0"/>
      <p:bldP spid="22"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明年工作计划</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任意多边形 27"/>
          <p:cNvSpPr>
            <a:spLocks noChangeArrowheads="1"/>
          </p:cNvSpPr>
          <p:nvPr/>
        </p:nvSpPr>
        <p:spPr bwMode="auto">
          <a:xfrm>
            <a:off x="5652839" y="2555325"/>
            <a:ext cx="740021" cy="658445"/>
          </a:xfrm>
          <a:custGeom>
            <a:avLst/>
            <a:gdLst>
              <a:gd name="T0" fmla="*/ 152941 w 574972"/>
              <a:gd name="T1" fmla="*/ 399844 h 399845"/>
              <a:gd name="T2" fmla="*/ 61228 w 574972"/>
              <a:gd name="T3" fmla="*/ 398217 h 399845"/>
              <a:gd name="T4" fmla="*/ 121790 w 574972"/>
              <a:gd name="T5" fmla="*/ 346388 h 399845"/>
              <a:gd name="T6" fmla="*/ 147415 w 574972"/>
              <a:gd name="T7" fmla="*/ 328444 h 399845"/>
              <a:gd name="T8" fmla="*/ 270881 w 574972"/>
              <a:gd name="T9" fmla="*/ 219691 h 399845"/>
              <a:gd name="T10" fmla="*/ 179168 w 574972"/>
              <a:gd name="T11" fmla="*/ 399845 h 399845"/>
              <a:gd name="T12" fmla="*/ 185489 w 574972"/>
              <a:gd name="T13" fmla="*/ 291396 h 399845"/>
              <a:gd name="T14" fmla="*/ 226257 w 574972"/>
              <a:gd name="T15" fmla="*/ 259235 h 399845"/>
              <a:gd name="T16" fmla="*/ 263531 w 574972"/>
              <a:gd name="T17" fmla="*/ 225912 h 399845"/>
              <a:gd name="T18" fmla="*/ 297108 w 574972"/>
              <a:gd name="T19" fmla="*/ 209429 h 399845"/>
              <a:gd name="T20" fmla="*/ 309758 w 574972"/>
              <a:gd name="T21" fmla="*/ 223349 h 399845"/>
              <a:gd name="T22" fmla="*/ 342372 w 574972"/>
              <a:gd name="T23" fmla="*/ 256672 h 399845"/>
              <a:gd name="T24" fmla="*/ 370328 w 574972"/>
              <a:gd name="T25" fmla="*/ 264362 h 399845"/>
              <a:gd name="T26" fmla="*/ 388821 w 574972"/>
              <a:gd name="T27" fmla="*/ 248907 h 399845"/>
              <a:gd name="T28" fmla="*/ 297108 w 574972"/>
              <a:gd name="T29" fmla="*/ 399844 h 399845"/>
              <a:gd name="T30" fmla="*/ 506761 w 574972"/>
              <a:gd name="T31" fmla="*/ 139370 h 399845"/>
              <a:gd name="T32" fmla="*/ 415048 w 574972"/>
              <a:gd name="T33" fmla="*/ 399844 h 399845"/>
              <a:gd name="T34" fmla="*/ 418375 w 574972"/>
              <a:gd name="T35" fmla="*/ 219183 h 399845"/>
              <a:gd name="T36" fmla="*/ 458488 w 574972"/>
              <a:gd name="T37" fmla="*/ 184898 h 399845"/>
              <a:gd name="T38" fmla="*/ 506761 w 574972"/>
              <a:gd name="T39" fmla="*/ 139370 h 399845"/>
              <a:gd name="T40" fmla="*/ 533039 w 574972"/>
              <a:gd name="T41" fmla="*/ 0 h 399845"/>
              <a:gd name="T42" fmla="*/ 567983 w 574972"/>
              <a:gd name="T43" fmla="*/ 5127 h 399845"/>
              <a:gd name="T44" fmla="*/ 574972 w 574972"/>
              <a:gd name="T45" fmla="*/ 117913 h 399845"/>
              <a:gd name="T46" fmla="*/ 535369 w 574972"/>
              <a:gd name="T47" fmla="*/ 117913 h 399845"/>
              <a:gd name="T48" fmla="*/ 533039 w 574972"/>
              <a:gd name="T49" fmla="*/ 69209 h 399845"/>
              <a:gd name="T50" fmla="*/ 437526 w 574972"/>
              <a:gd name="T51" fmla="*/ 156362 h 399845"/>
              <a:gd name="T52" fmla="*/ 383945 w 574972"/>
              <a:gd name="T53" fmla="*/ 202502 h 399845"/>
              <a:gd name="T54" fmla="*/ 349001 w 574972"/>
              <a:gd name="T55" fmla="*/ 207629 h 399845"/>
              <a:gd name="T56" fmla="*/ 337353 w 574972"/>
              <a:gd name="T57" fmla="*/ 194812 h 399845"/>
              <a:gd name="T58" fmla="*/ 293091 w 574972"/>
              <a:gd name="T59" fmla="*/ 146109 h 399845"/>
              <a:gd name="T60" fmla="*/ 239510 w 574972"/>
              <a:gd name="T61" fmla="*/ 192249 h 399845"/>
              <a:gd name="T62" fmla="*/ 216214 w 574972"/>
              <a:gd name="T63" fmla="*/ 210192 h 399845"/>
              <a:gd name="T64" fmla="*/ 139337 w 574972"/>
              <a:gd name="T65" fmla="*/ 274275 h 399845"/>
              <a:gd name="T66" fmla="*/ 32175 w 574972"/>
              <a:gd name="T67" fmla="*/ 363992 h 399845"/>
              <a:gd name="T68" fmla="*/ 4220 w 574972"/>
              <a:gd name="T69" fmla="*/ 358865 h 399845"/>
              <a:gd name="T70" fmla="*/ 18197 w 574972"/>
              <a:gd name="T71" fmla="*/ 317851 h 399845"/>
              <a:gd name="T72" fmla="*/ 139337 w 574972"/>
              <a:gd name="T73" fmla="*/ 220445 h 399845"/>
              <a:gd name="T74" fmla="*/ 216214 w 574972"/>
              <a:gd name="T75" fmla="*/ 156362 h 399845"/>
              <a:gd name="T76" fmla="*/ 239510 w 574972"/>
              <a:gd name="T77" fmla="*/ 138419 h 399845"/>
              <a:gd name="T78" fmla="*/ 283772 w 574972"/>
              <a:gd name="T79" fmla="*/ 99969 h 399845"/>
              <a:gd name="T80" fmla="*/ 314057 w 574972"/>
              <a:gd name="T81" fmla="*/ 107659 h 399845"/>
              <a:gd name="T82" fmla="*/ 346671 w 574972"/>
              <a:gd name="T83" fmla="*/ 140982 h 399845"/>
              <a:gd name="T84" fmla="*/ 383945 w 574972"/>
              <a:gd name="T85" fmla="*/ 146109 h 399845"/>
              <a:gd name="T86" fmla="*/ 437526 w 574972"/>
              <a:gd name="T87" fmla="*/ 99969 h 399845"/>
              <a:gd name="T88" fmla="*/ 498095 w 574972"/>
              <a:gd name="T89" fmla="*/ 43576 h 399845"/>
              <a:gd name="T90" fmla="*/ 463151 w 574972"/>
              <a:gd name="T91" fmla="*/ 43576 h 399845"/>
              <a:gd name="T92" fmla="*/ 442185 w 574972"/>
              <a:gd name="T93" fmla="*/ 20506 h 399845"/>
              <a:gd name="T94" fmla="*/ 456163 w 574972"/>
              <a:gd name="T95" fmla="*/ 2563 h 399845"/>
              <a:gd name="T96" fmla="*/ 0 w 574972"/>
              <a:gd name="T97" fmla="*/ 0 h 399845"/>
              <a:gd name="T98" fmla="*/ 574972 w 574972"/>
              <a:gd name="T99" fmla="*/ 399845 h 399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lnTo>
                  <a:pt x="152941" y="323694"/>
                </a:ln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lnTo>
                  <a:pt x="270881" y="219691"/>
                </a:ln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lnTo>
                  <a:pt x="297108" y="209429"/>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lnTo>
                  <a:pt x="506761" y="139370"/>
                </a:ln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rgbClr val="7B1B1B"/>
          </a:solidFill>
          <a:ln>
            <a:noFill/>
          </a:ln>
          <a:effectLst>
            <a:outerShdw blurRad="63500" sx="102000" sy="102000" algn="ctr" rotWithShape="0">
              <a:prstClr val="black">
                <a:alpha val="40000"/>
              </a:prstClr>
            </a:outerShdw>
          </a:effectLst>
          <a:extLst/>
        </p:spPr>
        <p:txBody>
          <a:bodyPr lIns="68580" tIns="34290" rIns="68580" bIns="34290"/>
          <a:lstStyle/>
          <a:p>
            <a:endParaRPr lang="zh-CN" altLang="en-US"/>
          </a:p>
        </p:txBody>
      </p:sp>
    </p:spTree>
    <p:extLst>
      <p:ext uri="{BB962C8B-B14F-4D97-AF65-F5344CB8AC3E}">
        <p14:creationId xmlns:p14="http://schemas.microsoft.com/office/powerpoint/2010/main" val="2627267968"/>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20" grpId="0" animBg="1"/>
    </p:bldLst>
  </p:timing>
  <p:extLst mod="1"/>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6"/>
          <p:cNvSpPr>
            <a:spLocks noChangeArrowheads="1"/>
          </p:cNvSpPr>
          <p:nvPr/>
        </p:nvSpPr>
        <p:spPr bwMode="auto">
          <a:xfrm rot="-5400000">
            <a:off x="-172958" y="3594390"/>
            <a:ext cx="3447261" cy="244029"/>
          </a:xfrm>
          <a:prstGeom prst="rightArrow">
            <a:avLst>
              <a:gd name="adj1" fmla="val 28481"/>
              <a:gd name="adj2" fmla="val 87195"/>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4" name="矩形 8"/>
          <p:cNvSpPr>
            <a:spLocks noChangeArrowheads="1"/>
          </p:cNvSpPr>
          <p:nvPr/>
        </p:nvSpPr>
        <p:spPr bwMode="auto">
          <a:xfrm>
            <a:off x="1891358" y="4838234"/>
            <a:ext cx="598981" cy="601802"/>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5" name="矩形 9"/>
          <p:cNvSpPr>
            <a:spLocks noChangeArrowheads="1"/>
          </p:cNvSpPr>
          <p:nvPr/>
        </p:nvSpPr>
        <p:spPr bwMode="auto">
          <a:xfrm>
            <a:off x="2884908" y="4328527"/>
            <a:ext cx="597396" cy="1111508"/>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6" name="矩形 10"/>
          <p:cNvSpPr>
            <a:spLocks noChangeArrowheads="1"/>
          </p:cNvSpPr>
          <p:nvPr/>
        </p:nvSpPr>
        <p:spPr bwMode="auto">
          <a:xfrm>
            <a:off x="3876871" y="3898216"/>
            <a:ext cx="597396" cy="1541820"/>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7" name="矩形 11"/>
          <p:cNvSpPr>
            <a:spLocks noChangeArrowheads="1"/>
          </p:cNvSpPr>
          <p:nvPr/>
        </p:nvSpPr>
        <p:spPr bwMode="auto">
          <a:xfrm>
            <a:off x="4870419" y="3768011"/>
            <a:ext cx="597397" cy="167202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8" name="矩形 12"/>
          <p:cNvSpPr>
            <a:spLocks noChangeArrowheads="1"/>
          </p:cNvSpPr>
          <p:nvPr/>
        </p:nvSpPr>
        <p:spPr bwMode="auto">
          <a:xfrm>
            <a:off x="5862382" y="3526657"/>
            <a:ext cx="598981" cy="1913380"/>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0" name="矩形 14"/>
          <p:cNvSpPr>
            <a:spLocks noChangeArrowheads="1"/>
          </p:cNvSpPr>
          <p:nvPr/>
        </p:nvSpPr>
        <p:spPr bwMode="auto">
          <a:xfrm>
            <a:off x="6920108" y="3141695"/>
            <a:ext cx="597396" cy="2235718"/>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1" name="右箭头 15"/>
          <p:cNvSpPr>
            <a:spLocks noChangeArrowheads="1"/>
          </p:cNvSpPr>
          <p:nvPr/>
        </p:nvSpPr>
        <p:spPr bwMode="auto">
          <a:xfrm rot="-1109557">
            <a:off x="1758256" y="3072525"/>
            <a:ext cx="5874135" cy="473184"/>
          </a:xfrm>
          <a:prstGeom prst="rightArrow">
            <a:avLst>
              <a:gd name="adj1" fmla="val 52352"/>
              <a:gd name="adj2" fmla="val 115297"/>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solidFill>
                <a:schemeClr val="bg1">
                  <a:lumMod val="95000"/>
                </a:schemeClr>
              </a:solidFill>
              <a:latin typeface="微软雅黑" pitchFamily="34" charset="-122"/>
              <a:ea typeface="微软雅黑" pitchFamily="34" charset="-122"/>
              <a:sym typeface="方正兰亭黑_GBK" pitchFamily="2" charset="-122"/>
            </a:endParaRPr>
          </a:p>
        </p:txBody>
      </p:sp>
      <p:sp>
        <p:nvSpPr>
          <p:cNvPr id="12" name="文本框 16"/>
          <p:cNvSpPr>
            <a:spLocks noChangeArrowheads="1"/>
          </p:cNvSpPr>
          <p:nvPr/>
        </p:nvSpPr>
        <p:spPr bwMode="auto">
          <a:xfrm>
            <a:off x="1873930" y="5586122"/>
            <a:ext cx="6301513"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latin typeface="微软雅黑" pitchFamily="34" charset="-122"/>
                <a:ea typeface="微软雅黑" pitchFamily="34" charset="-122"/>
                <a:sym typeface="方正兰亭黑_GBK" pitchFamily="2" charset="-122"/>
              </a:rPr>
              <a:t>项目一        项目二         项目三          项目四         项目五          项目六</a:t>
            </a:r>
            <a:endParaRPr lang="zh-CN" altLang="en-US">
              <a:latin typeface="微软雅黑" pitchFamily="34" charset="-122"/>
              <a:ea typeface="微软雅黑" pitchFamily="34" charset="-122"/>
            </a:endParaRPr>
          </a:p>
        </p:txBody>
      </p:sp>
      <p:sp>
        <p:nvSpPr>
          <p:cNvPr id="13" name="文本框 17"/>
          <p:cNvSpPr>
            <a:spLocks noChangeArrowheads="1"/>
          </p:cNvSpPr>
          <p:nvPr/>
        </p:nvSpPr>
        <p:spPr bwMode="auto">
          <a:xfrm>
            <a:off x="88591" y="4258399"/>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latin typeface="微软雅黑" pitchFamily="34" charset="-122"/>
                <a:ea typeface="微软雅黑" pitchFamily="34" charset="-122"/>
                <a:sym typeface="方正兰亭黑_GBK" pitchFamily="2" charset="-122"/>
              </a:rPr>
              <a:t>点击输入文字</a:t>
            </a:r>
            <a:endParaRPr lang="zh-CN" altLang="en-US" dirty="0">
              <a:latin typeface="微软雅黑" pitchFamily="34" charset="-122"/>
              <a:ea typeface="微软雅黑" pitchFamily="34" charset="-122"/>
            </a:endParaRPr>
          </a:p>
        </p:txBody>
      </p:sp>
      <p:sp>
        <p:nvSpPr>
          <p:cNvPr id="14" name="文本框 18"/>
          <p:cNvSpPr>
            <a:spLocks noChangeArrowheads="1"/>
          </p:cNvSpPr>
          <p:nvPr/>
        </p:nvSpPr>
        <p:spPr bwMode="auto">
          <a:xfrm>
            <a:off x="3346143" y="2487833"/>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latin typeface="微软雅黑" pitchFamily="34" charset="-122"/>
                <a:ea typeface="微软雅黑" pitchFamily="34" charset="-122"/>
                <a:sym typeface="方正兰亭黑_GBK" pitchFamily="2" charset="-122"/>
              </a:rPr>
              <a:t>点击输入文字</a:t>
            </a:r>
            <a:endParaRPr lang="zh-CN" altLang="en-US" dirty="0">
              <a:latin typeface="微软雅黑" pitchFamily="34" charset="-122"/>
              <a:ea typeface="微软雅黑" pitchFamily="34" charset="-122"/>
            </a:endParaRPr>
          </a:p>
        </p:txBody>
      </p:sp>
      <p:sp>
        <p:nvSpPr>
          <p:cNvPr id="15" name="矩形 85"/>
          <p:cNvSpPr>
            <a:spLocks noChangeArrowheads="1"/>
          </p:cNvSpPr>
          <p:nvPr/>
        </p:nvSpPr>
        <p:spPr bwMode="auto">
          <a:xfrm>
            <a:off x="8480779" y="2295076"/>
            <a:ext cx="2875069" cy="44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5057" tIns="57526" rIns="115057" bIns="5752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buNone/>
            </a:pPr>
            <a:r>
              <a:rPr lang="zh-CN" altLang="en-US" sz="2400" b="1" dirty="0">
                <a:latin typeface="微软雅黑" pitchFamily="34" charset="-122"/>
                <a:ea typeface="微软雅黑" pitchFamily="34" charset="-122"/>
              </a:rPr>
              <a:t>此处添加文本标题</a:t>
            </a:r>
          </a:p>
        </p:txBody>
      </p:sp>
      <p:sp>
        <p:nvSpPr>
          <p:cNvPr id="16" name="文本框 13"/>
          <p:cNvSpPr>
            <a:spLocks noChangeArrowheads="1"/>
          </p:cNvSpPr>
          <p:nvPr/>
        </p:nvSpPr>
        <p:spPr bwMode="auto">
          <a:xfrm>
            <a:off x="7989226" y="2849539"/>
            <a:ext cx="4019012" cy="230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5" tIns="45655" rIns="91315"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eaLnBrk="1" fontAlgn="base" hangingPunct="1">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7" name="右箭头 7"/>
          <p:cNvSpPr>
            <a:spLocks noChangeArrowheads="1"/>
          </p:cNvSpPr>
          <p:nvPr/>
        </p:nvSpPr>
        <p:spPr bwMode="auto">
          <a:xfrm>
            <a:off x="1533239" y="5287600"/>
            <a:ext cx="6468362" cy="244531"/>
          </a:xfrm>
          <a:prstGeom prst="rightArrow">
            <a:avLst>
              <a:gd name="adj1" fmla="val 28481"/>
              <a:gd name="adj2" fmla="val 87128"/>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52211075"/>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1250"/>
                            </p:stCondLst>
                            <p:childTnLst>
                              <p:par>
                                <p:cTn id="22" presetID="22" presetClass="entr" presetSubtype="4"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250"/>
                                        <p:tgtEl>
                                          <p:spTgt spid="4"/>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250"/>
                                        <p:tgtEl>
                                          <p:spTgt spid="5"/>
                                        </p:tgtEl>
                                      </p:cBhvr>
                                    </p:animEffect>
                                  </p:childTnLst>
                                </p:cTn>
                              </p:par>
                            </p:childTnLst>
                          </p:cTn>
                        </p:par>
                        <p:par>
                          <p:cTn id="29" fill="hold">
                            <p:stCondLst>
                              <p:cond delay="175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250"/>
                                        <p:tgtEl>
                                          <p:spTgt spid="6"/>
                                        </p:tgtEl>
                                      </p:cBhvr>
                                    </p:animEffect>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250"/>
                                        <p:tgtEl>
                                          <p:spTgt spid="7"/>
                                        </p:tgtEl>
                                      </p:cBhvr>
                                    </p:animEffect>
                                  </p:childTnLst>
                                </p:cTn>
                              </p:par>
                            </p:childTnLst>
                          </p:cTn>
                        </p:par>
                        <p:par>
                          <p:cTn id="37" fill="hold">
                            <p:stCondLst>
                              <p:cond delay="2250"/>
                            </p:stCondLst>
                            <p:childTnLst>
                              <p:par>
                                <p:cTn id="38" presetID="2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250"/>
                                        <p:tgtEl>
                                          <p:spTgt spid="8"/>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250"/>
                                        <p:tgtEl>
                                          <p:spTgt spid="10"/>
                                        </p:tgtEl>
                                      </p:cBhvr>
                                    </p:animEffect>
                                  </p:childTnLst>
                                </p:cTn>
                              </p:par>
                            </p:childTnLst>
                          </p:cTn>
                        </p:par>
                        <p:par>
                          <p:cTn id="45" fill="hold">
                            <p:stCondLst>
                              <p:cond delay="2750"/>
                            </p:stCondLst>
                            <p:childTnLst>
                              <p:par>
                                <p:cTn id="46" presetID="2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par>
                          <p:cTn id="49" fill="hold">
                            <p:stCondLst>
                              <p:cond delay="3250"/>
                            </p:stCondLst>
                            <p:childTnLst>
                              <p:par>
                                <p:cTn id="50" presetID="22" presetClass="entr" presetSubtype="4"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500"/>
                                        <p:tgtEl>
                                          <p:spTgt spid="14"/>
                                        </p:tgtEl>
                                      </p:cBhvr>
                                    </p:animEffect>
                                  </p:childTnLst>
                                </p:cTn>
                              </p:par>
                            </p:childTnLst>
                          </p:cTn>
                        </p:par>
                        <p:par>
                          <p:cTn id="56" fill="hold">
                            <p:stCondLst>
                              <p:cond delay="375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42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10" grpId="0" animBg="1"/>
      <p:bldP spid="11" grpId="0" animBg="1"/>
      <p:bldP spid="12" grpId="0"/>
      <p:bldP spid="13" grpId="0"/>
      <p:bldP spid="14" grpId="0"/>
      <p:bldP spid="15" grpId="0"/>
      <p:bldP spid="16" grpId="0"/>
      <p:bldP spid="17" grpId="0" animBg="1"/>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92048" y="1887214"/>
            <a:ext cx="6107002" cy="1035880"/>
            <a:chOff x="3224915" y="1122758"/>
            <a:chExt cx="4588616" cy="776730"/>
          </a:xfrm>
        </p:grpSpPr>
        <p:sp>
          <p:nvSpPr>
            <p:cNvPr id="3" name="Freeform 14"/>
            <p:cNvSpPr>
              <a:spLocks/>
            </p:cNvSpPr>
            <p:nvPr/>
          </p:nvSpPr>
          <p:spPr bwMode="auto">
            <a:xfrm>
              <a:off x="3224915" y="1317540"/>
              <a:ext cx="4390340" cy="581948"/>
            </a:xfrm>
            <a:custGeom>
              <a:avLst/>
              <a:gdLst>
                <a:gd name="T0" fmla="*/ 1666 w 3327"/>
                <a:gd name="T1" fmla="*/ 441 h 441"/>
                <a:gd name="T2" fmla="*/ 219 w 3327"/>
                <a:gd name="T3" fmla="*/ 441 h 441"/>
                <a:gd name="T4" fmla="*/ 219 w 3327"/>
                <a:gd name="T5" fmla="*/ 441 h 441"/>
                <a:gd name="T6" fmla="*/ 198 w 3327"/>
                <a:gd name="T7" fmla="*/ 439 h 441"/>
                <a:gd name="T8" fmla="*/ 176 w 3327"/>
                <a:gd name="T9" fmla="*/ 435 h 441"/>
                <a:gd name="T10" fmla="*/ 154 w 3327"/>
                <a:gd name="T11" fmla="*/ 431 h 441"/>
                <a:gd name="T12" fmla="*/ 134 w 3327"/>
                <a:gd name="T13" fmla="*/ 423 h 441"/>
                <a:gd name="T14" fmla="*/ 116 w 3327"/>
                <a:gd name="T15" fmla="*/ 413 h 441"/>
                <a:gd name="T16" fmla="*/ 96 w 3327"/>
                <a:gd name="T17" fmla="*/ 403 h 441"/>
                <a:gd name="T18" fmla="*/ 80 w 3327"/>
                <a:gd name="T19" fmla="*/ 389 h 441"/>
                <a:gd name="T20" fmla="*/ 64 w 3327"/>
                <a:gd name="T21" fmla="*/ 375 h 441"/>
                <a:gd name="T22" fmla="*/ 50 w 3327"/>
                <a:gd name="T23" fmla="*/ 359 h 441"/>
                <a:gd name="T24" fmla="*/ 38 w 3327"/>
                <a:gd name="T25" fmla="*/ 343 h 441"/>
                <a:gd name="T26" fmla="*/ 26 w 3327"/>
                <a:gd name="T27" fmla="*/ 325 h 441"/>
                <a:gd name="T28" fmla="*/ 16 w 3327"/>
                <a:gd name="T29" fmla="*/ 305 h 441"/>
                <a:gd name="T30" fmla="*/ 10 w 3327"/>
                <a:gd name="T31" fmla="*/ 285 h 441"/>
                <a:gd name="T32" fmla="*/ 4 w 3327"/>
                <a:gd name="T33" fmla="*/ 263 h 441"/>
                <a:gd name="T34" fmla="*/ 0 w 3327"/>
                <a:gd name="T35" fmla="*/ 241 h 441"/>
                <a:gd name="T36" fmla="*/ 0 w 3327"/>
                <a:gd name="T37" fmla="*/ 219 h 441"/>
                <a:gd name="T38" fmla="*/ 0 w 3327"/>
                <a:gd name="T39" fmla="*/ 219 h 441"/>
                <a:gd name="T40" fmla="*/ 0 w 3327"/>
                <a:gd name="T41" fmla="*/ 219 h 441"/>
                <a:gd name="T42" fmla="*/ 0 w 3327"/>
                <a:gd name="T43" fmla="*/ 198 h 441"/>
                <a:gd name="T44" fmla="*/ 4 w 3327"/>
                <a:gd name="T45" fmla="*/ 176 h 441"/>
                <a:gd name="T46" fmla="*/ 10 w 3327"/>
                <a:gd name="T47" fmla="*/ 154 h 441"/>
                <a:gd name="T48" fmla="*/ 16 w 3327"/>
                <a:gd name="T49" fmla="*/ 134 h 441"/>
                <a:gd name="T50" fmla="*/ 26 w 3327"/>
                <a:gd name="T51" fmla="*/ 114 h 441"/>
                <a:gd name="T52" fmla="*/ 38 w 3327"/>
                <a:gd name="T53" fmla="*/ 96 h 441"/>
                <a:gd name="T54" fmla="*/ 50 w 3327"/>
                <a:gd name="T55" fmla="*/ 80 h 441"/>
                <a:gd name="T56" fmla="*/ 64 w 3327"/>
                <a:gd name="T57" fmla="*/ 64 h 441"/>
                <a:gd name="T58" fmla="*/ 80 w 3327"/>
                <a:gd name="T59" fmla="*/ 50 h 441"/>
                <a:gd name="T60" fmla="*/ 96 w 3327"/>
                <a:gd name="T61" fmla="*/ 38 h 441"/>
                <a:gd name="T62" fmla="*/ 116 w 3327"/>
                <a:gd name="T63" fmla="*/ 26 h 441"/>
                <a:gd name="T64" fmla="*/ 134 w 3327"/>
                <a:gd name="T65" fmla="*/ 16 h 441"/>
                <a:gd name="T66" fmla="*/ 154 w 3327"/>
                <a:gd name="T67" fmla="*/ 10 h 441"/>
                <a:gd name="T68" fmla="*/ 176 w 3327"/>
                <a:gd name="T69" fmla="*/ 4 h 441"/>
                <a:gd name="T70" fmla="*/ 198 w 3327"/>
                <a:gd name="T71" fmla="*/ 0 h 441"/>
                <a:gd name="T72" fmla="*/ 219 w 3327"/>
                <a:gd name="T73" fmla="*/ 0 h 441"/>
                <a:gd name="T74" fmla="*/ 3327 w 3327"/>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7" h="441">
                  <a:moveTo>
                    <a:pt x="1666" y="441"/>
                  </a:moveTo>
                  <a:lnTo>
                    <a:pt x="219" y="441"/>
                  </a:lnTo>
                  <a:lnTo>
                    <a:pt x="219" y="441"/>
                  </a:lnTo>
                  <a:lnTo>
                    <a:pt x="198" y="439"/>
                  </a:lnTo>
                  <a:lnTo>
                    <a:pt x="176" y="435"/>
                  </a:lnTo>
                  <a:lnTo>
                    <a:pt x="154" y="431"/>
                  </a:lnTo>
                  <a:lnTo>
                    <a:pt x="134" y="423"/>
                  </a:lnTo>
                  <a:lnTo>
                    <a:pt x="116" y="413"/>
                  </a:lnTo>
                  <a:lnTo>
                    <a:pt x="96" y="403"/>
                  </a:lnTo>
                  <a:lnTo>
                    <a:pt x="80" y="389"/>
                  </a:lnTo>
                  <a:lnTo>
                    <a:pt x="64" y="375"/>
                  </a:lnTo>
                  <a:lnTo>
                    <a:pt x="50" y="359"/>
                  </a:lnTo>
                  <a:lnTo>
                    <a:pt x="38" y="343"/>
                  </a:lnTo>
                  <a:lnTo>
                    <a:pt x="26" y="325"/>
                  </a:lnTo>
                  <a:lnTo>
                    <a:pt x="16" y="305"/>
                  </a:lnTo>
                  <a:lnTo>
                    <a:pt x="10" y="285"/>
                  </a:lnTo>
                  <a:lnTo>
                    <a:pt x="4" y="263"/>
                  </a:lnTo>
                  <a:lnTo>
                    <a:pt x="0" y="241"/>
                  </a:lnTo>
                  <a:lnTo>
                    <a:pt x="0" y="219"/>
                  </a:lnTo>
                  <a:lnTo>
                    <a:pt x="0" y="219"/>
                  </a:lnTo>
                  <a:lnTo>
                    <a:pt x="0" y="219"/>
                  </a:lnTo>
                  <a:lnTo>
                    <a:pt x="0" y="198"/>
                  </a:lnTo>
                  <a:lnTo>
                    <a:pt x="4" y="176"/>
                  </a:lnTo>
                  <a:lnTo>
                    <a:pt x="10" y="154"/>
                  </a:lnTo>
                  <a:lnTo>
                    <a:pt x="16" y="134"/>
                  </a:lnTo>
                  <a:lnTo>
                    <a:pt x="26" y="114"/>
                  </a:lnTo>
                  <a:lnTo>
                    <a:pt x="38" y="96"/>
                  </a:lnTo>
                  <a:lnTo>
                    <a:pt x="50" y="80"/>
                  </a:lnTo>
                  <a:lnTo>
                    <a:pt x="64" y="64"/>
                  </a:lnTo>
                  <a:lnTo>
                    <a:pt x="80" y="50"/>
                  </a:lnTo>
                  <a:lnTo>
                    <a:pt x="96" y="38"/>
                  </a:lnTo>
                  <a:lnTo>
                    <a:pt x="116" y="26"/>
                  </a:lnTo>
                  <a:lnTo>
                    <a:pt x="134" y="16"/>
                  </a:lnTo>
                  <a:lnTo>
                    <a:pt x="154" y="10"/>
                  </a:lnTo>
                  <a:lnTo>
                    <a:pt x="176" y="4"/>
                  </a:lnTo>
                  <a:lnTo>
                    <a:pt x="198" y="0"/>
                  </a:lnTo>
                  <a:lnTo>
                    <a:pt x="219" y="0"/>
                  </a:lnTo>
                  <a:lnTo>
                    <a:pt x="3327" y="0"/>
                  </a:lnTo>
                </a:path>
              </a:pathLst>
            </a:custGeom>
            <a:noFill/>
            <a:ln w="190500">
              <a:solidFill>
                <a:srgbClr val="7B1B1B"/>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 name="等腰三角形 3"/>
            <p:cNvSpPr/>
            <p:nvPr/>
          </p:nvSpPr>
          <p:spPr>
            <a:xfrm rot="5400000">
              <a:off x="7466715" y="1196033"/>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 name="组合 4"/>
          <p:cNvGrpSpPr/>
          <p:nvPr/>
        </p:nvGrpSpPr>
        <p:grpSpPr>
          <a:xfrm>
            <a:off x="6074946" y="2659804"/>
            <a:ext cx="2918924" cy="1056238"/>
            <a:chOff x="4564530" y="1702066"/>
            <a:chExt cx="2193191" cy="791995"/>
          </a:xfrm>
        </p:grpSpPr>
        <p:sp>
          <p:nvSpPr>
            <p:cNvPr id="6" name="Freeform 15"/>
            <p:cNvSpPr>
              <a:spLocks/>
            </p:cNvSpPr>
            <p:nvPr/>
          </p:nvSpPr>
          <p:spPr bwMode="auto">
            <a:xfrm>
              <a:off x="4564530" y="1914752"/>
              <a:ext cx="2193191" cy="579309"/>
            </a:xfrm>
            <a:custGeom>
              <a:avLst/>
              <a:gdLst>
                <a:gd name="T0" fmla="*/ 640 w 1662"/>
                <a:gd name="T1" fmla="*/ 0 h 439"/>
                <a:gd name="T2" fmla="*/ 1441 w 1662"/>
                <a:gd name="T3" fmla="*/ 0 h 439"/>
                <a:gd name="T4" fmla="*/ 1441 w 1662"/>
                <a:gd name="T5" fmla="*/ 0 h 439"/>
                <a:gd name="T6" fmla="*/ 1465 w 1662"/>
                <a:gd name="T7" fmla="*/ 0 h 439"/>
                <a:gd name="T8" fmla="*/ 1487 w 1662"/>
                <a:gd name="T9" fmla="*/ 4 h 439"/>
                <a:gd name="T10" fmla="*/ 1507 w 1662"/>
                <a:gd name="T11" fmla="*/ 8 h 439"/>
                <a:gd name="T12" fmla="*/ 1527 w 1662"/>
                <a:gd name="T13" fmla="*/ 16 h 439"/>
                <a:gd name="T14" fmla="*/ 1547 w 1662"/>
                <a:gd name="T15" fmla="*/ 26 h 439"/>
                <a:gd name="T16" fmla="*/ 1565 w 1662"/>
                <a:gd name="T17" fmla="*/ 36 h 439"/>
                <a:gd name="T18" fmla="*/ 1581 w 1662"/>
                <a:gd name="T19" fmla="*/ 50 h 439"/>
                <a:gd name="T20" fmla="*/ 1596 w 1662"/>
                <a:gd name="T21" fmla="*/ 64 h 439"/>
                <a:gd name="T22" fmla="*/ 1610 w 1662"/>
                <a:gd name="T23" fmla="*/ 80 h 439"/>
                <a:gd name="T24" fmla="*/ 1624 w 1662"/>
                <a:gd name="T25" fmla="*/ 96 h 439"/>
                <a:gd name="T26" fmla="*/ 1634 w 1662"/>
                <a:gd name="T27" fmla="*/ 114 h 439"/>
                <a:gd name="T28" fmla="*/ 1644 w 1662"/>
                <a:gd name="T29" fmla="*/ 134 h 439"/>
                <a:gd name="T30" fmla="*/ 1652 w 1662"/>
                <a:gd name="T31" fmla="*/ 154 h 439"/>
                <a:gd name="T32" fmla="*/ 1656 w 1662"/>
                <a:gd name="T33" fmla="*/ 176 h 439"/>
                <a:gd name="T34" fmla="*/ 1660 w 1662"/>
                <a:gd name="T35" fmla="*/ 198 h 439"/>
                <a:gd name="T36" fmla="*/ 1662 w 1662"/>
                <a:gd name="T37" fmla="*/ 219 h 439"/>
                <a:gd name="T38" fmla="*/ 1662 w 1662"/>
                <a:gd name="T39" fmla="*/ 219 h 439"/>
                <a:gd name="T40" fmla="*/ 1662 w 1662"/>
                <a:gd name="T41" fmla="*/ 219 h 439"/>
                <a:gd name="T42" fmla="*/ 1660 w 1662"/>
                <a:gd name="T43" fmla="*/ 241 h 439"/>
                <a:gd name="T44" fmla="*/ 1656 w 1662"/>
                <a:gd name="T45" fmla="*/ 263 h 439"/>
                <a:gd name="T46" fmla="*/ 1652 w 1662"/>
                <a:gd name="T47" fmla="*/ 285 h 439"/>
                <a:gd name="T48" fmla="*/ 1644 w 1662"/>
                <a:gd name="T49" fmla="*/ 305 h 439"/>
                <a:gd name="T50" fmla="*/ 1634 w 1662"/>
                <a:gd name="T51" fmla="*/ 325 h 439"/>
                <a:gd name="T52" fmla="*/ 1624 w 1662"/>
                <a:gd name="T53" fmla="*/ 343 h 439"/>
                <a:gd name="T54" fmla="*/ 1610 w 1662"/>
                <a:gd name="T55" fmla="*/ 359 h 439"/>
                <a:gd name="T56" fmla="*/ 1596 w 1662"/>
                <a:gd name="T57" fmla="*/ 375 h 439"/>
                <a:gd name="T58" fmla="*/ 1581 w 1662"/>
                <a:gd name="T59" fmla="*/ 389 h 439"/>
                <a:gd name="T60" fmla="*/ 1565 w 1662"/>
                <a:gd name="T61" fmla="*/ 401 h 439"/>
                <a:gd name="T62" fmla="*/ 1547 w 1662"/>
                <a:gd name="T63" fmla="*/ 413 h 439"/>
                <a:gd name="T64" fmla="*/ 1527 w 1662"/>
                <a:gd name="T65" fmla="*/ 423 h 439"/>
                <a:gd name="T66" fmla="*/ 1507 w 1662"/>
                <a:gd name="T67" fmla="*/ 429 h 439"/>
                <a:gd name="T68" fmla="*/ 1487 w 1662"/>
                <a:gd name="T69" fmla="*/ 435 h 439"/>
                <a:gd name="T70" fmla="*/ 1465 w 1662"/>
                <a:gd name="T71" fmla="*/ 439 h 439"/>
                <a:gd name="T72" fmla="*/ 1441 w 1662"/>
                <a:gd name="T73" fmla="*/ 439 h 439"/>
                <a:gd name="T74" fmla="*/ 0 w 1662"/>
                <a:gd name="T7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39">
                  <a:moveTo>
                    <a:pt x="640" y="0"/>
                  </a:moveTo>
                  <a:lnTo>
                    <a:pt x="1441" y="0"/>
                  </a:lnTo>
                  <a:lnTo>
                    <a:pt x="1441" y="0"/>
                  </a:lnTo>
                  <a:lnTo>
                    <a:pt x="1465" y="0"/>
                  </a:lnTo>
                  <a:lnTo>
                    <a:pt x="1487" y="4"/>
                  </a:lnTo>
                  <a:lnTo>
                    <a:pt x="1507" y="8"/>
                  </a:lnTo>
                  <a:lnTo>
                    <a:pt x="1527" y="16"/>
                  </a:lnTo>
                  <a:lnTo>
                    <a:pt x="1547" y="26"/>
                  </a:lnTo>
                  <a:lnTo>
                    <a:pt x="1565" y="36"/>
                  </a:lnTo>
                  <a:lnTo>
                    <a:pt x="1581" y="50"/>
                  </a:lnTo>
                  <a:lnTo>
                    <a:pt x="1596" y="64"/>
                  </a:lnTo>
                  <a:lnTo>
                    <a:pt x="1610" y="80"/>
                  </a:lnTo>
                  <a:lnTo>
                    <a:pt x="1624" y="96"/>
                  </a:lnTo>
                  <a:lnTo>
                    <a:pt x="1634" y="114"/>
                  </a:lnTo>
                  <a:lnTo>
                    <a:pt x="1644" y="134"/>
                  </a:lnTo>
                  <a:lnTo>
                    <a:pt x="1652" y="154"/>
                  </a:lnTo>
                  <a:lnTo>
                    <a:pt x="1656" y="176"/>
                  </a:lnTo>
                  <a:lnTo>
                    <a:pt x="1660" y="198"/>
                  </a:lnTo>
                  <a:lnTo>
                    <a:pt x="1662" y="219"/>
                  </a:lnTo>
                  <a:lnTo>
                    <a:pt x="1662" y="219"/>
                  </a:lnTo>
                  <a:lnTo>
                    <a:pt x="1662" y="219"/>
                  </a:lnTo>
                  <a:lnTo>
                    <a:pt x="1660" y="241"/>
                  </a:lnTo>
                  <a:lnTo>
                    <a:pt x="1656" y="263"/>
                  </a:lnTo>
                  <a:lnTo>
                    <a:pt x="1652" y="285"/>
                  </a:lnTo>
                  <a:lnTo>
                    <a:pt x="1644" y="305"/>
                  </a:lnTo>
                  <a:lnTo>
                    <a:pt x="1634" y="325"/>
                  </a:lnTo>
                  <a:lnTo>
                    <a:pt x="1624" y="343"/>
                  </a:lnTo>
                  <a:lnTo>
                    <a:pt x="1610" y="359"/>
                  </a:lnTo>
                  <a:lnTo>
                    <a:pt x="1596" y="375"/>
                  </a:lnTo>
                  <a:lnTo>
                    <a:pt x="1581" y="389"/>
                  </a:lnTo>
                  <a:lnTo>
                    <a:pt x="1565" y="401"/>
                  </a:lnTo>
                  <a:lnTo>
                    <a:pt x="1547" y="413"/>
                  </a:lnTo>
                  <a:lnTo>
                    <a:pt x="1527" y="423"/>
                  </a:lnTo>
                  <a:lnTo>
                    <a:pt x="1507" y="429"/>
                  </a:lnTo>
                  <a:lnTo>
                    <a:pt x="1487" y="435"/>
                  </a:lnTo>
                  <a:lnTo>
                    <a:pt x="1465" y="439"/>
                  </a:lnTo>
                  <a:lnTo>
                    <a:pt x="1441" y="439"/>
                  </a:lnTo>
                  <a:lnTo>
                    <a:pt x="0" y="439"/>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等腰三角形 6"/>
            <p:cNvSpPr/>
            <p:nvPr/>
          </p:nvSpPr>
          <p:spPr>
            <a:xfrm rot="16200000">
              <a:off x="5172875" y="1775341"/>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a:off x="4273012" y="3439439"/>
            <a:ext cx="2925948" cy="1052713"/>
            <a:chOff x="3210611" y="2286656"/>
            <a:chExt cx="2198469" cy="789352"/>
          </a:xfrm>
        </p:grpSpPr>
        <p:sp>
          <p:nvSpPr>
            <p:cNvPr id="9" name="Freeform 16"/>
            <p:cNvSpPr>
              <a:spLocks/>
            </p:cNvSpPr>
            <p:nvPr/>
          </p:nvSpPr>
          <p:spPr bwMode="auto">
            <a:xfrm>
              <a:off x="3210611" y="2494060"/>
              <a:ext cx="2198469" cy="581948"/>
            </a:xfrm>
            <a:custGeom>
              <a:avLst/>
              <a:gdLst>
                <a:gd name="T0" fmla="*/ 1666 w 1666"/>
                <a:gd name="T1" fmla="*/ 441 h 441"/>
                <a:gd name="T2" fmla="*/ 219 w 1666"/>
                <a:gd name="T3" fmla="*/ 441 h 441"/>
                <a:gd name="T4" fmla="*/ 219 w 1666"/>
                <a:gd name="T5" fmla="*/ 441 h 441"/>
                <a:gd name="T6" fmla="*/ 198 w 1666"/>
                <a:gd name="T7" fmla="*/ 441 h 441"/>
                <a:gd name="T8" fmla="*/ 176 w 1666"/>
                <a:gd name="T9" fmla="*/ 437 h 441"/>
                <a:gd name="T10" fmla="*/ 154 w 1666"/>
                <a:gd name="T11" fmla="*/ 431 h 441"/>
                <a:gd name="T12" fmla="*/ 134 w 1666"/>
                <a:gd name="T13" fmla="*/ 425 h 441"/>
                <a:gd name="T14" fmla="*/ 116 w 1666"/>
                <a:gd name="T15" fmla="*/ 415 h 441"/>
                <a:gd name="T16" fmla="*/ 96 w 1666"/>
                <a:gd name="T17" fmla="*/ 403 h 441"/>
                <a:gd name="T18" fmla="*/ 80 w 1666"/>
                <a:gd name="T19" fmla="*/ 391 h 441"/>
                <a:gd name="T20" fmla="*/ 64 w 1666"/>
                <a:gd name="T21" fmla="*/ 377 h 441"/>
                <a:gd name="T22" fmla="*/ 50 w 1666"/>
                <a:gd name="T23" fmla="*/ 361 h 441"/>
                <a:gd name="T24" fmla="*/ 38 w 1666"/>
                <a:gd name="T25" fmla="*/ 345 h 441"/>
                <a:gd name="T26" fmla="*/ 26 w 1666"/>
                <a:gd name="T27" fmla="*/ 325 h 441"/>
                <a:gd name="T28" fmla="*/ 16 w 1666"/>
                <a:gd name="T29" fmla="*/ 307 h 441"/>
                <a:gd name="T30" fmla="*/ 10 w 1666"/>
                <a:gd name="T31" fmla="*/ 287 h 441"/>
                <a:gd name="T32" fmla="*/ 4 w 1666"/>
                <a:gd name="T33" fmla="*/ 265 h 441"/>
                <a:gd name="T34" fmla="*/ 0 w 1666"/>
                <a:gd name="T35" fmla="*/ 243 h 441"/>
                <a:gd name="T36" fmla="*/ 0 w 1666"/>
                <a:gd name="T37" fmla="*/ 222 h 441"/>
                <a:gd name="T38" fmla="*/ 0 w 1666"/>
                <a:gd name="T39" fmla="*/ 222 h 441"/>
                <a:gd name="T40" fmla="*/ 0 w 1666"/>
                <a:gd name="T41" fmla="*/ 222 h 441"/>
                <a:gd name="T42" fmla="*/ 0 w 1666"/>
                <a:gd name="T43" fmla="*/ 198 h 441"/>
                <a:gd name="T44" fmla="*/ 4 w 1666"/>
                <a:gd name="T45" fmla="*/ 178 h 441"/>
                <a:gd name="T46" fmla="*/ 10 w 1666"/>
                <a:gd name="T47" fmla="*/ 156 h 441"/>
                <a:gd name="T48" fmla="*/ 16 w 1666"/>
                <a:gd name="T49" fmla="*/ 136 h 441"/>
                <a:gd name="T50" fmla="*/ 26 w 1666"/>
                <a:gd name="T51" fmla="*/ 116 h 441"/>
                <a:gd name="T52" fmla="*/ 38 w 1666"/>
                <a:gd name="T53" fmla="*/ 98 h 441"/>
                <a:gd name="T54" fmla="*/ 50 w 1666"/>
                <a:gd name="T55" fmla="*/ 82 h 441"/>
                <a:gd name="T56" fmla="*/ 64 w 1666"/>
                <a:gd name="T57" fmla="*/ 66 h 441"/>
                <a:gd name="T58" fmla="*/ 80 w 1666"/>
                <a:gd name="T59" fmla="*/ 52 h 441"/>
                <a:gd name="T60" fmla="*/ 96 w 1666"/>
                <a:gd name="T61" fmla="*/ 38 h 441"/>
                <a:gd name="T62" fmla="*/ 116 w 1666"/>
                <a:gd name="T63" fmla="*/ 28 h 441"/>
                <a:gd name="T64" fmla="*/ 134 w 1666"/>
                <a:gd name="T65" fmla="*/ 18 h 441"/>
                <a:gd name="T66" fmla="*/ 154 w 1666"/>
                <a:gd name="T67" fmla="*/ 10 h 441"/>
                <a:gd name="T68" fmla="*/ 176 w 1666"/>
                <a:gd name="T69" fmla="*/ 6 h 441"/>
                <a:gd name="T70" fmla="*/ 198 w 1666"/>
                <a:gd name="T71" fmla="*/ 2 h 441"/>
                <a:gd name="T72" fmla="*/ 219 w 1666"/>
                <a:gd name="T73" fmla="*/ 0 h 441"/>
                <a:gd name="T74" fmla="*/ 1026 w 1666"/>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6" h="441">
                  <a:moveTo>
                    <a:pt x="1666" y="441"/>
                  </a:moveTo>
                  <a:lnTo>
                    <a:pt x="219" y="441"/>
                  </a:lnTo>
                  <a:lnTo>
                    <a:pt x="219" y="441"/>
                  </a:lnTo>
                  <a:lnTo>
                    <a:pt x="198" y="441"/>
                  </a:lnTo>
                  <a:lnTo>
                    <a:pt x="176" y="437"/>
                  </a:lnTo>
                  <a:lnTo>
                    <a:pt x="154" y="431"/>
                  </a:lnTo>
                  <a:lnTo>
                    <a:pt x="134" y="425"/>
                  </a:lnTo>
                  <a:lnTo>
                    <a:pt x="116" y="415"/>
                  </a:lnTo>
                  <a:lnTo>
                    <a:pt x="96" y="403"/>
                  </a:lnTo>
                  <a:lnTo>
                    <a:pt x="80" y="391"/>
                  </a:lnTo>
                  <a:lnTo>
                    <a:pt x="64" y="377"/>
                  </a:lnTo>
                  <a:lnTo>
                    <a:pt x="50" y="361"/>
                  </a:lnTo>
                  <a:lnTo>
                    <a:pt x="38" y="345"/>
                  </a:lnTo>
                  <a:lnTo>
                    <a:pt x="26" y="325"/>
                  </a:lnTo>
                  <a:lnTo>
                    <a:pt x="16" y="307"/>
                  </a:lnTo>
                  <a:lnTo>
                    <a:pt x="10" y="287"/>
                  </a:lnTo>
                  <a:lnTo>
                    <a:pt x="4" y="265"/>
                  </a:lnTo>
                  <a:lnTo>
                    <a:pt x="0" y="243"/>
                  </a:lnTo>
                  <a:lnTo>
                    <a:pt x="0" y="222"/>
                  </a:lnTo>
                  <a:lnTo>
                    <a:pt x="0" y="222"/>
                  </a:lnTo>
                  <a:lnTo>
                    <a:pt x="0" y="222"/>
                  </a:lnTo>
                  <a:lnTo>
                    <a:pt x="0" y="198"/>
                  </a:lnTo>
                  <a:lnTo>
                    <a:pt x="4" y="178"/>
                  </a:lnTo>
                  <a:lnTo>
                    <a:pt x="10" y="156"/>
                  </a:lnTo>
                  <a:lnTo>
                    <a:pt x="16" y="136"/>
                  </a:lnTo>
                  <a:lnTo>
                    <a:pt x="26" y="116"/>
                  </a:lnTo>
                  <a:lnTo>
                    <a:pt x="38" y="98"/>
                  </a:lnTo>
                  <a:lnTo>
                    <a:pt x="50" y="82"/>
                  </a:lnTo>
                  <a:lnTo>
                    <a:pt x="64" y="66"/>
                  </a:lnTo>
                  <a:lnTo>
                    <a:pt x="80" y="52"/>
                  </a:lnTo>
                  <a:lnTo>
                    <a:pt x="96" y="38"/>
                  </a:lnTo>
                  <a:lnTo>
                    <a:pt x="116" y="28"/>
                  </a:lnTo>
                  <a:lnTo>
                    <a:pt x="134" y="18"/>
                  </a:lnTo>
                  <a:lnTo>
                    <a:pt x="154" y="10"/>
                  </a:lnTo>
                  <a:lnTo>
                    <a:pt x="176" y="6"/>
                  </a:lnTo>
                  <a:lnTo>
                    <a:pt x="198" y="2"/>
                  </a:lnTo>
                  <a:lnTo>
                    <a:pt x="219" y="0"/>
                  </a:lnTo>
                  <a:lnTo>
                    <a:pt x="1026" y="0"/>
                  </a:lnTo>
                </a:path>
              </a:pathLst>
            </a:custGeom>
            <a:noFill/>
            <a:ln w="190500">
              <a:solidFill>
                <a:srgbClr val="7B1B1B"/>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n>
                  <a:solidFill>
                    <a:sysClr val="windowText" lastClr="000000"/>
                  </a:solidFill>
                </a:ln>
              </a:endParaRPr>
            </a:p>
          </p:txBody>
        </p:sp>
        <p:sp>
          <p:nvSpPr>
            <p:cNvPr id="10" name="等腰三角形 9"/>
            <p:cNvSpPr/>
            <p:nvPr/>
          </p:nvSpPr>
          <p:spPr>
            <a:xfrm rot="5400000">
              <a:off x="4407824" y="2359931"/>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6074946" y="4208505"/>
            <a:ext cx="2918924" cy="1059759"/>
            <a:chOff x="4564530" y="2863321"/>
            <a:chExt cx="2193191" cy="794635"/>
          </a:xfrm>
        </p:grpSpPr>
        <p:sp>
          <p:nvSpPr>
            <p:cNvPr id="12" name="Freeform 17"/>
            <p:cNvSpPr>
              <a:spLocks/>
            </p:cNvSpPr>
            <p:nvPr/>
          </p:nvSpPr>
          <p:spPr bwMode="auto">
            <a:xfrm>
              <a:off x="4564530" y="3076008"/>
              <a:ext cx="2193191" cy="581948"/>
            </a:xfrm>
            <a:custGeom>
              <a:avLst/>
              <a:gdLst>
                <a:gd name="T0" fmla="*/ 640 w 1662"/>
                <a:gd name="T1" fmla="*/ 0 h 441"/>
                <a:gd name="T2" fmla="*/ 1441 w 1662"/>
                <a:gd name="T3" fmla="*/ 0 h 441"/>
                <a:gd name="T4" fmla="*/ 1441 w 1662"/>
                <a:gd name="T5" fmla="*/ 0 h 441"/>
                <a:gd name="T6" fmla="*/ 1465 w 1662"/>
                <a:gd name="T7" fmla="*/ 2 h 441"/>
                <a:gd name="T8" fmla="*/ 1487 w 1662"/>
                <a:gd name="T9" fmla="*/ 4 h 441"/>
                <a:gd name="T10" fmla="*/ 1507 w 1662"/>
                <a:gd name="T11" fmla="*/ 10 h 441"/>
                <a:gd name="T12" fmla="*/ 1527 w 1662"/>
                <a:gd name="T13" fmla="*/ 18 h 441"/>
                <a:gd name="T14" fmla="*/ 1547 w 1662"/>
                <a:gd name="T15" fmla="*/ 28 h 441"/>
                <a:gd name="T16" fmla="*/ 1565 w 1662"/>
                <a:gd name="T17" fmla="*/ 38 h 441"/>
                <a:gd name="T18" fmla="*/ 1581 w 1662"/>
                <a:gd name="T19" fmla="*/ 50 h 441"/>
                <a:gd name="T20" fmla="*/ 1596 w 1662"/>
                <a:gd name="T21" fmla="*/ 66 h 441"/>
                <a:gd name="T22" fmla="*/ 1610 w 1662"/>
                <a:gd name="T23" fmla="*/ 80 h 441"/>
                <a:gd name="T24" fmla="*/ 1624 w 1662"/>
                <a:gd name="T25" fmla="*/ 98 h 441"/>
                <a:gd name="T26" fmla="*/ 1634 w 1662"/>
                <a:gd name="T27" fmla="*/ 116 h 441"/>
                <a:gd name="T28" fmla="*/ 1644 w 1662"/>
                <a:gd name="T29" fmla="*/ 136 h 441"/>
                <a:gd name="T30" fmla="*/ 1652 w 1662"/>
                <a:gd name="T31" fmla="*/ 156 h 441"/>
                <a:gd name="T32" fmla="*/ 1656 w 1662"/>
                <a:gd name="T33" fmla="*/ 176 h 441"/>
                <a:gd name="T34" fmla="*/ 1660 w 1662"/>
                <a:gd name="T35" fmla="*/ 198 h 441"/>
                <a:gd name="T36" fmla="*/ 1662 w 1662"/>
                <a:gd name="T37" fmla="*/ 222 h 441"/>
                <a:gd name="T38" fmla="*/ 1662 w 1662"/>
                <a:gd name="T39" fmla="*/ 222 h 441"/>
                <a:gd name="T40" fmla="*/ 1662 w 1662"/>
                <a:gd name="T41" fmla="*/ 222 h 441"/>
                <a:gd name="T42" fmla="*/ 1660 w 1662"/>
                <a:gd name="T43" fmla="*/ 243 h 441"/>
                <a:gd name="T44" fmla="*/ 1656 w 1662"/>
                <a:gd name="T45" fmla="*/ 265 h 441"/>
                <a:gd name="T46" fmla="*/ 1652 w 1662"/>
                <a:gd name="T47" fmla="*/ 285 h 441"/>
                <a:gd name="T48" fmla="*/ 1644 w 1662"/>
                <a:gd name="T49" fmla="*/ 307 h 441"/>
                <a:gd name="T50" fmla="*/ 1634 w 1662"/>
                <a:gd name="T51" fmla="*/ 325 h 441"/>
                <a:gd name="T52" fmla="*/ 1624 w 1662"/>
                <a:gd name="T53" fmla="*/ 343 h 441"/>
                <a:gd name="T54" fmla="*/ 1610 w 1662"/>
                <a:gd name="T55" fmla="*/ 361 h 441"/>
                <a:gd name="T56" fmla="*/ 1596 w 1662"/>
                <a:gd name="T57" fmla="*/ 377 h 441"/>
                <a:gd name="T58" fmla="*/ 1581 w 1662"/>
                <a:gd name="T59" fmla="*/ 391 h 441"/>
                <a:gd name="T60" fmla="*/ 1565 w 1662"/>
                <a:gd name="T61" fmla="*/ 403 h 441"/>
                <a:gd name="T62" fmla="*/ 1547 w 1662"/>
                <a:gd name="T63" fmla="*/ 415 h 441"/>
                <a:gd name="T64" fmla="*/ 1527 w 1662"/>
                <a:gd name="T65" fmla="*/ 423 h 441"/>
                <a:gd name="T66" fmla="*/ 1507 w 1662"/>
                <a:gd name="T67" fmla="*/ 431 h 441"/>
                <a:gd name="T68" fmla="*/ 1487 w 1662"/>
                <a:gd name="T69" fmla="*/ 437 h 441"/>
                <a:gd name="T70" fmla="*/ 1465 w 1662"/>
                <a:gd name="T71" fmla="*/ 439 h 441"/>
                <a:gd name="T72" fmla="*/ 1441 w 1662"/>
                <a:gd name="T73" fmla="*/ 441 h 441"/>
                <a:gd name="T74" fmla="*/ 0 w 1662"/>
                <a:gd name="T7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41">
                  <a:moveTo>
                    <a:pt x="640" y="0"/>
                  </a:moveTo>
                  <a:lnTo>
                    <a:pt x="1441" y="0"/>
                  </a:lnTo>
                  <a:lnTo>
                    <a:pt x="1441" y="0"/>
                  </a:lnTo>
                  <a:lnTo>
                    <a:pt x="1465" y="2"/>
                  </a:lnTo>
                  <a:lnTo>
                    <a:pt x="1487" y="4"/>
                  </a:lnTo>
                  <a:lnTo>
                    <a:pt x="1507" y="10"/>
                  </a:lnTo>
                  <a:lnTo>
                    <a:pt x="1527" y="18"/>
                  </a:lnTo>
                  <a:lnTo>
                    <a:pt x="1547" y="28"/>
                  </a:lnTo>
                  <a:lnTo>
                    <a:pt x="1565" y="38"/>
                  </a:lnTo>
                  <a:lnTo>
                    <a:pt x="1581" y="50"/>
                  </a:lnTo>
                  <a:lnTo>
                    <a:pt x="1596" y="66"/>
                  </a:lnTo>
                  <a:lnTo>
                    <a:pt x="1610" y="80"/>
                  </a:lnTo>
                  <a:lnTo>
                    <a:pt x="1624" y="98"/>
                  </a:lnTo>
                  <a:lnTo>
                    <a:pt x="1634" y="116"/>
                  </a:lnTo>
                  <a:lnTo>
                    <a:pt x="1644" y="136"/>
                  </a:lnTo>
                  <a:lnTo>
                    <a:pt x="1652" y="156"/>
                  </a:lnTo>
                  <a:lnTo>
                    <a:pt x="1656" y="176"/>
                  </a:lnTo>
                  <a:lnTo>
                    <a:pt x="1660" y="198"/>
                  </a:lnTo>
                  <a:lnTo>
                    <a:pt x="1662" y="222"/>
                  </a:lnTo>
                  <a:lnTo>
                    <a:pt x="1662" y="222"/>
                  </a:lnTo>
                  <a:lnTo>
                    <a:pt x="1662" y="222"/>
                  </a:lnTo>
                  <a:lnTo>
                    <a:pt x="1660" y="243"/>
                  </a:lnTo>
                  <a:lnTo>
                    <a:pt x="1656" y="265"/>
                  </a:lnTo>
                  <a:lnTo>
                    <a:pt x="1652" y="285"/>
                  </a:lnTo>
                  <a:lnTo>
                    <a:pt x="1644" y="307"/>
                  </a:lnTo>
                  <a:lnTo>
                    <a:pt x="1634" y="325"/>
                  </a:lnTo>
                  <a:lnTo>
                    <a:pt x="1624" y="343"/>
                  </a:lnTo>
                  <a:lnTo>
                    <a:pt x="1610" y="361"/>
                  </a:lnTo>
                  <a:lnTo>
                    <a:pt x="1596" y="377"/>
                  </a:lnTo>
                  <a:lnTo>
                    <a:pt x="1581" y="391"/>
                  </a:lnTo>
                  <a:lnTo>
                    <a:pt x="1565" y="403"/>
                  </a:lnTo>
                  <a:lnTo>
                    <a:pt x="1547" y="415"/>
                  </a:lnTo>
                  <a:lnTo>
                    <a:pt x="1527" y="423"/>
                  </a:lnTo>
                  <a:lnTo>
                    <a:pt x="1507" y="431"/>
                  </a:lnTo>
                  <a:lnTo>
                    <a:pt x="1487" y="437"/>
                  </a:lnTo>
                  <a:lnTo>
                    <a:pt x="1465" y="439"/>
                  </a:lnTo>
                  <a:lnTo>
                    <a:pt x="1441" y="441"/>
                  </a:lnTo>
                  <a:lnTo>
                    <a:pt x="0" y="441"/>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等腰三角形 12"/>
            <p:cNvSpPr/>
            <p:nvPr/>
          </p:nvSpPr>
          <p:spPr>
            <a:xfrm rot="16200000">
              <a:off x="5172875" y="2936596"/>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4" name="组合 13"/>
          <p:cNvGrpSpPr/>
          <p:nvPr/>
        </p:nvGrpSpPr>
        <p:grpSpPr>
          <a:xfrm>
            <a:off x="2" y="4984616"/>
            <a:ext cx="6327962" cy="560251"/>
            <a:chOff x="1" y="3445269"/>
            <a:chExt cx="4754639" cy="420091"/>
          </a:xfrm>
        </p:grpSpPr>
        <p:sp>
          <p:nvSpPr>
            <p:cNvPr id="15" name="Line 18"/>
            <p:cNvSpPr>
              <a:spLocks noChangeShapeType="1"/>
            </p:cNvSpPr>
            <p:nvPr/>
          </p:nvSpPr>
          <p:spPr bwMode="auto">
            <a:xfrm flipH="1">
              <a:off x="1" y="3657955"/>
              <a:ext cx="4564529" cy="0"/>
            </a:xfrm>
            <a:prstGeom prst="line">
              <a:avLst/>
            </a:prstGeom>
            <a:noFill/>
            <a:ln w="190500">
              <a:solidFill>
                <a:srgbClr val="7B1B1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等腰三角形 15"/>
            <p:cNvSpPr/>
            <p:nvPr/>
          </p:nvSpPr>
          <p:spPr>
            <a:xfrm rot="5400000">
              <a:off x="4407824" y="3518544"/>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7" name="矩形 16"/>
          <p:cNvSpPr/>
          <p:nvPr/>
        </p:nvSpPr>
        <p:spPr>
          <a:xfrm>
            <a:off x="685289" y="2098555"/>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8" name="矩形 17"/>
          <p:cNvSpPr/>
          <p:nvPr/>
        </p:nvSpPr>
        <p:spPr>
          <a:xfrm>
            <a:off x="685289" y="3697448"/>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9" name="矩形 18"/>
          <p:cNvSpPr/>
          <p:nvPr/>
        </p:nvSpPr>
        <p:spPr>
          <a:xfrm>
            <a:off x="9468820" y="2720393"/>
            <a:ext cx="2366208"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0" name="矩形 19"/>
          <p:cNvSpPr/>
          <p:nvPr/>
        </p:nvSpPr>
        <p:spPr>
          <a:xfrm>
            <a:off x="9468818" y="4291719"/>
            <a:ext cx="2557881"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1" name="矩形 20"/>
          <p:cNvSpPr/>
          <p:nvPr/>
        </p:nvSpPr>
        <p:spPr>
          <a:xfrm>
            <a:off x="321232" y="5654478"/>
            <a:ext cx="7488697" cy="677265"/>
          </a:xfrm>
          <a:prstGeom prst="rect">
            <a:avLst/>
          </a:prstGeom>
        </p:spPr>
        <p:txBody>
          <a:bodyPr wrap="square" lIns="121758" tIns="60879" rIns="121758" bIns="60879">
            <a:spAutoFit/>
          </a:bodyPr>
          <a:lstStyle/>
          <a:p>
            <a:pPr algn="ct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2" name="等腰三角形 21"/>
          <p:cNvSpPr/>
          <p:nvPr/>
        </p:nvSpPr>
        <p:spPr>
          <a:xfrm rot="16200000">
            <a:off x="3832831" y="2452886"/>
            <a:ext cx="318580" cy="164308"/>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3" name="等腰三角形 22"/>
          <p:cNvSpPr/>
          <p:nvPr/>
        </p:nvSpPr>
        <p:spPr>
          <a:xfrm rot="16200000">
            <a:off x="3832831" y="4011114"/>
            <a:ext cx="318580" cy="164308"/>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4" name="等腰三角形 23"/>
          <p:cNvSpPr/>
          <p:nvPr/>
        </p:nvSpPr>
        <p:spPr>
          <a:xfrm rot="5400000">
            <a:off x="9114652" y="479805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5" name="等腰三角形 24"/>
          <p:cNvSpPr/>
          <p:nvPr/>
        </p:nvSpPr>
        <p:spPr>
          <a:xfrm rot="5400000">
            <a:off x="9114652" y="324759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6" name="等腰三角形 25"/>
          <p:cNvSpPr/>
          <p:nvPr/>
        </p:nvSpPr>
        <p:spPr>
          <a:xfrm rot="10800000">
            <a:off x="2983607" y="5486079"/>
            <a:ext cx="317926" cy="164646"/>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8" name="TextBox 2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5773440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by="(-#ppt_w*2)" calcmode="lin" valueType="num">
                                      <p:cBhvr rctx="PPT">
                                        <p:cTn id="7" dur="250" autoRev="1" fill="hold">
                                          <p:stCondLst>
                                            <p:cond delay="0"/>
                                          </p:stCondLst>
                                        </p:cTn>
                                        <p:tgtEl>
                                          <p:spTgt spid="28"/>
                                        </p:tgtEl>
                                        <p:attrNameLst>
                                          <p:attrName>ppt_w</p:attrName>
                                        </p:attrNameLst>
                                      </p:cBhvr>
                                    </p:anim>
                                    <p:anim by="(#ppt_w*0.50)" calcmode="lin" valueType="num">
                                      <p:cBhvr>
                                        <p:cTn id="8" dur="250" decel="50000" autoRev="1" fill="hold">
                                          <p:stCondLst>
                                            <p:cond delay="0"/>
                                          </p:stCondLst>
                                        </p:cTn>
                                        <p:tgtEl>
                                          <p:spTgt spid="28"/>
                                        </p:tgtEl>
                                        <p:attrNameLst>
                                          <p:attrName>ppt_x</p:attrName>
                                        </p:attrNameLst>
                                      </p:cBhvr>
                                    </p:anim>
                                    <p:anim from="(-#ppt_h/2)" to="(#ppt_y)" calcmode="lin" valueType="num">
                                      <p:cBhvr>
                                        <p:cTn id="9" dur="500" fill="hold">
                                          <p:stCondLst>
                                            <p:cond delay="0"/>
                                          </p:stCondLst>
                                        </p:cTn>
                                        <p:tgtEl>
                                          <p:spTgt spid="28"/>
                                        </p:tgtEl>
                                        <p:attrNameLst>
                                          <p:attrName>ppt_y</p:attrName>
                                        </p:attrNameLst>
                                      </p:cBhvr>
                                    </p:anim>
                                    <p:animRot by="21600000">
                                      <p:cBhvr>
                                        <p:cTn id="10" dur="500" fill="hold">
                                          <p:stCondLst>
                                            <p:cond delay="0"/>
                                          </p:stCondLst>
                                        </p:cTn>
                                        <p:tgtEl>
                                          <p:spTgt spid="28"/>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300"/>
                                        <p:tgtEl>
                                          <p:spTgt spid="14"/>
                                        </p:tgtEl>
                                      </p:cBhvr>
                                    </p:animEffect>
                                  </p:childTnLst>
                                </p:cTn>
                              </p:par>
                            </p:childTnLst>
                          </p:cTn>
                        </p:par>
                        <p:par>
                          <p:cTn id="15" fill="hold">
                            <p:stCondLst>
                              <p:cond delay="105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300"/>
                                        <p:tgtEl>
                                          <p:spTgt spid="11"/>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300"/>
                                        <p:tgtEl>
                                          <p:spTgt spid="8"/>
                                        </p:tgtEl>
                                      </p:cBhvr>
                                    </p:animEffect>
                                  </p:childTnLst>
                                </p:cTn>
                              </p:par>
                            </p:childTnLst>
                          </p:cTn>
                        </p:par>
                        <p:par>
                          <p:cTn id="23" fill="hold">
                            <p:stCondLst>
                              <p:cond delay="1650"/>
                            </p:stCondLst>
                            <p:childTnLst>
                              <p:par>
                                <p:cTn id="24" presetID="2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300"/>
                                        <p:tgtEl>
                                          <p:spTgt spid="5"/>
                                        </p:tgtEl>
                                      </p:cBhvr>
                                    </p:animEffect>
                                  </p:childTnLst>
                                </p:cTn>
                              </p:par>
                            </p:childTnLst>
                          </p:cTn>
                        </p:par>
                        <p:par>
                          <p:cTn id="27" fill="hold">
                            <p:stCondLst>
                              <p:cond delay="1950"/>
                            </p:stCondLst>
                            <p:childTnLst>
                              <p:par>
                                <p:cTn id="28" presetID="2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300"/>
                                        <p:tgtEl>
                                          <p:spTgt spid="2"/>
                                        </p:tgtEl>
                                      </p:cBhvr>
                                    </p:animEffect>
                                  </p:childTnLst>
                                </p:cTn>
                              </p:par>
                            </p:childTnLst>
                          </p:cTn>
                        </p:par>
                        <p:par>
                          <p:cTn id="31" fill="hold">
                            <p:stCondLst>
                              <p:cond delay="2250"/>
                            </p:stCondLst>
                            <p:childTnLst>
                              <p:par>
                                <p:cTn id="32" presetID="2" presetClass="entr" presetSubtype="4"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00" fill="hold"/>
                                        <p:tgtEl>
                                          <p:spTgt spid="26"/>
                                        </p:tgtEl>
                                        <p:attrNameLst>
                                          <p:attrName>ppt_x</p:attrName>
                                        </p:attrNameLst>
                                      </p:cBhvr>
                                      <p:tavLst>
                                        <p:tav tm="0">
                                          <p:val>
                                            <p:strVal val="#ppt_x"/>
                                          </p:val>
                                        </p:tav>
                                        <p:tav tm="100000">
                                          <p:val>
                                            <p:strVal val="#ppt_x"/>
                                          </p:val>
                                        </p:tav>
                                      </p:tavLst>
                                    </p:anim>
                                    <p:anim calcmode="lin" valueType="num">
                                      <p:cBhvr additive="base">
                                        <p:cTn id="35" dur="300" fill="hold"/>
                                        <p:tgtEl>
                                          <p:spTgt spid="26"/>
                                        </p:tgtEl>
                                        <p:attrNameLst>
                                          <p:attrName>ppt_y</p:attrName>
                                        </p:attrNameLst>
                                      </p:cBhvr>
                                      <p:tavLst>
                                        <p:tav tm="0">
                                          <p:val>
                                            <p:strVal val="1+#ppt_h/2"/>
                                          </p:val>
                                        </p:tav>
                                        <p:tav tm="100000">
                                          <p:val>
                                            <p:strVal val="#ppt_y"/>
                                          </p:val>
                                        </p:tav>
                                      </p:tavLst>
                                    </p:anim>
                                  </p:childTnLst>
                                </p:cTn>
                              </p:par>
                            </p:childTnLst>
                          </p:cTn>
                        </p:par>
                        <p:par>
                          <p:cTn id="36" fill="hold">
                            <p:stCondLst>
                              <p:cond delay="25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300"/>
                                        <p:tgtEl>
                                          <p:spTgt spid="21"/>
                                        </p:tgtEl>
                                      </p:cBhvr>
                                    </p:animEffect>
                                  </p:childTnLst>
                                </p:cTn>
                              </p:par>
                            </p:childTnLst>
                          </p:cTn>
                        </p:par>
                        <p:par>
                          <p:cTn id="40" fill="hold">
                            <p:stCondLst>
                              <p:cond delay="2850"/>
                            </p:stCondLst>
                            <p:childTnLst>
                              <p:par>
                                <p:cTn id="41" presetID="2" presetClass="entr" presetSubtype="2"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300" fill="hold"/>
                                        <p:tgtEl>
                                          <p:spTgt spid="24"/>
                                        </p:tgtEl>
                                        <p:attrNameLst>
                                          <p:attrName>ppt_x</p:attrName>
                                        </p:attrNameLst>
                                      </p:cBhvr>
                                      <p:tavLst>
                                        <p:tav tm="0">
                                          <p:val>
                                            <p:strVal val="1+#ppt_w/2"/>
                                          </p:val>
                                        </p:tav>
                                        <p:tav tm="100000">
                                          <p:val>
                                            <p:strVal val="#ppt_x"/>
                                          </p:val>
                                        </p:tav>
                                      </p:tavLst>
                                    </p:anim>
                                    <p:anim calcmode="lin" valueType="num">
                                      <p:cBhvr additive="base">
                                        <p:cTn id="44" dur="3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300"/>
                                        <p:tgtEl>
                                          <p:spTgt spid="20"/>
                                        </p:tgtEl>
                                      </p:cBhvr>
                                    </p:animEffect>
                                  </p:childTnLst>
                                </p:cTn>
                              </p:par>
                            </p:childTnLst>
                          </p:cTn>
                        </p:par>
                        <p:par>
                          <p:cTn id="49" fill="hold">
                            <p:stCondLst>
                              <p:cond delay="3450"/>
                            </p:stCondLst>
                            <p:childTnLst>
                              <p:par>
                                <p:cTn id="50" presetID="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300" fill="hold"/>
                                        <p:tgtEl>
                                          <p:spTgt spid="23"/>
                                        </p:tgtEl>
                                        <p:attrNameLst>
                                          <p:attrName>ppt_x</p:attrName>
                                        </p:attrNameLst>
                                      </p:cBhvr>
                                      <p:tavLst>
                                        <p:tav tm="0">
                                          <p:val>
                                            <p:strVal val="0-#ppt_w/2"/>
                                          </p:val>
                                        </p:tav>
                                        <p:tav tm="100000">
                                          <p:val>
                                            <p:strVal val="#ppt_x"/>
                                          </p:val>
                                        </p:tav>
                                      </p:tavLst>
                                    </p:anim>
                                    <p:anim calcmode="lin" valueType="num">
                                      <p:cBhvr additive="base">
                                        <p:cTn id="53" dur="300" fill="hold"/>
                                        <p:tgtEl>
                                          <p:spTgt spid="23"/>
                                        </p:tgtEl>
                                        <p:attrNameLst>
                                          <p:attrName>ppt_y</p:attrName>
                                        </p:attrNameLst>
                                      </p:cBhvr>
                                      <p:tavLst>
                                        <p:tav tm="0">
                                          <p:val>
                                            <p:strVal val="#ppt_y"/>
                                          </p:val>
                                        </p:tav>
                                        <p:tav tm="100000">
                                          <p:val>
                                            <p:strVal val="#ppt_y"/>
                                          </p:val>
                                        </p:tav>
                                      </p:tavLst>
                                    </p:anim>
                                  </p:childTnLst>
                                </p:cTn>
                              </p:par>
                            </p:childTnLst>
                          </p:cTn>
                        </p:par>
                        <p:par>
                          <p:cTn id="54" fill="hold">
                            <p:stCondLst>
                              <p:cond delay="375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300"/>
                                        <p:tgtEl>
                                          <p:spTgt spid="18"/>
                                        </p:tgtEl>
                                      </p:cBhvr>
                                    </p:animEffect>
                                  </p:childTnLst>
                                </p:cTn>
                              </p:par>
                            </p:childTnLst>
                          </p:cTn>
                        </p:par>
                        <p:par>
                          <p:cTn id="58" fill="hold">
                            <p:stCondLst>
                              <p:cond delay="4050"/>
                            </p:stCondLst>
                            <p:childTnLst>
                              <p:par>
                                <p:cTn id="59" presetID="2" presetClass="entr" presetSubtype="2"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300" fill="hold"/>
                                        <p:tgtEl>
                                          <p:spTgt spid="25"/>
                                        </p:tgtEl>
                                        <p:attrNameLst>
                                          <p:attrName>ppt_x</p:attrName>
                                        </p:attrNameLst>
                                      </p:cBhvr>
                                      <p:tavLst>
                                        <p:tav tm="0">
                                          <p:val>
                                            <p:strVal val="1+#ppt_w/2"/>
                                          </p:val>
                                        </p:tav>
                                        <p:tav tm="100000">
                                          <p:val>
                                            <p:strVal val="#ppt_x"/>
                                          </p:val>
                                        </p:tav>
                                      </p:tavLst>
                                    </p:anim>
                                    <p:anim calcmode="lin" valueType="num">
                                      <p:cBhvr additive="base">
                                        <p:cTn id="62" dur="300" fill="hold"/>
                                        <p:tgtEl>
                                          <p:spTgt spid="25"/>
                                        </p:tgtEl>
                                        <p:attrNameLst>
                                          <p:attrName>ppt_y</p:attrName>
                                        </p:attrNameLst>
                                      </p:cBhvr>
                                      <p:tavLst>
                                        <p:tav tm="0">
                                          <p:val>
                                            <p:strVal val="#ppt_y"/>
                                          </p:val>
                                        </p:tav>
                                        <p:tav tm="100000">
                                          <p:val>
                                            <p:strVal val="#ppt_y"/>
                                          </p:val>
                                        </p:tav>
                                      </p:tavLst>
                                    </p:anim>
                                  </p:childTnLst>
                                </p:cTn>
                              </p:par>
                            </p:childTnLst>
                          </p:cTn>
                        </p:par>
                        <p:par>
                          <p:cTn id="63" fill="hold">
                            <p:stCondLst>
                              <p:cond delay="4350"/>
                            </p:stCondLst>
                            <p:childTnLst>
                              <p:par>
                                <p:cTn id="64" presetID="10"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300"/>
                                        <p:tgtEl>
                                          <p:spTgt spid="19"/>
                                        </p:tgtEl>
                                      </p:cBhvr>
                                    </p:animEffect>
                                  </p:childTnLst>
                                </p:cTn>
                              </p:par>
                            </p:childTnLst>
                          </p:cTn>
                        </p:par>
                        <p:par>
                          <p:cTn id="67" fill="hold">
                            <p:stCondLst>
                              <p:cond delay="4650"/>
                            </p:stCondLst>
                            <p:childTnLst>
                              <p:par>
                                <p:cTn id="68" presetID="2" presetClass="entr" presetSubtype="8"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300" fill="hold"/>
                                        <p:tgtEl>
                                          <p:spTgt spid="22"/>
                                        </p:tgtEl>
                                        <p:attrNameLst>
                                          <p:attrName>ppt_x</p:attrName>
                                        </p:attrNameLst>
                                      </p:cBhvr>
                                      <p:tavLst>
                                        <p:tav tm="0">
                                          <p:val>
                                            <p:strVal val="0-#ppt_w/2"/>
                                          </p:val>
                                        </p:tav>
                                        <p:tav tm="100000">
                                          <p:val>
                                            <p:strVal val="#ppt_x"/>
                                          </p:val>
                                        </p:tav>
                                      </p:tavLst>
                                    </p:anim>
                                    <p:anim calcmode="lin" valueType="num">
                                      <p:cBhvr additive="base">
                                        <p:cTn id="71" dur="300" fill="hold"/>
                                        <p:tgtEl>
                                          <p:spTgt spid="22"/>
                                        </p:tgtEl>
                                        <p:attrNameLst>
                                          <p:attrName>ppt_y</p:attrName>
                                        </p:attrNameLst>
                                      </p:cBhvr>
                                      <p:tavLst>
                                        <p:tav tm="0">
                                          <p:val>
                                            <p:strVal val="#ppt_y"/>
                                          </p:val>
                                        </p:tav>
                                        <p:tav tm="100000">
                                          <p:val>
                                            <p:strVal val="#ppt_y"/>
                                          </p:val>
                                        </p:tav>
                                      </p:tavLst>
                                    </p:anim>
                                  </p:childTnLst>
                                </p:cTn>
                              </p:par>
                            </p:childTnLst>
                          </p:cTn>
                        </p:par>
                        <p:par>
                          <p:cTn id="72" fill="hold">
                            <p:stCondLst>
                              <p:cond delay="495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animBg="1"/>
      <p:bldP spid="23" grpId="0" animBg="1"/>
      <p:bldP spid="24" grpId="0" animBg="1"/>
      <p:bldP spid="25" grpId="0" animBg="1"/>
      <p:bldP spid="26" grpId="0" animBg="1"/>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椭圆 14"/>
          <p:cNvSpPr>
            <a:spLocks noChangeArrowheads="1"/>
          </p:cNvSpPr>
          <p:nvPr/>
        </p:nvSpPr>
        <p:spPr bwMode="auto">
          <a:xfrm>
            <a:off x="5069785" y="2774898"/>
            <a:ext cx="2151895" cy="2154736"/>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lIns="91319" tIns="45659" rIns="91319" bIns="45659" anchor="ctr"/>
          <a:lstStyle/>
          <a:p>
            <a:pPr algn="ctr"/>
            <a:endParaRPr lang="zh-CN" altLang="zh-CN">
              <a:latin typeface="宋体" pitchFamily="2" charset="-122"/>
              <a:sym typeface="宋体" pitchFamily="2" charset="-122"/>
            </a:endParaRPr>
          </a:p>
        </p:txBody>
      </p:sp>
      <p:sp>
        <p:nvSpPr>
          <p:cNvPr id="6154" name="任意多边形 15"/>
          <p:cNvSpPr>
            <a:spLocks noChangeArrowheads="1"/>
          </p:cNvSpPr>
          <p:nvPr/>
        </p:nvSpPr>
        <p:spPr bwMode="auto">
          <a:xfrm>
            <a:off x="1125697" y="2112760"/>
            <a:ext cx="4955063" cy="1678377"/>
          </a:xfrm>
          <a:custGeom>
            <a:avLst/>
            <a:gdLst>
              <a:gd name="T0" fmla="*/ 4963098 w 4963098"/>
              <a:gd name="T1" fmla="*/ 0 h 1676733"/>
              <a:gd name="T2" fmla="*/ 4963098 w 4963098"/>
              <a:gd name="T3" fmla="*/ 529569 h 1676733"/>
              <a:gd name="T4" fmla="*/ 4904851 w 4963098"/>
              <a:gd name="T5" fmla="*/ 532510 h 1676733"/>
              <a:gd name="T6" fmla="*/ 3822718 w 4963098"/>
              <a:gd name="T7" fmla="*/ 1614644 h 1676733"/>
              <a:gd name="T8" fmla="*/ 3819744 w 4963098"/>
              <a:gd name="T9" fmla="*/ 1673539 h 1676733"/>
              <a:gd name="T10" fmla="*/ 3461656 w 4963098"/>
              <a:gd name="T11" fmla="*/ 1673539 h 1676733"/>
              <a:gd name="T12" fmla="*/ 3461656 w 4963098"/>
              <a:gd name="T13" fmla="*/ 1676733 h 1676733"/>
              <a:gd name="T14" fmla="*/ 0 w 4963098"/>
              <a:gd name="T15" fmla="*/ 1676733 h 1676733"/>
              <a:gd name="T16" fmla="*/ 0 w 4963098"/>
              <a:gd name="T17" fmla="*/ 1210789 h 1676733"/>
              <a:gd name="T18" fmla="*/ 3317336 w 4963098"/>
              <a:gd name="T19" fmla="*/ 1210789 h 1676733"/>
              <a:gd name="T20" fmla="*/ 3397184 w 4963098"/>
              <a:gd name="T21" fmla="*/ 997304 h 1676733"/>
              <a:gd name="T22" fmla="*/ 4798481 w 4963098"/>
              <a:gd name="T23" fmla="*/ 8312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close/>
              </a:path>
            </a:pathLst>
          </a:custGeom>
          <a:solidFill>
            <a:srgbClr val="7B1B1B"/>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5" name="任意多边形 16"/>
          <p:cNvSpPr>
            <a:spLocks noChangeArrowheads="1"/>
          </p:cNvSpPr>
          <p:nvPr/>
        </p:nvSpPr>
        <p:spPr bwMode="auto">
          <a:xfrm rot="10800000" flipV="1">
            <a:off x="6226545" y="2115937"/>
            <a:ext cx="4937633" cy="1673613"/>
          </a:xfrm>
          <a:custGeom>
            <a:avLst/>
            <a:gdLst>
              <a:gd name="T0" fmla="*/ 4946769 w 4946769"/>
              <a:gd name="T1" fmla="*/ 0 h 1673539"/>
              <a:gd name="T2" fmla="*/ 4782152 w 4946769"/>
              <a:gd name="T3" fmla="*/ 8312 h 1673539"/>
              <a:gd name="T4" fmla="*/ 3380855 w 4946769"/>
              <a:gd name="T5" fmla="*/ 997304 h 1673539"/>
              <a:gd name="T6" fmla="*/ 3303396 w 4946769"/>
              <a:gd name="T7" fmla="*/ 1204401 h 1673539"/>
              <a:gd name="T8" fmla="*/ 0 w 4946769"/>
              <a:gd name="T9" fmla="*/ 1204401 h 1673539"/>
              <a:gd name="T10" fmla="*/ 0 w 4946769"/>
              <a:gd name="T11" fmla="*/ 1670345 h 1673539"/>
              <a:gd name="T12" fmla="*/ 3215503 w 4946769"/>
              <a:gd name="T13" fmla="*/ 1670345 h 1673539"/>
              <a:gd name="T14" fmla="*/ 3215352 w 4946769"/>
              <a:gd name="T15" fmla="*/ 1673539 h 1673539"/>
              <a:gd name="T16" fmla="*/ 3803415 w 4946769"/>
              <a:gd name="T17" fmla="*/ 1673539 h 1673539"/>
              <a:gd name="T18" fmla="*/ 3806389 w 4946769"/>
              <a:gd name="T19" fmla="*/ 1614644 h 1673539"/>
              <a:gd name="T20" fmla="*/ 4888522 w 4946769"/>
              <a:gd name="T21" fmla="*/ 532510 h 1673539"/>
              <a:gd name="T22" fmla="*/ 4946769 w 4946769"/>
              <a:gd name="T23" fmla="*/ 52956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close/>
              </a:path>
            </a:pathLst>
          </a:custGeom>
          <a:solidFill>
            <a:srgbClr val="7B1B1B"/>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6" name="任意多边形 17"/>
          <p:cNvSpPr>
            <a:spLocks noChangeArrowheads="1"/>
          </p:cNvSpPr>
          <p:nvPr/>
        </p:nvSpPr>
        <p:spPr bwMode="auto">
          <a:xfrm rot="10800000">
            <a:off x="6226545" y="3927691"/>
            <a:ext cx="4937633" cy="1676788"/>
          </a:xfrm>
          <a:custGeom>
            <a:avLst/>
            <a:gdLst>
              <a:gd name="T0" fmla="*/ 3461656 w 4946769"/>
              <a:gd name="T1" fmla="*/ 1676733 h 1676733"/>
              <a:gd name="T2" fmla="*/ 0 w 4946769"/>
              <a:gd name="T3" fmla="*/ 1676733 h 1676733"/>
              <a:gd name="T4" fmla="*/ 0 w 4946769"/>
              <a:gd name="T5" fmla="*/ 1210789 h 1676733"/>
              <a:gd name="T6" fmla="*/ 3301007 w 4946769"/>
              <a:gd name="T7" fmla="*/ 1210789 h 1676733"/>
              <a:gd name="T8" fmla="*/ 3380855 w 4946769"/>
              <a:gd name="T9" fmla="*/ 997304 h 1676733"/>
              <a:gd name="T10" fmla="*/ 4782152 w 4946769"/>
              <a:gd name="T11" fmla="*/ 8312 h 1676733"/>
              <a:gd name="T12" fmla="*/ 4946769 w 4946769"/>
              <a:gd name="T13" fmla="*/ 0 h 1676733"/>
              <a:gd name="T14" fmla="*/ 4946769 w 4946769"/>
              <a:gd name="T15" fmla="*/ 529569 h 1676733"/>
              <a:gd name="T16" fmla="*/ 4888522 w 4946769"/>
              <a:gd name="T17" fmla="*/ 532510 h 1676733"/>
              <a:gd name="T18" fmla="*/ 3806389 w 4946769"/>
              <a:gd name="T19" fmla="*/ 1614644 h 1676733"/>
              <a:gd name="T20" fmla="*/ 3803415 w 4946769"/>
              <a:gd name="T21" fmla="*/ 1673539 h 1676733"/>
              <a:gd name="T22" fmla="*/ 3461656 w 4946769"/>
              <a:gd name="T23" fmla="*/ 1673539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7" name="任意多边形 18"/>
          <p:cNvSpPr>
            <a:spLocks noChangeArrowheads="1"/>
          </p:cNvSpPr>
          <p:nvPr/>
        </p:nvSpPr>
        <p:spPr bwMode="auto">
          <a:xfrm flipV="1">
            <a:off x="1125697" y="3930869"/>
            <a:ext cx="4955063" cy="1673613"/>
          </a:xfrm>
          <a:custGeom>
            <a:avLst/>
            <a:gdLst>
              <a:gd name="T0" fmla="*/ 3231680 w 4963097"/>
              <a:gd name="T1" fmla="*/ 1673539 h 1673539"/>
              <a:gd name="T2" fmla="*/ 3819743 w 4963097"/>
              <a:gd name="T3" fmla="*/ 1673539 h 1673539"/>
              <a:gd name="T4" fmla="*/ 3822717 w 4963097"/>
              <a:gd name="T5" fmla="*/ 1614644 h 1673539"/>
              <a:gd name="T6" fmla="*/ 4904850 w 4963097"/>
              <a:gd name="T7" fmla="*/ 532510 h 1673539"/>
              <a:gd name="T8" fmla="*/ 4963097 w 4963097"/>
              <a:gd name="T9" fmla="*/ 529569 h 1673539"/>
              <a:gd name="T10" fmla="*/ 4963097 w 4963097"/>
              <a:gd name="T11" fmla="*/ 0 h 1673539"/>
              <a:gd name="T12" fmla="*/ 4798480 w 4963097"/>
              <a:gd name="T13" fmla="*/ 8312 h 1673539"/>
              <a:gd name="T14" fmla="*/ 3397183 w 4963097"/>
              <a:gd name="T15" fmla="*/ 997304 h 1673539"/>
              <a:gd name="T16" fmla="*/ 3319938 w 4963097"/>
              <a:gd name="T17" fmla="*/ 1203828 h 1673539"/>
              <a:gd name="T18" fmla="*/ 0 w 4963097"/>
              <a:gd name="T19" fmla="*/ 1203828 h 1673539"/>
              <a:gd name="T20" fmla="*/ 0 w 4963097"/>
              <a:gd name="T21" fmla="*/ 1669772 h 1673539"/>
              <a:gd name="T22" fmla="*/ 3231859 w 4963097"/>
              <a:gd name="T23" fmla="*/ 1669772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8" name="文本框 19"/>
          <p:cNvSpPr>
            <a:spLocks noChangeArrowheads="1"/>
          </p:cNvSpPr>
          <p:nvPr/>
        </p:nvSpPr>
        <p:spPr bwMode="auto">
          <a:xfrm>
            <a:off x="146955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59" name="文本框 20"/>
          <p:cNvSpPr>
            <a:spLocks noChangeArrowheads="1"/>
          </p:cNvSpPr>
          <p:nvPr/>
        </p:nvSpPr>
        <p:spPr bwMode="auto">
          <a:xfrm>
            <a:off x="8267516"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0" name="文本框 21"/>
          <p:cNvSpPr>
            <a:spLocks noChangeArrowheads="1"/>
          </p:cNvSpPr>
          <p:nvPr/>
        </p:nvSpPr>
        <p:spPr bwMode="auto">
          <a:xfrm>
            <a:off x="1475894"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1" name="文本框 22"/>
          <p:cNvSpPr>
            <a:spLocks noChangeArrowheads="1"/>
          </p:cNvSpPr>
          <p:nvPr/>
        </p:nvSpPr>
        <p:spPr bwMode="auto">
          <a:xfrm>
            <a:off x="826751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2" name="文本框 23"/>
          <p:cNvSpPr>
            <a:spLocks noChangeArrowheads="1"/>
          </p:cNvSpPr>
          <p:nvPr/>
        </p:nvSpPr>
        <p:spPr bwMode="auto">
          <a:xfrm>
            <a:off x="526420"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2" name="文本框 23"/>
          <p:cNvSpPr>
            <a:spLocks noChangeArrowheads="1"/>
          </p:cNvSpPr>
          <p:nvPr/>
        </p:nvSpPr>
        <p:spPr bwMode="auto">
          <a:xfrm>
            <a:off x="7738485"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3" name="文本框 23"/>
          <p:cNvSpPr>
            <a:spLocks noChangeArrowheads="1"/>
          </p:cNvSpPr>
          <p:nvPr/>
        </p:nvSpPr>
        <p:spPr bwMode="auto">
          <a:xfrm>
            <a:off x="430584" y="458219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4" name="文本框 23"/>
          <p:cNvSpPr>
            <a:spLocks noChangeArrowheads="1"/>
          </p:cNvSpPr>
          <p:nvPr/>
        </p:nvSpPr>
        <p:spPr bwMode="auto">
          <a:xfrm>
            <a:off x="7748420" y="4678225"/>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6" name="TextBox 1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7476963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250" autoRev="1" fill="hold">
                                          <p:stCondLst>
                                            <p:cond delay="0"/>
                                          </p:stCondLst>
                                        </p:cTn>
                                        <p:tgtEl>
                                          <p:spTgt spid="16"/>
                                        </p:tgtEl>
                                        <p:attrNameLst>
                                          <p:attrName>ppt_w</p:attrName>
                                        </p:attrNameLst>
                                      </p:cBhvr>
                                    </p:anim>
                                    <p:anim by="(#ppt_w*0.50)" calcmode="lin" valueType="num">
                                      <p:cBhvr>
                                        <p:cTn id="8" dur="250" decel="50000" autoRev="1" fill="hold">
                                          <p:stCondLst>
                                            <p:cond delay="0"/>
                                          </p:stCondLst>
                                        </p:cTn>
                                        <p:tgtEl>
                                          <p:spTgt spid="16"/>
                                        </p:tgtEl>
                                        <p:attrNameLst>
                                          <p:attrName>ppt_x</p:attrName>
                                        </p:attrNameLst>
                                      </p:cBhvr>
                                    </p:anim>
                                    <p:anim from="(-#ppt_h/2)" to="(#ppt_y)" calcmode="lin" valueType="num">
                                      <p:cBhvr>
                                        <p:cTn id="9" dur="500" fill="hold">
                                          <p:stCondLst>
                                            <p:cond delay="0"/>
                                          </p:stCondLst>
                                        </p:cTn>
                                        <p:tgtEl>
                                          <p:spTgt spid="16"/>
                                        </p:tgtEl>
                                        <p:attrNameLst>
                                          <p:attrName>ppt_y</p:attrName>
                                        </p:attrNameLst>
                                      </p:cBhvr>
                                    </p:anim>
                                    <p:animRot by="21600000">
                                      <p:cBhvr>
                                        <p:cTn id="10" dur="500" fill="hold">
                                          <p:stCondLst>
                                            <p:cond delay="0"/>
                                          </p:stCondLst>
                                        </p:cTn>
                                        <p:tgtEl>
                                          <p:spTgt spid="16"/>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6154"/>
                                        </p:tgtEl>
                                        <p:attrNameLst>
                                          <p:attrName>style.visibility</p:attrName>
                                        </p:attrNameLst>
                                      </p:cBhvr>
                                      <p:to>
                                        <p:strVal val="visible"/>
                                      </p:to>
                                    </p:set>
                                    <p:anim calcmode="lin" valueType="num">
                                      <p:cBhvr additive="base">
                                        <p:cTn id="14" dur="250" fill="hold"/>
                                        <p:tgtEl>
                                          <p:spTgt spid="6154"/>
                                        </p:tgtEl>
                                        <p:attrNameLst>
                                          <p:attrName>ppt_x</p:attrName>
                                        </p:attrNameLst>
                                      </p:cBhvr>
                                      <p:tavLst>
                                        <p:tav tm="0">
                                          <p:val>
                                            <p:strVal val="0-#ppt_w/2"/>
                                          </p:val>
                                        </p:tav>
                                        <p:tav tm="100000">
                                          <p:val>
                                            <p:strVal val="#ppt_x"/>
                                          </p:val>
                                        </p:tav>
                                      </p:tavLst>
                                    </p:anim>
                                    <p:anim calcmode="lin" valueType="num">
                                      <p:cBhvr additive="base">
                                        <p:cTn id="15" dur="250" fill="hold"/>
                                        <p:tgtEl>
                                          <p:spTgt spid="615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6155"/>
                                        </p:tgtEl>
                                        <p:attrNameLst>
                                          <p:attrName>style.visibility</p:attrName>
                                        </p:attrNameLst>
                                      </p:cBhvr>
                                      <p:to>
                                        <p:strVal val="visible"/>
                                      </p:to>
                                    </p:set>
                                    <p:anim calcmode="lin" valueType="num">
                                      <p:cBhvr additive="base">
                                        <p:cTn id="19" dur="250" fill="hold"/>
                                        <p:tgtEl>
                                          <p:spTgt spid="6155"/>
                                        </p:tgtEl>
                                        <p:attrNameLst>
                                          <p:attrName>ppt_x</p:attrName>
                                        </p:attrNameLst>
                                      </p:cBhvr>
                                      <p:tavLst>
                                        <p:tav tm="0">
                                          <p:val>
                                            <p:strVal val="1+#ppt_w/2"/>
                                          </p:val>
                                        </p:tav>
                                        <p:tav tm="100000">
                                          <p:val>
                                            <p:strVal val="#ppt_x"/>
                                          </p:val>
                                        </p:tav>
                                      </p:tavLst>
                                    </p:anim>
                                    <p:anim calcmode="lin" valueType="num">
                                      <p:cBhvr additive="base">
                                        <p:cTn id="20" dur="250" fill="hold"/>
                                        <p:tgtEl>
                                          <p:spTgt spid="6155"/>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2" presetClass="entr" presetSubtype="8" fill="hold" grpId="0" nodeType="afterEffect">
                                  <p:stCondLst>
                                    <p:cond delay="0"/>
                                  </p:stCondLst>
                                  <p:childTnLst>
                                    <p:set>
                                      <p:cBhvr>
                                        <p:cTn id="23" dur="1" fill="hold">
                                          <p:stCondLst>
                                            <p:cond delay="0"/>
                                          </p:stCondLst>
                                        </p:cTn>
                                        <p:tgtEl>
                                          <p:spTgt spid="6157"/>
                                        </p:tgtEl>
                                        <p:attrNameLst>
                                          <p:attrName>style.visibility</p:attrName>
                                        </p:attrNameLst>
                                      </p:cBhvr>
                                      <p:to>
                                        <p:strVal val="visible"/>
                                      </p:to>
                                    </p:set>
                                    <p:anim calcmode="lin" valueType="num">
                                      <p:cBhvr additive="base">
                                        <p:cTn id="24" dur="250" fill="hold"/>
                                        <p:tgtEl>
                                          <p:spTgt spid="6157"/>
                                        </p:tgtEl>
                                        <p:attrNameLst>
                                          <p:attrName>ppt_x</p:attrName>
                                        </p:attrNameLst>
                                      </p:cBhvr>
                                      <p:tavLst>
                                        <p:tav tm="0">
                                          <p:val>
                                            <p:strVal val="0-#ppt_w/2"/>
                                          </p:val>
                                        </p:tav>
                                        <p:tav tm="100000">
                                          <p:val>
                                            <p:strVal val="#ppt_x"/>
                                          </p:val>
                                        </p:tav>
                                      </p:tavLst>
                                    </p:anim>
                                    <p:anim calcmode="lin" valueType="num">
                                      <p:cBhvr additive="base">
                                        <p:cTn id="25" dur="250" fill="hold"/>
                                        <p:tgtEl>
                                          <p:spTgt spid="6157"/>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6156"/>
                                        </p:tgtEl>
                                        <p:attrNameLst>
                                          <p:attrName>style.visibility</p:attrName>
                                        </p:attrNameLst>
                                      </p:cBhvr>
                                      <p:to>
                                        <p:strVal val="visible"/>
                                      </p:to>
                                    </p:set>
                                    <p:anim calcmode="lin" valueType="num">
                                      <p:cBhvr additive="base">
                                        <p:cTn id="29" dur="250" fill="hold"/>
                                        <p:tgtEl>
                                          <p:spTgt spid="6156"/>
                                        </p:tgtEl>
                                        <p:attrNameLst>
                                          <p:attrName>ppt_x</p:attrName>
                                        </p:attrNameLst>
                                      </p:cBhvr>
                                      <p:tavLst>
                                        <p:tav tm="0">
                                          <p:val>
                                            <p:strVal val="1+#ppt_w/2"/>
                                          </p:val>
                                        </p:tav>
                                        <p:tav tm="100000">
                                          <p:val>
                                            <p:strVal val="#ppt_x"/>
                                          </p:val>
                                        </p:tav>
                                      </p:tavLst>
                                    </p:anim>
                                    <p:anim calcmode="lin" valueType="num">
                                      <p:cBhvr additive="base">
                                        <p:cTn id="30" dur="250" fill="hold"/>
                                        <p:tgtEl>
                                          <p:spTgt spid="6156"/>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6153"/>
                                        </p:tgtEl>
                                        <p:attrNameLst>
                                          <p:attrName>style.visibility</p:attrName>
                                        </p:attrNameLst>
                                      </p:cBhvr>
                                      <p:to>
                                        <p:strVal val="visible"/>
                                      </p:to>
                                    </p:set>
                                    <p:anim calcmode="lin" valueType="num">
                                      <p:cBhvr>
                                        <p:cTn id="34" dur="500" fill="hold"/>
                                        <p:tgtEl>
                                          <p:spTgt spid="6153"/>
                                        </p:tgtEl>
                                        <p:attrNameLst>
                                          <p:attrName>ppt_w</p:attrName>
                                        </p:attrNameLst>
                                      </p:cBhvr>
                                      <p:tavLst>
                                        <p:tav tm="0">
                                          <p:val>
                                            <p:fltVal val="0"/>
                                          </p:val>
                                        </p:tav>
                                        <p:tav tm="100000">
                                          <p:val>
                                            <p:strVal val="#ppt_w"/>
                                          </p:val>
                                        </p:tav>
                                      </p:tavLst>
                                    </p:anim>
                                    <p:anim calcmode="lin" valueType="num">
                                      <p:cBhvr>
                                        <p:cTn id="35" dur="500" fill="hold"/>
                                        <p:tgtEl>
                                          <p:spTgt spid="6153"/>
                                        </p:tgtEl>
                                        <p:attrNameLst>
                                          <p:attrName>ppt_h</p:attrName>
                                        </p:attrNameLst>
                                      </p:cBhvr>
                                      <p:tavLst>
                                        <p:tav tm="0">
                                          <p:val>
                                            <p:fltVal val="0"/>
                                          </p:val>
                                        </p:tav>
                                        <p:tav tm="100000">
                                          <p:val>
                                            <p:strVal val="#ppt_h"/>
                                          </p:val>
                                        </p:tav>
                                      </p:tavLst>
                                    </p:anim>
                                    <p:animEffect transition="in" filter="fade">
                                      <p:cBhvr>
                                        <p:cTn id="36" dur="500"/>
                                        <p:tgtEl>
                                          <p:spTgt spid="6153"/>
                                        </p:tgtEl>
                                      </p:cBhvr>
                                    </p:animEffect>
                                  </p:childTnLst>
                                </p:cTn>
                              </p:par>
                            </p:childTnLst>
                          </p:cTn>
                        </p:par>
                        <p:par>
                          <p:cTn id="37" fill="hold">
                            <p:stCondLst>
                              <p:cond delay="2250"/>
                            </p:stCondLst>
                            <p:childTnLst>
                              <p:par>
                                <p:cTn id="38" presetID="16" presetClass="entr" presetSubtype="21" fill="hold" grpId="0" nodeType="afterEffect">
                                  <p:stCondLst>
                                    <p:cond delay="0"/>
                                  </p:stCondLst>
                                  <p:childTnLst>
                                    <p:set>
                                      <p:cBhvr>
                                        <p:cTn id="39" dur="1" fill="hold">
                                          <p:stCondLst>
                                            <p:cond delay="0"/>
                                          </p:stCondLst>
                                        </p:cTn>
                                        <p:tgtEl>
                                          <p:spTgt spid="6158"/>
                                        </p:tgtEl>
                                        <p:attrNameLst>
                                          <p:attrName>style.visibility</p:attrName>
                                        </p:attrNameLst>
                                      </p:cBhvr>
                                      <p:to>
                                        <p:strVal val="visible"/>
                                      </p:to>
                                    </p:set>
                                    <p:animEffect transition="in" filter="barn(inVertical)">
                                      <p:cBhvr>
                                        <p:cTn id="40" dur="500"/>
                                        <p:tgtEl>
                                          <p:spTgt spid="6158"/>
                                        </p:tgtEl>
                                      </p:cBhvr>
                                    </p:animEffect>
                                  </p:childTnLst>
                                </p:cTn>
                              </p:par>
                            </p:childTnLst>
                          </p:cTn>
                        </p:par>
                        <p:par>
                          <p:cTn id="41" fill="hold">
                            <p:stCondLst>
                              <p:cond delay="2750"/>
                            </p:stCondLst>
                            <p:childTnLst>
                              <p:par>
                                <p:cTn id="42" presetID="16" presetClass="entr" presetSubtype="21" fill="hold" grpId="0" nodeType="afterEffect">
                                  <p:stCondLst>
                                    <p:cond delay="0"/>
                                  </p:stCondLst>
                                  <p:childTnLst>
                                    <p:set>
                                      <p:cBhvr>
                                        <p:cTn id="43" dur="1" fill="hold">
                                          <p:stCondLst>
                                            <p:cond delay="0"/>
                                          </p:stCondLst>
                                        </p:cTn>
                                        <p:tgtEl>
                                          <p:spTgt spid="6162"/>
                                        </p:tgtEl>
                                        <p:attrNameLst>
                                          <p:attrName>style.visibility</p:attrName>
                                        </p:attrNameLst>
                                      </p:cBhvr>
                                      <p:to>
                                        <p:strVal val="visible"/>
                                      </p:to>
                                    </p:set>
                                    <p:animEffect transition="in" filter="barn(inVertical)">
                                      <p:cBhvr>
                                        <p:cTn id="44" dur="500"/>
                                        <p:tgtEl>
                                          <p:spTgt spid="6162"/>
                                        </p:tgtEl>
                                      </p:cBhvr>
                                    </p:animEffect>
                                  </p:childTnLst>
                                </p:cTn>
                              </p:par>
                            </p:childTnLst>
                          </p:cTn>
                        </p:par>
                        <p:par>
                          <p:cTn id="45" fill="hold">
                            <p:stCondLst>
                              <p:cond delay="3250"/>
                            </p:stCondLst>
                            <p:childTnLst>
                              <p:par>
                                <p:cTn id="46" presetID="16" presetClass="entr" presetSubtype="21" fill="hold" grpId="0" nodeType="afterEffect">
                                  <p:stCondLst>
                                    <p:cond delay="0"/>
                                  </p:stCondLst>
                                  <p:childTnLst>
                                    <p:set>
                                      <p:cBhvr>
                                        <p:cTn id="47" dur="1" fill="hold">
                                          <p:stCondLst>
                                            <p:cond delay="0"/>
                                          </p:stCondLst>
                                        </p:cTn>
                                        <p:tgtEl>
                                          <p:spTgt spid="6161"/>
                                        </p:tgtEl>
                                        <p:attrNameLst>
                                          <p:attrName>style.visibility</p:attrName>
                                        </p:attrNameLst>
                                      </p:cBhvr>
                                      <p:to>
                                        <p:strVal val="visible"/>
                                      </p:to>
                                    </p:set>
                                    <p:animEffect transition="in" filter="barn(inVertical)">
                                      <p:cBhvr>
                                        <p:cTn id="48" dur="500"/>
                                        <p:tgtEl>
                                          <p:spTgt spid="6161"/>
                                        </p:tgtEl>
                                      </p:cBhvr>
                                    </p:animEffect>
                                  </p:childTnLst>
                                </p:cTn>
                              </p:par>
                            </p:childTnLst>
                          </p:cTn>
                        </p:par>
                        <p:par>
                          <p:cTn id="49" fill="hold">
                            <p:stCondLst>
                              <p:cond delay="3750"/>
                            </p:stCondLst>
                            <p:childTnLst>
                              <p:par>
                                <p:cTn id="50" presetID="16" presetClass="entr" presetSubtype="21"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inVertical)">
                                      <p:cBhvr>
                                        <p:cTn id="52" dur="500"/>
                                        <p:tgtEl>
                                          <p:spTgt spid="22"/>
                                        </p:tgtEl>
                                      </p:cBhvr>
                                    </p:animEffect>
                                  </p:childTnLst>
                                </p:cTn>
                              </p:par>
                            </p:childTnLst>
                          </p:cTn>
                        </p:par>
                        <p:par>
                          <p:cTn id="53" fill="hold">
                            <p:stCondLst>
                              <p:cond delay="4250"/>
                            </p:stCondLst>
                            <p:childTnLst>
                              <p:par>
                                <p:cTn id="54" presetID="16" presetClass="entr" presetSubtype="21" fill="hold" grpId="0" nodeType="afterEffect">
                                  <p:stCondLst>
                                    <p:cond delay="0"/>
                                  </p:stCondLst>
                                  <p:childTnLst>
                                    <p:set>
                                      <p:cBhvr>
                                        <p:cTn id="55" dur="1" fill="hold">
                                          <p:stCondLst>
                                            <p:cond delay="0"/>
                                          </p:stCondLst>
                                        </p:cTn>
                                        <p:tgtEl>
                                          <p:spTgt spid="6159"/>
                                        </p:tgtEl>
                                        <p:attrNameLst>
                                          <p:attrName>style.visibility</p:attrName>
                                        </p:attrNameLst>
                                      </p:cBhvr>
                                      <p:to>
                                        <p:strVal val="visible"/>
                                      </p:to>
                                    </p:set>
                                    <p:animEffect transition="in" filter="barn(inVertical)">
                                      <p:cBhvr>
                                        <p:cTn id="56" dur="500"/>
                                        <p:tgtEl>
                                          <p:spTgt spid="6159"/>
                                        </p:tgtEl>
                                      </p:cBhvr>
                                    </p:animEffect>
                                  </p:childTnLst>
                                </p:cTn>
                              </p:par>
                            </p:childTnLst>
                          </p:cTn>
                        </p:par>
                        <p:par>
                          <p:cTn id="57" fill="hold">
                            <p:stCondLst>
                              <p:cond delay="4750"/>
                            </p:stCondLst>
                            <p:childTnLst>
                              <p:par>
                                <p:cTn id="58" presetID="16" presetClass="entr" presetSubtype="21"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barn(inVertical)">
                                      <p:cBhvr>
                                        <p:cTn id="60" dur="500"/>
                                        <p:tgtEl>
                                          <p:spTgt spid="24"/>
                                        </p:tgtEl>
                                      </p:cBhvr>
                                    </p:animEffect>
                                  </p:childTnLst>
                                </p:cTn>
                              </p:par>
                            </p:childTnLst>
                          </p:cTn>
                        </p:par>
                        <p:par>
                          <p:cTn id="61" fill="hold">
                            <p:stCondLst>
                              <p:cond delay="5250"/>
                            </p:stCondLst>
                            <p:childTnLst>
                              <p:par>
                                <p:cTn id="62" presetID="16" presetClass="entr" presetSubtype="21" fill="hold" grpId="0" nodeType="afterEffect">
                                  <p:stCondLst>
                                    <p:cond delay="0"/>
                                  </p:stCondLst>
                                  <p:childTnLst>
                                    <p:set>
                                      <p:cBhvr>
                                        <p:cTn id="63" dur="1" fill="hold">
                                          <p:stCondLst>
                                            <p:cond delay="0"/>
                                          </p:stCondLst>
                                        </p:cTn>
                                        <p:tgtEl>
                                          <p:spTgt spid="6160"/>
                                        </p:tgtEl>
                                        <p:attrNameLst>
                                          <p:attrName>style.visibility</p:attrName>
                                        </p:attrNameLst>
                                      </p:cBhvr>
                                      <p:to>
                                        <p:strVal val="visible"/>
                                      </p:to>
                                    </p:set>
                                    <p:animEffect transition="in" filter="barn(inVertical)">
                                      <p:cBhvr>
                                        <p:cTn id="64" dur="500"/>
                                        <p:tgtEl>
                                          <p:spTgt spid="6160"/>
                                        </p:tgtEl>
                                      </p:cBhvr>
                                    </p:animEffect>
                                  </p:childTnLst>
                                </p:cTn>
                              </p:par>
                            </p:childTnLst>
                          </p:cTn>
                        </p:par>
                        <p:par>
                          <p:cTn id="65" fill="hold">
                            <p:stCondLst>
                              <p:cond delay="5750"/>
                            </p:stCondLst>
                            <p:childTnLst>
                              <p:par>
                                <p:cTn id="66" presetID="16" presetClass="entr" presetSubtype="2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barn(inVertical)">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54" grpId="0" animBg="1"/>
      <p:bldP spid="6155" grpId="0" animBg="1"/>
      <p:bldP spid="6156" grpId="0" animBg="1"/>
      <p:bldP spid="6157" grpId="0" animBg="1"/>
      <p:bldP spid="6158" grpId="0"/>
      <p:bldP spid="6159" grpId="0"/>
      <p:bldP spid="6160" grpId="0"/>
      <p:bldP spid="6161" grpId="0"/>
      <p:bldP spid="6162" grpId="0"/>
      <p:bldP spid="22" grpId="0"/>
      <p:bldP spid="23" grpId="0"/>
      <p:bldP spid="24"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4233" y="2640552"/>
            <a:ext cx="6965646" cy="2299824"/>
            <a:chOff x="3309205" y="1979955"/>
            <a:chExt cx="5233775" cy="1724469"/>
          </a:xfrm>
        </p:grpSpPr>
        <p:sp>
          <p:nvSpPr>
            <p:cNvPr id="3" name="Freeform 5"/>
            <p:cNvSpPr>
              <a:spLocks/>
            </p:cNvSpPr>
            <p:nvPr/>
          </p:nvSpPr>
          <p:spPr bwMode="auto">
            <a:xfrm>
              <a:off x="3309205" y="1979955"/>
              <a:ext cx="871047" cy="1724469"/>
            </a:xfrm>
            <a:custGeom>
              <a:avLst/>
              <a:gdLst>
                <a:gd name="T0" fmla="*/ 929 w 929"/>
                <a:gd name="T1" fmla="*/ 1724 h 1724"/>
                <a:gd name="T2" fmla="*/ 0 w 929"/>
                <a:gd name="T3" fmla="*/ 1383 h 1724"/>
                <a:gd name="T4" fmla="*/ 0 w 929"/>
                <a:gd name="T5" fmla="*/ 0 h 1724"/>
                <a:gd name="T6" fmla="*/ 929 w 929"/>
                <a:gd name="T7" fmla="*/ 342 h 1724"/>
                <a:gd name="T8" fmla="*/ 929 w 929"/>
                <a:gd name="T9" fmla="*/ 1724 h 1724"/>
              </a:gdLst>
              <a:ahLst/>
              <a:cxnLst>
                <a:cxn ang="0">
                  <a:pos x="T0" y="T1"/>
                </a:cxn>
                <a:cxn ang="0">
                  <a:pos x="T2" y="T3"/>
                </a:cxn>
                <a:cxn ang="0">
                  <a:pos x="T4" y="T5"/>
                </a:cxn>
                <a:cxn ang="0">
                  <a:pos x="T6" y="T7"/>
                </a:cxn>
                <a:cxn ang="0">
                  <a:pos x="T8" y="T9"/>
                </a:cxn>
              </a:cxnLst>
              <a:rect l="0" t="0" r="r" b="b"/>
              <a:pathLst>
                <a:path w="929" h="1724">
                  <a:moveTo>
                    <a:pt x="929" y="1724"/>
                  </a:moveTo>
                  <a:lnTo>
                    <a:pt x="0" y="1383"/>
                  </a:lnTo>
                  <a:lnTo>
                    <a:pt x="0" y="0"/>
                  </a:lnTo>
                  <a:lnTo>
                    <a:pt x="929" y="342"/>
                  </a:lnTo>
                  <a:lnTo>
                    <a:pt x="929"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4" name="Freeform 6"/>
            <p:cNvSpPr>
              <a:spLocks/>
            </p:cNvSpPr>
            <p:nvPr/>
          </p:nvSpPr>
          <p:spPr bwMode="auto">
            <a:xfrm>
              <a:off x="4180252" y="1979955"/>
              <a:ext cx="873859" cy="1724469"/>
            </a:xfrm>
            <a:custGeom>
              <a:avLst/>
              <a:gdLst>
                <a:gd name="T0" fmla="*/ 0 w 932"/>
                <a:gd name="T1" fmla="*/ 1724 h 1724"/>
                <a:gd name="T2" fmla="*/ 932 w 932"/>
                <a:gd name="T3" fmla="*/ 1383 h 1724"/>
                <a:gd name="T4" fmla="*/ 932 w 932"/>
                <a:gd name="T5" fmla="*/ 0 h 1724"/>
                <a:gd name="T6" fmla="*/ 0 w 932"/>
                <a:gd name="T7" fmla="*/ 342 h 1724"/>
                <a:gd name="T8" fmla="*/ 0 w 932"/>
                <a:gd name="T9" fmla="*/ 1724 h 1724"/>
              </a:gdLst>
              <a:ahLst/>
              <a:cxnLst>
                <a:cxn ang="0">
                  <a:pos x="T0" y="T1"/>
                </a:cxn>
                <a:cxn ang="0">
                  <a:pos x="T2" y="T3"/>
                </a:cxn>
                <a:cxn ang="0">
                  <a:pos x="T4" y="T5"/>
                </a:cxn>
                <a:cxn ang="0">
                  <a:pos x="T6" y="T7"/>
                </a:cxn>
                <a:cxn ang="0">
                  <a:pos x="T8" y="T9"/>
                </a:cxn>
              </a:cxnLst>
              <a:rect l="0" t="0" r="r" b="b"/>
              <a:pathLst>
                <a:path w="932" h="1724">
                  <a:moveTo>
                    <a:pt x="0" y="1724"/>
                  </a:moveTo>
                  <a:lnTo>
                    <a:pt x="932" y="1383"/>
                  </a:lnTo>
                  <a:lnTo>
                    <a:pt x="932"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5" name="Freeform 7"/>
            <p:cNvSpPr>
              <a:spLocks/>
            </p:cNvSpPr>
            <p:nvPr/>
          </p:nvSpPr>
          <p:spPr bwMode="auto">
            <a:xfrm>
              <a:off x="5054107" y="1979955"/>
              <a:ext cx="871984" cy="1724469"/>
            </a:xfrm>
            <a:custGeom>
              <a:avLst/>
              <a:gdLst>
                <a:gd name="T0" fmla="*/ 930 w 930"/>
                <a:gd name="T1" fmla="*/ 1724 h 1724"/>
                <a:gd name="T2" fmla="*/ 0 w 930"/>
                <a:gd name="T3" fmla="*/ 1383 h 1724"/>
                <a:gd name="T4" fmla="*/ 0 w 930"/>
                <a:gd name="T5" fmla="*/ 0 h 1724"/>
                <a:gd name="T6" fmla="*/ 930 w 930"/>
                <a:gd name="T7" fmla="*/ 342 h 1724"/>
                <a:gd name="T8" fmla="*/ 930 w 930"/>
                <a:gd name="T9" fmla="*/ 1724 h 1724"/>
              </a:gdLst>
              <a:ahLst/>
              <a:cxnLst>
                <a:cxn ang="0">
                  <a:pos x="T0" y="T1"/>
                </a:cxn>
                <a:cxn ang="0">
                  <a:pos x="T2" y="T3"/>
                </a:cxn>
                <a:cxn ang="0">
                  <a:pos x="T4" y="T5"/>
                </a:cxn>
                <a:cxn ang="0">
                  <a:pos x="T6" y="T7"/>
                </a:cxn>
                <a:cxn ang="0">
                  <a:pos x="T8" y="T9"/>
                </a:cxn>
              </a:cxnLst>
              <a:rect l="0" t="0" r="r" b="b"/>
              <a:pathLst>
                <a:path w="930" h="1724">
                  <a:moveTo>
                    <a:pt x="930" y="1724"/>
                  </a:moveTo>
                  <a:lnTo>
                    <a:pt x="0" y="1383"/>
                  </a:lnTo>
                  <a:lnTo>
                    <a:pt x="0" y="0"/>
                  </a:lnTo>
                  <a:lnTo>
                    <a:pt x="930" y="342"/>
                  </a:lnTo>
                  <a:lnTo>
                    <a:pt x="930"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6" name="Freeform 8"/>
            <p:cNvSpPr>
              <a:spLocks/>
            </p:cNvSpPr>
            <p:nvPr/>
          </p:nvSpPr>
          <p:spPr bwMode="auto">
            <a:xfrm>
              <a:off x="5926095" y="1979955"/>
              <a:ext cx="871047" cy="1724469"/>
            </a:xfrm>
            <a:custGeom>
              <a:avLst/>
              <a:gdLst>
                <a:gd name="T0" fmla="*/ 0 w 929"/>
                <a:gd name="T1" fmla="*/ 1724 h 1724"/>
                <a:gd name="T2" fmla="*/ 929 w 929"/>
                <a:gd name="T3" fmla="*/ 1383 h 1724"/>
                <a:gd name="T4" fmla="*/ 929 w 929"/>
                <a:gd name="T5" fmla="*/ 0 h 1724"/>
                <a:gd name="T6" fmla="*/ 0 w 929"/>
                <a:gd name="T7" fmla="*/ 342 h 1724"/>
                <a:gd name="T8" fmla="*/ 0 w 929"/>
                <a:gd name="T9" fmla="*/ 1724 h 1724"/>
              </a:gdLst>
              <a:ahLst/>
              <a:cxnLst>
                <a:cxn ang="0">
                  <a:pos x="T0" y="T1"/>
                </a:cxn>
                <a:cxn ang="0">
                  <a:pos x="T2" y="T3"/>
                </a:cxn>
                <a:cxn ang="0">
                  <a:pos x="T4" y="T5"/>
                </a:cxn>
                <a:cxn ang="0">
                  <a:pos x="T6" y="T7"/>
                </a:cxn>
                <a:cxn ang="0">
                  <a:pos x="T8" y="T9"/>
                </a:cxn>
              </a:cxnLst>
              <a:rect l="0" t="0" r="r" b="b"/>
              <a:pathLst>
                <a:path w="929" h="1724">
                  <a:moveTo>
                    <a:pt x="0" y="1724"/>
                  </a:moveTo>
                  <a:lnTo>
                    <a:pt x="929" y="1383"/>
                  </a:lnTo>
                  <a:lnTo>
                    <a:pt x="929"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7" name="Freeform 9"/>
            <p:cNvSpPr>
              <a:spLocks/>
            </p:cNvSpPr>
            <p:nvPr/>
          </p:nvSpPr>
          <p:spPr bwMode="auto">
            <a:xfrm>
              <a:off x="6797140" y="1979955"/>
              <a:ext cx="873859" cy="1724469"/>
            </a:xfrm>
            <a:custGeom>
              <a:avLst/>
              <a:gdLst>
                <a:gd name="T0" fmla="*/ 932 w 932"/>
                <a:gd name="T1" fmla="*/ 1724 h 1724"/>
                <a:gd name="T2" fmla="*/ 0 w 932"/>
                <a:gd name="T3" fmla="*/ 1383 h 1724"/>
                <a:gd name="T4" fmla="*/ 0 w 932"/>
                <a:gd name="T5" fmla="*/ 0 h 1724"/>
                <a:gd name="T6" fmla="*/ 932 w 932"/>
                <a:gd name="T7" fmla="*/ 342 h 1724"/>
                <a:gd name="T8" fmla="*/ 932 w 932"/>
                <a:gd name="T9" fmla="*/ 1724 h 1724"/>
              </a:gdLst>
              <a:ahLst/>
              <a:cxnLst>
                <a:cxn ang="0">
                  <a:pos x="T0" y="T1"/>
                </a:cxn>
                <a:cxn ang="0">
                  <a:pos x="T2" y="T3"/>
                </a:cxn>
                <a:cxn ang="0">
                  <a:pos x="T4" y="T5"/>
                </a:cxn>
                <a:cxn ang="0">
                  <a:pos x="T6" y="T7"/>
                </a:cxn>
                <a:cxn ang="0">
                  <a:pos x="T8" y="T9"/>
                </a:cxn>
              </a:cxnLst>
              <a:rect l="0" t="0" r="r" b="b"/>
              <a:pathLst>
                <a:path w="932" h="1724">
                  <a:moveTo>
                    <a:pt x="932" y="1724"/>
                  </a:moveTo>
                  <a:lnTo>
                    <a:pt x="0" y="1383"/>
                  </a:lnTo>
                  <a:lnTo>
                    <a:pt x="0" y="0"/>
                  </a:lnTo>
                  <a:lnTo>
                    <a:pt x="932" y="342"/>
                  </a:lnTo>
                  <a:lnTo>
                    <a:pt x="932"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8" name="Freeform 10"/>
            <p:cNvSpPr>
              <a:spLocks/>
            </p:cNvSpPr>
            <p:nvPr/>
          </p:nvSpPr>
          <p:spPr bwMode="auto">
            <a:xfrm>
              <a:off x="7670996" y="1979955"/>
              <a:ext cx="871984" cy="1724469"/>
            </a:xfrm>
            <a:custGeom>
              <a:avLst/>
              <a:gdLst>
                <a:gd name="T0" fmla="*/ 0 w 930"/>
                <a:gd name="T1" fmla="*/ 1724 h 1724"/>
                <a:gd name="T2" fmla="*/ 930 w 930"/>
                <a:gd name="T3" fmla="*/ 1383 h 1724"/>
                <a:gd name="T4" fmla="*/ 930 w 930"/>
                <a:gd name="T5" fmla="*/ 0 h 1724"/>
                <a:gd name="T6" fmla="*/ 0 w 930"/>
                <a:gd name="T7" fmla="*/ 342 h 1724"/>
                <a:gd name="T8" fmla="*/ 0 w 930"/>
                <a:gd name="T9" fmla="*/ 1724 h 1724"/>
              </a:gdLst>
              <a:ahLst/>
              <a:cxnLst>
                <a:cxn ang="0">
                  <a:pos x="T0" y="T1"/>
                </a:cxn>
                <a:cxn ang="0">
                  <a:pos x="T2" y="T3"/>
                </a:cxn>
                <a:cxn ang="0">
                  <a:pos x="T4" y="T5"/>
                </a:cxn>
                <a:cxn ang="0">
                  <a:pos x="T6" y="T7"/>
                </a:cxn>
                <a:cxn ang="0">
                  <a:pos x="T8" y="T9"/>
                </a:cxn>
              </a:cxnLst>
              <a:rect l="0" t="0" r="r" b="b"/>
              <a:pathLst>
                <a:path w="930" h="1724">
                  <a:moveTo>
                    <a:pt x="0" y="1724"/>
                  </a:moveTo>
                  <a:lnTo>
                    <a:pt x="930" y="1383"/>
                  </a:lnTo>
                  <a:lnTo>
                    <a:pt x="930" y="0"/>
                  </a:lnTo>
                  <a:lnTo>
                    <a:pt x="0" y="342"/>
                  </a:lnTo>
                  <a:lnTo>
                    <a:pt x="0" y="1724"/>
                  </a:lnTo>
                  <a:close/>
                </a:path>
              </a:pathLst>
            </a:custGeom>
            <a:solidFill>
              <a:schemeClr val="tx1">
                <a:lumMod val="75000"/>
                <a:lumOff val="25000"/>
              </a:scheme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9" name="Freeform 11"/>
            <p:cNvSpPr>
              <a:spLocks/>
            </p:cNvSpPr>
            <p:nvPr/>
          </p:nvSpPr>
          <p:spPr bwMode="auto">
            <a:xfrm>
              <a:off x="4180249" y="2312044"/>
              <a:ext cx="871984" cy="1392380"/>
            </a:xfrm>
            <a:custGeom>
              <a:avLst/>
              <a:gdLst>
                <a:gd name="T0" fmla="*/ 29 w 930"/>
                <a:gd name="T1" fmla="*/ 0 h 1392"/>
                <a:gd name="T2" fmla="*/ 0 w 930"/>
                <a:gd name="T3" fmla="*/ 10 h 1392"/>
                <a:gd name="T4" fmla="*/ 0 w 930"/>
                <a:gd name="T5" fmla="*/ 1392 h 1392"/>
                <a:gd name="T6" fmla="*/ 930 w 930"/>
                <a:gd name="T7" fmla="*/ 1053 h 1392"/>
                <a:gd name="T8" fmla="*/ 29 w 930"/>
                <a:gd name="T9" fmla="*/ 0 h 1392"/>
              </a:gdLst>
              <a:ahLst/>
              <a:cxnLst>
                <a:cxn ang="0">
                  <a:pos x="T0" y="T1"/>
                </a:cxn>
                <a:cxn ang="0">
                  <a:pos x="T2" y="T3"/>
                </a:cxn>
                <a:cxn ang="0">
                  <a:pos x="T4" y="T5"/>
                </a:cxn>
                <a:cxn ang="0">
                  <a:pos x="T6" y="T7"/>
                </a:cxn>
                <a:cxn ang="0">
                  <a:pos x="T8" y="T9"/>
                </a:cxn>
              </a:cxnLst>
              <a:rect l="0" t="0" r="r" b="b"/>
              <a:pathLst>
                <a:path w="930" h="1392">
                  <a:moveTo>
                    <a:pt x="29" y="0"/>
                  </a:moveTo>
                  <a:lnTo>
                    <a:pt x="0" y="10"/>
                  </a:lnTo>
                  <a:lnTo>
                    <a:pt x="0" y="1392"/>
                  </a:lnTo>
                  <a:lnTo>
                    <a:pt x="930" y="1053"/>
                  </a:lnTo>
                  <a:lnTo>
                    <a:pt x="29"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0" name="Freeform 12"/>
            <p:cNvSpPr>
              <a:spLocks/>
            </p:cNvSpPr>
            <p:nvPr/>
          </p:nvSpPr>
          <p:spPr bwMode="auto">
            <a:xfrm>
              <a:off x="5926095" y="2312044"/>
              <a:ext cx="871047" cy="1392380"/>
            </a:xfrm>
            <a:custGeom>
              <a:avLst/>
              <a:gdLst>
                <a:gd name="T0" fmla="*/ 26 w 929"/>
                <a:gd name="T1" fmla="*/ 0 h 1392"/>
                <a:gd name="T2" fmla="*/ 0 w 929"/>
                <a:gd name="T3" fmla="*/ 10 h 1392"/>
                <a:gd name="T4" fmla="*/ 0 w 929"/>
                <a:gd name="T5" fmla="*/ 1392 h 1392"/>
                <a:gd name="T6" fmla="*/ 929 w 929"/>
                <a:gd name="T7" fmla="*/ 1053 h 1392"/>
                <a:gd name="T8" fmla="*/ 26 w 929"/>
                <a:gd name="T9" fmla="*/ 0 h 1392"/>
              </a:gdLst>
              <a:ahLst/>
              <a:cxnLst>
                <a:cxn ang="0">
                  <a:pos x="T0" y="T1"/>
                </a:cxn>
                <a:cxn ang="0">
                  <a:pos x="T2" y="T3"/>
                </a:cxn>
                <a:cxn ang="0">
                  <a:pos x="T4" y="T5"/>
                </a:cxn>
                <a:cxn ang="0">
                  <a:pos x="T6" y="T7"/>
                </a:cxn>
                <a:cxn ang="0">
                  <a:pos x="T8" y="T9"/>
                </a:cxn>
              </a:cxnLst>
              <a:rect l="0" t="0" r="r" b="b"/>
              <a:pathLst>
                <a:path w="929" h="1392">
                  <a:moveTo>
                    <a:pt x="26" y="0"/>
                  </a:moveTo>
                  <a:lnTo>
                    <a:pt x="0" y="10"/>
                  </a:lnTo>
                  <a:lnTo>
                    <a:pt x="0" y="1392"/>
                  </a:lnTo>
                  <a:lnTo>
                    <a:pt x="929"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1" name="Freeform 13"/>
            <p:cNvSpPr>
              <a:spLocks/>
            </p:cNvSpPr>
            <p:nvPr/>
          </p:nvSpPr>
          <p:spPr bwMode="auto">
            <a:xfrm>
              <a:off x="7670996" y="2312044"/>
              <a:ext cx="871984" cy="1392380"/>
            </a:xfrm>
            <a:custGeom>
              <a:avLst/>
              <a:gdLst>
                <a:gd name="T0" fmla="*/ 26 w 930"/>
                <a:gd name="T1" fmla="*/ 0 h 1392"/>
                <a:gd name="T2" fmla="*/ 0 w 930"/>
                <a:gd name="T3" fmla="*/ 10 h 1392"/>
                <a:gd name="T4" fmla="*/ 0 w 930"/>
                <a:gd name="T5" fmla="*/ 1392 h 1392"/>
                <a:gd name="T6" fmla="*/ 930 w 930"/>
                <a:gd name="T7" fmla="*/ 1053 h 1392"/>
                <a:gd name="T8" fmla="*/ 26 w 930"/>
                <a:gd name="T9" fmla="*/ 0 h 1392"/>
              </a:gdLst>
              <a:ahLst/>
              <a:cxnLst>
                <a:cxn ang="0">
                  <a:pos x="T0" y="T1"/>
                </a:cxn>
                <a:cxn ang="0">
                  <a:pos x="T2" y="T3"/>
                </a:cxn>
                <a:cxn ang="0">
                  <a:pos x="T4" y="T5"/>
                </a:cxn>
                <a:cxn ang="0">
                  <a:pos x="T6" y="T7"/>
                </a:cxn>
                <a:cxn ang="0">
                  <a:pos x="T8" y="T9"/>
                </a:cxn>
              </a:cxnLst>
              <a:rect l="0" t="0" r="r" b="b"/>
              <a:pathLst>
                <a:path w="930" h="1392">
                  <a:moveTo>
                    <a:pt x="26" y="0"/>
                  </a:moveTo>
                  <a:lnTo>
                    <a:pt x="0" y="10"/>
                  </a:lnTo>
                  <a:lnTo>
                    <a:pt x="0" y="1392"/>
                  </a:lnTo>
                  <a:lnTo>
                    <a:pt x="930"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2" name="Freeform 14"/>
            <p:cNvSpPr>
              <a:spLocks noEditPoints="1"/>
            </p:cNvSpPr>
            <p:nvPr/>
          </p:nvSpPr>
          <p:spPr bwMode="auto">
            <a:xfrm>
              <a:off x="7997291" y="2639133"/>
              <a:ext cx="256907" cy="318086"/>
            </a:xfrm>
            <a:custGeom>
              <a:avLst/>
              <a:gdLst>
                <a:gd name="T0" fmla="*/ 116 w 116"/>
                <a:gd name="T1" fmla="*/ 118 h 134"/>
                <a:gd name="T2" fmla="*/ 116 w 116"/>
                <a:gd name="T3" fmla="*/ 17 h 134"/>
                <a:gd name="T4" fmla="*/ 97 w 116"/>
                <a:gd name="T5" fmla="*/ 0 h 134"/>
                <a:gd name="T6" fmla="*/ 19 w 116"/>
                <a:gd name="T7" fmla="*/ 0 h 134"/>
                <a:gd name="T8" fmla="*/ 0 w 116"/>
                <a:gd name="T9" fmla="*/ 17 h 134"/>
                <a:gd name="T10" fmla="*/ 0 w 116"/>
                <a:gd name="T11" fmla="*/ 118 h 134"/>
                <a:gd name="T12" fmla="*/ 19 w 116"/>
                <a:gd name="T13" fmla="*/ 134 h 134"/>
                <a:gd name="T14" fmla="*/ 97 w 116"/>
                <a:gd name="T15" fmla="*/ 134 h 134"/>
                <a:gd name="T16" fmla="*/ 116 w 116"/>
                <a:gd name="T17" fmla="*/ 118 h 134"/>
                <a:gd name="T18" fmla="*/ 39 w 116"/>
                <a:gd name="T19" fmla="*/ 118 h 134"/>
                <a:gd name="T20" fmla="*/ 19 w 116"/>
                <a:gd name="T21" fmla="*/ 118 h 134"/>
                <a:gd name="T22" fmla="*/ 19 w 116"/>
                <a:gd name="T23" fmla="*/ 101 h 134"/>
                <a:gd name="T24" fmla="*/ 39 w 116"/>
                <a:gd name="T25" fmla="*/ 101 h 134"/>
                <a:gd name="T26" fmla="*/ 39 w 116"/>
                <a:gd name="T27" fmla="*/ 118 h 134"/>
                <a:gd name="T28" fmla="*/ 39 w 116"/>
                <a:gd name="T29" fmla="*/ 93 h 134"/>
                <a:gd name="T30" fmla="*/ 19 w 116"/>
                <a:gd name="T31" fmla="*/ 93 h 134"/>
                <a:gd name="T32" fmla="*/ 19 w 116"/>
                <a:gd name="T33" fmla="*/ 76 h 134"/>
                <a:gd name="T34" fmla="*/ 39 w 116"/>
                <a:gd name="T35" fmla="*/ 76 h 134"/>
                <a:gd name="T36" fmla="*/ 39 w 116"/>
                <a:gd name="T37" fmla="*/ 93 h 134"/>
                <a:gd name="T38" fmla="*/ 39 w 116"/>
                <a:gd name="T39" fmla="*/ 67 h 134"/>
                <a:gd name="T40" fmla="*/ 19 w 116"/>
                <a:gd name="T41" fmla="*/ 67 h 134"/>
                <a:gd name="T42" fmla="*/ 19 w 116"/>
                <a:gd name="T43" fmla="*/ 51 h 134"/>
                <a:gd name="T44" fmla="*/ 39 w 116"/>
                <a:gd name="T45" fmla="*/ 51 h 134"/>
                <a:gd name="T46" fmla="*/ 39 w 116"/>
                <a:gd name="T47" fmla="*/ 67 h 134"/>
                <a:gd name="T48" fmla="*/ 68 w 116"/>
                <a:gd name="T49" fmla="*/ 118 h 134"/>
                <a:gd name="T50" fmla="*/ 48 w 116"/>
                <a:gd name="T51" fmla="*/ 118 h 134"/>
                <a:gd name="T52" fmla="*/ 48 w 116"/>
                <a:gd name="T53" fmla="*/ 101 h 134"/>
                <a:gd name="T54" fmla="*/ 68 w 116"/>
                <a:gd name="T55" fmla="*/ 101 h 134"/>
                <a:gd name="T56" fmla="*/ 68 w 116"/>
                <a:gd name="T57" fmla="*/ 118 h 134"/>
                <a:gd name="T58" fmla="*/ 68 w 116"/>
                <a:gd name="T59" fmla="*/ 93 h 134"/>
                <a:gd name="T60" fmla="*/ 48 w 116"/>
                <a:gd name="T61" fmla="*/ 93 h 134"/>
                <a:gd name="T62" fmla="*/ 48 w 116"/>
                <a:gd name="T63" fmla="*/ 76 h 134"/>
                <a:gd name="T64" fmla="*/ 68 w 116"/>
                <a:gd name="T65" fmla="*/ 76 h 134"/>
                <a:gd name="T66" fmla="*/ 68 w 116"/>
                <a:gd name="T67" fmla="*/ 93 h 134"/>
                <a:gd name="T68" fmla="*/ 68 w 116"/>
                <a:gd name="T69" fmla="*/ 67 h 134"/>
                <a:gd name="T70" fmla="*/ 48 w 116"/>
                <a:gd name="T71" fmla="*/ 67 h 134"/>
                <a:gd name="T72" fmla="*/ 48 w 116"/>
                <a:gd name="T73" fmla="*/ 51 h 134"/>
                <a:gd name="T74" fmla="*/ 68 w 116"/>
                <a:gd name="T75" fmla="*/ 51 h 134"/>
                <a:gd name="T76" fmla="*/ 68 w 116"/>
                <a:gd name="T77" fmla="*/ 67 h 134"/>
                <a:gd name="T78" fmla="*/ 97 w 116"/>
                <a:gd name="T79" fmla="*/ 118 h 134"/>
                <a:gd name="T80" fmla="*/ 77 w 116"/>
                <a:gd name="T81" fmla="*/ 118 h 134"/>
                <a:gd name="T82" fmla="*/ 77 w 116"/>
                <a:gd name="T83" fmla="*/ 101 h 134"/>
                <a:gd name="T84" fmla="*/ 97 w 116"/>
                <a:gd name="T85" fmla="*/ 101 h 134"/>
                <a:gd name="T86" fmla="*/ 97 w 116"/>
                <a:gd name="T87" fmla="*/ 118 h 134"/>
                <a:gd name="T88" fmla="*/ 97 w 116"/>
                <a:gd name="T89" fmla="*/ 93 h 134"/>
                <a:gd name="T90" fmla="*/ 77 w 116"/>
                <a:gd name="T91" fmla="*/ 93 h 134"/>
                <a:gd name="T92" fmla="*/ 77 w 116"/>
                <a:gd name="T93" fmla="*/ 76 h 134"/>
                <a:gd name="T94" fmla="*/ 97 w 116"/>
                <a:gd name="T95" fmla="*/ 76 h 134"/>
                <a:gd name="T96" fmla="*/ 97 w 116"/>
                <a:gd name="T97" fmla="*/ 93 h 134"/>
                <a:gd name="T98" fmla="*/ 97 w 116"/>
                <a:gd name="T99" fmla="*/ 67 h 134"/>
                <a:gd name="T100" fmla="*/ 77 w 116"/>
                <a:gd name="T101" fmla="*/ 67 h 134"/>
                <a:gd name="T102" fmla="*/ 77 w 116"/>
                <a:gd name="T103" fmla="*/ 51 h 134"/>
                <a:gd name="T104" fmla="*/ 97 w 116"/>
                <a:gd name="T105" fmla="*/ 51 h 134"/>
                <a:gd name="T106" fmla="*/ 97 w 116"/>
                <a:gd name="T107" fmla="*/ 67 h 134"/>
                <a:gd name="T108" fmla="*/ 97 w 116"/>
                <a:gd name="T109" fmla="*/ 42 h 134"/>
                <a:gd name="T110" fmla="*/ 19 w 116"/>
                <a:gd name="T111" fmla="*/ 42 h 134"/>
                <a:gd name="T112" fmla="*/ 19 w 116"/>
                <a:gd name="T113" fmla="*/ 17 h 134"/>
                <a:gd name="T114" fmla="*/ 97 w 116"/>
                <a:gd name="T115" fmla="*/ 17 h 134"/>
                <a:gd name="T116" fmla="*/ 97 w 116"/>
                <a:gd name="T117"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34">
                  <a:moveTo>
                    <a:pt x="116" y="118"/>
                  </a:moveTo>
                  <a:cubicBezTo>
                    <a:pt x="116" y="17"/>
                    <a:pt x="116" y="17"/>
                    <a:pt x="116" y="17"/>
                  </a:cubicBezTo>
                  <a:cubicBezTo>
                    <a:pt x="116" y="8"/>
                    <a:pt x="108" y="0"/>
                    <a:pt x="97" y="0"/>
                  </a:cubicBezTo>
                  <a:cubicBezTo>
                    <a:pt x="19" y="0"/>
                    <a:pt x="19" y="0"/>
                    <a:pt x="19" y="0"/>
                  </a:cubicBezTo>
                  <a:cubicBezTo>
                    <a:pt x="8" y="0"/>
                    <a:pt x="0" y="8"/>
                    <a:pt x="0" y="17"/>
                  </a:cubicBezTo>
                  <a:cubicBezTo>
                    <a:pt x="0" y="118"/>
                    <a:pt x="0" y="118"/>
                    <a:pt x="0" y="118"/>
                  </a:cubicBezTo>
                  <a:cubicBezTo>
                    <a:pt x="0" y="127"/>
                    <a:pt x="8" y="134"/>
                    <a:pt x="19" y="134"/>
                  </a:cubicBezTo>
                  <a:cubicBezTo>
                    <a:pt x="97" y="134"/>
                    <a:pt x="97" y="134"/>
                    <a:pt x="97" y="134"/>
                  </a:cubicBezTo>
                  <a:cubicBezTo>
                    <a:pt x="108" y="134"/>
                    <a:pt x="116" y="127"/>
                    <a:pt x="116" y="118"/>
                  </a:cubicBezTo>
                  <a:close/>
                  <a:moveTo>
                    <a:pt x="39" y="118"/>
                  </a:moveTo>
                  <a:cubicBezTo>
                    <a:pt x="19" y="118"/>
                    <a:pt x="19" y="118"/>
                    <a:pt x="19" y="118"/>
                  </a:cubicBezTo>
                  <a:cubicBezTo>
                    <a:pt x="19" y="101"/>
                    <a:pt x="19" y="101"/>
                    <a:pt x="19" y="101"/>
                  </a:cubicBezTo>
                  <a:cubicBezTo>
                    <a:pt x="39" y="101"/>
                    <a:pt x="39" y="101"/>
                    <a:pt x="39" y="101"/>
                  </a:cubicBezTo>
                  <a:lnTo>
                    <a:pt x="39" y="118"/>
                  </a:lnTo>
                  <a:close/>
                  <a:moveTo>
                    <a:pt x="39" y="93"/>
                  </a:moveTo>
                  <a:cubicBezTo>
                    <a:pt x="19" y="93"/>
                    <a:pt x="19" y="93"/>
                    <a:pt x="19" y="93"/>
                  </a:cubicBezTo>
                  <a:cubicBezTo>
                    <a:pt x="19" y="76"/>
                    <a:pt x="19" y="76"/>
                    <a:pt x="19" y="76"/>
                  </a:cubicBezTo>
                  <a:cubicBezTo>
                    <a:pt x="39" y="76"/>
                    <a:pt x="39" y="76"/>
                    <a:pt x="39" y="76"/>
                  </a:cubicBezTo>
                  <a:lnTo>
                    <a:pt x="39" y="93"/>
                  </a:lnTo>
                  <a:close/>
                  <a:moveTo>
                    <a:pt x="39" y="67"/>
                  </a:moveTo>
                  <a:cubicBezTo>
                    <a:pt x="19" y="67"/>
                    <a:pt x="19" y="67"/>
                    <a:pt x="19" y="67"/>
                  </a:cubicBezTo>
                  <a:cubicBezTo>
                    <a:pt x="19" y="51"/>
                    <a:pt x="19" y="51"/>
                    <a:pt x="19" y="51"/>
                  </a:cubicBezTo>
                  <a:cubicBezTo>
                    <a:pt x="39" y="51"/>
                    <a:pt x="39" y="51"/>
                    <a:pt x="39" y="51"/>
                  </a:cubicBezTo>
                  <a:lnTo>
                    <a:pt x="39" y="67"/>
                  </a:lnTo>
                  <a:close/>
                  <a:moveTo>
                    <a:pt x="68" y="118"/>
                  </a:moveTo>
                  <a:cubicBezTo>
                    <a:pt x="48" y="118"/>
                    <a:pt x="48" y="118"/>
                    <a:pt x="48" y="118"/>
                  </a:cubicBezTo>
                  <a:cubicBezTo>
                    <a:pt x="48" y="101"/>
                    <a:pt x="48" y="101"/>
                    <a:pt x="48" y="101"/>
                  </a:cubicBezTo>
                  <a:cubicBezTo>
                    <a:pt x="68" y="101"/>
                    <a:pt x="68" y="101"/>
                    <a:pt x="68" y="101"/>
                  </a:cubicBezTo>
                  <a:lnTo>
                    <a:pt x="68" y="118"/>
                  </a:lnTo>
                  <a:close/>
                  <a:moveTo>
                    <a:pt x="68" y="93"/>
                  </a:moveTo>
                  <a:cubicBezTo>
                    <a:pt x="48" y="93"/>
                    <a:pt x="48" y="93"/>
                    <a:pt x="48" y="93"/>
                  </a:cubicBezTo>
                  <a:cubicBezTo>
                    <a:pt x="48" y="76"/>
                    <a:pt x="48" y="76"/>
                    <a:pt x="48" y="76"/>
                  </a:cubicBezTo>
                  <a:cubicBezTo>
                    <a:pt x="68" y="76"/>
                    <a:pt x="68" y="76"/>
                    <a:pt x="68" y="76"/>
                  </a:cubicBezTo>
                  <a:lnTo>
                    <a:pt x="68" y="93"/>
                  </a:lnTo>
                  <a:close/>
                  <a:moveTo>
                    <a:pt x="68" y="67"/>
                  </a:moveTo>
                  <a:cubicBezTo>
                    <a:pt x="48" y="67"/>
                    <a:pt x="48" y="67"/>
                    <a:pt x="48" y="67"/>
                  </a:cubicBezTo>
                  <a:cubicBezTo>
                    <a:pt x="48" y="51"/>
                    <a:pt x="48" y="51"/>
                    <a:pt x="48" y="51"/>
                  </a:cubicBezTo>
                  <a:cubicBezTo>
                    <a:pt x="68" y="51"/>
                    <a:pt x="68" y="51"/>
                    <a:pt x="68" y="51"/>
                  </a:cubicBezTo>
                  <a:lnTo>
                    <a:pt x="68" y="67"/>
                  </a:lnTo>
                  <a:close/>
                  <a:moveTo>
                    <a:pt x="97" y="118"/>
                  </a:moveTo>
                  <a:cubicBezTo>
                    <a:pt x="77" y="118"/>
                    <a:pt x="77" y="118"/>
                    <a:pt x="77" y="118"/>
                  </a:cubicBezTo>
                  <a:cubicBezTo>
                    <a:pt x="77" y="101"/>
                    <a:pt x="77" y="101"/>
                    <a:pt x="77" y="101"/>
                  </a:cubicBezTo>
                  <a:cubicBezTo>
                    <a:pt x="97" y="101"/>
                    <a:pt x="97" y="101"/>
                    <a:pt x="97" y="101"/>
                  </a:cubicBezTo>
                  <a:lnTo>
                    <a:pt x="97" y="118"/>
                  </a:lnTo>
                  <a:close/>
                  <a:moveTo>
                    <a:pt x="97" y="93"/>
                  </a:moveTo>
                  <a:cubicBezTo>
                    <a:pt x="77" y="93"/>
                    <a:pt x="77" y="93"/>
                    <a:pt x="77" y="93"/>
                  </a:cubicBezTo>
                  <a:cubicBezTo>
                    <a:pt x="77" y="76"/>
                    <a:pt x="77" y="76"/>
                    <a:pt x="77" y="76"/>
                  </a:cubicBezTo>
                  <a:cubicBezTo>
                    <a:pt x="97" y="76"/>
                    <a:pt x="97" y="76"/>
                    <a:pt x="97" y="76"/>
                  </a:cubicBezTo>
                  <a:lnTo>
                    <a:pt x="97" y="93"/>
                  </a:lnTo>
                  <a:close/>
                  <a:moveTo>
                    <a:pt x="97" y="67"/>
                  </a:moveTo>
                  <a:cubicBezTo>
                    <a:pt x="77" y="67"/>
                    <a:pt x="77" y="67"/>
                    <a:pt x="77" y="67"/>
                  </a:cubicBezTo>
                  <a:cubicBezTo>
                    <a:pt x="77" y="51"/>
                    <a:pt x="77" y="51"/>
                    <a:pt x="77" y="51"/>
                  </a:cubicBezTo>
                  <a:cubicBezTo>
                    <a:pt x="97" y="51"/>
                    <a:pt x="97" y="51"/>
                    <a:pt x="97" y="51"/>
                  </a:cubicBezTo>
                  <a:lnTo>
                    <a:pt x="97" y="67"/>
                  </a:lnTo>
                  <a:close/>
                  <a:moveTo>
                    <a:pt x="97" y="42"/>
                  </a:moveTo>
                  <a:cubicBezTo>
                    <a:pt x="19" y="42"/>
                    <a:pt x="19" y="42"/>
                    <a:pt x="19" y="42"/>
                  </a:cubicBezTo>
                  <a:cubicBezTo>
                    <a:pt x="19" y="17"/>
                    <a:pt x="19" y="17"/>
                    <a:pt x="19" y="17"/>
                  </a:cubicBezTo>
                  <a:cubicBezTo>
                    <a:pt x="97" y="17"/>
                    <a:pt x="97" y="17"/>
                    <a:pt x="97" y="17"/>
                  </a:cubicBezTo>
                  <a:lnTo>
                    <a:pt x="97"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3" name="Freeform 15"/>
            <p:cNvSpPr>
              <a:spLocks noEditPoints="1"/>
            </p:cNvSpPr>
            <p:nvPr/>
          </p:nvSpPr>
          <p:spPr bwMode="auto">
            <a:xfrm>
              <a:off x="6216753" y="2632132"/>
              <a:ext cx="331916" cy="335091"/>
            </a:xfrm>
            <a:custGeom>
              <a:avLst/>
              <a:gdLst>
                <a:gd name="T0" fmla="*/ 131 w 150"/>
                <a:gd name="T1" fmla="*/ 0 h 141"/>
                <a:gd name="T2" fmla="*/ 19 w 150"/>
                <a:gd name="T3" fmla="*/ 0 h 141"/>
                <a:gd name="T4" fmla="*/ 0 w 150"/>
                <a:gd name="T5" fmla="*/ 19 h 141"/>
                <a:gd name="T6" fmla="*/ 0 w 150"/>
                <a:gd name="T7" fmla="*/ 94 h 141"/>
                <a:gd name="T8" fmla="*/ 19 w 150"/>
                <a:gd name="T9" fmla="*/ 113 h 141"/>
                <a:gd name="T10" fmla="*/ 31 w 150"/>
                <a:gd name="T11" fmla="*/ 113 h 141"/>
                <a:gd name="T12" fmla="*/ 19 w 150"/>
                <a:gd name="T13" fmla="*/ 131 h 141"/>
                <a:gd name="T14" fmla="*/ 28 w 150"/>
                <a:gd name="T15" fmla="*/ 141 h 141"/>
                <a:gd name="T16" fmla="*/ 65 w 150"/>
                <a:gd name="T17" fmla="*/ 113 h 141"/>
                <a:gd name="T18" fmla="*/ 65 w 150"/>
                <a:gd name="T19" fmla="*/ 122 h 141"/>
                <a:gd name="T20" fmla="*/ 84 w 150"/>
                <a:gd name="T21" fmla="*/ 122 h 141"/>
                <a:gd name="T22" fmla="*/ 84 w 150"/>
                <a:gd name="T23" fmla="*/ 113 h 141"/>
                <a:gd name="T24" fmla="*/ 84 w 150"/>
                <a:gd name="T25" fmla="*/ 113 h 141"/>
                <a:gd name="T26" fmla="*/ 121 w 150"/>
                <a:gd name="T27" fmla="*/ 141 h 141"/>
                <a:gd name="T28" fmla="*/ 131 w 150"/>
                <a:gd name="T29" fmla="*/ 131 h 141"/>
                <a:gd name="T30" fmla="*/ 118 w 150"/>
                <a:gd name="T31" fmla="*/ 113 h 141"/>
                <a:gd name="T32" fmla="*/ 131 w 150"/>
                <a:gd name="T33" fmla="*/ 113 h 141"/>
                <a:gd name="T34" fmla="*/ 150 w 150"/>
                <a:gd name="T35" fmla="*/ 94 h 141"/>
                <a:gd name="T36" fmla="*/ 150 w 150"/>
                <a:gd name="T37" fmla="*/ 19 h 141"/>
                <a:gd name="T38" fmla="*/ 131 w 150"/>
                <a:gd name="T39" fmla="*/ 0 h 141"/>
                <a:gd name="T40" fmla="*/ 131 w 150"/>
                <a:gd name="T41" fmla="*/ 94 h 141"/>
                <a:gd name="T42" fmla="*/ 19 w 150"/>
                <a:gd name="T43" fmla="*/ 94 h 141"/>
                <a:gd name="T44" fmla="*/ 19 w 150"/>
                <a:gd name="T45" fmla="*/ 19 h 141"/>
                <a:gd name="T46" fmla="*/ 131 w 150"/>
                <a:gd name="T47" fmla="*/ 19 h 141"/>
                <a:gd name="T48" fmla="*/ 131 w 150"/>
                <a:gd name="T4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41">
                  <a:moveTo>
                    <a:pt x="131" y="0"/>
                  </a:moveTo>
                  <a:cubicBezTo>
                    <a:pt x="19" y="0"/>
                    <a:pt x="19" y="0"/>
                    <a:pt x="19" y="0"/>
                  </a:cubicBezTo>
                  <a:cubicBezTo>
                    <a:pt x="8" y="0"/>
                    <a:pt x="0" y="9"/>
                    <a:pt x="0" y="19"/>
                  </a:cubicBezTo>
                  <a:cubicBezTo>
                    <a:pt x="0" y="94"/>
                    <a:pt x="0" y="94"/>
                    <a:pt x="0" y="94"/>
                  </a:cubicBezTo>
                  <a:cubicBezTo>
                    <a:pt x="0" y="104"/>
                    <a:pt x="8" y="113"/>
                    <a:pt x="19" y="113"/>
                  </a:cubicBezTo>
                  <a:cubicBezTo>
                    <a:pt x="31" y="113"/>
                    <a:pt x="31" y="113"/>
                    <a:pt x="31" y="113"/>
                  </a:cubicBezTo>
                  <a:cubicBezTo>
                    <a:pt x="19" y="131"/>
                    <a:pt x="19" y="131"/>
                    <a:pt x="19" y="131"/>
                  </a:cubicBezTo>
                  <a:cubicBezTo>
                    <a:pt x="28" y="141"/>
                    <a:pt x="28" y="141"/>
                    <a:pt x="28" y="141"/>
                  </a:cubicBezTo>
                  <a:cubicBezTo>
                    <a:pt x="65" y="113"/>
                    <a:pt x="65" y="113"/>
                    <a:pt x="65" y="113"/>
                  </a:cubicBezTo>
                  <a:cubicBezTo>
                    <a:pt x="65" y="122"/>
                    <a:pt x="65" y="122"/>
                    <a:pt x="65" y="122"/>
                  </a:cubicBezTo>
                  <a:cubicBezTo>
                    <a:pt x="84" y="122"/>
                    <a:pt x="84" y="122"/>
                    <a:pt x="84" y="122"/>
                  </a:cubicBezTo>
                  <a:cubicBezTo>
                    <a:pt x="84" y="113"/>
                    <a:pt x="84" y="113"/>
                    <a:pt x="84" y="113"/>
                  </a:cubicBezTo>
                  <a:cubicBezTo>
                    <a:pt x="84" y="113"/>
                    <a:pt x="84" y="113"/>
                    <a:pt x="84" y="113"/>
                  </a:cubicBezTo>
                  <a:cubicBezTo>
                    <a:pt x="121" y="141"/>
                    <a:pt x="121" y="141"/>
                    <a:pt x="121" y="141"/>
                  </a:cubicBezTo>
                  <a:cubicBezTo>
                    <a:pt x="131" y="131"/>
                    <a:pt x="131" y="131"/>
                    <a:pt x="131" y="131"/>
                  </a:cubicBezTo>
                  <a:cubicBezTo>
                    <a:pt x="118" y="113"/>
                    <a:pt x="118" y="113"/>
                    <a:pt x="118" y="113"/>
                  </a:cubicBezTo>
                  <a:cubicBezTo>
                    <a:pt x="131" y="113"/>
                    <a:pt x="131" y="113"/>
                    <a:pt x="131" y="113"/>
                  </a:cubicBezTo>
                  <a:cubicBezTo>
                    <a:pt x="141" y="113"/>
                    <a:pt x="150" y="104"/>
                    <a:pt x="150" y="94"/>
                  </a:cubicBezTo>
                  <a:cubicBezTo>
                    <a:pt x="150" y="19"/>
                    <a:pt x="150" y="19"/>
                    <a:pt x="150" y="19"/>
                  </a:cubicBezTo>
                  <a:cubicBezTo>
                    <a:pt x="150" y="9"/>
                    <a:pt x="141" y="0"/>
                    <a:pt x="131" y="0"/>
                  </a:cubicBezTo>
                  <a:close/>
                  <a:moveTo>
                    <a:pt x="131" y="94"/>
                  </a:moveTo>
                  <a:cubicBezTo>
                    <a:pt x="19" y="94"/>
                    <a:pt x="19" y="94"/>
                    <a:pt x="19" y="94"/>
                  </a:cubicBezTo>
                  <a:cubicBezTo>
                    <a:pt x="19" y="19"/>
                    <a:pt x="19" y="19"/>
                    <a:pt x="19" y="19"/>
                  </a:cubicBezTo>
                  <a:cubicBezTo>
                    <a:pt x="131" y="19"/>
                    <a:pt x="131" y="19"/>
                    <a:pt x="131" y="19"/>
                  </a:cubicBezTo>
                  <a:lnTo>
                    <a:pt x="131"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4" name="Freeform 16"/>
            <p:cNvSpPr>
              <a:spLocks/>
            </p:cNvSpPr>
            <p:nvPr/>
          </p:nvSpPr>
          <p:spPr bwMode="auto">
            <a:xfrm>
              <a:off x="6278635" y="2699149"/>
              <a:ext cx="186586" cy="133036"/>
            </a:xfrm>
            <a:custGeom>
              <a:avLst/>
              <a:gdLst>
                <a:gd name="T0" fmla="*/ 154 w 199"/>
                <a:gd name="T1" fmla="*/ 66 h 133"/>
                <a:gd name="T2" fmla="*/ 199 w 199"/>
                <a:gd name="T3" fmla="*/ 111 h 133"/>
                <a:gd name="T4" fmla="*/ 199 w 199"/>
                <a:gd name="T5" fmla="*/ 0 h 133"/>
                <a:gd name="T6" fmla="*/ 87 w 199"/>
                <a:gd name="T7" fmla="*/ 0 h 133"/>
                <a:gd name="T8" fmla="*/ 132 w 199"/>
                <a:gd name="T9" fmla="*/ 45 h 133"/>
                <a:gd name="T10" fmla="*/ 87 w 199"/>
                <a:gd name="T11" fmla="*/ 90 h 133"/>
                <a:gd name="T12" fmla="*/ 45 w 199"/>
                <a:gd name="T13" fmla="*/ 45 h 133"/>
                <a:gd name="T14" fmla="*/ 0 w 199"/>
                <a:gd name="T15" fmla="*/ 45 h 133"/>
                <a:gd name="T16" fmla="*/ 87 w 199"/>
                <a:gd name="T17" fmla="*/ 133 h 133"/>
                <a:gd name="T18" fmla="*/ 154 w 199"/>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3">
                  <a:moveTo>
                    <a:pt x="154" y="66"/>
                  </a:moveTo>
                  <a:lnTo>
                    <a:pt x="199" y="111"/>
                  </a:lnTo>
                  <a:lnTo>
                    <a:pt x="199" y="0"/>
                  </a:lnTo>
                  <a:lnTo>
                    <a:pt x="87" y="0"/>
                  </a:lnTo>
                  <a:lnTo>
                    <a:pt x="132" y="45"/>
                  </a:lnTo>
                  <a:lnTo>
                    <a:pt x="87" y="90"/>
                  </a:lnTo>
                  <a:lnTo>
                    <a:pt x="45" y="45"/>
                  </a:lnTo>
                  <a:lnTo>
                    <a:pt x="0" y="45"/>
                  </a:lnTo>
                  <a:lnTo>
                    <a:pt x="87" y="133"/>
                  </a:lnTo>
                  <a:lnTo>
                    <a:pt x="154"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5" name="Freeform 17"/>
            <p:cNvSpPr>
              <a:spLocks noEditPoints="1"/>
            </p:cNvSpPr>
            <p:nvPr/>
          </p:nvSpPr>
          <p:spPr bwMode="auto">
            <a:xfrm>
              <a:off x="5294137" y="2639133"/>
              <a:ext cx="347856" cy="318086"/>
            </a:xfrm>
            <a:custGeom>
              <a:avLst/>
              <a:gdLst>
                <a:gd name="T0" fmla="*/ 144 w 157"/>
                <a:gd name="T1" fmla="*/ 2 h 134"/>
                <a:gd name="T2" fmla="*/ 119 w 157"/>
                <a:gd name="T3" fmla="*/ 18 h 134"/>
                <a:gd name="T4" fmla="*/ 125 w 157"/>
                <a:gd name="T5" fmla="*/ 20 h 134"/>
                <a:gd name="T6" fmla="*/ 144 w 157"/>
                <a:gd name="T7" fmla="*/ 11 h 134"/>
                <a:gd name="T8" fmla="*/ 137 w 157"/>
                <a:gd name="T9" fmla="*/ 28 h 134"/>
                <a:gd name="T10" fmla="*/ 125 w 157"/>
                <a:gd name="T11" fmla="*/ 26 h 134"/>
                <a:gd name="T12" fmla="*/ 83 w 157"/>
                <a:gd name="T13" fmla="*/ 23 h 134"/>
                <a:gd name="T14" fmla="*/ 25 w 157"/>
                <a:gd name="T15" fmla="*/ 53 h 134"/>
                <a:gd name="T16" fmla="*/ 5 w 157"/>
                <a:gd name="T17" fmla="*/ 63 h 134"/>
                <a:gd name="T18" fmla="*/ 2 w 157"/>
                <a:gd name="T19" fmla="*/ 72 h 134"/>
                <a:gd name="T20" fmla="*/ 25 w 157"/>
                <a:gd name="T21" fmla="*/ 117 h 134"/>
                <a:gd name="T22" fmla="*/ 31 w 157"/>
                <a:gd name="T23" fmla="*/ 130 h 134"/>
                <a:gd name="T24" fmla="*/ 40 w 157"/>
                <a:gd name="T25" fmla="*/ 132 h 134"/>
                <a:gd name="T26" fmla="*/ 118 w 157"/>
                <a:gd name="T27" fmla="*/ 92 h 134"/>
                <a:gd name="T28" fmla="*/ 142 w 157"/>
                <a:gd name="T29" fmla="*/ 55 h 134"/>
                <a:gd name="T30" fmla="*/ 146 w 157"/>
                <a:gd name="T31" fmla="*/ 34 h 134"/>
                <a:gd name="T32" fmla="*/ 144 w 157"/>
                <a:gd name="T33" fmla="*/ 31 h 134"/>
                <a:gd name="T34" fmla="*/ 151 w 157"/>
                <a:gd name="T35" fmla="*/ 23 h 134"/>
                <a:gd name="T36" fmla="*/ 144 w 157"/>
                <a:gd name="T37" fmla="*/ 2 h 134"/>
                <a:gd name="T38" fmla="*/ 133 w 157"/>
                <a:gd name="T39" fmla="*/ 49 h 134"/>
                <a:gd name="T40" fmla="*/ 121 w 157"/>
                <a:gd name="T41" fmla="*/ 45 h 134"/>
                <a:gd name="T42" fmla="*/ 125 w 157"/>
                <a:gd name="T43" fmla="*/ 33 h 134"/>
                <a:gd name="T44" fmla="*/ 132 w 157"/>
                <a:gd name="T45" fmla="*/ 33 h 134"/>
                <a:gd name="T46" fmla="*/ 129 w 157"/>
                <a:gd name="T47" fmla="*/ 36 h 134"/>
                <a:gd name="T48" fmla="*/ 127 w 157"/>
                <a:gd name="T49" fmla="*/ 44 h 134"/>
                <a:gd name="T50" fmla="*/ 134 w 157"/>
                <a:gd name="T51" fmla="*/ 42 h 134"/>
                <a:gd name="T52" fmla="*/ 138 w 157"/>
                <a:gd name="T53" fmla="*/ 38 h 134"/>
                <a:gd name="T54" fmla="*/ 133 w 157"/>
                <a:gd name="T55"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134">
                  <a:moveTo>
                    <a:pt x="144" y="2"/>
                  </a:moveTo>
                  <a:cubicBezTo>
                    <a:pt x="135" y="0"/>
                    <a:pt x="119" y="18"/>
                    <a:pt x="119" y="18"/>
                  </a:cubicBezTo>
                  <a:cubicBezTo>
                    <a:pt x="125" y="20"/>
                    <a:pt x="125" y="20"/>
                    <a:pt x="125" y="20"/>
                  </a:cubicBezTo>
                  <a:cubicBezTo>
                    <a:pt x="125" y="20"/>
                    <a:pt x="139" y="5"/>
                    <a:pt x="144" y="11"/>
                  </a:cubicBezTo>
                  <a:cubicBezTo>
                    <a:pt x="148" y="14"/>
                    <a:pt x="143" y="22"/>
                    <a:pt x="137" y="28"/>
                  </a:cubicBezTo>
                  <a:cubicBezTo>
                    <a:pt x="133" y="27"/>
                    <a:pt x="128" y="26"/>
                    <a:pt x="125" y="26"/>
                  </a:cubicBezTo>
                  <a:cubicBezTo>
                    <a:pt x="110" y="22"/>
                    <a:pt x="90" y="19"/>
                    <a:pt x="83" y="23"/>
                  </a:cubicBezTo>
                  <a:cubicBezTo>
                    <a:pt x="25" y="53"/>
                    <a:pt x="25" y="53"/>
                    <a:pt x="25" y="53"/>
                  </a:cubicBezTo>
                  <a:cubicBezTo>
                    <a:pt x="5" y="63"/>
                    <a:pt x="5" y="63"/>
                    <a:pt x="5" y="63"/>
                  </a:cubicBezTo>
                  <a:cubicBezTo>
                    <a:pt x="1" y="65"/>
                    <a:pt x="0" y="68"/>
                    <a:pt x="2" y="72"/>
                  </a:cubicBezTo>
                  <a:cubicBezTo>
                    <a:pt x="25" y="117"/>
                    <a:pt x="25" y="117"/>
                    <a:pt x="25" y="117"/>
                  </a:cubicBezTo>
                  <a:cubicBezTo>
                    <a:pt x="31" y="130"/>
                    <a:pt x="31" y="130"/>
                    <a:pt x="31" y="130"/>
                  </a:cubicBezTo>
                  <a:cubicBezTo>
                    <a:pt x="33" y="133"/>
                    <a:pt x="37" y="134"/>
                    <a:pt x="40" y="132"/>
                  </a:cubicBezTo>
                  <a:cubicBezTo>
                    <a:pt x="118" y="92"/>
                    <a:pt x="118" y="92"/>
                    <a:pt x="118" y="92"/>
                  </a:cubicBezTo>
                  <a:cubicBezTo>
                    <a:pt x="126" y="88"/>
                    <a:pt x="136" y="69"/>
                    <a:pt x="142" y="55"/>
                  </a:cubicBezTo>
                  <a:cubicBezTo>
                    <a:pt x="144" y="49"/>
                    <a:pt x="149" y="40"/>
                    <a:pt x="146" y="34"/>
                  </a:cubicBezTo>
                  <a:cubicBezTo>
                    <a:pt x="145" y="33"/>
                    <a:pt x="145" y="32"/>
                    <a:pt x="144" y="31"/>
                  </a:cubicBezTo>
                  <a:cubicBezTo>
                    <a:pt x="147" y="28"/>
                    <a:pt x="150" y="25"/>
                    <a:pt x="151" y="23"/>
                  </a:cubicBezTo>
                  <a:cubicBezTo>
                    <a:pt x="157" y="14"/>
                    <a:pt x="154" y="4"/>
                    <a:pt x="144" y="2"/>
                  </a:cubicBezTo>
                  <a:close/>
                  <a:moveTo>
                    <a:pt x="133" y="49"/>
                  </a:moveTo>
                  <a:cubicBezTo>
                    <a:pt x="129" y="51"/>
                    <a:pt x="124" y="50"/>
                    <a:pt x="121" y="45"/>
                  </a:cubicBezTo>
                  <a:cubicBezTo>
                    <a:pt x="119" y="41"/>
                    <a:pt x="121" y="36"/>
                    <a:pt x="125" y="33"/>
                  </a:cubicBezTo>
                  <a:cubicBezTo>
                    <a:pt x="128" y="32"/>
                    <a:pt x="130" y="32"/>
                    <a:pt x="132" y="33"/>
                  </a:cubicBezTo>
                  <a:cubicBezTo>
                    <a:pt x="131" y="34"/>
                    <a:pt x="130" y="35"/>
                    <a:pt x="129" y="36"/>
                  </a:cubicBezTo>
                  <a:cubicBezTo>
                    <a:pt x="128" y="37"/>
                    <a:pt x="124" y="41"/>
                    <a:pt x="127" y="44"/>
                  </a:cubicBezTo>
                  <a:cubicBezTo>
                    <a:pt x="130" y="46"/>
                    <a:pt x="133" y="43"/>
                    <a:pt x="134" y="42"/>
                  </a:cubicBezTo>
                  <a:cubicBezTo>
                    <a:pt x="135" y="41"/>
                    <a:pt x="136" y="40"/>
                    <a:pt x="138" y="38"/>
                  </a:cubicBezTo>
                  <a:cubicBezTo>
                    <a:pt x="139" y="42"/>
                    <a:pt x="137" y="47"/>
                    <a:pt x="133"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6" name="Freeform 18"/>
            <p:cNvSpPr>
              <a:spLocks noEditPoints="1"/>
            </p:cNvSpPr>
            <p:nvPr/>
          </p:nvSpPr>
          <p:spPr bwMode="auto">
            <a:xfrm>
              <a:off x="4480285" y="2639134"/>
              <a:ext cx="318790" cy="150041"/>
            </a:xfrm>
            <a:custGeom>
              <a:avLst/>
              <a:gdLst>
                <a:gd name="T0" fmla="*/ 126 w 144"/>
                <a:gd name="T1" fmla="*/ 27 h 63"/>
                <a:gd name="T2" fmla="*/ 99 w 144"/>
                <a:gd name="T3" fmla="*/ 27 h 63"/>
                <a:gd name="T4" fmla="*/ 99 w 144"/>
                <a:gd name="T5" fmla="*/ 18 h 63"/>
                <a:gd name="T6" fmla="*/ 82 w 144"/>
                <a:gd name="T7" fmla="*/ 0 h 63"/>
                <a:gd name="T8" fmla="*/ 82 w 144"/>
                <a:gd name="T9" fmla="*/ 0 h 63"/>
                <a:gd name="T10" fmla="*/ 63 w 144"/>
                <a:gd name="T11" fmla="*/ 0 h 63"/>
                <a:gd name="T12" fmla="*/ 63 w 144"/>
                <a:gd name="T13" fmla="*/ 0 h 63"/>
                <a:gd name="T14" fmla="*/ 45 w 144"/>
                <a:gd name="T15" fmla="*/ 18 h 63"/>
                <a:gd name="T16" fmla="*/ 45 w 144"/>
                <a:gd name="T17" fmla="*/ 27 h 63"/>
                <a:gd name="T18" fmla="*/ 18 w 144"/>
                <a:gd name="T19" fmla="*/ 27 h 63"/>
                <a:gd name="T20" fmla="*/ 0 w 144"/>
                <a:gd name="T21" fmla="*/ 45 h 63"/>
                <a:gd name="T22" fmla="*/ 0 w 144"/>
                <a:gd name="T23" fmla="*/ 63 h 63"/>
                <a:gd name="T24" fmla="*/ 144 w 144"/>
                <a:gd name="T25" fmla="*/ 63 h 63"/>
                <a:gd name="T26" fmla="*/ 144 w 144"/>
                <a:gd name="T27" fmla="*/ 45 h 63"/>
                <a:gd name="T28" fmla="*/ 126 w 144"/>
                <a:gd name="T29" fmla="*/ 27 h 63"/>
                <a:gd name="T30" fmla="*/ 54 w 144"/>
                <a:gd name="T31" fmla="*/ 27 h 63"/>
                <a:gd name="T32" fmla="*/ 72 w 144"/>
                <a:gd name="T33" fmla="*/ 9 h 63"/>
                <a:gd name="T34" fmla="*/ 90 w 144"/>
                <a:gd name="T35" fmla="*/ 27 h 63"/>
                <a:gd name="T36" fmla="*/ 54 w 144"/>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63">
                  <a:moveTo>
                    <a:pt x="126" y="27"/>
                  </a:moveTo>
                  <a:cubicBezTo>
                    <a:pt x="99" y="27"/>
                    <a:pt x="99" y="27"/>
                    <a:pt x="99" y="27"/>
                  </a:cubicBezTo>
                  <a:cubicBezTo>
                    <a:pt x="99" y="18"/>
                    <a:pt x="99" y="18"/>
                    <a:pt x="99" y="18"/>
                  </a:cubicBezTo>
                  <a:cubicBezTo>
                    <a:pt x="99" y="8"/>
                    <a:pt x="92" y="1"/>
                    <a:pt x="82" y="0"/>
                  </a:cubicBezTo>
                  <a:cubicBezTo>
                    <a:pt x="82" y="0"/>
                    <a:pt x="82" y="0"/>
                    <a:pt x="82" y="0"/>
                  </a:cubicBezTo>
                  <a:cubicBezTo>
                    <a:pt x="63" y="0"/>
                    <a:pt x="63" y="0"/>
                    <a:pt x="63" y="0"/>
                  </a:cubicBezTo>
                  <a:cubicBezTo>
                    <a:pt x="63" y="0"/>
                    <a:pt x="63" y="0"/>
                    <a:pt x="63" y="0"/>
                  </a:cubicBezTo>
                  <a:cubicBezTo>
                    <a:pt x="53" y="0"/>
                    <a:pt x="45" y="8"/>
                    <a:pt x="45" y="18"/>
                  </a:cubicBezTo>
                  <a:cubicBezTo>
                    <a:pt x="45" y="27"/>
                    <a:pt x="45" y="27"/>
                    <a:pt x="45" y="27"/>
                  </a:cubicBezTo>
                  <a:cubicBezTo>
                    <a:pt x="18" y="27"/>
                    <a:pt x="18" y="27"/>
                    <a:pt x="18" y="27"/>
                  </a:cubicBezTo>
                  <a:cubicBezTo>
                    <a:pt x="8" y="27"/>
                    <a:pt x="0" y="35"/>
                    <a:pt x="0" y="45"/>
                  </a:cubicBezTo>
                  <a:cubicBezTo>
                    <a:pt x="0" y="63"/>
                    <a:pt x="0" y="63"/>
                    <a:pt x="0" y="63"/>
                  </a:cubicBezTo>
                  <a:cubicBezTo>
                    <a:pt x="144" y="63"/>
                    <a:pt x="144" y="63"/>
                    <a:pt x="144" y="63"/>
                  </a:cubicBezTo>
                  <a:cubicBezTo>
                    <a:pt x="144" y="45"/>
                    <a:pt x="144" y="45"/>
                    <a:pt x="144" y="45"/>
                  </a:cubicBezTo>
                  <a:cubicBezTo>
                    <a:pt x="144" y="35"/>
                    <a:pt x="136" y="27"/>
                    <a:pt x="126" y="27"/>
                  </a:cubicBezTo>
                  <a:close/>
                  <a:moveTo>
                    <a:pt x="54" y="27"/>
                  </a:moveTo>
                  <a:cubicBezTo>
                    <a:pt x="54" y="17"/>
                    <a:pt x="62" y="9"/>
                    <a:pt x="72" y="9"/>
                  </a:cubicBezTo>
                  <a:cubicBezTo>
                    <a:pt x="82" y="9"/>
                    <a:pt x="90" y="17"/>
                    <a:pt x="90" y="27"/>
                  </a:cubicBezTo>
                  <a:lnTo>
                    <a:pt x="54"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7" name="Rectangle 19"/>
            <p:cNvSpPr>
              <a:spLocks noChangeArrowheads="1"/>
            </p:cNvSpPr>
            <p:nvPr/>
          </p:nvSpPr>
          <p:spPr bwMode="auto">
            <a:xfrm>
              <a:off x="4619990" y="2810180"/>
              <a:ext cx="39380" cy="43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8" name="Freeform 20"/>
            <p:cNvSpPr>
              <a:spLocks/>
            </p:cNvSpPr>
            <p:nvPr/>
          </p:nvSpPr>
          <p:spPr bwMode="auto">
            <a:xfrm>
              <a:off x="4480285" y="2810181"/>
              <a:ext cx="318790" cy="150041"/>
            </a:xfrm>
            <a:custGeom>
              <a:avLst/>
              <a:gdLst>
                <a:gd name="T0" fmla="*/ 90 w 144"/>
                <a:gd name="T1" fmla="*/ 9 h 63"/>
                <a:gd name="T2" fmla="*/ 72 w 144"/>
                <a:gd name="T3" fmla="*/ 27 h 63"/>
                <a:gd name="T4" fmla="*/ 54 w 144"/>
                <a:gd name="T5" fmla="*/ 9 h 63"/>
                <a:gd name="T6" fmla="*/ 54 w 144"/>
                <a:gd name="T7" fmla="*/ 0 h 63"/>
                <a:gd name="T8" fmla="*/ 0 w 144"/>
                <a:gd name="T9" fmla="*/ 0 h 63"/>
                <a:gd name="T10" fmla="*/ 0 w 144"/>
                <a:gd name="T11" fmla="*/ 45 h 63"/>
                <a:gd name="T12" fmla="*/ 18 w 144"/>
                <a:gd name="T13" fmla="*/ 63 h 63"/>
                <a:gd name="T14" fmla="*/ 126 w 144"/>
                <a:gd name="T15" fmla="*/ 63 h 63"/>
                <a:gd name="T16" fmla="*/ 144 w 144"/>
                <a:gd name="T17" fmla="*/ 45 h 63"/>
                <a:gd name="T18" fmla="*/ 144 w 144"/>
                <a:gd name="T19" fmla="*/ 0 h 63"/>
                <a:gd name="T20" fmla="*/ 90 w 144"/>
                <a:gd name="T21" fmla="*/ 0 h 63"/>
                <a:gd name="T22" fmla="*/ 90 w 144"/>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63">
                  <a:moveTo>
                    <a:pt x="90" y="9"/>
                  </a:moveTo>
                  <a:cubicBezTo>
                    <a:pt x="90" y="19"/>
                    <a:pt x="82" y="27"/>
                    <a:pt x="72" y="27"/>
                  </a:cubicBezTo>
                  <a:cubicBezTo>
                    <a:pt x="62" y="27"/>
                    <a:pt x="54" y="19"/>
                    <a:pt x="54" y="9"/>
                  </a:cubicBezTo>
                  <a:cubicBezTo>
                    <a:pt x="54" y="0"/>
                    <a:pt x="54" y="0"/>
                    <a:pt x="54" y="0"/>
                  </a:cubicBezTo>
                  <a:cubicBezTo>
                    <a:pt x="0" y="0"/>
                    <a:pt x="0" y="0"/>
                    <a:pt x="0" y="0"/>
                  </a:cubicBezTo>
                  <a:cubicBezTo>
                    <a:pt x="0" y="45"/>
                    <a:pt x="0" y="45"/>
                    <a:pt x="0" y="45"/>
                  </a:cubicBezTo>
                  <a:cubicBezTo>
                    <a:pt x="0" y="55"/>
                    <a:pt x="8" y="63"/>
                    <a:pt x="18" y="63"/>
                  </a:cubicBezTo>
                  <a:cubicBezTo>
                    <a:pt x="126" y="63"/>
                    <a:pt x="126" y="63"/>
                    <a:pt x="126" y="63"/>
                  </a:cubicBezTo>
                  <a:cubicBezTo>
                    <a:pt x="136" y="63"/>
                    <a:pt x="144" y="55"/>
                    <a:pt x="144" y="45"/>
                  </a:cubicBezTo>
                  <a:cubicBezTo>
                    <a:pt x="144" y="0"/>
                    <a:pt x="144" y="0"/>
                    <a:pt x="144" y="0"/>
                  </a:cubicBezTo>
                  <a:cubicBezTo>
                    <a:pt x="90" y="0"/>
                    <a:pt x="90" y="0"/>
                    <a:pt x="90" y="0"/>
                  </a:cubicBez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9" name="Freeform 21"/>
            <p:cNvSpPr>
              <a:spLocks/>
            </p:cNvSpPr>
            <p:nvPr/>
          </p:nvSpPr>
          <p:spPr bwMode="auto">
            <a:xfrm>
              <a:off x="7089678" y="2658140"/>
              <a:ext cx="317853" cy="311085"/>
            </a:xfrm>
            <a:custGeom>
              <a:avLst/>
              <a:gdLst>
                <a:gd name="T0" fmla="*/ 128 w 143"/>
                <a:gd name="T1" fmla="*/ 20 h 131"/>
                <a:gd name="T2" fmla="*/ 122 w 143"/>
                <a:gd name="T3" fmla="*/ 20 h 131"/>
                <a:gd name="T4" fmla="*/ 114 w 143"/>
                <a:gd name="T5" fmla="*/ 14 h 131"/>
                <a:gd name="T6" fmla="*/ 113 w 143"/>
                <a:gd name="T7" fmla="*/ 14 h 131"/>
                <a:gd name="T8" fmla="*/ 113 w 143"/>
                <a:gd name="T9" fmla="*/ 14 h 131"/>
                <a:gd name="T10" fmla="*/ 113 w 143"/>
                <a:gd name="T11" fmla="*/ 14 h 131"/>
                <a:gd name="T12" fmla="*/ 112 w 143"/>
                <a:gd name="T13" fmla="*/ 15 h 131"/>
                <a:gd name="T14" fmla="*/ 111 w 143"/>
                <a:gd name="T15" fmla="*/ 15 h 131"/>
                <a:gd name="T16" fmla="*/ 107 w 143"/>
                <a:gd name="T17" fmla="*/ 20 h 131"/>
                <a:gd name="T18" fmla="*/ 105 w 143"/>
                <a:gd name="T19" fmla="*/ 23 h 131"/>
                <a:gd name="T20" fmla="*/ 97 w 143"/>
                <a:gd name="T21" fmla="*/ 35 h 131"/>
                <a:gd name="T22" fmla="*/ 77 w 143"/>
                <a:gd name="T23" fmla="*/ 63 h 131"/>
                <a:gd name="T24" fmla="*/ 68 w 143"/>
                <a:gd name="T25" fmla="*/ 76 h 131"/>
                <a:gd name="T26" fmla="*/ 44 w 143"/>
                <a:gd name="T27" fmla="*/ 63 h 131"/>
                <a:gd name="T28" fmla="*/ 39 w 143"/>
                <a:gd name="T29" fmla="*/ 60 h 131"/>
                <a:gd name="T30" fmla="*/ 38 w 143"/>
                <a:gd name="T31" fmla="*/ 59 h 131"/>
                <a:gd name="T32" fmla="*/ 37 w 143"/>
                <a:gd name="T33" fmla="*/ 60 h 131"/>
                <a:gd name="T34" fmla="*/ 36 w 143"/>
                <a:gd name="T35" fmla="*/ 60 h 131"/>
                <a:gd name="T36" fmla="*/ 33 w 143"/>
                <a:gd name="T37" fmla="*/ 63 h 131"/>
                <a:gd name="T38" fmla="*/ 24 w 143"/>
                <a:gd name="T39" fmla="*/ 75 h 131"/>
                <a:gd name="T40" fmla="*/ 2 w 143"/>
                <a:gd name="T41" fmla="*/ 107 h 131"/>
                <a:gd name="T42" fmla="*/ 0 w 143"/>
                <a:gd name="T43" fmla="*/ 113 h 131"/>
                <a:gd name="T44" fmla="*/ 4 w 143"/>
                <a:gd name="T45" fmla="*/ 131 h 131"/>
                <a:gd name="T46" fmla="*/ 32 w 143"/>
                <a:gd name="T47" fmla="*/ 90 h 131"/>
                <a:gd name="T48" fmla="*/ 66 w 143"/>
                <a:gd name="T49" fmla="*/ 98 h 131"/>
                <a:gd name="T50" fmla="*/ 66 w 143"/>
                <a:gd name="T51" fmla="*/ 98 h 131"/>
                <a:gd name="T52" fmla="*/ 67 w 143"/>
                <a:gd name="T53" fmla="*/ 98 h 131"/>
                <a:gd name="T54" fmla="*/ 68 w 143"/>
                <a:gd name="T55" fmla="*/ 98 h 131"/>
                <a:gd name="T56" fmla="*/ 70 w 143"/>
                <a:gd name="T57" fmla="*/ 97 h 131"/>
                <a:gd name="T58" fmla="*/ 94 w 143"/>
                <a:gd name="T59" fmla="*/ 63 h 131"/>
                <a:gd name="T60" fmla="*/ 111 w 143"/>
                <a:gd name="T61" fmla="*/ 40 h 131"/>
                <a:gd name="T62" fmla="*/ 116 w 143"/>
                <a:gd name="T63" fmla="*/ 33 h 131"/>
                <a:gd name="T64" fmla="*/ 119 w 143"/>
                <a:gd name="T65" fmla="*/ 36 h 131"/>
                <a:gd name="T66" fmla="*/ 127 w 143"/>
                <a:gd name="T67" fmla="*/ 42 h 131"/>
                <a:gd name="T68" fmla="*/ 128 w 143"/>
                <a:gd name="T69" fmla="*/ 42 h 131"/>
                <a:gd name="T70" fmla="*/ 128 w 143"/>
                <a:gd name="T71" fmla="*/ 42 h 131"/>
                <a:gd name="T72" fmla="*/ 130 w 143"/>
                <a:gd name="T73" fmla="*/ 42 h 131"/>
                <a:gd name="T74" fmla="*/ 131 w 143"/>
                <a:gd name="T75" fmla="*/ 42 h 131"/>
                <a:gd name="T76" fmla="*/ 143 w 143"/>
                <a:gd name="T77" fmla="*/ 24 h 131"/>
                <a:gd name="T78" fmla="*/ 143 w 143"/>
                <a:gd name="T79" fmla="*/ 12 h 131"/>
                <a:gd name="T80" fmla="*/ 134 w 143"/>
                <a:gd name="T81"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31">
                  <a:moveTo>
                    <a:pt x="134" y="12"/>
                  </a:moveTo>
                  <a:cubicBezTo>
                    <a:pt x="128" y="20"/>
                    <a:pt x="128" y="20"/>
                    <a:pt x="128" y="20"/>
                  </a:cubicBezTo>
                  <a:cubicBezTo>
                    <a:pt x="126" y="23"/>
                    <a:pt x="126" y="23"/>
                    <a:pt x="126" y="23"/>
                  </a:cubicBezTo>
                  <a:cubicBezTo>
                    <a:pt x="122" y="20"/>
                    <a:pt x="122" y="20"/>
                    <a:pt x="122" y="20"/>
                  </a:cubicBezTo>
                  <a:cubicBezTo>
                    <a:pt x="114" y="14"/>
                    <a:pt x="114" y="14"/>
                    <a:pt x="114" y="14"/>
                  </a:cubicBezTo>
                  <a:cubicBezTo>
                    <a:pt x="114" y="14"/>
                    <a:pt x="114" y="14"/>
                    <a:pt x="114" y="14"/>
                  </a:cubicBezTo>
                  <a:cubicBezTo>
                    <a:pt x="114" y="14"/>
                    <a:pt x="114" y="14"/>
                    <a:pt x="114" y="14"/>
                  </a:cubicBezTo>
                  <a:cubicBezTo>
                    <a:pt x="114" y="14"/>
                    <a:pt x="114" y="14"/>
                    <a:pt x="113" y="14"/>
                  </a:cubicBezTo>
                  <a:cubicBezTo>
                    <a:pt x="113" y="14"/>
                    <a:pt x="113" y="14"/>
                    <a:pt x="113" y="14"/>
                  </a:cubicBezTo>
                  <a:cubicBezTo>
                    <a:pt x="113" y="14"/>
                    <a:pt x="113" y="14"/>
                    <a:pt x="113" y="14"/>
                  </a:cubicBezTo>
                  <a:cubicBezTo>
                    <a:pt x="113" y="14"/>
                    <a:pt x="113" y="14"/>
                    <a:pt x="113" y="14"/>
                  </a:cubicBezTo>
                  <a:cubicBezTo>
                    <a:pt x="113" y="14"/>
                    <a:pt x="113" y="14"/>
                    <a:pt x="113" y="14"/>
                  </a:cubicBezTo>
                  <a:cubicBezTo>
                    <a:pt x="112" y="14"/>
                    <a:pt x="112" y="14"/>
                    <a:pt x="112" y="14"/>
                  </a:cubicBezTo>
                  <a:cubicBezTo>
                    <a:pt x="112" y="14"/>
                    <a:pt x="112" y="15"/>
                    <a:pt x="112" y="15"/>
                  </a:cubicBezTo>
                  <a:cubicBezTo>
                    <a:pt x="112" y="15"/>
                    <a:pt x="111" y="15"/>
                    <a:pt x="111" y="15"/>
                  </a:cubicBezTo>
                  <a:cubicBezTo>
                    <a:pt x="111" y="15"/>
                    <a:pt x="111" y="15"/>
                    <a:pt x="111" y="15"/>
                  </a:cubicBezTo>
                  <a:cubicBezTo>
                    <a:pt x="111" y="15"/>
                    <a:pt x="111" y="16"/>
                    <a:pt x="110" y="16"/>
                  </a:cubicBezTo>
                  <a:cubicBezTo>
                    <a:pt x="107" y="20"/>
                    <a:pt x="107" y="20"/>
                    <a:pt x="107" y="20"/>
                  </a:cubicBezTo>
                  <a:cubicBezTo>
                    <a:pt x="108" y="20"/>
                    <a:pt x="108" y="20"/>
                    <a:pt x="108" y="20"/>
                  </a:cubicBezTo>
                  <a:cubicBezTo>
                    <a:pt x="105" y="23"/>
                    <a:pt x="105" y="23"/>
                    <a:pt x="105" y="23"/>
                  </a:cubicBezTo>
                  <a:cubicBezTo>
                    <a:pt x="105" y="23"/>
                    <a:pt x="105" y="23"/>
                    <a:pt x="105" y="23"/>
                  </a:cubicBezTo>
                  <a:cubicBezTo>
                    <a:pt x="97" y="35"/>
                    <a:pt x="97" y="35"/>
                    <a:pt x="97" y="35"/>
                  </a:cubicBezTo>
                  <a:cubicBezTo>
                    <a:pt x="83" y="55"/>
                    <a:pt x="83" y="55"/>
                    <a:pt x="83" y="55"/>
                  </a:cubicBezTo>
                  <a:cubicBezTo>
                    <a:pt x="77" y="63"/>
                    <a:pt x="77" y="63"/>
                    <a:pt x="77" y="63"/>
                  </a:cubicBezTo>
                  <a:cubicBezTo>
                    <a:pt x="76" y="65"/>
                    <a:pt x="76" y="65"/>
                    <a:pt x="76" y="65"/>
                  </a:cubicBezTo>
                  <a:cubicBezTo>
                    <a:pt x="68" y="76"/>
                    <a:pt x="68" y="76"/>
                    <a:pt x="68" y="76"/>
                  </a:cubicBezTo>
                  <a:cubicBezTo>
                    <a:pt x="65" y="80"/>
                    <a:pt x="65" y="80"/>
                    <a:pt x="65" y="80"/>
                  </a:cubicBezTo>
                  <a:cubicBezTo>
                    <a:pt x="44" y="63"/>
                    <a:pt x="44" y="63"/>
                    <a:pt x="44" y="63"/>
                  </a:cubicBezTo>
                  <a:cubicBezTo>
                    <a:pt x="40" y="60"/>
                    <a:pt x="40" y="60"/>
                    <a:pt x="40" y="60"/>
                  </a:cubicBezTo>
                  <a:cubicBezTo>
                    <a:pt x="39" y="60"/>
                    <a:pt x="39" y="60"/>
                    <a:pt x="39" y="60"/>
                  </a:cubicBezTo>
                  <a:cubicBezTo>
                    <a:pt x="39" y="60"/>
                    <a:pt x="38" y="60"/>
                    <a:pt x="38" y="60"/>
                  </a:cubicBezTo>
                  <a:cubicBezTo>
                    <a:pt x="38" y="60"/>
                    <a:pt x="38" y="59"/>
                    <a:pt x="38" y="59"/>
                  </a:cubicBezTo>
                  <a:cubicBezTo>
                    <a:pt x="38" y="59"/>
                    <a:pt x="38" y="59"/>
                    <a:pt x="38" y="59"/>
                  </a:cubicBezTo>
                  <a:cubicBezTo>
                    <a:pt x="37" y="59"/>
                    <a:pt x="37" y="60"/>
                    <a:pt x="37" y="60"/>
                  </a:cubicBezTo>
                  <a:cubicBezTo>
                    <a:pt x="37" y="60"/>
                    <a:pt x="37" y="60"/>
                    <a:pt x="37" y="60"/>
                  </a:cubicBezTo>
                  <a:cubicBezTo>
                    <a:pt x="36" y="60"/>
                    <a:pt x="36" y="60"/>
                    <a:pt x="36" y="60"/>
                  </a:cubicBezTo>
                  <a:cubicBezTo>
                    <a:pt x="35" y="60"/>
                    <a:pt x="35" y="61"/>
                    <a:pt x="35" y="61"/>
                  </a:cubicBezTo>
                  <a:cubicBezTo>
                    <a:pt x="33" y="63"/>
                    <a:pt x="33" y="63"/>
                    <a:pt x="33" y="63"/>
                  </a:cubicBezTo>
                  <a:cubicBezTo>
                    <a:pt x="32" y="64"/>
                    <a:pt x="32" y="64"/>
                    <a:pt x="32" y="64"/>
                  </a:cubicBezTo>
                  <a:cubicBezTo>
                    <a:pt x="24" y="75"/>
                    <a:pt x="24" y="75"/>
                    <a:pt x="24" y="75"/>
                  </a:cubicBezTo>
                  <a:cubicBezTo>
                    <a:pt x="7" y="99"/>
                    <a:pt x="7" y="99"/>
                    <a:pt x="7" y="99"/>
                  </a:cubicBezTo>
                  <a:cubicBezTo>
                    <a:pt x="2" y="107"/>
                    <a:pt x="2" y="107"/>
                    <a:pt x="2" y="107"/>
                  </a:cubicBezTo>
                  <a:cubicBezTo>
                    <a:pt x="0" y="109"/>
                    <a:pt x="0" y="109"/>
                    <a:pt x="0" y="109"/>
                  </a:cubicBezTo>
                  <a:cubicBezTo>
                    <a:pt x="0" y="113"/>
                    <a:pt x="0" y="113"/>
                    <a:pt x="0" y="113"/>
                  </a:cubicBezTo>
                  <a:cubicBezTo>
                    <a:pt x="1" y="131"/>
                    <a:pt x="1" y="131"/>
                    <a:pt x="1" y="131"/>
                  </a:cubicBezTo>
                  <a:cubicBezTo>
                    <a:pt x="4" y="131"/>
                    <a:pt x="4" y="131"/>
                    <a:pt x="4" y="131"/>
                  </a:cubicBezTo>
                  <a:cubicBezTo>
                    <a:pt x="10" y="123"/>
                    <a:pt x="15" y="115"/>
                    <a:pt x="21" y="107"/>
                  </a:cubicBezTo>
                  <a:cubicBezTo>
                    <a:pt x="25" y="101"/>
                    <a:pt x="29" y="95"/>
                    <a:pt x="32" y="90"/>
                  </a:cubicBezTo>
                  <a:cubicBezTo>
                    <a:pt x="37" y="83"/>
                    <a:pt x="40" y="79"/>
                    <a:pt x="40" y="79"/>
                  </a:cubicBezTo>
                  <a:cubicBezTo>
                    <a:pt x="66" y="98"/>
                    <a:pt x="66" y="98"/>
                    <a:pt x="66" y="98"/>
                  </a:cubicBezTo>
                  <a:cubicBezTo>
                    <a:pt x="66" y="98"/>
                    <a:pt x="66" y="98"/>
                    <a:pt x="66" y="98"/>
                  </a:cubicBezTo>
                  <a:cubicBezTo>
                    <a:pt x="66" y="98"/>
                    <a:pt x="66" y="98"/>
                    <a:pt x="66" y="98"/>
                  </a:cubicBezTo>
                  <a:cubicBezTo>
                    <a:pt x="67" y="98"/>
                    <a:pt x="67" y="99"/>
                    <a:pt x="67" y="99"/>
                  </a:cubicBezTo>
                  <a:cubicBezTo>
                    <a:pt x="67" y="99"/>
                    <a:pt x="67" y="98"/>
                    <a:pt x="67" y="98"/>
                  </a:cubicBezTo>
                  <a:cubicBezTo>
                    <a:pt x="67" y="98"/>
                    <a:pt x="67" y="98"/>
                    <a:pt x="68" y="98"/>
                  </a:cubicBezTo>
                  <a:cubicBezTo>
                    <a:pt x="68" y="98"/>
                    <a:pt x="68" y="98"/>
                    <a:pt x="68" y="98"/>
                  </a:cubicBezTo>
                  <a:cubicBezTo>
                    <a:pt x="68" y="98"/>
                    <a:pt x="68" y="98"/>
                    <a:pt x="68" y="98"/>
                  </a:cubicBezTo>
                  <a:cubicBezTo>
                    <a:pt x="69" y="98"/>
                    <a:pt x="69" y="98"/>
                    <a:pt x="70" y="97"/>
                  </a:cubicBezTo>
                  <a:cubicBezTo>
                    <a:pt x="70" y="97"/>
                    <a:pt x="72" y="94"/>
                    <a:pt x="76" y="89"/>
                  </a:cubicBezTo>
                  <a:cubicBezTo>
                    <a:pt x="81" y="83"/>
                    <a:pt x="88" y="73"/>
                    <a:pt x="94" y="63"/>
                  </a:cubicBezTo>
                  <a:cubicBezTo>
                    <a:pt x="96" y="61"/>
                    <a:pt x="98" y="58"/>
                    <a:pt x="100" y="55"/>
                  </a:cubicBezTo>
                  <a:cubicBezTo>
                    <a:pt x="104" y="49"/>
                    <a:pt x="108" y="44"/>
                    <a:pt x="111" y="40"/>
                  </a:cubicBezTo>
                  <a:cubicBezTo>
                    <a:pt x="115" y="35"/>
                    <a:pt x="115" y="35"/>
                    <a:pt x="115" y="35"/>
                  </a:cubicBezTo>
                  <a:cubicBezTo>
                    <a:pt x="116" y="33"/>
                    <a:pt x="116" y="33"/>
                    <a:pt x="116" y="33"/>
                  </a:cubicBezTo>
                  <a:cubicBezTo>
                    <a:pt x="117" y="35"/>
                    <a:pt x="117" y="35"/>
                    <a:pt x="117" y="35"/>
                  </a:cubicBezTo>
                  <a:cubicBezTo>
                    <a:pt x="119" y="36"/>
                    <a:pt x="119" y="36"/>
                    <a:pt x="119" y="36"/>
                  </a:cubicBezTo>
                  <a:cubicBezTo>
                    <a:pt x="126" y="42"/>
                    <a:pt x="126" y="42"/>
                    <a:pt x="126" y="42"/>
                  </a:cubicBezTo>
                  <a:cubicBezTo>
                    <a:pt x="127" y="42"/>
                    <a:pt x="127" y="42"/>
                    <a:pt x="127" y="42"/>
                  </a:cubicBezTo>
                  <a:cubicBezTo>
                    <a:pt x="127" y="42"/>
                    <a:pt x="127" y="42"/>
                    <a:pt x="127" y="42"/>
                  </a:cubicBezTo>
                  <a:cubicBezTo>
                    <a:pt x="128" y="42"/>
                    <a:pt x="128" y="42"/>
                    <a:pt x="128" y="42"/>
                  </a:cubicBezTo>
                  <a:cubicBezTo>
                    <a:pt x="128" y="42"/>
                    <a:pt x="128" y="42"/>
                    <a:pt x="128" y="42"/>
                  </a:cubicBezTo>
                  <a:cubicBezTo>
                    <a:pt x="128" y="42"/>
                    <a:pt x="128" y="42"/>
                    <a:pt x="128" y="42"/>
                  </a:cubicBezTo>
                  <a:cubicBezTo>
                    <a:pt x="129" y="42"/>
                    <a:pt x="129" y="42"/>
                    <a:pt x="129" y="42"/>
                  </a:cubicBezTo>
                  <a:cubicBezTo>
                    <a:pt x="129" y="42"/>
                    <a:pt x="130" y="42"/>
                    <a:pt x="130" y="42"/>
                  </a:cubicBezTo>
                  <a:cubicBezTo>
                    <a:pt x="130" y="42"/>
                    <a:pt x="130" y="42"/>
                    <a:pt x="130" y="42"/>
                  </a:cubicBezTo>
                  <a:cubicBezTo>
                    <a:pt x="130" y="42"/>
                    <a:pt x="130" y="42"/>
                    <a:pt x="131" y="42"/>
                  </a:cubicBezTo>
                  <a:cubicBezTo>
                    <a:pt x="136" y="35"/>
                    <a:pt x="136" y="35"/>
                    <a:pt x="136" y="35"/>
                  </a:cubicBezTo>
                  <a:cubicBezTo>
                    <a:pt x="143" y="24"/>
                    <a:pt x="143" y="24"/>
                    <a:pt x="143" y="24"/>
                  </a:cubicBezTo>
                  <a:cubicBezTo>
                    <a:pt x="143" y="20"/>
                    <a:pt x="143" y="20"/>
                    <a:pt x="143" y="20"/>
                  </a:cubicBezTo>
                  <a:cubicBezTo>
                    <a:pt x="143" y="12"/>
                    <a:pt x="143" y="12"/>
                    <a:pt x="143" y="12"/>
                  </a:cubicBezTo>
                  <a:cubicBezTo>
                    <a:pt x="143" y="0"/>
                    <a:pt x="143" y="0"/>
                    <a:pt x="143" y="0"/>
                  </a:cubicBezTo>
                  <a:lnTo>
                    <a:pt x="13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0" name="Freeform 22"/>
            <p:cNvSpPr>
              <a:spLocks/>
            </p:cNvSpPr>
            <p:nvPr/>
          </p:nvSpPr>
          <p:spPr bwMode="auto">
            <a:xfrm>
              <a:off x="7336271" y="2630131"/>
              <a:ext cx="17815" cy="59016"/>
            </a:xfrm>
            <a:custGeom>
              <a:avLst/>
              <a:gdLst>
                <a:gd name="T0" fmla="*/ 6 w 8"/>
                <a:gd name="T1" fmla="*/ 24 h 25"/>
                <a:gd name="T2" fmla="*/ 8 w 8"/>
                <a:gd name="T3" fmla="*/ 25 h 25"/>
                <a:gd name="T4" fmla="*/ 8 w 8"/>
                <a:gd name="T5" fmla="*/ 21 h 25"/>
                <a:gd name="T6" fmla="*/ 8 w 8"/>
                <a:gd name="T7" fmla="*/ 21 h 25"/>
                <a:gd name="T8" fmla="*/ 8 w 8"/>
                <a:gd name="T9" fmla="*/ 0 h 25"/>
                <a:gd name="T10" fmla="*/ 0 w 8"/>
                <a:gd name="T11" fmla="*/ 0 h 25"/>
                <a:gd name="T12" fmla="*/ 0 w 8"/>
                <a:gd name="T13" fmla="*/ 22 h 25"/>
                <a:gd name="T14" fmla="*/ 6 w 8"/>
                <a:gd name="T15" fmla="*/ 2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6" y="24"/>
                  </a:moveTo>
                  <a:cubicBezTo>
                    <a:pt x="8" y="25"/>
                    <a:pt x="8" y="25"/>
                    <a:pt x="8" y="25"/>
                  </a:cubicBezTo>
                  <a:cubicBezTo>
                    <a:pt x="8" y="21"/>
                    <a:pt x="8" y="21"/>
                    <a:pt x="8" y="21"/>
                  </a:cubicBezTo>
                  <a:cubicBezTo>
                    <a:pt x="8" y="21"/>
                    <a:pt x="8" y="21"/>
                    <a:pt x="8" y="21"/>
                  </a:cubicBezTo>
                  <a:cubicBezTo>
                    <a:pt x="8" y="0"/>
                    <a:pt x="8" y="0"/>
                    <a:pt x="8" y="0"/>
                  </a:cubicBezTo>
                  <a:cubicBezTo>
                    <a:pt x="0" y="0"/>
                    <a:pt x="0" y="0"/>
                    <a:pt x="0" y="0"/>
                  </a:cubicBezTo>
                  <a:cubicBezTo>
                    <a:pt x="0" y="22"/>
                    <a:pt x="0" y="22"/>
                    <a:pt x="0" y="22"/>
                  </a:cubicBezTo>
                  <a:cubicBezTo>
                    <a:pt x="3" y="22"/>
                    <a:pt x="5" y="23"/>
                    <a:pt x="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1" name="Freeform 23"/>
            <p:cNvSpPr>
              <a:spLocks/>
            </p:cNvSpPr>
            <p:nvPr/>
          </p:nvSpPr>
          <p:spPr bwMode="auto">
            <a:xfrm>
              <a:off x="7143118" y="2753164"/>
              <a:ext cx="264408" cy="216059"/>
            </a:xfrm>
            <a:custGeom>
              <a:avLst/>
              <a:gdLst>
                <a:gd name="T0" fmla="*/ 95 w 119"/>
                <a:gd name="T1" fmla="*/ 2 h 91"/>
                <a:gd name="T2" fmla="*/ 93 w 119"/>
                <a:gd name="T3" fmla="*/ 0 h 91"/>
                <a:gd name="T4" fmla="*/ 87 w 119"/>
                <a:gd name="T5" fmla="*/ 7 h 91"/>
                <a:gd name="T6" fmla="*/ 87 w 119"/>
                <a:gd name="T7" fmla="*/ 15 h 91"/>
                <a:gd name="T8" fmla="*/ 82 w 119"/>
                <a:gd name="T9" fmla="*/ 15 h 91"/>
                <a:gd name="T10" fmla="*/ 76 w 119"/>
                <a:gd name="T11" fmla="*/ 23 h 91"/>
                <a:gd name="T12" fmla="*/ 87 w 119"/>
                <a:gd name="T13" fmla="*/ 23 h 91"/>
                <a:gd name="T14" fmla="*/ 87 w 119"/>
                <a:gd name="T15" fmla="*/ 59 h 91"/>
                <a:gd name="T16" fmla="*/ 52 w 119"/>
                <a:gd name="T17" fmla="*/ 59 h 91"/>
                <a:gd name="T18" fmla="*/ 50 w 119"/>
                <a:gd name="T19" fmla="*/ 62 h 91"/>
                <a:gd name="T20" fmla="*/ 50 w 119"/>
                <a:gd name="T21" fmla="*/ 62 h 91"/>
                <a:gd name="T22" fmla="*/ 46 w 119"/>
                <a:gd name="T23" fmla="*/ 64 h 91"/>
                <a:gd name="T24" fmla="*/ 43 w 119"/>
                <a:gd name="T25" fmla="*/ 65 h 91"/>
                <a:gd name="T26" fmla="*/ 38 w 119"/>
                <a:gd name="T27" fmla="*/ 63 h 91"/>
                <a:gd name="T28" fmla="*/ 38 w 119"/>
                <a:gd name="T29" fmla="*/ 63 h 91"/>
                <a:gd name="T30" fmla="*/ 38 w 119"/>
                <a:gd name="T31" fmla="*/ 63 h 91"/>
                <a:gd name="T32" fmla="*/ 32 w 119"/>
                <a:gd name="T33" fmla="*/ 59 h 91"/>
                <a:gd name="T34" fmla="*/ 10 w 119"/>
                <a:gd name="T35" fmla="*/ 59 h 91"/>
                <a:gd name="T36" fmla="*/ 0 w 119"/>
                <a:gd name="T37" fmla="*/ 73 h 91"/>
                <a:gd name="T38" fmla="*/ 0 w 119"/>
                <a:gd name="T39" fmla="*/ 91 h 91"/>
                <a:gd name="T40" fmla="*/ 8 w 119"/>
                <a:gd name="T41" fmla="*/ 91 h 91"/>
                <a:gd name="T42" fmla="*/ 8 w 119"/>
                <a:gd name="T43" fmla="*/ 67 h 91"/>
                <a:gd name="T44" fmla="*/ 44 w 119"/>
                <a:gd name="T45" fmla="*/ 67 h 91"/>
                <a:gd name="T46" fmla="*/ 44 w 119"/>
                <a:gd name="T47" fmla="*/ 91 h 91"/>
                <a:gd name="T48" fmla="*/ 52 w 119"/>
                <a:gd name="T49" fmla="*/ 91 h 91"/>
                <a:gd name="T50" fmla="*/ 52 w 119"/>
                <a:gd name="T51" fmla="*/ 67 h 91"/>
                <a:gd name="T52" fmla="*/ 87 w 119"/>
                <a:gd name="T53" fmla="*/ 67 h 91"/>
                <a:gd name="T54" fmla="*/ 87 w 119"/>
                <a:gd name="T55" fmla="*/ 91 h 91"/>
                <a:gd name="T56" fmla="*/ 95 w 119"/>
                <a:gd name="T57" fmla="*/ 91 h 91"/>
                <a:gd name="T58" fmla="*/ 95 w 119"/>
                <a:gd name="T59" fmla="*/ 67 h 91"/>
                <a:gd name="T60" fmla="*/ 119 w 119"/>
                <a:gd name="T61" fmla="*/ 67 h 91"/>
                <a:gd name="T62" fmla="*/ 119 w 119"/>
                <a:gd name="T63" fmla="*/ 59 h 91"/>
                <a:gd name="T64" fmla="*/ 95 w 119"/>
                <a:gd name="T65" fmla="*/ 59 h 91"/>
                <a:gd name="T66" fmla="*/ 95 w 119"/>
                <a:gd name="T67" fmla="*/ 23 h 91"/>
                <a:gd name="T68" fmla="*/ 119 w 119"/>
                <a:gd name="T69" fmla="*/ 23 h 91"/>
                <a:gd name="T70" fmla="*/ 119 w 119"/>
                <a:gd name="T71" fmla="*/ 15 h 91"/>
                <a:gd name="T72" fmla="*/ 95 w 119"/>
                <a:gd name="T73" fmla="*/ 15 h 91"/>
                <a:gd name="T74" fmla="*/ 95 w 119"/>
                <a:gd name="T75"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91">
                  <a:moveTo>
                    <a:pt x="95" y="2"/>
                  </a:moveTo>
                  <a:cubicBezTo>
                    <a:pt x="93" y="0"/>
                    <a:pt x="93" y="0"/>
                    <a:pt x="93" y="0"/>
                  </a:cubicBezTo>
                  <a:cubicBezTo>
                    <a:pt x="91" y="2"/>
                    <a:pt x="89" y="5"/>
                    <a:pt x="87" y="7"/>
                  </a:cubicBezTo>
                  <a:cubicBezTo>
                    <a:pt x="87" y="15"/>
                    <a:pt x="87" y="15"/>
                    <a:pt x="87" y="15"/>
                  </a:cubicBezTo>
                  <a:cubicBezTo>
                    <a:pt x="82" y="15"/>
                    <a:pt x="82" y="15"/>
                    <a:pt x="82" y="15"/>
                  </a:cubicBezTo>
                  <a:cubicBezTo>
                    <a:pt x="80" y="18"/>
                    <a:pt x="78" y="21"/>
                    <a:pt x="76" y="23"/>
                  </a:cubicBezTo>
                  <a:cubicBezTo>
                    <a:pt x="87" y="23"/>
                    <a:pt x="87" y="23"/>
                    <a:pt x="87" y="23"/>
                  </a:cubicBezTo>
                  <a:cubicBezTo>
                    <a:pt x="87" y="59"/>
                    <a:pt x="87" y="59"/>
                    <a:pt x="87" y="59"/>
                  </a:cubicBezTo>
                  <a:cubicBezTo>
                    <a:pt x="52" y="59"/>
                    <a:pt x="52" y="59"/>
                    <a:pt x="52" y="59"/>
                  </a:cubicBezTo>
                  <a:cubicBezTo>
                    <a:pt x="51" y="60"/>
                    <a:pt x="51" y="61"/>
                    <a:pt x="50" y="62"/>
                  </a:cubicBezTo>
                  <a:cubicBezTo>
                    <a:pt x="50" y="62"/>
                    <a:pt x="50" y="62"/>
                    <a:pt x="50" y="62"/>
                  </a:cubicBezTo>
                  <a:cubicBezTo>
                    <a:pt x="49" y="63"/>
                    <a:pt x="48" y="64"/>
                    <a:pt x="46" y="64"/>
                  </a:cubicBezTo>
                  <a:cubicBezTo>
                    <a:pt x="45" y="64"/>
                    <a:pt x="44" y="65"/>
                    <a:pt x="43" y="65"/>
                  </a:cubicBezTo>
                  <a:cubicBezTo>
                    <a:pt x="41" y="65"/>
                    <a:pt x="39" y="64"/>
                    <a:pt x="38" y="63"/>
                  </a:cubicBezTo>
                  <a:cubicBezTo>
                    <a:pt x="38" y="63"/>
                    <a:pt x="38" y="63"/>
                    <a:pt x="38" y="63"/>
                  </a:cubicBezTo>
                  <a:cubicBezTo>
                    <a:pt x="38" y="63"/>
                    <a:pt x="38" y="63"/>
                    <a:pt x="38" y="63"/>
                  </a:cubicBezTo>
                  <a:cubicBezTo>
                    <a:pt x="32" y="59"/>
                    <a:pt x="32" y="59"/>
                    <a:pt x="32" y="59"/>
                  </a:cubicBezTo>
                  <a:cubicBezTo>
                    <a:pt x="10" y="59"/>
                    <a:pt x="10" y="59"/>
                    <a:pt x="10" y="59"/>
                  </a:cubicBezTo>
                  <a:cubicBezTo>
                    <a:pt x="7" y="63"/>
                    <a:pt x="4" y="68"/>
                    <a:pt x="0" y="73"/>
                  </a:cubicBezTo>
                  <a:cubicBezTo>
                    <a:pt x="0" y="91"/>
                    <a:pt x="0" y="91"/>
                    <a:pt x="0" y="91"/>
                  </a:cubicBezTo>
                  <a:cubicBezTo>
                    <a:pt x="8" y="91"/>
                    <a:pt x="8" y="91"/>
                    <a:pt x="8" y="91"/>
                  </a:cubicBezTo>
                  <a:cubicBezTo>
                    <a:pt x="8" y="67"/>
                    <a:pt x="8" y="67"/>
                    <a:pt x="8" y="67"/>
                  </a:cubicBezTo>
                  <a:cubicBezTo>
                    <a:pt x="44" y="67"/>
                    <a:pt x="44" y="67"/>
                    <a:pt x="44" y="67"/>
                  </a:cubicBezTo>
                  <a:cubicBezTo>
                    <a:pt x="44" y="91"/>
                    <a:pt x="44" y="91"/>
                    <a:pt x="44" y="91"/>
                  </a:cubicBezTo>
                  <a:cubicBezTo>
                    <a:pt x="52" y="91"/>
                    <a:pt x="52" y="91"/>
                    <a:pt x="52" y="91"/>
                  </a:cubicBezTo>
                  <a:cubicBezTo>
                    <a:pt x="52" y="67"/>
                    <a:pt x="52" y="67"/>
                    <a:pt x="52" y="67"/>
                  </a:cubicBezTo>
                  <a:cubicBezTo>
                    <a:pt x="87" y="67"/>
                    <a:pt x="87" y="67"/>
                    <a:pt x="87" y="67"/>
                  </a:cubicBezTo>
                  <a:cubicBezTo>
                    <a:pt x="87" y="91"/>
                    <a:pt x="87" y="91"/>
                    <a:pt x="87" y="91"/>
                  </a:cubicBezTo>
                  <a:cubicBezTo>
                    <a:pt x="95" y="91"/>
                    <a:pt x="95" y="91"/>
                    <a:pt x="95" y="91"/>
                  </a:cubicBezTo>
                  <a:cubicBezTo>
                    <a:pt x="95" y="67"/>
                    <a:pt x="95" y="67"/>
                    <a:pt x="95" y="67"/>
                  </a:cubicBezTo>
                  <a:cubicBezTo>
                    <a:pt x="119" y="67"/>
                    <a:pt x="119" y="67"/>
                    <a:pt x="119" y="67"/>
                  </a:cubicBezTo>
                  <a:cubicBezTo>
                    <a:pt x="119" y="59"/>
                    <a:pt x="119" y="59"/>
                    <a:pt x="119" y="59"/>
                  </a:cubicBezTo>
                  <a:cubicBezTo>
                    <a:pt x="95" y="59"/>
                    <a:pt x="95" y="59"/>
                    <a:pt x="95" y="59"/>
                  </a:cubicBezTo>
                  <a:cubicBezTo>
                    <a:pt x="95" y="23"/>
                    <a:pt x="95" y="23"/>
                    <a:pt x="95" y="23"/>
                  </a:cubicBezTo>
                  <a:cubicBezTo>
                    <a:pt x="119" y="23"/>
                    <a:pt x="119" y="23"/>
                    <a:pt x="119" y="23"/>
                  </a:cubicBezTo>
                  <a:cubicBezTo>
                    <a:pt x="119" y="15"/>
                    <a:pt x="119" y="15"/>
                    <a:pt x="119" y="15"/>
                  </a:cubicBezTo>
                  <a:cubicBezTo>
                    <a:pt x="95" y="15"/>
                    <a:pt x="95" y="15"/>
                    <a:pt x="95" y="15"/>
                  </a:cubicBezTo>
                  <a:lnTo>
                    <a:pt x="9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2" name="Freeform 24"/>
            <p:cNvSpPr>
              <a:spLocks/>
            </p:cNvSpPr>
            <p:nvPr/>
          </p:nvSpPr>
          <p:spPr bwMode="auto">
            <a:xfrm>
              <a:off x="7089678" y="2630131"/>
              <a:ext cx="241905" cy="190052"/>
            </a:xfrm>
            <a:custGeom>
              <a:avLst/>
              <a:gdLst>
                <a:gd name="T0" fmla="*/ 24 w 109"/>
                <a:gd name="T1" fmla="*/ 80 h 80"/>
                <a:gd name="T2" fmla="*/ 31 w 109"/>
                <a:gd name="T3" fmla="*/ 71 h 80"/>
                <a:gd name="T4" fmla="*/ 34 w 109"/>
                <a:gd name="T5" fmla="*/ 67 h 80"/>
                <a:gd name="T6" fmla="*/ 32 w 109"/>
                <a:gd name="T7" fmla="*/ 67 h 80"/>
                <a:gd name="T8" fmla="*/ 32 w 109"/>
                <a:gd name="T9" fmla="*/ 47 h 80"/>
                <a:gd name="T10" fmla="*/ 32 w 109"/>
                <a:gd name="T11" fmla="*/ 32 h 80"/>
                <a:gd name="T12" fmla="*/ 68 w 109"/>
                <a:gd name="T13" fmla="*/ 32 h 80"/>
                <a:gd name="T14" fmla="*/ 68 w 109"/>
                <a:gd name="T15" fmla="*/ 47 h 80"/>
                <a:gd name="T16" fmla="*/ 68 w 109"/>
                <a:gd name="T17" fmla="*/ 67 h 80"/>
                <a:gd name="T18" fmla="*/ 44 w 109"/>
                <a:gd name="T19" fmla="*/ 67 h 80"/>
                <a:gd name="T20" fmla="*/ 56 w 109"/>
                <a:gd name="T21" fmla="*/ 75 h 80"/>
                <a:gd name="T22" fmla="*/ 68 w 109"/>
                <a:gd name="T23" fmla="*/ 75 h 80"/>
                <a:gd name="T24" fmla="*/ 68 w 109"/>
                <a:gd name="T25" fmla="*/ 76 h 80"/>
                <a:gd name="T26" fmla="*/ 76 w 109"/>
                <a:gd name="T27" fmla="*/ 66 h 80"/>
                <a:gd name="T28" fmla="*/ 76 w 109"/>
                <a:gd name="T29" fmla="*/ 47 h 80"/>
                <a:gd name="T30" fmla="*/ 76 w 109"/>
                <a:gd name="T31" fmla="*/ 32 h 80"/>
                <a:gd name="T32" fmla="*/ 103 w 109"/>
                <a:gd name="T33" fmla="*/ 32 h 80"/>
                <a:gd name="T34" fmla="*/ 108 w 109"/>
                <a:gd name="T35" fmla="*/ 24 h 80"/>
                <a:gd name="T36" fmla="*/ 109 w 109"/>
                <a:gd name="T37" fmla="*/ 24 h 80"/>
                <a:gd name="T38" fmla="*/ 76 w 109"/>
                <a:gd name="T39" fmla="*/ 24 h 80"/>
                <a:gd name="T40" fmla="*/ 76 w 109"/>
                <a:gd name="T41" fmla="*/ 0 h 80"/>
                <a:gd name="T42" fmla="*/ 68 w 109"/>
                <a:gd name="T43" fmla="*/ 0 h 80"/>
                <a:gd name="T44" fmla="*/ 68 w 109"/>
                <a:gd name="T45" fmla="*/ 24 h 80"/>
                <a:gd name="T46" fmla="*/ 32 w 109"/>
                <a:gd name="T47" fmla="*/ 24 h 80"/>
                <a:gd name="T48" fmla="*/ 32 w 109"/>
                <a:gd name="T49" fmla="*/ 0 h 80"/>
                <a:gd name="T50" fmla="*/ 24 w 109"/>
                <a:gd name="T51" fmla="*/ 0 h 80"/>
                <a:gd name="T52" fmla="*/ 24 w 109"/>
                <a:gd name="T53" fmla="*/ 24 h 80"/>
                <a:gd name="T54" fmla="*/ 0 w 109"/>
                <a:gd name="T55" fmla="*/ 24 h 80"/>
                <a:gd name="T56" fmla="*/ 0 w 109"/>
                <a:gd name="T57" fmla="*/ 32 h 80"/>
                <a:gd name="T58" fmla="*/ 24 w 109"/>
                <a:gd name="T59" fmla="*/ 32 h 80"/>
                <a:gd name="T60" fmla="*/ 24 w 109"/>
                <a:gd name="T61" fmla="*/ 47 h 80"/>
                <a:gd name="T62" fmla="*/ 24 w 109"/>
                <a:gd name="T63" fmla="*/ 67 h 80"/>
                <a:gd name="T64" fmla="*/ 0 w 109"/>
                <a:gd name="T65" fmla="*/ 67 h 80"/>
                <a:gd name="T66" fmla="*/ 0 w 109"/>
                <a:gd name="T67" fmla="*/ 75 h 80"/>
                <a:gd name="T68" fmla="*/ 24 w 109"/>
                <a:gd name="T69" fmla="*/ 75 h 80"/>
                <a:gd name="T70" fmla="*/ 24 w 109"/>
                <a:gd name="T7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80">
                  <a:moveTo>
                    <a:pt x="24" y="80"/>
                  </a:moveTo>
                  <a:cubicBezTo>
                    <a:pt x="31" y="71"/>
                    <a:pt x="31" y="71"/>
                    <a:pt x="31" y="71"/>
                  </a:cubicBezTo>
                  <a:cubicBezTo>
                    <a:pt x="31" y="71"/>
                    <a:pt x="32" y="69"/>
                    <a:pt x="34" y="67"/>
                  </a:cubicBezTo>
                  <a:cubicBezTo>
                    <a:pt x="32" y="67"/>
                    <a:pt x="32" y="67"/>
                    <a:pt x="32" y="67"/>
                  </a:cubicBezTo>
                  <a:cubicBezTo>
                    <a:pt x="32" y="47"/>
                    <a:pt x="32" y="47"/>
                    <a:pt x="32" y="47"/>
                  </a:cubicBezTo>
                  <a:cubicBezTo>
                    <a:pt x="32" y="32"/>
                    <a:pt x="32" y="32"/>
                    <a:pt x="32" y="32"/>
                  </a:cubicBezTo>
                  <a:cubicBezTo>
                    <a:pt x="68" y="32"/>
                    <a:pt x="68" y="32"/>
                    <a:pt x="68" y="32"/>
                  </a:cubicBezTo>
                  <a:cubicBezTo>
                    <a:pt x="68" y="47"/>
                    <a:pt x="68" y="47"/>
                    <a:pt x="68" y="47"/>
                  </a:cubicBezTo>
                  <a:cubicBezTo>
                    <a:pt x="68" y="67"/>
                    <a:pt x="68" y="67"/>
                    <a:pt x="68" y="67"/>
                  </a:cubicBezTo>
                  <a:cubicBezTo>
                    <a:pt x="44" y="67"/>
                    <a:pt x="44" y="67"/>
                    <a:pt x="44" y="67"/>
                  </a:cubicBezTo>
                  <a:cubicBezTo>
                    <a:pt x="56" y="75"/>
                    <a:pt x="56" y="75"/>
                    <a:pt x="56" y="75"/>
                  </a:cubicBezTo>
                  <a:cubicBezTo>
                    <a:pt x="68" y="75"/>
                    <a:pt x="68" y="75"/>
                    <a:pt x="68" y="75"/>
                  </a:cubicBezTo>
                  <a:cubicBezTo>
                    <a:pt x="68" y="76"/>
                    <a:pt x="68" y="76"/>
                    <a:pt x="68" y="76"/>
                  </a:cubicBezTo>
                  <a:cubicBezTo>
                    <a:pt x="76" y="66"/>
                    <a:pt x="76" y="66"/>
                    <a:pt x="76" y="66"/>
                  </a:cubicBezTo>
                  <a:cubicBezTo>
                    <a:pt x="76" y="47"/>
                    <a:pt x="76" y="47"/>
                    <a:pt x="76" y="47"/>
                  </a:cubicBezTo>
                  <a:cubicBezTo>
                    <a:pt x="76" y="32"/>
                    <a:pt x="76" y="32"/>
                    <a:pt x="76" y="32"/>
                  </a:cubicBezTo>
                  <a:cubicBezTo>
                    <a:pt x="103" y="32"/>
                    <a:pt x="103" y="32"/>
                    <a:pt x="103" y="32"/>
                  </a:cubicBezTo>
                  <a:cubicBezTo>
                    <a:pt x="108" y="24"/>
                    <a:pt x="108" y="24"/>
                    <a:pt x="108" y="24"/>
                  </a:cubicBezTo>
                  <a:cubicBezTo>
                    <a:pt x="109" y="24"/>
                    <a:pt x="109" y="24"/>
                    <a:pt x="109" y="24"/>
                  </a:cubicBezTo>
                  <a:cubicBezTo>
                    <a:pt x="76" y="24"/>
                    <a:pt x="76" y="24"/>
                    <a:pt x="76" y="24"/>
                  </a:cubicBezTo>
                  <a:cubicBezTo>
                    <a:pt x="76" y="0"/>
                    <a:pt x="76" y="0"/>
                    <a:pt x="76" y="0"/>
                  </a:cubicBezTo>
                  <a:cubicBezTo>
                    <a:pt x="68" y="0"/>
                    <a:pt x="68" y="0"/>
                    <a:pt x="68" y="0"/>
                  </a:cubicBezTo>
                  <a:cubicBezTo>
                    <a:pt x="68" y="24"/>
                    <a:pt x="68" y="24"/>
                    <a:pt x="68" y="24"/>
                  </a:cubicBezTo>
                  <a:cubicBezTo>
                    <a:pt x="32" y="24"/>
                    <a:pt x="32" y="24"/>
                    <a:pt x="32" y="24"/>
                  </a:cubicBezTo>
                  <a:cubicBezTo>
                    <a:pt x="32" y="0"/>
                    <a:pt x="32" y="0"/>
                    <a:pt x="32" y="0"/>
                  </a:cubicBezTo>
                  <a:cubicBezTo>
                    <a:pt x="24" y="0"/>
                    <a:pt x="24" y="0"/>
                    <a:pt x="24" y="0"/>
                  </a:cubicBezTo>
                  <a:cubicBezTo>
                    <a:pt x="24" y="24"/>
                    <a:pt x="24" y="24"/>
                    <a:pt x="24" y="24"/>
                  </a:cubicBezTo>
                  <a:cubicBezTo>
                    <a:pt x="0" y="24"/>
                    <a:pt x="0" y="24"/>
                    <a:pt x="0" y="24"/>
                  </a:cubicBezTo>
                  <a:cubicBezTo>
                    <a:pt x="0" y="32"/>
                    <a:pt x="0" y="32"/>
                    <a:pt x="0" y="32"/>
                  </a:cubicBezTo>
                  <a:cubicBezTo>
                    <a:pt x="24" y="32"/>
                    <a:pt x="24" y="32"/>
                    <a:pt x="24" y="32"/>
                  </a:cubicBezTo>
                  <a:cubicBezTo>
                    <a:pt x="24" y="47"/>
                    <a:pt x="24" y="47"/>
                    <a:pt x="24" y="47"/>
                  </a:cubicBezTo>
                  <a:cubicBezTo>
                    <a:pt x="24" y="67"/>
                    <a:pt x="24" y="67"/>
                    <a:pt x="24" y="67"/>
                  </a:cubicBezTo>
                  <a:cubicBezTo>
                    <a:pt x="0" y="67"/>
                    <a:pt x="0" y="67"/>
                    <a:pt x="0" y="67"/>
                  </a:cubicBezTo>
                  <a:cubicBezTo>
                    <a:pt x="0" y="75"/>
                    <a:pt x="0" y="75"/>
                    <a:pt x="0" y="75"/>
                  </a:cubicBezTo>
                  <a:cubicBezTo>
                    <a:pt x="24" y="75"/>
                    <a:pt x="24" y="75"/>
                    <a:pt x="24" y="75"/>
                  </a:cubicBezTo>
                  <a:lnTo>
                    <a:pt x="24"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3" name="Freeform 25"/>
            <p:cNvSpPr>
              <a:spLocks noEditPoints="1"/>
            </p:cNvSpPr>
            <p:nvPr/>
          </p:nvSpPr>
          <p:spPr bwMode="auto">
            <a:xfrm>
              <a:off x="3551106" y="2611126"/>
              <a:ext cx="352544" cy="377103"/>
            </a:xfrm>
            <a:custGeom>
              <a:avLst/>
              <a:gdLst>
                <a:gd name="T0" fmla="*/ 80 w 159"/>
                <a:gd name="T1" fmla="*/ 0 h 159"/>
                <a:gd name="T2" fmla="*/ 80 w 159"/>
                <a:gd name="T3" fmla="*/ 0 h 159"/>
                <a:gd name="T4" fmla="*/ 0 w 159"/>
                <a:gd name="T5" fmla="*/ 79 h 159"/>
                <a:gd name="T6" fmla="*/ 0 w 159"/>
                <a:gd name="T7" fmla="*/ 79 h 159"/>
                <a:gd name="T8" fmla="*/ 80 w 159"/>
                <a:gd name="T9" fmla="*/ 159 h 159"/>
                <a:gd name="T10" fmla="*/ 136 w 159"/>
                <a:gd name="T11" fmla="*/ 136 h 159"/>
                <a:gd name="T12" fmla="*/ 159 w 159"/>
                <a:gd name="T13" fmla="*/ 79 h 159"/>
                <a:gd name="T14" fmla="*/ 24 w 159"/>
                <a:gd name="T15" fmla="*/ 120 h 159"/>
                <a:gd name="T16" fmla="*/ 26 w 159"/>
                <a:gd name="T17" fmla="*/ 109 h 159"/>
                <a:gd name="T18" fmla="*/ 80 w 159"/>
                <a:gd name="T19" fmla="*/ 148 h 159"/>
                <a:gd name="T20" fmla="*/ 80 w 159"/>
                <a:gd name="T21" fmla="*/ 148 h 159"/>
                <a:gd name="T22" fmla="*/ 51 w 159"/>
                <a:gd name="T23" fmla="*/ 114 h 159"/>
                <a:gd name="T24" fmla="*/ 31 w 159"/>
                <a:gd name="T25" fmla="*/ 101 h 159"/>
                <a:gd name="T26" fmla="*/ 21 w 159"/>
                <a:gd name="T27" fmla="*/ 90 h 159"/>
                <a:gd name="T28" fmla="*/ 41 w 159"/>
                <a:gd name="T29" fmla="*/ 67 h 159"/>
                <a:gd name="T30" fmla="*/ 26 w 159"/>
                <a:gd name="T31" fmla="*/ 67 h 159"/>
                <a:gd name="T32" fmla="*/ 30 w 159"/>
                <a:gd name="T33" fmla="*/ 51 h 159"/>
                <a:gd name="T34" fmla="*/ 25 w 159"/>
                <a:gd name="T35" fmla="*/ 44 h 159"/>
                <a:gd name="T36" fmla="*/ 43 w 159"/>
                <a:gd name="T37" fmla="*/ 46 h 159"/>
                <a:gd name="T38" fmla="*/ 58 w 159"/>
                <a:gd name="T39" fmla="*/ 52 h 159"/>
                <a:gd name="T40" fmla="*/ 57 w 159"/>
                <a:gd name="T41" fmla="*/ 40 h 159"/>
                <a:gd name="T42" fmla="*/ 42 w 159"/>
                <a:gd name="T43" fmla="*/ 35 h 159"/>
                <a:gd name="T44" fmla="*/ 80 w 159"/>
                <a:gd name="T45" fmla="*/ 10 h 159"/>
                <a:gd name="T46" fmla="*/ 80 w 159"/>
                <a:gd name="T47" fmla="*/ 10 h 159"/>
                <a:gd name="T48" fmla="*/ 116 w 159"/>
                <a:gd name="T49" fmla="*/ 47 h 159"/>
                <a:gd name="T50" fmla="*/ 98 w 159"/>
                <a:gd name="T51" fmla="*/ 49 h 159"/>
                <a:gd name="T52" fmla="*/ 90 w 159"/>
                <a:gd name="T53" fmla="*/ 52 h 159"/>
                <a:gd name="T54" fmla="*/ 89 w 159"/>
                <a:gd name="T55" fmla="*/ 60 h 159"/>
                <a:gd name="T56" fmla="*/ 94 w 159"/>
                <a:gd name="T57" fmla="*/ 65 h 159"/>
                <a:gd name="T58" fmla="*/ 78 w 159"/>
                <a:gd name="T59" fmla="*/ 70 h 159"/>
                <a:gd name="T60" fmla="*/ 87 w 159"/>
                <a:gd name="T61" fmla="*/ 75 h 159"/>
                <a:gd name="T62" fmla="*/ 104 w 159"/>
                <a:gd name="T63" fmla="*/ 72 h 159"/>
                <a:gd name="T64" fmla="*/ 107 w 159"/>
                <a:gd name="T65" fmla="*/ 85 h 159"/>
                <a:gd name="T66" fmla="*/ 120 w 159"/>
                <a:gd name="T67" fmla="*/ 85 h 159"/>
                <a:gd name="T68" fmla="*/ 128 w 159"/>
                <a:gd name="T69" fmla="*/ 93 h 159"/>
                <a:gd name="T70" fmla="*/ 142 w 159"/>
                <a:gd name="T71" fmla="*/ 93 h 159"/>
                <a:gd name="T72" fmla="*/ 107 w 159"/>
                <a:gd name="T73" fmla="*/ 100 h 159"/>
                <a:gd name="T74" fmla="*/ 93 w 159"/>
                <a:gd name="T75" fmla="*/ 87 h 159"/>
                <a:gd name="T76" fmla="*/ 73 w 159"/>
                <a:gd name="T77" fmla="*/ 84 h 159"/>
                <a:gd name="T78" fmla="*/ 74 w 159"/>
                <a:gd name="T79" fmla="*/ 104 h 159"/>
                <a:gd name="T80" fmla="*/ 88 w 159"/>
                <a:gd name="T81" fmla="*/ 107 h 159"/>
                <a:gd name="T82" fmla="*/ 96 w 159"/>
                <a:gd name="T83" fmla="*/ 132 h 159"/>
                <a:gd name="T84" fmla="*/ 105 w 159"/>
                <a:gd name="T85" fmla="*/ 112 h 159"/>
                <a:gd name="T86" fmla="*/ 107 w 159"/>
                <a:gd name="T87" fmla="*/ 10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9" h="159">
                  <a:moveTo>
                    <a:pt x="152" y="46"/>
                  </a:moveTo>
                  <a:cubicBezTo>
                    <a:pt x="148" y="37"/>
                    <a:pt x="143" y="30"/>
                    <a:pt x="136" y="23"/>
                  </a:cubicBezTo>
                  <a:cubicBezTo>
                    <a:pt x="122" y="8"/>
                    <a:pt x="102" y="0"/>
                    <a:pt x="80" y="0"/>
                  </a:cubicBezTo>
                  <a:cubicBezTo>
                    <a:pt x="80" y="0"/>
                    <a:pt x="80" y="0"/>
                    <a:pt x="80" y="0"/>
                  </a:cubicBezTo>
                  <a:cubicBezTo>
                    <a:pt x="80" y="0"/>
                    <a:pt x="80" y="0"/>
                    <a:pt x="80" y="0"/>
                  </a:cubicBezTo>
                  <a:cubicBezTo>
                    <a:pt x="80" y="0"/>
                    <a:pt x="80" y="0"/>
                    <a:pt x="80" y="0"/>
                  </a:cubicBezTo>
                  <a:cubicBezTo>
                    <a:pt x="58" y="0"/>
                    <a:pt x="38" y="8"/>
                    <a:pt x="23" y="23"/>
                  </a:cubicBezTo>
                  <a:cubicBezTo>
                    <a:pt x="16" y="30"/>
                    <a:pt x="11" y="38"/>
                    <a:pt x="7" y="47"/>
                  </a:cubicBezTo>
                  <a:cubicBezTo>
                    <a:pt x="2" y="57"/>
                    <a:pt x="0" y="68"/>
                    <a:pt x="0" y="79"/>
                  </a:cubicBezTo>
                  <a:cubicBezTo>
                    <a:pt x="0" y="79"/>
                    <a:pt x="0" y="79"/>
                    <a:pt x="0" y="79"/>
                  </a:cubicBezTo>
                  <a:cubicBezTo>
                    <a:pt x="0" y="79"/>
                    <a:pt x="0" y="79"/>
                    <a:pt x="0" y="79"/>
                  </a:cubicBezTo>
                  <a:cubicBezTo>
                    <a:pt x="0" y="79"/>
                    <a:pt x="0" y="79"/>
                    <a:pt x="0" y="79"/>
                  </a:cubicBezTo>
                  <a:cubicBezTo>
                    <a:pt x="0" y="101"/>
                    <a:pt x="9" y="121"/>
                    <a:pt x="23" y="136"/>
                  </a:cubicBezTo>
                  <a:cubicBezTo>
                    <a:pt x="38" y="150"/>
                    <a:pt x="58" y="159"/>
                    <a:pt x="80" y="159"/>
                  </a:cubicBezTo>
                  <a:cubicBezTo>
                    <a:pt x="80" y="159"/>
                    <a:pt x="80" y="159"/>
                    <a:pt x="80" y="159"/>
                  </a:cubicBezTo>
                  <a:cubicBezTo>
                    <a:pt x="80" y="159"/>
                    <a:pt x="80" y="159"/>
                    <a:pt x="80" y="159"/>
                  </a:cubicBezTo>
                  <a:cubicBezTo>
                    <a:pt x="80" y="159"/>
                    <a:pt x="80" y="159"/>
                    <a:pt x="80" y="159"/>
                  </a:cubicBezTo>
                  <a:cubicBezTo>
                    <a:pt x="102" y="159"/>
                    <a:pt x="122" y="150"/>
                    <a:pt x="136" y="136"/>
                  </a:cubicBezTo>
                  <a:cubicBezTo>
                    <a:pt x="151" y="121"/>
                    <a:pt x="159" y="101"/>
                    <a:pt x="159" y="79"/>
                  </a:cubicBezTo>
                  <a:cubicBezTo>
                    <a:pt x="159" y="79"/>
                    <a:pt x="159" y="79"/>
                    <a:pt x="159" y="79"/>
                  </a:cubicBezTo>
                  <a:cubicBezTo>
                    <a:pt x="159" y="79"/>
                    <a:pt x="159" y="79"/>
                    <a:pt x="159" y="79"/>
                  </a:cubicBezTo>
                  <a:cubicBezTo>
                    <a:pt x="159" y="79"/>
                    <a:pt x="159" y="79"/>
                    <a:pt x="159" y="79"/>
                  </a:cubicBezTo>
                  <a:cubicBezTo>
                    <a:pt x="159" y="67"/>
                    <a:pt x="157" y="56"/>
                    <a:pt x="152" y="46"/>
                  </a:cubicBezTo>
                  <a:close/>
                  <a:moveTo>
                    <a:pt x="24" y="120"/>
                  </a:moveTo>
                  <a:cubicBezTo>
                    <a:pt x="20" y="115"/>
                    <a:pt x="17" y="109"/>
                    <a:pt x="15" y="103"/>
                  </a:cubicBezTo>
                  <a:cubicBezTo>
                    <a:pt x="17" y="103"/>
                    <a:pt x="18" y="104"/>
                    <a:pt x="20" y="104"/>
                  </a:cubicBezTo>
                  <a:cubicBezTo>
                    <a:pt x="22" y="105"/>
                    <a:pt x="25" y="109"/>
                    <a:pt x="26" y="109"/>
                  </a:cubicBezTo>
                  <a:cubicBezTo>
                    <a:pt x="27" y="109"/>
                    <a:pt x="25" y="119"/>
                    <a:pt x="24" y="120"/>
                  </a:cubicBezTo>
                  <a:close/>
                  <a:moveTo>
                    <a:pt x="128" y="128"/>
                  </a:moveTo>
                  <a:cubicBezTo>
                    <a:pt x="116" y="141"/>
                    <a:pt x="99" y="148"/>
                    <a:pt x="80" y="148"/>
                  </a:cubicBezTo>
                  <a:cubicBezTo>
                    <a:pt x="80" y="148"/>
                    <a:pt x="80" y="148"/>
                    <a:pt x="80" y="148"/>
                  </a:cubicBezTo>
                  <a:cubicBezTo>
                    <a:pt x="80" y="148"/>
                    <a:pt x="80" y="148"/>
                    <a:pt x="80" y="148"/>
                  </a:cubicBezTo>
                  <a:cubicBezTo>
                    <a:pt x="80" y="148"/>
                    <a:pt x="80" y="148"/>
                    <a:pt x="80" y="148"/>
                  </a:cubicBezTo>
                  <a:cubicBezTo>
                    <a:pt x="68" y="148"/>
                    <a:pt x="58" y="146"/>
                    <a:pt x="48" y="141"/>
                  </a:cubicBezTo>
                  <a:cubicBezTo>
                    <a:pt x="49" y="139"/>
                    <a:pt x="50" y="132"/>
                    <a:pt x="50" y="132"/>
                  </a:cubicBezTo>
                  <a:cubicBezTo>
                    <a:pt x="50" y="132"/>
                    <a:pt x="52" y="115"/>
                    <a:pt x="51" y="114"/>
                  </a:cubicBezTo>
                  <a:cubicBezTo>
                    <a:pt x="51" y="113"/>
                    <a:pt x="46" y="109"/>
                    <a:pt x="44" y="108"/>
                  </a:cubicBezTo>
                  <a:cubicBezTo>
                    <a:pt x="41" y="107"/>
                    <a:pt x="38" y="108"/>
                    <a:pt x="36" y="107"/>
                  </a:cubicBezTo>
                  <a:cubicBezTo>
                    <a:pt x="34" y="106"/>
                    <a:pt x="33" y="103"/>
                    <a:pt x="31" y="101"/>
                  </a:cubicBezTo>
                  <a:cubicBezTo>
                    <a:pt x="29" y="100"/>
                    <a:pt x="27" y="100"/>
                    <a:pt x="24" y="99"/>
                  </a:cubicBezTo>
                  <a:cubicBezTo>
                    <a:pt x="21" y="99"/>
                    <a:pt x="20" y="96"/>
                    <a:pt x="19" y="94"/>
                  </a:cubicBezTo>
                  <a:cubicBezTo>
                    <a:pt x="18" y="93"/>
                    <a:pt x="19" y="90"/>
                    <a:pt x="21" y="90"/>
                  </a:cubicBezTo>
                  <a:cubicBezTo>
                    <a:pt x="23" y="89"/>
                    <a:pt x="25" y="89"/>
                    <a:pt x="32" y="85"/>
                  </a:cubicBezTo>
                  <a:cubicBezTo>
                    <a:pt x="39" y="82"/>
                    <a:pt x="31" y="80"/>
                    <a:pt x="32" y="75"/>
                  </a:cubicBezTo>
                  <a:cubicBezTo>
                    <a:pt x="32" y="70"/>
                    <a:pt x="39" y="70"/>
                    <a:pt x="41" y="67"/>
                  </a:cubicBezTo>
                  <a:cubicBezTo>
                    <a:pt x="44" y="64"/>
                    <a:pt x="40" y="62"/>
                    <a:pt x="37" y="61"/>
                  </a:cubicBezTo>
                  <a:cubicBezTo>
                    <a:pt x="35" y="59"/>
                    <a:pt x="32" y="61"/>
                    <a:pt x="31" y="63"/>
                  </a:cubicBezTo>
                  <a:cubicBezTo>
                    <a:pt x="29" y="66"/>
                    <a:pt x="29" y="67"/>
                    <a:pt x="26" y="67"/>
                  </a:cubicBezTo>
                  <a:cubicBezTo>
                    <a:pt x="24" y="67"/>
                    <a:pt x="23" y="66"/>
                    <a:pt x="22" y="63"/>
                  </a:cubicBezTo>
                  <a:cubicBezTo>
                    <a:pt x="20" y="60"/>
                    <a:pt x="23" y="60"/>
                    <a:pt x="28" y="56"/>
                  </a:cubicBezTo>
                  <a:cubicBezTo>
                    <a:pt x="34" y="53"/>
                    <a:pt x="30" y="53"/>
                    <a:pt x="30" y="51"/>
                  </a:cubicBezTo>
                  <a:cubicBezTo>
                    <a:pt x="30" y="50"/>
                    <a:pt x="28" y="50"/>
                    <a:pt x="25" y="49"/>
                  </a:cubicBezTo>
                  <a:cubicBezTo>
                    <a:pt x="25" y="49"/>
                    <a:pt x="25" y="49"/>
                    <a:pt x="25" y="49"/>
                  </a:cubicBezTo>
                  <a:cubicBezTo>
                    <a:pt x="22" y="48"/>
                    <a:pt x="24" y="45"/>
                    <a:pt x="25" y="44"/>
                  </a:cubicBezTo>
                  <a:cubicBezTo>
                    <a:pt x="27" y="43"/>
                    <a:pt x="29" y="43"/>
                    <a:pt x="31" y="44"/>
                  </a:cubicBezTo>
                  <a:cubicBezTo>
                    <a:pt x="32" y="45"/>
                    <a:pt x="32" y="46"/>
                    <a:pt x="37" y="44"/>
                  </a:cubicBezTo>
                  <a:cubicBezTo>
                    <a:pt x="41" y="43"/>
                    <a:pt x="41" y="44"/>
                    <a:pt x="43" y="46"/>
                  </a:cubicBezTo>
                  <a:cubicBezTo>
                    <a:pt x="44" y="47"/>
                    <a:pt x="45" y="49"/>
                    <a:pt x="46" y="51"/>
                  </a:cubicBezTo>
                  <a:cubicBezTo>
                    <a:pt x="47" y="52"/>
                    <a:pt x="47" y="53"/>
                    <a:pt x="48" y="54"/>
                  </a:cubicBezTo>
                  <a:cubicBezTo>
                    <a:pt x="50" y="56"/>
                    <a:pt x="54" y="54"/>
                    <a:pt x="58" y="52"/>
                  </a:cubicBezTo>
                  <a:cubicBezTo>
                    <a:pt x="58" y="52"/>
                    <a:pt x="58" y="52"/>
                    <a:pt x="58" y="52"/>
                  </a:cubicBezTo>
                  <a:cubicBezTo>
                    <a:pt x="61" y="50"/>
                    <a:pt x="60" y="47"/>
                    <a:pt x="60" y="44"/>
                  </a:cubicBezTo>
                  <a:cubicBezTo>
                    <a:pt x="60" y="41"/>
                    <a:pt x="58" y="41"/>
                    <a:pt x="57" y="40"/>
                  </a:cubicBezTo>
                  <a:cubicBezTo>
                    <a:pt x="55" y="39"/>
                    <a:pt x="55" y="35"/>
                    <a:pt x="54" y="33"/>
                  </a:cubicBezTo>
                  <a:cubicBezTo>
                    <a:pt x="52" y="30"/>
                    <a:pt x="49" y="31"/>
                    <a:pt x="47" y="31"/>
                  </a:cubicBezTo>
                  <a:cubicBezTo>
                    <a:pt x="45" y="32"/>
                    <a:pt x="42" y="35"/>
                    <a:pt x="42" y="35"/>
                  </a:cubicBezTo>
                  <a:cubicBezTo>
                    <a:pt x="41" y="34"/>
                    <a:pt x="41" y="31"/>
                    <a:pt x="40" y="30"/>
                  </a:cubicBezTo>
                  <a:cubicBezTo>
                    <a:pt x="39" y="29"/>
                    <a:pt x="36" y="29"/>
                    <a:pt x="33" y="29"/>
                  </a:cubicBezTo>
                  <a:cubicBezTo>
                    <a:pt x="45" y="17"/>
                    <a:pt x="61" y="10"/>
                    <a:pt x="80" y="10"/>
                  </a:cubicBezTo>
                  <a:cubicBezTo>
                    <a:pt x="80" y="10"/>
                    <a:pt x="80" y="10"/>
                    <a:pt x="80" y="10"/>
                  </a:cubicBezTo>
                  <a:cubicBezTo>
                    <a:pt x="80" y="10"/>
                    <a:pt x="80" y="10"/>
                    <a:pt x="80" y="10"/>
                  </a:cubicBezTo>
                  <a:cubicBezTo>
                    <a:pt x="80" y="10"/>
                    <a:pt x="80" y="10"/>
                    <a:pt x="80" y="10"/>
                  </a:cubicBezTo>
                  <a:cubicBezTo>
                    <a:pt x="99" y="10"/>
                    <a:pt x="116" y="18"/>
                    <a:pt x="128" y="31"/>
                  </a:cubicBezTo>
                  <a:cubicBezTo>
                    <a:pt x="131" y="33"/>
                    <a:pt x="134" y="36"/>
                    <a:pt x="136" y="40"/>
                  </a:cubicBezTo>
                  <a:cubicBezTo>
                    <a:pt x="129" y="42"/>
                    <a:pt x="117" y="46"/>
                    <a:pt x="116" y="47"/>
                  </a:cubicBezTo>
                  <a:cubicBezTo>
                    <a:pt x="115" y="49"/>
                    <a:pt x="110" y="50"/>
                    <a:pt x="108" y="49"/>
                  </a:cubicBezTo>
                  <a:cubicBezTo>
                    <a:pt x="106" y="48"/>
                    <a:pt x="105" y="47"/>
                    <a:pt x="103" y="47"/>
                  </a:cubicBezTo>
                  <a:cubicBezTo>
                    <a:pt x="100" y="47"/>
                    <a:pt x="100" y="47"/>
                    <a:pt x="98" y="49"/>
                  </a:cubicBezTo>
                  <a:cubicBezTo>
                    <a:pt x="97" y="50"/>
                    <a:pt x="95" y="51"/>
                    <a:pt x="94" y="52"/>
                  </a:cubicBezTo>
                  <a:cubicBezTo>
                    <a:pt x="93" y="53"/>
                    <a:pt x="92" y="53"/>
                    <a:pt x="91" y="52"/>
                  </a:cubicBezTo>
                  <a:cubicBezTo>
                    <a:pt x="90" y="52"/>
                    <a:pt x="90" y="52"/>
                    <a:pt x="90" y="52"/>
                  </a:cubicBezTo>
                  <a:cubicBezTo>
                    <a:pt x="89" y="52"/>
                    <a:pt x="89" y="52"/>
                    <a:pt x="88" y="52"/>
                  </a:cubicBezTo>
                  <a:cubicBezTo>
                    <a:pt x="87" y="53"/>
                    <a:pt x="86" y="53"/>
                    <a:pt x="86" y="53"/>
                  </a:cubicBezTo>
                  <a:cubicBezTo>
                    <a:pt x="84" y="56"/>
                    <a:pt x="87" y="60"/>
                    <a:pt x="89" y="60"/>
                  </a:cubicBezTo>
                  <a:cubicBezTo>
                    <a:pt x="90" y="60"/>
                    <a:pt x="92" y="56"/>
                    <a:pt x="93" y="56"/>
                  </a:cubicBezTo>
                  <a:cubicBezTo>
                    <a:pt x="95" y="56"/>
                    <a:pt x="97" y="58"/>
                    <a:pt x="97" y="59"/>
                  </a:cubicBezTo>
                  <a:cubicBezTo>
                    <a:pt x="98" y="60"/>
                    <a:pt x="96" y="64"/>
                    <a:pt x="94" y="65"/>
                  </a:cubicBezTo>
                  <a:cubicBezTo>
                    <a:pt x="93" y="65"/>
                    <a:pt x="88" y="66"/>
                    <a:pt x="87" y="66"/>
                  </a:cubicBezTo>
                  <a:cubicBezTo>
                    <a:pt x="86" y="66"/>
                    <a:pt x="82" y="64"/>
                    <a:pt x="81" y="66"/>
                  </a:cubicBezTo>
                  <a:cubicBezTo>
                    <a:pt x="79" y="67"/>
                    <a:pt x="77" y="67"/>
                    <a:pt x="78" y="70"/>
                  </a:cubicBezTo>
                  <a:cubicBezTo>
                    <a:pt x="79" y="73"/>
                    <a:pt x="78" y="75"/>
                    <a:pt x="78" y="75"/>
                  </a:cubicBezTo>
                  <a:cubicBezTo>
                    <a:pt x="77" y="75"/>
                    <a:pt x="70" y="77"/>
                    <a:pt x="77" y="77"/>
                  </a:cubicBezTo>
                  <a:cubicBezTo>
                    <a:pt x="84" y="78"/>
                    <a:pt x="85" y="75"/>
                    <a:pt x="87" y="75"/>
                  </a:cubicBezTo>
                  <a:cubicBezTo>
                    <a:pt x="88" y="75"/>
                    <a:pt x="91" y="73"/>
                    <a:pt x="93" y="74"/>
                  </a:cubicBezTo>
                  <a:cubicBezTo>
                    <a:pt x="94" y="75"/>
                    <a:pt x="97" y="73"/>
                    <a:pt x="98" y="74"/>
                  </a:cubicBezTo>
                  <a:cubicBezTo>
                    <a:pt x="100" y="74"/>
                    <a:pt x="103" y="70"/>
                    <a:pt x="104" y="72"/>
                  </a:cubicBezTo>
                  <a:cubicBezTo>
                    <a:pt x="106" y="73"/>
                    <a:pt x="105" y="76"/>
                    <a:pt x="105" y="77"/>
                  </a:cubicBezTo>
                  <a:cubicBezTo>
                    <a:pt x="105" y="78"/>
                    <a:pt x="102" y="79"/>
                    <a:pt x="103" y="81"/>
                  </a:cubicBezTo>
                  <a:cubicBezTo>
                    <a:pt x="103" y="82"/>
                    <a:pt x="105" y="84"/>
                    <a:pt x="107" y="85"/>
                  </a:cubicBezTo>
                  <a:cubicBezTo>
                    <a:pt x="108" y="87"/>
                    <a:pt x="110" y="89"/>
                    <a:pt x="111" y="87"/>
                  </a:cubicBezTo>
                  <a:cubicBezTo>
                    <a:pt x="112" y="86"/>
                    <a:pt x="112" y="84"/>
                    <a:pt x="113" y="83"/>
                  </a:cubicBezTo>
                  <a:cubicBezTo>
                    <a:pt x="114" y="82"/>
                    <a:pt x="119" y="83"/>
                    <a:pt x="120" y="85"/>
                  </a:cubicBezTo>
                  <a:cubicBezTo>
                    <a:pt x="120" y="86"/>
                    <a:pt x="123" y="89"/>
                    <a:pt x="123" y="89"/>
                  </a:cubicBezTo>
                  <a:cubicBezTo>
                    <a:pt x="124" y="89"/>
                    <a:pt x="126" y="90"/>
                    <a:pt x="126" y="90"/>
                  </a:cubicBezTo>
                  <a:cubicBezTo>
                    <a:pt x="126" y="90"/>
                    <a:pt x="127" y="91"/>
                    <a:pt x="128" y="93"/>
                  </a:cubicBezTo>
                  <a:cubicBezTo>
                    <a:pt x="129" y="95"/>
                    <a:pt x="131" y="95"/>
                    <a:pt x="133" y="95"/>
                  </a:cubicBezTo>
                  <a:cubicBezTo>
                    <a:pt x="134" y="94"/>
                    <a:pt x="135" y="91"/>
                    <a:pt x="137" y="92"/>
                  </a:cubicBezTo>
                  <a:cubicBezTo>
                    <a:pt x="139" y="92"/>
                    <a:pt x="140" y="91"/>
                    <a:pt x="142" y="93"/>
                  </a:cubicBezTo>
                  <a:cubicBezTo>
                    <a:pt x="144" y="95"/>
                    <a:pt x="145" y="96"/>
                    <a:pt x="146" y="97"/>
                  </a:cubicBezTo>
                  <a:cubicBezTo>
                    <a:pt x="143" y="109"/>
                    <a:pt x="137" y="120"/>
                    <a:pt x="128" y="128"/>
                  </a:cubicBezTo>
                  <a:close/>
                  <a:moveTo>
                    <a:pt x="107" y="100"/>
                  </a:moveTo>
                  <a:cubicBezTo>
                    <a:pt x="105" y="100"/>
                    <a:pt x="104" y="97"/>
                    <a:pt x="103" y="94"/>
                  </a:cubicBezTo>
                  <a:cubicBezTo>
                    <a:pt x="103" y="92"/>
                    <a:pt x="101" y="89"/>
                    <a:pt x="99" y="88"/>
                  </a:cubicBezTo>
                  <a:cubicBezTo>
                    <a:pt x="97" y="87"/>
                    <a:pt x="95" y="88"/>
                    <a:pt x="93" y="87"/>
                  </a:cubicBezTo>
                  <a:cubicBezTo>
                    <a:pt x="91" y="86"/>
                    <a:pt x="88" y="84"/>
                    <a:pt x="85" y="83"/>
                  </a:cubicBezTo>
                  <a:cubicBezTo>
                    <a:pt x="83" y="83"/>
                    <a:pt x="80" y="83"/>
                    <a:pt x="78" y="82"/>
                  </a:cubicBezTo>
                  <a:cubicBezTo>
                    <a:pt x="76" y="81"/>
                    <a:pt x="73" y="84"/>
                    <a:pt x="73" y="84"/>
                  </a:cubicBezTo>
                  <a:cubicBezTo>
                    <a:pt x="73" y="84"/>
                    <a:pt x="70" y="88"/>
                    <a:pt x="70" y="90"/>
                  </a:cubicBezTo>
                  <a:cubicBezTo>
                    <a:pt x="69" y="91"/>
                    <a:pt x="69" y="96"/>
                    <a:pt x="69" y="98"/>
                  </a:cubicBezTo>
                  <a:cubicBezTo>
                    <a:pt x="69" y="100"/>
                    <a:pt x="74" y="104"/>
                    <a:pt x="74" y="104"/>
                  </a:cubicBezTo>
                  <a:cubicBezTo>
                    <a:pt x="74" y="104"/>
                    <a:pt x="75" y="107"/>
                    <a:pt x="77" y="107"/>
                  </a:cubicBezTo>
                  <a:cubicBezTo>
                    <a:pt x="78" y="107"/>
                    <a:pt x="81" y="105"/>
                    <a:pt x="84" y="104"/>
                  </a:cubicBezTo>
                  <a:cubicBezTo>
                    <a:pt x="86" y="104"/>
                    <a:pt x="87" y="106"/>
                    <a:pt x="88" y="107"/>
                  </a:cubicBezTo>
                  <a:cubicBezTo>
                    <a:pt x="88" y="108"/>
                    <a:pt x="89" y="113"/>
                    <a:pt x="89" y="115"/>
                  </a:cubicBezTo>
                  <a:cubicBezTo>
                    <a:pt x="88" y="116"/>
                    <a:pt x="89" y="126"/>
                    <a:pt x="89" y="126"/>
                  </a:cubicBezTo>
                  <a:cubicBezTo>
                    <a:pt x="90" y="127"/>
                    <a:pt x="95" y="132"/>
                    <a:pt x="96" y="132"/>
                  </a:cubicBezTo>
                  <a:cubicBezTo>
                    <a:pt x="98" y="132"/>
                    <a:pt x="100" y="129"/>
                    <a:pt x="101" y="127"/>
                  </a:cubicBezTo>
                  <a:cubicBezTo>
                    <a:pt x="103" y="126"/>
                    <a:pt x="105" y="121"/>
                    <a:pt x="105" y="119"/>
                  </a:cubicBezTo>
                  <a:cubicBezTo>
                    <a:pt x="105" y="112"/>
                    <a:pt x="105" y="112"/>
                    <a:pt x="105" y="112"/>
                  </a:cubicBezTo>
                  <a:cubicBezTo>
                    <a:pt x="105" y="111"/>
                    <a:pt x="107" y="109"/>
                    <a:pt x="108" y="107"/>
                  </a:cubicBezTo>
                  <a:cubicBezTo>
                    <a:pt x="110" y="106"/>
                    <a:pt x="111" y="103"/>
                    <a:pt x="111" y="101"/>
                  </a:cubicBezTo>
                  <a:cubicBezTo>
                    <a:pt x="110" y="100"/>
                    <a:pt x="108" y="101"/>
                    <a:pt x="107" y="10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grpSp>
      <p:grpSp>
        <p:nvGrpSpPr>
          <p:cNvPr id="24" name="组合 23"/>
          <p:cNvGrpSpPr/>
          <p:nvPr/>
        </p:nvGrpSpPr>
        <p:grpSpPr>
          <a:xfrm>
            <a:off x="5050301" y="2481132"/>
            <a:ext cx="4930228" cy="344388"/>
            <a:chOff x="2585625" y="2245476"/>
            <a:chExt cx="6272041" cy="609382"/>
          </a:xfrm>
        </p:grpSpPr>
        <p:cxnSp>
          <p:nvCxnSpPr>
            <p:cNvPr id="25"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6"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flipV="1">
            <a:off x="6076705" y="4825344"/>
            <a:ext cx="4930228" cy="344388"/>
            <a:chOff x="2585625" y="2245476"/>
            <a:chExt cx="6272041" cy="609382"/>
          </a:xfrm>
        </p:grpSpPr>
        <p:cxnSp>
          <p:nvCxnSpPr>
            <p:cNvPr id="29"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2" name="文本框 95"/>
          <p:cNvSpPr txBox="1"/>
          <p:nvPr/>
        </p:nvSpPr>
        <p:spPr>
          <a:xfrm>
            <a:off x="4278103"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3" name="文本框 95"/>
          <p:cNvSpPr txBox="1"/>
          <p:nvPr/>
        </p:nvSpPr>
        <p:spPr>
          <a:xfrm>
            <a:off x="6834385"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4" name="文本框 95"/>
          <p:cNvSpPr txBox="1"/>
          <p:nvPr/>
        </p:nvSpPr>
        <p:spPr>
          <a:xfrm>
            <a:off x="9219942"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5" name="文本框 95"/>
          <p:cNvSpPr txBox="1"/>
          <p:nvPr/>
        </p:nvSpPr>
        <p:spPr>
          <a:xfrm>
            <a:off x="5235167"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6" name="文本框 95"/>
          <p:cNvSpPr txBox="1"/>
          <p:nvPr/>
        </p:nvSpPr>
        <p:spPr>
          <a:xfrm>
            <a:off x="768657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7" name="文本框 95"/>
          <p:cNvSpPr txBox="1"/>
          <p:nvPr/>
        </p:nvSpPr>
        <p:spPr>
          <a:xfrm>
            <a:off x="1026513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grpSp>
        <p:nvGrpSpPr>
          <p:cNvPr id="38" name="组合 37"/>
          <p:cNvGrpSpPr/>
          <p:nvPr/>
        </p:nvGrpSpPr>
        <p:grpSpPr>
          <a:xfrm>
            <a:off x="516336" y="2762134"/>
            <a:ext cx="3354248" cy="2267402"/>
            <a:chOff x="387959" y="2071121"/>
            <a:chExt cx="2520280" cy="1700158"/>
          </a:xfrm>
        </p:grpSpPr>
        <p:sp>
          <p:nvSpPr>
            <p:cNvPr id="39" name="文本框 69"/>
            <p:cNvSpPr txBox="1"/>
            <p:nvPr/>
          </p:nvSpPr>
          <p:spPr>
            <a:xfrm>
              <a:off x="683568" y="2071121"/>
              <a:ext cx="1624136" cy="271916"/>
            </a:xfrm>
            <a:prstGeom prst="rect">
              <a:avLst/>
            </a:prstGeom>
            <a:noFill/>
          </p:spPr>
          <p:txBody>
            <a:bodyPr wrap="none" lIns="54331" tIns="27166" rIns="54331" bIns="27166"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此处添加文本标题</a:t>
              </a:r>
            </a:p>
          </p:txBody>
        </p:sp>
        <p:sp>
          <p:nvSpPr>
            <p:cNvPr id="40" name="TextBox 49"/>
            <p:cNvSpPr txBox="1"/>
            <p:nvPr/>
          </p:nvSpPr>
          <p:spPr>
            <a:xfrm>
              <a:off x="387959" y="2423755"/>
              <a:ext cx="2520280" cy="1347524"/>
            </a:xfrm>
            <a:prstGeom prst="rect">
              <a:avLst/>
            </a:prstGeom>
            <a:noFill/>
            <a:ln w="3175">
              <a:noFill/>
            </a:ln>
          </p:spPr>
          <p:txBody>
            <a:bodyPr wrap="square" lIns="54331" tIns="27166" rIns="54331" bIns="27166" rtlCol="0">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单击此处添加文字阐述，添加简短问题说明文字，具体说明文字在此处添加此处。添加简短问题说明文字。</a:t>
              </a:r>
            </a:p>
          </p:txBody>
        </p:sp>
        <p:cxnSp>
          <p:nvCxnSpPr>
            <p:cNvPr id="41" name="直接连接符 40"/>
            <p:cNvCxnSpPr/>
            <p:nvPr/>
          </p:nvCxnSpPr>
          <p:spPr>
            <a:xfrm>
              <a:off x="695376" y="2378913"/>
              <a:ext cx="1742642" cy="1818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9513149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anim calcmode="lin" valueType="num">
                                      <p:cBhvr>
                                        <p:cTn id="19" dur="500" fill="hold"/>
                                        <p:tgtEl>
                                          <p:spTgt spid="24"/>
                                        </p:tgtEl>
                                        <p:attrNameLst>
                                          <p:attrName>ppt_x</p:attrName>
                                        </p:attrNameLst>
                                      </p:cBhvr>
                                      <p:tavLst>
                                        <p:tav tm="0">
                                          <p:val>
                                            <p:strVal val="#ppt_x"/>
                                          </p:val>
                                        </p:tav>
                                        <p:tav tm="100000">
                                          <p:val>
                                            <p:strVal val="#ppt_x"/>
                                          </p:val>
                                        </p:tav>
                                      </p:tavLst>
                                    </p:anim>
                                    <p:anim calcmode="lin" valueType="num">
                                      <p:cBhvr>
                                        <p:cTn id="20" dur="5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par>
                          <p:cTn id="33" fill="hold">
                            <p:stCondLst>
                              <p:cond delay="3250"/>
                            </p:stCondLst>
                            <p:childTnLst>
                              <p:par>
                                <p:cTn id="34" presetID="47"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anim calcmode="lin" valueType="num">
                                      <p:cBhvr>
                                        <p:cTn id="37" dur="500" fill="hold"/>
                                        <p:tgtEl>
                                          <p:spTgt spid="28"/>
                                        </p:tgtEl>
                                        <p:attrNameLst>
                                          <p:attrName>ppt_x</p:attrName>
                                        </p:attrNameLst>
                                      </p:cBhvr>
                                      <p:tavLst>
                                        <p:tav tm="0">
                                          <p:val>
                                            <p:strVal val="#ppt_x"/>
                                          </p:val>
                                        </p:tav>
                                        <p:tav tm="100000">
                                          <p:val>
                                            <p:strVal val="#ppt_x"/>
                                          </p:val>
                                        </p:tav>
                                      </p:tavLst>
                                    </p:anim>
                                    <p:anim calcmode="lin" valueType="num">
                                      <p:cBhvr>
                                        <p:cTn id="38" dur="5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childTnLst>
                          </p:cTn>
                        </p:par>
                        <p:par>
                          <p:cTn id="43" fill="hold">
                            <p:stCondLst>
                              <p:cond delay="425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par>
                          <p:cTn id="47" fill="hold">
                            <p:stCondLst>
                              <p:cond delay="4750"/>
                            </p:stCondLst>
                            <p:childTnLst>
                              <p:par>
                                <p:cTn id="48" presetID="2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par>
                          <p:cTn id="51" fill="hold">
                            <p:stCondLst>
                              <p:cond delay="5250"/>
                            </p:stCondLst>
                            <p:childTnLst>
                              <p:par>
                                <p:cTn id="52" presetID="16" presetClass="entr" presetSubtype="21"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barn(inVertical)">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4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2" descr="黑色背景"/>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0"/>
            <a:ext cx="12174765" cy="6859588"/>
          </a:xfrm>
          <a:custGeom>
            <a:avLst/>
            <a:gdLst>
              <a:gd name="connsiteX0" fmla="*/ 0 w 4716735"/>
              <a:gd name="connsiteY0" fmla="*/ 0 h 6859588"/>
              <a:gd name="connsiteX1" fmla="*/ 4716735 w 4716735"/>
              <a:gd name="connsiteY1" fmla="*/ 0 h 6859588"/>
              <a:gd name="connsiteX2" fmla="*/ 4716735 w 4716735"/>
              <a:gd name="connsiteY2" fmla="*/ 6859588 h 6859588"/>
              <a:gd name="connsiteX3" fmla="*/ 0 w 4716735"/>
              <a:gd name="connsiteY3" fmla="*/ 6859588 h 6859588"/>
              <a:gd name="connsiteX4" fmla="*/ 0 w 4716735"/>
              <a:gd name="connsiteY4" fmla="*/ 0 h 6859588"/>
              <a:gd name="connsiteX0" fmla="*/ 0 w 6070972"/>
              <a:gd name="connsiteY0" fmla="*/ 0 h 6859588"/>
              <a:gd name="connsiteX1" fmla="*/ 4716735 w 6070972"/>
              <a:gd name="connsiteY1" fmla="*/ 0 h 6859588"/>
              <a:gd name="connsiteX2" fmla="*/ 6070972 w 6070972"/>
              <a:gd name="connsiteY2" fmla="*/ 3734423 h 6859588"/>
              <a:gd name="connsiteX3" fmla="*/ 0 w 6070972"/>
              <a:gd name="connsiteY3" fmla="*/ 6859588 h 6859588"/>
              <a:gd name="connsiteX4" fmla="*/ 0 w 6070972"/>
              <a:gd name="connsiteY4" fmla="*/ 0 h 6859588"/>
              <a:gd name="connsiteX0" fmla="*/ 0 w 5631134"/>
              <a:gd name="connsiteY0" fmla="*/ 0 h 6859588"/>
              <a:gd name="connsiteX1" fmla="*/ 4716735 w 5631134"/>
              <a:gd name="connsiteY1" fmla="*/ 0 h 6859588"/>
              <a:gd name="connsiteX2" fmla="*/ 5631134 w 5631134"/>
              <a:gd name="connsiteY2" fmla="*/ 2519082 h 6859588"/>
              <a:gd name="connsiteX3" fmla="*/ 0 w 5631134"/>
              <a:gd name="connsiteY3" fmla="*/ 6859588 h 6859588"/>
              <a:gd name="connsiteX4" fmla="*/ 0 w 5631134"/>
              <a:gd name="connsiteY4" fmla="*/ 0 h 685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134" h="6859588">
                <a:moveTo>
                  <a:pt x="0" y="0"/>
                </a:moveTo>
                <a:lnTo>
                  <a:pt x="4716735" y="0"/>
                </a:lnTo>
                <a:lnTo>
                  <a:pt x="5631134" y="2519082"/>
                </a:lnTo>
                <a:lnTo>
                  <a:pt x="0" y="6859588"/>
                </a:lnTo>
                <a:lnTo>
                  <a:pt x="0" y="0"/>
                </a:lnTo>
                <a:close/>
              </a:path>
            </a:pathLst>
          </a:custGeom>
          <a:solidFill>
            <a:srgbClr val="3E0000">
              <a:alpha val="78000"/>
            </a:srgbClr>
          </a:solidFill>
          <a:effectLst>
            <a:glow rad="254000">
              <a:schemeClr val="tx1">
                <a:lumMod val="95000"/>
                <a:lumOff val="5000"/>
                <a:alpha val="34000"/>
              </a:schemeClr>
            </a:glow>
            <a:outerShdw blurRad="50800" dist="38100" algn="l" rotWithShape="0">
              <a:prstClr val="black">
                <a:alpha val="40000"/>
              </a:prstClr>
            </a:outerShdw>
            <a:softEdge rad="0"/>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12795" y="240387"/>
            <a:ext cx="638076" cy="639487"/>
            <a:chOff x="175966" y="478633"/>
            <a:chExt cx="922707" cy="922707"/>
          </a:xfrm>
        </p:grpSpPr>
        <p:sp>
          <p:nvSpPr>
            <p:cNvPr id="38" name="圆角矩形 37"/>
            <p:cNvSpPr/>
            <p:nvPr/>
          </p:nvSpPr>
          <p:spPr>
            <a:xfrm>
              <a:off x="175966"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39" name="组合 38"/>
            <p:cNvGrpSpPr/>
            <p:nvPr/>
          </p:nvGrpSpPr>
          <p:grpSpPr>
            <a:xfrm>
              <a:off x="364152" y="717297"/>
              <a:ext cx="546337" cy="445378"/>
              <a:chOff x="1537532" y="1406313"/>
              <a:chExt cx="825440" cy="672906"/>
            </a:xfrm>
            <a:solidFill>
              <a:sysClr val="window" lastClr="FFFFFF">
                <a:alpha val="70000"/>
              </a:sysClr>
            </a:solidFill>
          </p:grpSpPr>
          <p:sp>
            <p:nvSpPr>
              <p:cNvPr id="40" name="Freeform 5"/>
              <p:cNvSpPr>
                <a:spLocks noEditPoints="1"/>
              </p:cNvSpPr>
              <p:nvPr/>
            </p:nvSpPr>
            <p:spPr bwMode="auto">
              <a:xfrm>
                <a:off x="1537532" y="1406313"/>
                <a:ext cx="825440" cy="672906"/>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1" name="Freeform 6"/>
              <p:cNvSpPr>
                <a:spLocks/>
              </p:cNvSpPr>
              <p:nvPr/>
            </p:nvSpPr>
            <p:spPr bwMode="auto">
              <a:xfrm>
                <a:off x="2185772" y="1489305"/>
                <a:ext cx="80750" cy="168227"/>
              </a:xfrm>
              <a:custGeom>
                <a:avLst/>
                <a:gdLst>
                  <a:gd name="T0" fmla="*/ 36 w 36"/>
                  <a:gd name="T1" fmla="*/ 75 h 75"/>
                  <a:gd name="T2" fmla="*/ 36 w 36"/>
                  <a:gd name="T3" fmla="*/ 0 h 75"/>
                  <a:gd name="T4" fmla="*/ 0 w 36"/>
                  <a:gd name="T5" fmla="*/ 0 h 75"/>
                  <a:gd name="T6" fmla="*/ 0 w 36"/>
                  <a:gd name="T7" fmla="*/ 43 h 75"/>
                  <a:gd name="T8" fmla="*/ 36 w 36"/>
                  <a:gd name="T9" fmla="*/ 75 h 75"/>
                </a:gdLst>
                <a:ahLst/>
                <a:cxnLst>
                  <a:cxn ang="0">
                    <a:pos x="T0" y="T1"/>
                  </a:cxn>
                  <a:cxn ang="0">
                    <a:pos x="T2" y="T3"/>
                  </a:cxn>
                  <a:cxn ang="0">
                    <a:pos x="T4" y="T5"/>
                  </a:cxn>
                  <a:cxn ang="0">
                    <a:pos x="T6" y="T7"/>
                  </a:cxn>
                  <a:cxn ang="0">
                    <a:pos x="T8" y="T9"/>
                  </a:cxn>
                </a:cxnLst>
                <a:rect l="0" t="0" r="r" b="b"/>
                <a:pathLst>
                  <a:path w="36" h="75">
                    <a:moveTo>
                      <a:pt x="36" y="75"/>
                    </a:moveTo>
                    <a:lnTo>
                      <a:pt x="36" y="0"/>
                    </a:lnTo>
                    <a:lnTo>
                      <a:pt x="0" y="0"/>
                    </a:lnTo>
                    <a:lnTo>
                      <a:pt x="0" y="43"/>
                    </a:lnTo>
                    <a:lnTo>
                      <a:pt x="36"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2" name="Oval 7"/>
              <p:cNvSpPr>
                <a:spLocks noChangeArrowheads="1"/>
              </p:cNvSpPr>
              <p:nvPr/>
            </p:nvSpPr>
            <p:spPr bwMode="auto">
              <a:xfrm>
                <a:off x="1903148" y="1684447"/>
                <a:ext cx="87479" cy="852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3" name="组合 42"/>
          <p:cNvGrpSpPr/>
          <p:nvPr/>
        </p:nvGrpSpPr>
        <p:grpSpPr>
          <a:xfrm>
            <a:off x="1003866" y="240387"/>
            <a:ext cx="638076" cy="639487"/>
            <a:chOff x="1464523" y="478633"/>
            <a:chExt cx="922707" cy="922707"/>
          </a:xfrm>
        </p:grpSpPr>
        <p:sp>
          <p:nvSpPr>
            <p:cNvPr id="44" name="圆角矩形 43"/>
            <p:cNvSpPr/>
            <p:nvPr/>
          </p:nvSpPr>
          <p:spPr>
            <a:xfrm>
              <a:off x="14645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45" name="组合 44"/>
            <p:cNvGrpSpPr/>
            <p:nvPr/>
          </p:nvGrpSpPr>
          <p:grpSpPr>
            <a:xfrm>
              <a:off x="1676465" y="764062"/>
              <a:ext cx="498823" cy="351848"/>
              <a:chOff x="3058455" y="1051081"/>
              <a:chExt cx="753655" cy="531596"/>
            </a:xfrm>
            <a:solidFill>
              <a:sysClr val="window" lastClr="FFFFFF">
                <a:alpha val="70000"/>
              </a:sysClr>
            </a:solidFill>
          </p:grpSpPr>
          <p:sp>
            <p:nvSpPr>
              <p:cNvPr id="46" name="Freeform 11"/>
              <p:cNvSpPr>
                <a:spLocks noEditPoints="1"/>
              </p:cNvSpPr>
              <p:nvPr/>
            </p:nvSpPr>
            <p:spPr bwMode="auto">
              <a:xfrm>
                <a:off x="3058455" y="1051081"/>
                <a:ext cx="536082" cy="531596"/>
              </a:xfrm>
              <a:custGeom>
                <a:avLst/>
                <a:gdLst>
                  <a:gd name="T0" fmla="*/ 85 w 99"/>
                  <a:gd name="T1" fmla="*/ 59 h 97"/>
                  <a:gd name="T2" fmla="*/ 99 w 99"/>
                  <a:gd name="T3" fmla="*/ 53 h 97"/>
                  <a:gd name="T4" fmla="*/ 99 w 99"/>
                  <a:gd name="T5" fmla="*/ 43 h 97"/>
                  <a:gd name="T6" fmla="*/ 85 w 99"/>
                  <a:gd name="T7" fmla="*/ 37 h 97"/>
                  <a:gd name="T8" fmla="*/ 83 w 99"/>
                  <a:gd name="T9" fmla="*/ 31 h 97"/>
                  <a:gd name="T10" fmla="*/ 88 w 99"/>
                  <a:gd name="T11" fmla="*/ 17 h 97"/>
                  <a:gd name="T12" fmla="*/ 80 w 99"/>
                  <a:gd name="T13" fmla="*/ 10 h 97"/>
                  <a:gd name="T14" fmla="*/ 67 w 99"/>
                  <a:gd name="T15" fmla="*/ 15 h 97"/>
                  <a:gd name="T16" fmla="*/ 60 w 99"/>
                  <a:gd name="T17" fmla="*/ 13 h 97"/>
                  <a:gd name="T18" fmla="*/ 54 w 99"/>
                  <a:gd name="T19" fmla="*/ 0 h 97"/>
                  <a:gd name="T20" fmla="*/ 44 w 99"/>
                  <a:gd name="T21" fmla="*/ 0 h 97"/>
                  <a:gd name="T22" fmla="*/ 38 w 99"/>
                  <a:gd name="T23" fmla="*/ 13 h 97"/>
                  <a:gd name="T24" fmla="*/ 32 w 99"/>
                  <a:gd name="T25" fmla="*/ 15 h 97"/>
                  <a:gd name="T26" fmla="*/ 18 w 99"/>
                  <a:gd name="T27" fmla="*/ 10 h 97"/>
                  <a:gd name="T28" fmla="*/ 10 w 99"/>
                  <a:gd name="T29" fmla="*/ 18 h 97"/>
                  <a:gd name="T30" fmla="*/ 16 w 99"/>
                  <a:gd name="T31" fmla="*/ 31 h 97"/>
                  <a:gd name="T32" fmla="*/ 13 w 99"/>
                  <a:gd name="T33" fmla="*/ 37 h 97"/>
                  <a:gd name="T34" fmla="*/ 0 w 99"/>
                  <a:gd name="T35" fmla="*/ 43 h 97"/>
                  <a:gd name="T36" fmla="*/ 0 w 99"/>
                  <a:gd name="T37" fmla="*/ 54 h 97"/>
                  <a:gd name="T38" fmla="*/ 13 w 99"/>
                  <a:gd name="T39" fmla="*/ 59 h 97"/>
                  <a:gd name="T40" fmla="*/ 16 w 99"/>
                  <a:gd name="T41" fmla="*/ 65 h 97"/>
                  <a:gd name="T42" fmla="*/ 10 w 99"/>
                  <a:gd name="T43" fmla="*/ 79 h 97"/>
                  <a:gd name="T44" fmla="*/ 18 w 99"/>
                  <a:gd name="T45" fmla="*/ 86 h 97"/>
                  <a:gd name="T46" fmla="*/ 32 w 99"/>
                  <a:gd name="T47" fmla="*/ 81 h 97"/>
                  <a:gd name="T48" fmla="*/ 38 w 99"/>
                  <a:gd name="T49" fmla="*/ 83 h 97"/>
                  <a:gd name="T50" fmla="*/ 44 w 99"/>
                  <a:gd name="T51" fmla="*/ 97 h 97"/>
                  <a:gd name="T52" fmla="*/ 55 w 99"/>
                  <a:gd name="T53" fmla="*/ 97 h 97"/>
                  <a:gd name="T54" fmla="*/ 61 w 99"/>
                  <a:gd name="T55" fmla="*/ 83 h 97"/>
                  <a:gd name="T56" fmla="*/ 67 w 99"/>
                  <a:gd name="T57" fmla="*/ 81 h 97"/>
                  <a:gd name="T58" fmla="*/ 81 w 99"/>
                  <a:gd name="T59" fmla="*/ 86 h 97"/>
                  <a:gd name="T60" fmla="*/ 88 w 99"/>
                  <a:gd name="T61" fmla="*/ 79 h 97"/>
                  <a:gd name="T62" fmla="*/ 83 w 99"/>
                  <a:gd name="T63" fmla="*/ 65 h 97"/>
                  <a:gd name="T64" fmla="*/ 85 w 99"/>
                  <a:gd name="T65" fmla="*/ 59 h 97"/>
                  <a:gd name="T66" fmla="*/ 49 w 99"/>
                  <a:gd name="T67" fmla="*/ 64 h 97"/>
                  <a:gd name="T68" fmla="*/ 33 w 99"/>
                  <a:gd name="T69" fmla="*/ 48 h 97"/>
                  <a:gd name="T70" fmla="*/ 49 w 99"/>
                  <a:gd name="T71" fmla="*/ 33 h 97"/>
                  <a:gd name="T72" fmla="*/ 65 w 99"/>
                  <a:gd name="T73" fmla="*/ 48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59"/>
                    </a:moveTo>
                    <a:cubicBezTo>
                      <a:pt x="85" y="59"/>
                      <a:pt x="99" y="54"/>
                      <a:pt x="99" y="53"/>
                    </a:cubicBezTo>
                    <a:cubicBezTo>
                      <a:pt x="99" y="43"/>
                      <a:pt x="99" y="43"/>
                      <a:pt x="99" y="43"/>
                    </a:cubicBezTo>
                    <a:cubicBezTo>
                      <a:pt x="99" y="42"/>
                      <a:pt x="85" y="37"/>
                      <a:pt x="85" y="37"/>
                    </a:cubicBezTo>
                    <a:cubicBezTo>
                      <a:pt x="83" y="31"/>
                      <a:pt x="83" y="31"/>
                      <a:pt x="83" y="31"/>
                    </a:cubicBezTo>
                    <a:cubicBezTo>
                      <a:pt x="83" y="31"/>
                      <a:pt x="88" y="18"/>
                      <a:pt x="88" y="17"/>
                    </a:cubicBezTo>
                    <a:cubicBezTo>
                      <a:pt x="80" y="10"/>
                      <a:pt x="80" y="10"/>
                      <a:pt x="80" y="10"/>
                    </a:cubicBezTo>
                    <a:cubicBezTo>
                      <a:pt x="80" y="9"/>
                      <a:pt x="67" y="15"/>
                      <a:pt x="67" y="15"/>
                    </a:cubicBezTo>
                    <a:cubicBezTo>
                      <a:pt x="60" y="13"/>
                      <a:pt x="60" y="13"/>
                      <a:pt x="60" y="13"/>
                    </a:cubicBezTo>
                    <a:cubicBezTo>
                      <a:pt x="60" y="13"/>
                      <a:pt x="55" y="0"/>
                      <a:pt x="54" y="0"/>
                    </a:cubicBezTo>
                    <a:cubicBezTo>
                      <a:pt x="44" y="0"/>
                      <a:pt x="44" y="0"/>
                      <a:pt x="44" y="0"/>
                    </a:cubicBezTo>
                    <a:cubicBezTo>
                      <a:pt x="43" y="0"/>
                      <a:pt x="38" y="13"/>
                      <a:pt x="38" y="13"/>
                    </a:cubicBezTo>
                    <a:cubicBezTo>
                      <a:pt x="32" y="15"/>
                      <a:pt x="32" y="15"/>
                      <a:pt x="32" y="15"/>
                    </a:cubicBezTo>
                    <a:cubicBezTo>
                      <a:pt x="32" y="15"/>
                      <a:pt x="18" y="10"/>
                      <a:pt x="18" y="10"/>
                    </a:cubicBezTo>
                    <a:cubicBezTo>
                      <a:pt x="10" y="18"/>
                      <a:pt x="10" y="18"/>
                      <a:pt x="10" y="18"/>
                    </a:cubicBezTo>
                    <a:cubicBezTo>
                      <a:pt x="10" y="18"/>
                      <a:pt x="16" y="31"/>
                      <a:pt x="16" y="31"/>
                    </a:cubicBezTo>
                    <a:cubicBezTo>
                      <a:pt x="13" y="37"/>
                      <a:pt x="13" y="37"/>
                      <a:pt x="13" y="37"/>
                    </a:cubicBezTo>
                    <a:cubicBezTo>
                      <a:pt x="13" y="37"/>
                      <a:pt x="0" y="42"/>
                      <a:pt x="0" y="43"/>
                    </a:cubicBezTo>
                    <a:cubicBezTo>
                      <a:pt x="0" y="54"/>
                      <a:pt x="0" y="54"/>
                      <a:pt x="0" y="54"/>
                    </a:cubicBezTo>
                    <a:cubicBezTo>
                      <a:pt x="0" y="54"/>
                      <a:pt x="13" y="59"/>
                      <a:pt x="13" y="59"/>
                    </a:cubicBezTo>
                    <a:cubicBezTo>
                      <a:pt x="16" y="65"/>
                      <a:pt x="16" y="65"/>
                      <a:pt x="16" y="65"/>
                    </a:cubicBezTo>
                    <a:cubicBezTo>
                      <a:pt x="16" y="65"/>
                      <a:pt x="10" y="78"/>
                      <a:pt x="10" y="79"/>
                    </a:cubicBezTo>
                    <a:cubicBezTo>
                      <a:pt x="18" y="86"/>
                      <a:pt x="18" y="86"/>
                      <a:pt x="18" y="86"/>
                    </a:cubicBezTo>
                    <a:cubicBezTo>
                      <a:pt x="19" y="87"/>
                      <a:pt x="32" y="81"/>
                      <a:pt x="32" y="81"/>
                    </a:cubicBezTo>
                    <a:cubicBezTo>
                      <a:pt x="38" y="83"/>
                      <a:pt x="38" y="83"/>
                      <a:pt x="38" y="83"/>
                    </a:cubicBezTo>
                    <a:cubicBezTo>
                      <a:pt x="38" y="83"/>
                      <a:pt x="43" y="97"/>
                      <a:pt x="44" y="97"/>
                    </a:cubicBezTo>
                    <a:cubicBezTo>
                      <a:pt x="55" y="97"/>
                      <a:pt x="55" y="97"/>
                      <a:pt x="55" y="97"/>
                    </a:cubicBezTo>
                    <a:cubicBezTo>
                      <a:pt x="56" y="97"/>
                      <a:pt x="61" y="83"/>
                      <a:pt x="61" y="83"/>
                    </a:cubicBezTo>
                    <a:cubicBezTo>
                      <a:pt x="67" y="81"/>
                      <a:pt x="67" y="81"/>
                      <a:pt x="67" y="81"/>
                    </a:cubicBezTo>
                    <a:cubicBezTo>
                      <a:pt x="67" y="81"/>
                      <a:pt x="80" y="87"/>
                      <a:pt x="81" y="86"/>
                    </a:cubicBezTo>
                    <a:cubicBezTo>
                      <a:pt x="88" y="79"/>
                      <a:pt x="88" y="79"/>
                      <a:pt x="88" y="79"/>
                    </a:cubicBezTo>
                    <a:cubicBezTo>
                      <a:pt x="89" y="78"/>
                      <a:pt x="83" y="65"/>
                      <a:pt x="83" y="65"/>
                    </a:cubicBezTo>
                    <a:lnTo>
                      <a:pt x="85" y="59"/>
                    </a:lnTo>
                    <a:close/>
                    <a:moveTo>
                      <a:pt x="49" y="64"/>
                    </a:moveTo>
                    <a:cubicBezTo>
                      <a:pt x="40" y="64"/>
                      <a:pt x="33" y="57"/>
                      <a:pt x="33" y="48"/>
                    </a:cubicBezTo>
                    <a:cubicBezTo>
                      <a:pt x="33" y="40"/>
                      <a:pt x="40" y="33"/>
                      <a:pt x="49" y="33"/>
                    </a:cubicBezTo>
                    <a:cubicBezTo>
                      <a:pt x="58" y="33"/>
                      <a:pt x="65" y="40"/>
                      <a:pt x="65" y="48"/>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7" name="Freeform 12"/>
              <p:cNvSpPr>
                <a:spLocks noEditPoints="1"/>
              </p:cNvSpPr>
              <p:nvPr/>
            </p:nvSpPr>
            <p:spPr bwMode="auto">
              <a:xfrm>
                <a:off x="3563135" y="1313514"/>
                <a:ext cx="248975" cy="257947"/>
              </a:xfrm>
              <a:custGeom>
                <a:avLst/>
                <a:gdLst>
                  <a:gd name="T0" fmla="*/ 40 w 46"/>
                  <a:gd name="T1" fmla="*/ 23 h 47"/>
                  <a:gd name="T2" fmla="*/ 40 w 46"/>
                  <a:gd name="T3" fmla="*/ 19 h 47"/>
                  <a:gd name="T4" fmla="*/ 44 w 46"/>
                  <a:gd name="T5" fmla="*/ 14 h 47"/>
                  <a:gd name="T6" fmla="*/ 41 w 46"/>
                  <a:gd name="T7" fmla="*/ 9 h 47"/>
                  <a:gd name="T8" fmla="*/ 35 w 46"/>
                  <a:gd name="T9" fmla="*/ 10 h 47"/>
                  <a:gd name="T10" fmla="*/ 32 w 46"/>
                  <a:gd name="T11" fmla="*/ 8 h 47"/>
                  <a:gd name="T12" fmla="*/ 31 w 46"/>
                  <a:gd name="T13" fmla="*/ 1 h 47"/>
                  <a:gd name="T14" fmla="*/ 26 w 46"/>
                  <a:gd name="T15" fmla="*/ 0 h 47"/>
                  <a:gd name="T16" fmla="*/ 22 w 46"/>
                  <a:gd name="T17" fmla="*/ 6 h 47"/>
                  <a:gd name="T18" fmla="*/ 19 w 46"/>
                  <a:gd name="T19" fmla="*/ 6 h 47"/>
                  <a:gd name="T20" fmla="*/ 13 w 46"/>
                  <a:gd name="T21" fmla="*/ 2 h 47"/>
                  <a:gd name="T22" fmla="*/ 9 w 46"/>
                  <a:gd name="T23" fmla="*/ 5 h 47"/>
                  <a:gd name="T24" fmla="*/ 10 w 46"/>
                  <a:gd name="T25" fmla="*/ 12 h 47"/>
                  <a:gd name="T26" fmla="*/ 8 w 46"/>
                  <a:gd name="T27" fmla="*/ 15 h 47"/>
                  <a:gd name="T28" fmla="*/ 1 w 46"/>
                  <a:gd name="T29" fmla="*/ 16 h 47"/>
                  <a:gd name="T30" fmla="*/ 0 w 46"/>
                  <a:gd name="T31" fmla="*/ 21 h 47"/>
                  <a:gd name="T32" fmla="*/ 5 w 46"/>
                  <a:gd name="T33" fmla="*/ 25 h 47"/>
                  <a:gd name="T34" fmla="*/ 6 w 46"/>
                  <a:gd name="T35" fmla="*/ 28 h 47"/>
                  <a:gd name="T36" fmla="*/ 2 w 46"/>
                  <a:gd name="T37" fmla="*/ 34 h 47"/>
                  <a:gd name="T38" fmla="*/ 4 w 46"/>
                  <a:gd name="T39" fmla="*/ 38 h 47"/>
                  <a:gd name="T40" fmla="*/ 11 w 46"/>
                  <a:gd name="T41" fmla="*/ 37 h 47"/>
                  <a:gd name="T42" fmla="*/ 14 w 46"/>
                  <a:gd name="T43" fmla="*/ 39 h 47"/>
                  <a:gd name="T44" fmla="*/ 15 w 46"/>
                  <a:gd name="T45" fmla="*/ 46 h 47"/>
                  <a:gd name="T46" fmla="*/ 20 w 46"/>
                  <a:gd name="T47" fmla="*/ 47 h 47"/>
                  <a:gd name="T48" fmla="*/ 24 w 46"/>
                  <a:gd name="T49" fmla="*/ 42 h 47"/>
                  <a:gd name="T50" fmla="*/ 27 w 46"/>
                  <a:gd name="T51" fmla="*/ 41 h 47"/>
                  <a:gd name="T52" fmla="*/ 33 w 46"/>
                  <a:gd name="T53" fmla="*/ 45 h 47"/>
                  <a:gd name="T54" fmla="*/ 37 w 46"/>
                  <a:gd name="T55" fmla="*/ 43 h 47"/>
                  <a:gd name="T56" fmla="*/ 36 w 46"/>
                  <a:gd name="T57" fmla="*/ 36 h 47"/>
                  <a:gd name="T58" fmla="*/ 38 w 46"/>
                  <a:gd name="T59" fmla="*/ 33 h 47"/>
                  <a:gd name="T60" fmla="*/ 45 w 46"/>
                  <a:gd name="T61" fmla="*/ 32 h 47"/>
                  <a:gd name="T62" fmla="*/ 46 w 46"/>
                  <a:gd name="T63" fmla="*/ 27 h 47"/>
                  <a:gd name="T64" fmla="*/ 40 w 46"/>
                  <a:gd name="T65" fmla="*/ 23 h 47"/>
                  <a:gd name="T66" fmla="*/ 30 w 46"/>
                  <a:gd name="T67" fmla="*/ 26 h 47"/>
                  <a:gd name="T68" fmla="*/ 21 w 46"/>
                  <a:gd name="T69" fmla="*/ 31 h 47"/>
                  <a:gd name="T70" fmla="*/ 16 w 46"/>
                  <a:gd name="T71" fmla="*/ 22 h 47"/>
                  <a:gd name="T72" fmla="*/ 25 w 46"/>
                  <a:gd name="T73" fmla="*/ 16 h 47"/>
                  <a:gd name="T74" fmla="*/ 30 w 46"/>
                  <a:gd name="T7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0" y="23"/>
                    </a:moveTo>
                    <a:cubicBezTo>
                      <a:pt x="40" y="19"/>
                      <a:pt x="40" y="19"/>
                      <a:pt x="40" y="19"/>
                    </a:cubicBezTo>
                    <a:cubicBezTo>
                      <a:pt x="40" y="19"/>
                      <a:pt x="44" y="14"/>
                      <a:pt x="44" y="14"/>
                    </a:cubicBezTo>
                    <a:cubicBezTo>
                      <a:pt x="41" y="9"/>
                      <a:pt x="41" y="9"/>
                      <a:pt x="41" y="9"/>
                    </a:cubicBezTo>
                    <a:cubicBezTo>
                      <a:pt x="41" y="9"/>
                      <a:pt x="35" y="10"/>
                      <a:pt x="35" y="10"/>
                    </a:cubicBezTo>
                    <a:cubicBezTo>
                      <a:pt x="32" y="8"/>
                      <a:pt x="32" y="8"/>
                      <a:pt x="32" y="8"/>
                    </a:cubicBezTo>
                    <a:cubicBezTo>
                      <a:pt x="32" y="8"/>
                      <a:pt x="31" y="1"/>
                      <a:pt x="31" y="1"/>
                    </a:cubicBezTo>
                    <a:cubicBezTo>
                      <a:pt x="26" y="0"/>
                      <a:pt x="26" y="0"/>
                      <a:pt x="26" y="0"/>
                    </a:cubicBezTo>
                    <a:cubicBezTo>
                      <a:pt x="26" y="0"/>
                      <a:pt x="22" y="6"/>
                      <a:pt x="22" y="6"/>
                    </a:cubicBezTo>
                    <a:cubicBezTo>
                      <a:pt x="19" y="6"/>
                      <a:pt x="19" y="6"/>
                      <a:pt x="19" y="6"/>
                    </a:cubicBezTo>
                    <a:cubicBezTo>
                      <a:pt x="19" y="6"/>
                      <a:pt x="13" y="2"/>
                      <a:pt x="13" y="2"/>
                    </a:cubicBezTo>
                    <a:cubicBezTo>
                      <a:pt x="9" y="5"/>
                      <a:pt x="9" y="5"/>
                      <a:pt x="9" y="5"/>
                    </a:cubicBezTo>
                    <a:cubicBezTo>
                      <a:pt x="8" y="5"/>
                      <a:pt x="10" y="12"/>
                      <a:pt x="10" y="12"/>
                    </a:cubicBezTo>
                    <a:cubicBezTo>
                      <a:pt x="8" y="15"/>
                      <a:pt x="8" y="15"/>
                      <a:pt x="8" y="15"/>
                    </a:cubicBezTo>
                    <a:cubicBezTo>
                      <a:pt x="8" y="15"/>
                      <a:pt x="1" y="15"/>
                      <a:pt x="1" y="16"/>
                    </a:cubicBezTo>
                    <a:cubicBezTo>
                      <a:pt x="0" y="21"/>
                      <a:pt x="0" y="21"/>
                      <a:pt x="0" y="21"/>
                    </a:cubicBezTo>
                    <a:cubicBezTo>
                      <a:pt x="0" y="21"/>
                      <a:pt x="5" y="25"/>
                      <a:pt x="5" y="25"/>
                    </a:cubicBezTo>
                    <a:cubicBezTo>
                      <a:pt x="6" y="28"/>
                      <a:pt x="6" y="28"/>
                      <a:pt x="6" y="28"/>
                    </a:cubicBezTo>
                    <a:cubicBezTo>
                      <a:pt x="6" y="28"/>
                      <a:pt x="2" y="34"/>
                      <a:pt x="2" y="34"/>
                    </a:cubicBezTo>
                    <a:cubicBezTo>
                      <a:pt x="4" y="38"/>
                      <a:pt x="4" y="38"/>
                      <a:pt x="4" y="38"/>
                    </a:cubicBezTo>
                    <a:cubicBezTo>
                      <a:pt x="4" y="39"/>
                      <a:pt x="11" y="37"/>
                      <a:pt x="11" y="37"/>
                    </a:cubicBezTo>
                    <a:cubicBezTo>
                      <a:pt x="14" y="39"/>
                      <a:pt x="14" y="39"/>
                      <a:pt x="14" y="39"/>
                    </a:cubicBezTo>
                    <a:cubicBezTo>
                      <a:pt x="14" y="39"/>
                      <a:pt x="14" y="46"/>
                      <a:pt x="15" y="46"/>
                    </a:cubicBezTo>
                    <a:cubicBezTo>
                      <a:pt x="20" y="47"/>
                      <a:pt x="20" y="47"/>
                      <a:pt x="20" y="47"/>
                    </a:cubicBezTo>
                    <a:cubicBezTo>
                      <a:pt x="20" y="47"/>
                      <a:pt x="24" y="42"/>
                      <a:pt x="24" y="42"/>
                    </a:cubicBezTo>
                    <a:cubicBezTo>
                      <a:pt x="27" y="41"/>
                      <a:pt x="27" y="41"/>
                      <a:pt x="27" y="41"/>
                    </a:cubicBezTo>
                    <a:cubicBezTo>
                      <a:pt x="27" y="41"/>
                      <a:pt x="32" y="45"/>
                      <a:pt x="33" y="45"/>
                    </a:cubicBezTo>
                    <a:cubicBezTo>
                      <a:pt x="37" y="43"/>
                      <a:pt x="37" y="43"/>
                      <a:pt x="37" y="43"/>
                    </a:cubicBezTo>
                    <a:cubicBezTo>
                      <a:pt x="37" y="42"/>
                      <a:pt x="36" y="36"/>
                      <a:pt x="36" y="36"/>
                    </a:cubicBezTo>
                    <a:cubicBezTo>
                      <a:pt x="38" y="33"/>
                      <a:pt x="38" y="33"/>
                      <a:pt x="38" y="33"/>
                    </a:cubicBezTo>
                    <a:cubicBezTo>
                      <a:pt x="38" y="33"/>
                      <a:pt x="45" y="32"/>
                      <a:pt x="45" y="32"/>
                    </a:cubicBezTo>
                    <a:cubicBezTo>
                      <a:pt x="46" y="27"/>
                      <a:pt x="46" y="27"/>
                      <a:pt x="46" y="27"/>
                    </a:cubicBezTo>
                    <a:cubicBezTo>
                      <a:pt x="46" y="26"/>
                      <a:pt x="40" y="23"/>
                      <a:pt x="40" y="23"/>
                    </a:cubicBezTo>
                    <a:close/>
                    <a:moveTo>
                      <a:pt x="30" y="26"/>
                    </a:moveTo>
                    <a:cubicBezTo>
                      <a:pt x="29" y="30"/>
                      <a:pt x="25" y="32"/>
                      <a:pt x="21" y="31"/>
                    </a:cubicBezTo>
                    <a:cubicBezTo>
                      <a:pt x="17" y="30"/>
                      <a:pt x="15" y="26"/>
                      <a:pt x="16" y="22"/>
                    </a:cubicBezTo>
                    <a:cubicBezTo>
                      <a:pt x="17" y="18"/>
                      <a:pt x="21" y="15"/>
                      <a:pt x="25" y="16"/>
                    </a:cubicBezTo>
                    <a:cubicBezTo>
                      <a:pt x="29" y="17"/>
                      <a:pt x="31" y="21"/>
                      <a:pt x="3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8" name="组合 47"/>
          <p:cNvGrpSpPr/>
          <p:nvPr/>
        </p:nvGrpSpPr>
        <p:grpSpPr>
          <a:xfrm>
            <a:off x="1943927" y="240387"/>
            <a:ext cx="638076" cy="639487"/>
            <a:chOff x="2823923" y="478633"/>
            <a:chExt cx="922707" cy="922707"/>
          </a:xfrm>
        </p:grpSpPr>
        <p:sp>
          <p:nvSpPr>
            <p:cNvPr id="49" name="圆角矩形 48"/>
            <p:cNvSpPr/>
            <p:nvPr/>
          </p:nvSpPr>
          <p:spPr>
            <a:xfrm>
              <a:off x="28239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sp>
          <p:nvSpPr>
            <p:cNvPr id="50" name="Freeform 16"/>
            <p:cNvSpPr>
              <a:spLocks/>
            </p:cNvSpPr>
            <p:nvPr/>
          </p:nvSpPr>
          <p:spPr bwMode="auto">
            <a:xfrm>
              <a:off x="3089311" y="696515"/>
              <a:ext cx="391933" cy="486944"/>
            </a:xfrm>
            <a:custGeom>
              <a:avLst/>
              <a:gdLst>
                <a:gd name="T0" fmla="*/ 106 w 108"/>
                <a:gd name="T1" fmla="*/ 121 h 136"/>
                <a:gd name="T2" fmla="*/ 106 w 108"/>
                <a:gd name="T3" fmla="*/ 121 h 136"/>
                <a:gd name="T4" fmla="*/ 89 w 108"/>
                <a:gd name="T5" fmla="*/ 92 h 136"/>
                <a:gd name="T6" fmla="*/ 82 w 108"/>
                <a:gd name="T7" fmla="*/ 90 h 136"/>
                <a:gd name="T8" fmla="*/ 73 w 108"/>
                <a:gd name="T9" fmla="*/ 98 h 136"/>
                <a:gd name="T10" fmla="*/ 57 w 108"/>
                <a:gd name="T11" fmla="*/ 85 h 136"/>
                <a:gd name="T12" fmla="*/ 42 w 108"/>
                <a:gd name="T13" fmla="*/ 60 h 136"/>
                <a:gd name="T14" fmla="*/ 41 w 108"/>
                <a:gd name="T15" fmla="*/ 44 h 136"/>
                <a:gd name="T16" fmla="*/ 52 w 108"/>
                <a:gd name="T17" fmla="*/ 39 h 136"/>
                <a:gd name="T18" fmla="*/ 52 w 108"/>
                <a:gd name="T19" fmla="*/ 39 h 136"/>
                <a:gd name="T20" fmla="*/ 54 w 108"/>
                <a:gd name="T21" fmla="*/ 32 h 136"/>
                <a:gd name="T22" fmla="*/ 54 w 108"/>
                <a:gd name="T23" fmla="*/ 32 h 136"/>
                <a:gd name="T24" fmla="*/ 36 w 108"/>
                <a:gd name="T25" fmla="*/ 3 h 136"/>
                <a:gd name="T26" fmla="*/ 30 w 108"/>
                <a:gd name="T27" fmla="*/ 1 h 136"/>
                <a:gd name="T28" fmla="*/ 20 w 108"/>
                <a:gd name="T29" fmla="*/ 8 h 136"/>
                <a:gd name="T30" fmla="*/ 29 w 108"/>
                <a:gd name="T31" fmla="*/ 85 h 136"/>
                <a:gd name="T32" fmla="*/ 94 w 108"/>
                <a:gd name="T33" fmla="*/ 133 h 136"/>
                <a:gd name="T34" fmla="*/ 105 w 108"/>
                <a:gd name="T35" fmla="*/ 128 h 136"/>
                <a:gd name="T36" fmla="*/ 105 w 108"/>
                <a:gd name="T37" fmla="*/ 128 h 136"/>
                <a:gd name="T38" fmla="*/ 106 w 108"/>
                <a:gd name="T39"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36">
                  <a:moveTo>
                    <a:pt x="106" y="121"/>
                  </a:moveTo>
                  <a:cubicBezTo>
                    <a:pt x="106" y="121"/>
                    <a:pt x="106" y="121"/>
                    <a:pt x="106" y="121"/>
                  </a:cubicBezTo>
                  <a:cubicBezTo>
                    <a:pt x="89" y="92"/>
                    <a:pt x="89" y="92"/>
                    <a:pt x="89" y="92"/>
                  </a:cubicBezTo>
                  <a:cubicBezTo>
                    <a:pt x="88" y="90"/>
                    <a:pt x="85" y="89"/>
                    <a:pt x="82" y="90"/>
                  </a:cubicBezTo>
                  <a:cubicBezTo>
                    <a:pt x="73" y="98"/>
                    <a:pt x="73" y="98"/>
                    <a:pt x="73" y="98"/>
                  </a:cubicBezTo>
                  <a:cubicBezTo>
                    <a:pt x="68" y="100"/>
                    <a:pt x="64" y="95"/>
                    <a:pt x="57" y="85"/>
                  </a:cubicBezTo>
                  <a:cubicBezTo>
                    <a:pt x="42" y="60"/>
                    <a:pt x="42" y="60"/>
                    <a:pt x="42" y="60"/>
                  </a:cubicBezTo>
                  <a:cubicBezTo>
                    <a:pt x="39" y="54"/>
                    <a:pt x="37" y="47"/>
                    <a:pt x="41" y="44"/>
                  </a:cubicBezTo>
                  <a:cubicBezTo>
                    <a:pt x="52" y="39"/>
                    <a:pt x="52" y="39"/>
                    <a:pt x="52" y="39"/>
                  </a:cubicBezTo>
                  <a:cubicBezTo>
                    <a:pt x="52" y="39"/>
                    <a:pt x="52" y="39"/>
                    <a:pt x="52" y="39"/>
                  </a:cubicBezTo>
                  <a:cubicBezTo>
                    <a:pt x="55" y="37"/>
                    <a:pt x="55" y="35"/>
                    <a:pt x="54" y="32"/>
                  </a:cubicBezTo>
                  <a:cubicBezTo>
                    <a:pt x="54" y="32"/>
                    <a:pt x="54" y="32"/>
                    <a:pt x="54" y="32"/>
                  </a:cubicBezTo>
                  <a:cubicBezTo>
                    <a:pt x="36" y="3"/>
                    <a:pt x="36" y="3"/>
                    <a:pt x="36" y="3"/>
                  </a:cubicBezTo>
                  <a:cubicBezTo>
                    <a:pt x="35" y="1"/>
                    <a:pt x="32" y="0"/>
                    <a:pt x="30" y="1"/>
                  </a:cubicBezTo>
                  <a:cubicBezTo>
                    <a:pt x="20" y="8"/>
                    <a:pt x="20" y="8"/>
                    <a:pt x="20" y="8"/>
                  </a:cubicBezTo>
                  <a:cubicBezTo>
                    <a:pt x="14" y="13"/>
                    <a:pt x="0" y="35"/>
                    <a:pt x="29" y="85"/>
                  </a:cubicBezTo>
                  <a:cubicBezTo>
                    <a:pt x="58" y="136"/>
                    <a:pt x="86" y="136"/>
                    <a:pt x="94" y="133"/>
                  </a:cubicBezTo>
                  <a:cubicBezTo>
                    <a:pt x="105" y="128"/>
                    <a:pt x="105" y="128"/>
                    <a:pt x="105" y="128"/>
                  </a:cubicBezTo>
                  <a:cubicBezTo>
                    <a:pt x="105" y="128"/>
                    <a:pt x="105" y="128"/>
                    <a:pt x="105" y="128"/>
                  </a:cubicBezTo>
                  <a:cubicBezTo>
                    <a:pt x="107" y="126"/>
                    <a:pt x="108" y="124"/>
                    <a:pt x="106" y="121"/>
                  </a:cubicBezTo>
                  <a:close/>
                </a:path>
              </a:pathLst>
            </a:custGeom>
            <a:solidFill>
              <a:sysClr val="window" lastClr="FFFFFF">
                <a:alpha val="70000"/>
              </a:sysClr>
            </a:solidFill>
            <a:ln>
              <a:noFill/>
            </a:ln>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nvGrpSpPr>
          <p:cNvPr id="51" name="组合 50"/>
          <p:cNvGrpSpPr/>
          <p:nvPr/>
        </p:nvGrpSpPr>
        <p:grpSpPr>
          <a:xfrm>
            <a:off x="2883987" y="240387"/>
            <a:ext cx="638076" cy="639487"/>
            <a:chOff x="4183323" y="478633"/>
            <a:chExt cx="922707" cy="922707"/>
          </a:xfrm>
        </p:grpSpPr>
        <p:sp>
          <p:nvSpPr>
            <p:cNvPr id="52" name="圆角矩形 51"/>
            <p:cNvSpPr/>
            <p:nvPr/>
          </p:nvSpPr>
          <p:spPr>
            <a:xfrm>
              <a:off x="41833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53" name="组合 52"/>
            <p:cNvGrpSpPr/>
            <p:nvPr/>
          </p:nvGrpSpPr>
          <p:grpSpPr>
            <a:xfrm>
              <a:off x="4393781" y="759609"/>
              <a:ext cx="501790" cy="360755"/>
              <a:chOff x="5971807" y="1208092"/>
              <a:chExt cx="758138" cy="545053"/>
            </a:xfrm>
            <a:solidFill>
              <a:sysClr val="window" lastClr="FFFFFF">
                <a:alpha val="70000"/>
              </a:sysClr>
            </a:solidFill>
          </p:grpSpPr>
          <p:sp>
            <p:nvSpPr>
              <p:cNvPr id="54" name="Freeform 20"/>
              <p:cNvSpPr>
                <a:spLocks/>
              </p:cNvSpPr>
              <p:nvPr/>
            </p:nvSpPr>
            <p:spPr bwMode="auto">
              <a:xfrm>
                <a:off x="5971807" y="1313514"/>
                <a:ext cx="758138" cy="439631"/>
              </a:xfrm>
              <a:custGeom>
                <a:avLst/>
                <a:gdLst>
                  <a:gd name="T0" fmla="*/ 0 w 338"/>
                  <a:gd name="T1" fmla="*/ 0 h 196"/>
                  <a:gd name="T2" fmla="*/ 0 w 338"/>
                  <a:gd name="T3" fmla="*/ 196 h 196"/>
                  <a:gd name="T4" fmla="*/ 338 w 338"/>
                  <a:gd name="T5" fmla="*/ 196 h 196"/>
                  <a:gd name="T6" fmla="*/ 338 w 338"/>
                  <a:gd name="T7" fmla="*/ 0 h 196"/>
                  <a:gd name="T8" fmla="*/ 169 w 338"/>
                  <a:gd name="T9" fmla="*/ 121 h 196"/>
                  <a:gd name="T10" fmla="*/ 0 w 338"/>
                  <a:gd name="T11" fmla="*/ 0 h 196"/>
                </a:gdLst>
                <a:ahLst/>
                <a:cxnLst>
                  <a:cxn ang="0">
                    <a:pos x="T0" y="T1"/>
                  </a:cxn>
                  <a:cxn ang="0">
                    <a:pos x="T2" y="T3"/>
                  </a:cxn>
                  <a:cxn ang="0">
                    <a:pos x="T4" y="T5"/>
                  </a:cxn>
                  <a:cxn ang="0">
                    <a:pos x="T6" y="T7"/>
                  </a:cxn>
                  <a:cxn ang="0">
                    <a:pos x="T8" y="T9"/>
                  </a:cxn>
                  <a:cxn ang="0">
                    <a:pos x="T10" y="T11"/>
                  </a:cxn>
                </a:cxnLst>
                <a:rect l="0" t="0" r="r" b="b"/>
                <a:pathLst>
                  <a:path w="338" h="196">
                    <a:moveTo>
                      <a:pt x="0" y="0"/>
                    </a:moveTo>
                    <a:lnTo>
                      <a:pt x="0" y="196"/>
                    </a:lnTo>
                    <a:lnTo>
                      <a:pt x="338" y="196"/>
                    </a:lnTo>
                    <a:lnTo>
                      <a:pt x="338" y="0"/>
                    </a:lnTo>
                    <a:lnTo>
                      <a:pt x="169"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55" name="Freeform 21"/>
              <p:cNvSpPr>
                <a:spLocks/>
              </p:cNvSpPr>
              <p:nvPr/>
            </p:nvSpPr>
            <p:spPr bwMode="auto">
              <a:xfrm>
                <a:off x="5971807" y="1208092"/>
                <a:ext cx="758138" cy="316265"/>
              </a:xfrm>
              <a:custGeom>
                <a:avLst/>
                <a:gdLst>
                  <a:gd name="T0" fmla="*/ 338 w 338"/>
                  <a:gd name="T1" fmla="*/ 20 h 141"/>
                  <a:gd name="T2" fmla="*/ 338 w 338"/>
                  <a:gd name="T3" fmla="*/ 0 h 141"/>
                  <a:gd name="T4" fmla="*/ 0 w 338"/>
                  <a:gd name="T5" fmla="*/ 0 h 141"/>
                  <a:gd name="T6" fmla="*/ 0 w 338"/>
                  <a:gd name="T7" fmla="*/ 20 h 141"/>
                  <a:gd name="T8" fmla="*/ 169 w 338"/>
                  <a:gd name="T9" fmla="*/ 141 h 141"/>
                  <a:gd name="T10" fmla="*/ 338 w 338"/>
                  <a:gd name="T11" fmla="*/ 20 h 141"/>
                </a:gdLst>
                <a:ahLst/>
                <a:cxnLst>
                  <a:cxn ang="0">
                    <a:pos x="T0" y="T1"/>
                  </a:cxn>
                  <a:cxn ang="0">
                    <a:pos x="T2" y="T3"/>
                  </a:cxn>
                  <a:cxn ang="0">
                    <a:pos x="T4" y="T5"/>
                  </a:cxn>
                  <a:cxn ang="0">
                    <a:pos x="T6" y="T7"/>
                  </a:cxn>
                  <a:cxn ang="0">
                    <a:pos x="T8" y="T9"/>
                  </a:cxn>
                  <a:cxn ang="0">
                    <a:pos x="T10" y="T11"/>
                  </a:cxn>
                </a:cxnLst>
                <a:rect l="0" t="0" r="r" b="b"/>
                <a:pathLst>
                  <a:path w="338" h="141">
                    <a:moveTo>
                      <a:pt x="338" y="20"/>
                    </a:moveTo>
                    <a:lnTo>
                      <a:pt x="338" y="0"/>
                    </a:lnTo>
                    <a:lnTo>
                      <a:pt x="0" y="0"/>
                    </a:lnTo>
                    <a:lnTo>
                      <a:pt x="0" y="20"/>
                    </a:lnTo>
                    <a:lnTo>
                      <a:pt x="169" y="141"/>
                    </a:lnTo>
                    <a:lnTo>
                      <a:pt x="33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sp>
        <p:nvSpPr>
          <p:cNvPr id="8" name="等腰三角形 7"/>
          <p:cNvSpPr/>
          <p:nvPr/>
        </p:nvSpPr>
        <p:spPr>
          <a:xfrm>
            <a:off x="6587753" y="676910"/>
            <a:ext cx="2161430" cy="2310384"/>
          </a:xfrm>
          <a:prstGeom prst="triangle">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3708623" y="1957100"/>
            <a:ext cx="6377910" cy="1328678"/>
          </a:xfrm>
          <a:prstGeom prst="rect">
            <a:avLst/>
          </a:prstGeom>
          <a:noFill/>
        </p:spPr>
        <p:txBody>
          <a:bodyPr wrap="square" lIns="96629" tIns="48314" rIns="96629" bIns="48314" rtlCol="0">
            <a:spAutoFit/>
          </a:bodyPr>
          <a:lstStyle/>
          <a:p>
            <a:r>
              <a:rPr lang="zh-CN" altLang="en-US" sz="8000" b="1" dirty="0" smtClean="0">
                <a:solidFill>
                  <a:schemeClr val="bg1">
                    <a:alpha val="98000"/>
                  </a:schemeClr>
                </a:solidFill>
                <a:latin typeface="微软雅黑" pitchFamily="34" charset="-122"/>
                <a:ea typeface="微软雅黑" pitchFamily="34" charset="-122"/>
              </a:rPr>
              <a:t>感 谢 聆 听！</a:t>
            </a:r>
            <a:endParaRPr lang="zh-CN" altLang="en-US" sz="8000" b="1" dirty="0">
              <a:solidFill>
                <a:schemeClr val="bg1">
                  <a:alpha val="98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58722780"/>
      </p:ext>
    </p:extLst>
  </p:cSld>
  <p:clrMapOvr>
    <a:masterClrMapping/>
  </p:clrMapOvr>
  <mc:AlternateContent xmlns:mc="http://schemas.openxmlformats.org/markup-compatibility/2006" xmlns:p14="http://schemas.microsoft.com/office/powerpoint/2010/main">
    <mc:Choice Requires="p14">
      <p:transition spd="slow" p14:dur="2000" advTm="6000">
        <p14:vortex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250"/>
                                        <p:tgtEl>
                                          <p:spTgt spid="37"/>
                                        </p:tgtEl>
                                      </p:cBhvr>
                                    </p:animEffect>
                                    <p:anim calcmode="lin" valueType="num">
                                      <p:cBhvr>
                                        <p:cTn id="13" dur="250" fill="hold"/>
                                        <p:tgtEl>
                                          <p:spTgt spid="37"/>
                                        </p:tgtEl>
                                        <p:attrNameLst>
                                          <p:attrName>ppt_x</p:attrName>
                                        </p:attrNameLst>
                                      </p:cBhvr>
                                      <p:tavLst>
                                        <p:tav tm="0">
                                          <p:val>
                                            <p:strVal val="#ppt_x"/>
                                          </p:val>
                                        </p:tav>
                                        <p:tav tm="100000">
                                          <p:val>
                                            <p:strVal val="#ppt_x"/>
                                          </p:val>
                                        </p:tav>
                                      </p:tavLst>
                                    </p:anim>
                                    <p:anim calcmode="lin" valueType="num">
                                      <p:cBhvr>
                                        <p:cTn id="14" dur="250" fill="hold"/>
                                        <p:tgtEl>
                                          <p:spTgt spid="37"/>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250"/>
                                        <p:tgtEl>
                                          <p:spTgt spid="43"/>
                                        </p:tgtEl>
                                      </p:cBhvr>
                                    </p:animEffect>
                                    <p:anim calcmode="lin" valueType="num">
                                      <p:cBhvr>
                                        <p:cTn id="19" dur="250" fill="hold"/>
                                        <p:tgtEl>
                                          <p:spTgt spid="43"/>
                                        </p:tgtEl>
                                        <p:attrNameLst>
                                          <p:attrName>ppt_x</p:attrName>
                                        </p:attrNameLst>
                                      </p:cBhvr>
                                      <p:tavLst>
                                        <p:tav tm="0">
                                          <p:val>
                                            <p:strVal val="#ppt_x"/>
                                          </p:val>
                                        </p:tav>
                                        <p:tav tm="100000">
                                          <p:val>
                                            <p:strVal val="#ppt_x"/>
                                          </p:val>
                                        </p:tav>
                                      </p:tavLst>
                                    </p:anim>
                                    <p:anim calcmode="lin" valueType="num">
                                      <p:cBhvr>
                                        <p:cTn id="20" dur="250" fill="hold"/>
                                        <p:tgtEl>
                                          <p:spTgt spid="4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250"/>
                                        <p:tgtEl>
                                          <p:spTgt spid="48"/>
                                        </p:tgtEl>
                                      </p:cBhvr>
                                    </p:animEffect>
                                    <p:anim calcmode="lin" valueType="num">
                                      <p:cBhvr>
                                        <p:cTn id="25" dur="250" fill="hold"/>
                                        <p:tgtEl>
                                          <p:spTgt spid="48"/>
                                        </p:tgtEl>
                                        <p:attrNameLst>
                                          <p:attrName>ppt_x</p:attrName>
                                        </p:attrNameLst>
                                      </p:cBhvr>
                                      <p:tavLst>
                                        <p:tav tm="0">
                                          <p:val>
                                            <p:strVal val="#ppt_x"/>
                                          </p:val>
                                        </p:tav>
                                        <p:tav tm="100000">
                                          <p:val>
                                            <p:strVal val="#ppt_x"/>
                                          </p:val>
                                        </p:tav>
                                      </p:tavLst>
                                    </p:anim>
                                    <p:anim calcmode="lin" valueType="num">
                                      <p:cBhvr>
                                        <p:cTn id="26" dur="25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250"/>
                                        <p:tgtEl>
                                          <p:spTgt spid="51"/>
                                        </p:tgtEl>
                                      </p:cBhvr>
                                    </p:animEffect>
                                    <p:anim calcmode="lin" valueType="num">
                                      <p:cBhvr>
                                        <p:cTn id="31" dur="250" fill="hold"/>
                                        <p:tgtEl>
                                          <p:spTgt spid="51"/>
                                        </p:tgtEl>
                                        <p:attrNameLst>
                                          <p:attrName>ppt_x</p:attrName>
                                        </p:attrNameLst>
                                      </p:cBhvr>
                                      <p:tavLst>
                                        <p:tav tm="0">
                                          <p:val>
                                            <p:strVal val="#ppt_x"/>
                                          </p:val>
                                        </p:tav>
                                        <p:tav tm="100000">
                                          <p:val>
                                            <p:strVal val="#ppt_x"/>
                                          </p:val>
                                        </p:tav>
                                      </p:tavLst>
                                    </p:anim>
                                    <p:anim calcmode="lin" valueType="num">
                                      <p:cBhvr>
                                        <p:cTn id="32" dur="250" fill="hold"/>
                                        <p:tgtEl>
                                          <p:spTgt spid="5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PRESENTATION_TITLE" val="黑色磨砂"/>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121758" tIns="60879" rIns="121758" bIns="60879">
        <a:spAutoFit/>
      </a:bodyPr>
      <a:lstStyle>
        <a:defPPr defTabSz="1243700">
          <a:defRPr sz="4300" b="1" dirty="0">
            <a:solidFill>
              <a:srgbClr val="FF3300"/>
            </a:solidFill>
            <a:latin typeface="微软雅黑" panose="020B0503020204020204" pitchFamily="34" charset="-122"/>
            <a:ea typeface="微软雅黑" panose="020B0503020204020204" pitchFamily="34" charset="-122"/>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2148</TotalTime>
  <Words>4633</Words>
  <Application>Microsoft Office PowerPoint</Application>
  <PresentationFormat>自定义</PresentationFormat>
  <Paragraphs>440</Paragraphs>
  <Slides>41</Slides>
  <Notes>41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41</vt:i4>
      </vt:variant>
    </vt:vector>
  </HeadingPairs>
  <TitlesOfParts>
    <vt:vector size="56" baseType="lpstr">
      <vt:lpstr>Bebas Neue</vt:lpstr>
      <vt:lpstr>ChunkFive</vt:lpstr>
      <vt:lpstr>Gill Sans</vt:lpstr>
      <vt:lpstr>Lato Light</vt:lpstr>
      <vt:lpstr>Lato Regular</vt:lpstr>
      <vt:lpstr>Malgun Gothic</vt:lpstr>
      <vt:lpstr>百度综艺简体</vt:lpstr>
      <vt:lpstr>方正兰亭黑_GBK</vt:lpstr>
      <vt:lpstr>方正兰亭纤黑简体</vt:lpstr>
      <vt:lpstr>宋体</vt:lpstr>
      <vt:lpstr>微软雅黑</vt:lpstr>
      <vt:lpstr>Arial</vt:lpstr>
      <vt:lpstr>Calibri</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黑色磨砂</dc:title>
  <dc:creator>第一PPT</dc:creator>
  <cp:keywords>www.1ppt.com</cp:keywords>
  <cp:lastModifiedBy>faith123</cp:lastModifiedBy>
  <cp:revision>179</cp:revision>
  <dcterms:created xsi:type="dcterms:W3CDTF">2015-11-06T23:04:04Z</dcterms:created>
  <dcterms:modified xsi:type="dcterms:W3CDTF">2019-08-07T06:30:08Z</dcterms:modified>
</cp:coreProperties>
</file>