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124" r:id="rId2"/>
    <p:sldId id="3114" r:id="rId3"/>
    <p:sldId id="3113" r:id="rId4"/>
    <p:sldId id="3094" r:id="rId5"/>
    <p:sldId id="3106" r:id="rId6"/>
    <p:sldId id="3100" r:id="rId7"/>
    <p:sldId id="3097" r:id="rId8"/>
    <p:sldId id="3125" r:id="rId9"/>
    <p:sldId id="3107" r:id="rId10"/>
    <p:sldId id="3099" r:id="rId11"/>
    <p:sldId id="3110" r:id="rId12"/>
    <p:sldId id="3102" r:id="rId13"/>
    <p:sldId id="3126" r:id="rId14"/>
    <p:sldId id="3104" r:id="rId15"/>
    <p:sldId id="3095" r:id="rId16"/>
    <p:sldId id="3112" r:id="rId17"/>
    <p:sldId id="3105" r:id="rId18"/>
    <p:sldId id="3127" r:id="rId19"/>
    <p:sldId id="3098" r:id="rId20"/>
    <p:sldId id="3101" r:id="rId21"/>
    <p:sldId id="3096" r:id="rId22"/>
    <p:sldId id="3128" r:id="rId23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pos="4050">
          <p15:clr>
            <a:srgbClr val="A4A3A4"/>
          </p15:clr>
        </p15:guide>
        <p15:guide id="3" pos="557">
          <p15:clr>
            <a:srgbClr val="A4A3A4"/>
          </p15:clr>
        </p15:guide>
        <p15:guide id="4" orient="horz" pos="4183">
          <p15:clr>
            <a:srgbClr val="A4A3A4"/>
          </p15:clr>
        </p15:guide>
        <p15:guide id="5" pos="7588">
          <p15:clr>
            <a:srgbClr val="A4A3A4"/>
          </p15:clr>
        </p15:guide>
        <p15:guide id="6" pos="376">
          <p15:clr>
            <a:srgbClr val="A4A3A4"/>
          </p15:clr>
        </p15:guide>
        <p15:guide id="7" pos="135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3535"/>
    <a:srgbClr val="863C36"/>
    <a:srgbClr val="0070C0"/>
    <a:srgbClr val="FFFFFF"/>
    <a:srgbClr val="08B689"/>
    <a:srgbClr val="79B50F"/>
    <a:srgbClr val="09B0DE"/>
    <a:srgbClr val="6669D2"/>
    <a:srgbClr val="33BE9B"/>
    <a:srgbClr val="33FC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58" autoAdjust="0"/>
    <p:restoredTop sz="92986" autoAdjust="0"/>
  </p:normalViewPr>
  <p:slideViewPr>
    <p:cSldViewPr>
      <p:cViewPr varScale="1">
        <p:scale>
          <a:sx n="50" d="100"/>
          <a:sy n="50" d="100"/>
        </p:scale>
        <p:origin x="132" y="54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kbook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FD7-4FD7-B9C2-94BA3B3DCD4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FD7-4FD7-B9C2-94BA3B3DCD4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FD7-4FD7-B9C2-94BA3B3DCD4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FD7-4FD7-B9C2-94BA3B3DCD4C}"/>
              </c:ext>
            </c:extLst>
          </c:dPt>
          <c:dPt>
            <c:idx val="4"/>
            <c:bubble3D val="0"/>
            <c:spPr>
              <a:solidFill>
                <a:srgbClr val="9C353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FD7-4FD7-B9C2-94BA3B3DCD4C}"/>
              </c:ext>
            </c:extLst>
          </c:dPt>
          <c:val>
            <c:numRef>
              <c:f>Sheet1!$B$2:$B$6</c:f>
              <c:numCache>
                <c:formatCode>General</c:formatCode>
                <c:ptCount val="5"/>
                <c:pt idx="0">
                  <c:v>8.1999999999999993</c:v>
                </c:pt>
                <c:pt idx="1">
                  <c:v>3.2</c:v>
                </c:pt>
                <c:pt idx="2">
                  <c:v>2.6</c:v>
                </c:pt>
                <c:pt idx="3">
                  <c:v>2.2000000000000002</c:v>
                </c:pt>
                <c:pt idx="4">
                  <c:v>2.2999999999999998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  <c:pt idx="4">
                        <c:v>5th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A-EFD7-4FD7-B9C2-94BA3B3DC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2018/3/22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3.jpe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2382" y="1338"/>
            <a:ext cx="12873826" cy="724108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3045492" y="5096859"/>
            <a:ext cx="6767766" cy="9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cap="all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汽车美容</a:t>
            </a:r>
            <a:r>
              <a:rPr lang="en-US" altLang="zh-CN" sz="6000" cap="all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4S</a:t>
            </a:r>
            <a:r>
              <a:rPr lang="zh-CN" altLang="en-US" sz="6000" cap="all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店</a:t>
            </a: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3731728" y="5893029"/>
            <a:ext cx="5395294" cy="572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 beauty 4 s shop</a:t>
            </a:r>
          </a:p>
          <a:p>
            <a:pPr algn="ctr">
              <a:buNone/>
            </a:pP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适用于汽车保养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汽车美容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新年计划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5523421" y="6640141"/>
            <a:ext cx="1811911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汇报人：</a:t>
            </a:r>
            <a:r>
              <a:rPr lang="en-US" altLang="zh-CN" sz="18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pic>
        <p:nvPicPr>
          <p:cNvPr id="2" name="Weezer - You Might Thin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107924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40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901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" grpId="0" animBg="1"/>
      <p:bldP spid="12" grpId="0"/>
      <p:bldP spid="12" grpId="1"/>
      <p:bldP spid="13" grpId="0"/>
      <p:bldP spid="13" grpId="1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3493514" y="335917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115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1645732" y="2017769"/>
            <a:ext cx="3299296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3"/>
            </p:custDataLst>
          </p:nvPr>
        </p:nvSpPr>
        <p:spPr>
          <a:xfrm>
            <a:off x="5710332" y="870459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1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4"/>
            </p:custDataLst>
          </p:nvPr>
        </p:nvSpPr>
        <p:spPr>
          <a:xfrm>
            <a:off x="6241157" y="808013"/>
            <a:ext cx="333104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53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2" name="MH_Number_2"/>
          <p:cNvSpPr/>
          <p:nvPr>
            <p:custDataLst>
              <p:tags r:id="rId5"/>
            </p:custDataLst>
          </p:nvPr>
        </p:nvSpPr>
        <p:spPr>
          <a:xfrm>
            <a:off x="5710332" y="1739975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1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6"/>
            </p:custDataLst>
          </p:nvPr>
        </p:nvSpPr>
        <p:spPr>
          <a:xfrm>
            <a:off x="6241157" y="1677530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4" name="MH_Number_3"/>
          <p:cNvSpPr/>
          <p:nvPr>
            <p:custDataLst>
              <p:tags r:id="rId7"/>
            </p:custDataLst>
          </p:nvPr>
        </p:nvSpPr>
        <p:spPr>
          <a:xfrm>
            <a:off x="5710332" y="2609491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1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8"/>
            </p:custDataLst>
          </p:nvPr>
        </p:nvSpPr>
        <p:spPr>
          <a:xfrm>
            <a:off x="6241157" y="2547046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53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4"/>
          <p:cNvSpPr/>
          <p:nvPr>
            <p:custDataLst>
              <p:tags r:id="rId9"/>
            </p:custDataLst>
          </p:nvPr>
        </p:nvSpPr>
        <p:spPr>
          <a:xfrm>
            <a:off x="5710332" y="3479007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1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10"/>
            </p:custDataLst>
          </p:nvPr>
        </p:nvSpPr>
        <p:spPr>
          <a:xfrm>
            <a:off x="6241157" y="3416561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14" name="Freeform 6"/>
          <p:cNvSpPr/>
          <p:nvPr/>
        </p:nvSpPr>
        <p:spPr bwMode="auto">
          <a:xfrm>
            <a:off x="-10808" y="0"/>
            <a:ext cx="12880367" cy="7232650"/>
          </a:xfrm>
          <a:custGeom>
            <a:avLst/>
            <a:gdLst>
              <a:gd name="T0" fmla="*/ 0 w 5734"/>
              <a:gd name="T1" fmla="*/ 0 h 931"/>
              <a:gd name="T2" fmla="*/ 167 w 5734"/>
              <a:gd name="T3" fmla="*/ 73 h 931"/>
              <a:gd name="T4" fmla="*/ 340 w 5734"/>
              <a:gd name="T5" fmla="*/ 143 h 931"/>
              <a:gd name="T6" fmla="*/ 522 w 5734"/>
              <a:gd name="T7" fmla="*/ 206 h 931"/>
              <a:gd name="T8" fmla="*/ 711 w 5734"/>
              <a:gd name="T9" fmla="*/ 266 h 931"/>
              <a:gd name="T10" fmla="*/ 907 w 5734"/>
              <a:gd name="T11" fmla="*/ 320 h 931"/>
              <a:gd name="T12" fmla="*/ 1109 w 5734"/>
              <a:gd name="T13" fmla="*/ 369 h 931"/>
              <a:gd name="T14" fmla="*/ 1315 w 5734"/>
              <a:gd name="T15" fmla="*/ 415 h 931"/>
              <a:gd name="T16" fmla="*/ 1529 w 5734"/>
              <a:gd name="T17" fmla="*/ 455 h 931"/>
              <a:gd name="T18" fmla="*/ 1746 w 5734"/>
              <a:gd name="T19" fmla="*/ 490 h 931"/>
              <a:gd name="T20" fmla="*/ 1966 w 5734"/>
              <a:gd name="T21" fmla="*/ 520 h 931"/>
              <a:gd name="T22" fmla="*/ 2189 w 5734"/>
              <a:gd name="T23" fmla="*/ 544 h 931"/>
              <a:gd name="T24" fmla="*/ 2416 w 5734"/>
              <a:gd name="T25" fmla="*/ 563 h 931"/>
              <a:gd name="T26" fmla="*/ 2644 w 5734"/>
              <a:gd name="T27" fmla="*/ 579 h 931"/>
              <a:gd name="T28" fmla="*/ 2873 w 5734"/>
              <a:gd name="T29" fmla="*/ 588 h 931"/>
              <a:gd name="T30" fmla="*/ 3104 w 5734"/>
              <a:gd name="T31" fmla="*/ 593 h 931"/>
              <a:gd name="T32" fmla="*/ 3336 w 5734"/>
              <a:gd name="T33" fmla="*/ 591 h 931"/>
              <a:gd name="T34" fmla="*/ 3567 w 5734"/>
              <a:gd name="T35" fmla="*/ 586 h 931"/>
              <a:gd name="T36" fmla="*/ 3798 w 5734"/>
              <a:gd name="T37" fmla="*/ 576 h 931"/>
              <a:gd name="T38" fmla="*/ 4025 w 5734"/>
              <a:gd name="T39" fmla="*/ 560 h 931"/>
              <a:gd name="T40" fmla="*/ 4253 w 5734"/>
              <a:gd name="T41" fmla="*/ 539 h 931"/>
              <a:gd name="T42" fmla="*/ 4477 w 5734"/>
              <a:gd name="T43" fmla="*/ 511 h 931"/>
              <a:gd name="T44" fmla="*/ 4698 w 5734"/>
              <a:gd name="T45" fmla="*/ 479 h 931"/>
              <a:gd name="T46" fmla="*/ 4915 w 5734"/>
              <a:gd name="T47" fmla="*/ 443 h 931"/>
              <a:gd name="T48" fmla="*/ 5127 w 5734"/>
              <a:gd name="T49" fmla="*/ 401 h 931"/>
              <a:gd name="T50" fmla="*/ 5335 w 5734"/>
              <a:gd name="T51" fmla="*/ 352 h 931"/>
              <a:gd name="T52" fmla="*/ 5538 w 5734"/>
              <a:gd name="T53" fmla="*/ 299 h 931"/>
              <a:gd name="T54" fmla="*/ 5734 w 5734"/>
              <a:gd name="T55" fmla="*/ 240 h 931"/>
              <a:gd name="T56" fmla="*/ 5734 w 5734"/>
              <a:gd name="T57" fmla="*/ 931 h 931"/>
              <a:gd name="T58" fmla="*/ 0 w 5734"/>
              <a:gd name="T59" fmla="*/ 931 h 931"/>
              <a:gd name="T60" fmla="*/ 0 w 5734"/>
              <a:gd name="T61" fmla="*/ 0 h 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734" h="931">
                <a:moveTo>
                  <a:pt x="0" y="0"/>
                </a:moveTo>
                <a:lnTo>
                  <a:pt x="167" y="73"/>
                </a:lnTo>
                <a:lnTo>
                  <a:pt x="340" y="143"/>
                </a:lnTo>
                <a:lnTo>
                  <a:pt x="522" y="206"/>
                </a:lnTo>
                <a:lnTo>
                  <a:pt x="711" y="266"/>
                </a:lnTo>
                <a:lnTo>
                  <a:pt x="907" y="320"/>
                </a:lnTo>
                <a:lnTo>
                  <a:pt x="1109" y="369"/>
                </a:lnTo>
                <a:lnTo>
                  <a:pt x="1315" y="415"/>
                </a:lnTo>
                <a:lnTo>
                  <a:pt x="1529" y="455"/>
                </a:lnTo>
                <a:lnTo>
                  <a:pt x="1746" y="490"/>
                </a:lnTo>
                <a:lnTo>
                  <a:pt x="1966" y="520"/>
                </a:lnTo>
                <a:lnTo>
                  <a:pt x="2189" y="544"/>
                </a:lnTo>
                <a:lnTo>
                  <a:pt x="2416" y="563"/>
                </a:lnTo>
                <a:lnTo>
                  <a:pt x="2644" y="579"/>
                </a:lnTo>
                <a:lnTo>
                  <a:pt x="2873" y="588"/>
                </a:lnTo>
                <a:lnTo>
                  <a:pt x="3104" y="593"/>
                </a:lnTo>
                <a:lnTo>
                  <a:pt x="3336" y="591"/>
                </a:lnTo>
                <a:lnTo>
                  <a:pt x="3567" y="586"/>
                </a:lnTo>
                <a:lnTo>
                  <a:pt x="3798" y="576"/>
                </a:lnTo>
                <a:lnTo>
                  <a:pt x="4025" y="560"/>
                </a:lnTo>
                <a:lnTo>
                  <a:pt x="4253" y="539"/>
                </a:lnTo>
                <a:lnTo>
                  <a:pt x="4477" y="511"/>
                </a:lnTo>
                <a:lnTo>
                  <a:pt x="4698" y="479"/>
                </a:lnTo>
                <a:lnTo>
                  <a:pt x="4915" y="443"/>
                </a:lnTo>
                <a:lnTo>
                  <a:pt x="5127" y="401"/>
                </a:lnTo>
                <a:lnTo>
                  <a:pt x="5335" y="352"/>
                </a:lnTo>
                <a:lnTo>
                  <a:pt x="5538" y="299"/>
                </a:lnTo>
                <a:lnTo>
                  <a:pt x="5734" y="240"/>
                </a:lnTo>
                <a:lnTo>
                  <a:pt x="5734" y="931"/>
                </a:lnTo>
                <a:lnTo>
                  <a:pt x="0" y="93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7"/>
          <p:cNvSpPr/>
          <p:nvPr/>
        </p:nvSpPr>
        <p:spPr bwMode="auto">
          <a:xfrm>
            <a:off x="-10808" y="4703022"/>
            <a:ext cx="12880367" cy="2529627"/>
          </a:xfrm>
          <a:custGeom>
            <a:avLst/>
            <a:gdLst>
              <a:gd name="T0" fmla="*/ 5734 w 5734"/>
              <a:gd name="T1" fmla="*/ 0 h 719"/>
              <a:gd name="T2" fmla="*/ 5734 w 5734"/>
              <a:gd name="T3" fmla="*/ 719 h 719"/>
              <a:gd name="T4" fmla="*/ 0 w 5734"/>
              <a:gd name="T5" fmla="*/ 719 h 719"/>
              <a:gd name="T6" fmla="*/ 0 w 5734"/>
              <a:gd name="T7" fmla="*/ 71 h 719"/>
              <a:gd name="T8" fmla="*/ 230 w 5734"/>
              <a:gd name="T9" fmla="*/ 131 h 719"/>
              <a:gd name="T10" fmla="*/ 459 w 5734"/>
              <a:gd name="T11" fmla="*/ 185 h 719"/>
              <a:gd name="T12" fmla="*/ 690 w 5734"/>
              <a:gd name="T13" fmla="*/ 236 h 719"/>
              <a:gd name="T14" fmla="*/ 921 w 5734"/>
              <a:gd name="T15" fmla="*/ 281 h 719"/>
              <a:gd name="T16" fmla="*/ 1154 w 5734"/>
              <a:gd name="T17" fmla="*/ 323 h 719"/>
              <a:gd name="T18" fmla="*/ 1389 w 5734"/>
              <a:gd name="T19" fmla="*/ 358 h 719"/>
              <a:gd name="T20" fmla="*/ 1627 w 5734"/>
              <a:gd name="T21" fmla="*/ 390 h 719"/>
              <a:gd name="T22" fmla="*/ 1865 w 5734"/>
              <a:gd name="T23" fmla="*/ 416 h 719"/>
              <a:gd name="T24" fmla="*/ 2105 w 5734"/>
              <a:gd name="T25" fmla="*/ 435 h 719"/>
              <a:gd name="T26" fmla="*/ 2348 w 5734"/>
              <a:gd name="T27" fmla="*/ 449 h 719"/>
              <a:gd name="T28" fmla="*/ 2593 w 5734"/>
              <a:gd name="T29" fmla="*/ 456 h 719"/>
              <a:gd name="T30" fmla="*/ 2842 w 5734"/>
              <a:gd name="T31" fmla="*/ 456 h 719"/>
              <a:gd name="T32" fmla="*/ 3094 w 5734"/>
              <a:gd name="T33" fmla="*/ 451 h 719"/>
              <a:gd name="T34" fmla="*/ 3348 w 5734"/>
              <a:gd name="T35" fmla="*/ 439 h 719"/>
              <a:gd name="T36" fmla="*/ 3605 w 5734"/>
              <a:gd name="T37" fmla="*/ 420 h 719"/>
              <a:gd name="T38" fmla="*/ 3868 w 5734"/>
              <a:gd name="T39" fmla="*/ 393 h 719"/>
              <a:gd name="T40" fmla="*/ 4132 w 5734"/>
              <a:gd name="T41" fmla="*/ 358 h 719"/>
              <a:gd name="T42" fmla="*/ 4402 w 5734"/>
              <a:gd name="T43" fmla="*/ 316 h 719"/>
              <a:gd name="T44" fmla="*/ 4675 w 5734"/>
              <a:gd name="T45" fmla="*/ 266 h 719"/>
              <a:gd name="T46" fmla="*/ 4953 w 5734"/>
              <a:gd name="T47" fmla="*/ 208 h 719"/>
              <a:gd name="T48" fmla="*/ 5235 w 5734"/>
              <a:gd name="T49" fmla="*/ 141 h 719"/>
              <a:gd name="T50" fmla="*/ 5349 w 5734"/>
              <a:gd name="T51" fmla="*/ 113 h 719"/>
              <a:gd name="T52" fmla="*/ 5456 w 5734"/>
              <a:gd name="T53" fmla="*/ 85 h 719"/>
              <a:gd name="T54" fmla="*/ 5556 w 5734"/>
              <a:gd name="T55" fmla="*/ 57 h 719"/>
              <a:gd name="T56" fmla="*/ 5648 w 5734"/>
              <a:gd name="T57" fmla="*/ 29 h 719"/>
              <a:gd name="T58" fmla="*/ 5734 w 5734"/>
              <a:gd name="T59" fmla="*/ 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734" h="719">
                <a:moveTo>
                  <a:pt x="5734" y="0"/>
                </a:moveTo>
                <a:lnTo>
                  <a:pt x="5734" y="719"/>
                </a:lnTo>
                <a:lnTo>
                  <a:pt x="0" y="719"/>
                </a:lnTo>
                <a:lnTo>
                  <a:pt x="0" y="71"/>
                </a:lnTo>
                <a:lnTo>
                  <a:pt x="230" y="131"/>
                </a:lnTo>
                <a:lnTo>
                  <a:pt x="459" y="185"/>
                </a:lnTo>
                <a:lnTo>
                  <a:pt x="690" y="236"/>
                </a:lnTo>
                <a:lnTo>
                  <a:pt x="921" y="281"/>
                </a:lnTo>
                <a:lnTo>
                  <a:pt x="1154" y="323"/>
                </a:lnTo>
                <a:lnTo>
                  <a:pt x="1389" y="358"/>
                </a:lnTo>
                <a:lnTo>
                  <a:pt x="1627" y="390"/>
                </a:lnTo>
                <a:lnTo>
                  <a:pt x="1865" y="416"/>
                </a:lnTo>
                <a:lnTo>
                  <a:pt x="2105" y="435"/>
                </a:lnTo>
                <a:lnTo>
                  <a:pt x="2348" y="449"/>
                </a:lnTo>
                <a:lnTo>
                  <a:pt x="2593" y="456"/>
                </a:lnTo>
                <a:lnTo>
                  <a:pt x="2842" y="456"/>
                </a:lnTo>
                <a:lnTo>
                  <a:pt x="3094" y="451"/>
                </a:lnTo>
                <a:lnTo>
                  <a:pt x="3348" y="439"/>
                </a:lnTo>
                <a:lnTo>
                  <a:pt x="3605" y="420"/>
                </a:lnTo>
                <a:lnTo>
                  <a:pt x="3868" y="393"/>
                </a:lnTo>
                <a:lnTo>
                  <a:pt x="4132" y="358"/>
                </a:lnTo>
                <a:lnTo>
                  <a:pt x="4402" y="316"/>
                </a:lnTo>
                <a:lnTo>
                  <a:pt x="4675" y="266"/>
                </a:lnTo>
                <a:lnTo>
                  <a:pt x="4953" y="208"/>
                </a:lnTo>
                <a:lnTo>
                  <a:pt x="5235" y="141"/>
                </a:lnTo>
                <a:lnTo>
                  <a:pt x="5349" y="113"/>
                </a:lnTo>
                <a:lnTo>
                  <a:pt x="5456" y="85"/>
                </a:lnTo>
                <a:lnTo>
                  <a:pt x="5556" y="57"/>
                </a:lnTo>
                <a:lnTo>
                  <a:pt x="5648" y="29"/>
                </a:lnTo>
                <a:lnTo>
                  <a:pt x="5734" y="0"/>
                </a:lnTo>
                <a:close/>
              </a:path>
            </a:pathLst>
          </a:custGeom>
          <a:solidFill>
            <a:srgbClr val="9C3535">
              <a:alpha val="69804"/>
            </a:srgb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doors dir="vert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6" name="Freeform 2"/>
          <p:cNvSpPr/>
          <p:nvPr/>
        </p:nvSpPr>
        <p:spPr bwMode="auto">
          <a:xfrm>
            <a:off x="1" y="1030066"/>
            <a:ext cx="6201668" cy="6201668"/>
          </a:xfrm>
          <a:custGeom>
            <a:avLst/>
            <a:gdLst>
              <a:gd name="T0" fmla="*/ 3519151 w 1386"/>
              <a:gd name="T1" fmla="*/ 4410075 h 1386"/>
              <a:gd name="T2" fmla="*/ 4410075 w 1386"/>
              <a:gd name="T3" fmla="*/ 2497770 h 1386"/>
              <a:gd name="T4" fmla="*/ 1912305 w 1386"/>
              <a:gd name="T5" fmla="*/ 0 h 1386"/>
              <a:gd name="T6" fmla="*/ 0 w 1386"/>
              <a:gd name="T7" fmla="*/ 890924 h 1386"/>
              <a:gd name="T8" fmla="*/ 0 w 1386"/>
              <a:gd name="T9" fmla="*/ 4104615 h 1386"/>
              <a:gd name="T10" fmla="*/ 0 w 1386"/>
              <a:gd name="T11" fmla="*/ 4410075 h 1386"/>
              <a:gd name="T12" fmla="*/ 305460 w 1386"/>
              <a:gd name="T13" fmla="*/ 4410075 h 1386"/>
              <a:gd name="T14" fmla="*/ 3519151 w 1386"/>
              <a:gd name="T15" fmla="*/ 4410075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chemeClr val="accent2">
              <a:alpha val="70195"/>
            </a:schemeClr>
          </a:solidFill>
          <a:ln>
            <a:noFill/>
          </a:ln>
        </p:spPr>
        <p:txBody>
          <a:bodyPr/>
          <a:lstStyle/>
          <a:p>
            <a:endParaRPr lang="zh-CN" altLang="en-US" sz="267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7" name="Freeform 3"/>
          <p:cNvSpPr/>
          <p:nvPr/>
        </p:nvSpPr>
        <p:spPr bwMode="auto">
          <a:xfrm>
            <a:off x="0" y="1853828"/>
            <a:ext cx="5377905" cy="5377905"/>
          </a:xfrm>
          <a:custGeom>
            <a:avLst/>
            <a:gdLst>
              <a:gd name="T0" fmla="*/ 1912144 w 1202"/>
              <a:gd name="T1" fmla="*/ 0 h 1202"/>
              <a:gd name="T2" fmla="*/ 0 w 1202"/>
              <a:gd name="T3" fmla="*/ 1912144 h 1202"/>
              <a:gd name="T4" fmla="*/ 0 w 1202"/>
              <a:gd name="T5" fmla="*/ 3824288 h 1202"/>
              <a:gd name="T6" fmla="*/ 1912144 w 1202"/>
              <a:gd name="T7" fmla="*/ 3824288 h 1202"/>
              <a:gd name="T8" fmla="*/ 3824288 w 1202"/>
              <a:gd name="T9" fmla="*/ 1912144 h 1202"/>
              <a:gd name="T10" fmla="*/ 1912144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chemeClr val="accent1">
              <a:alpha val="70195"/>
            </a:schemeClr>
          </a:solidFill>
          <a:ln>
            <a:noFill/>
          </a:ln>
        </p:spPr>
        <p:txBody>
          <a:bodyPr/>
          <a:lstStyle/>
          <a:p>
            <a:endParaRPr lang="zh-CN" altLang="en-US" sz="267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48" name="Group 4"/>
          <p:cNvGrpSpPr/>
          <p:nvPr/>
        </p:nvGrpSpPr>
        <p:grpSpPr bwMode="auto">
          <a:xfrm>
            <a:off x="4163468" y="2242271"/>
            <a:ext cx="817066" cy="817066"/>
            <a:chOff x="0" y="0"/>
            <a:chExt cx="366" cy="366"/>
          </a:xfrm>
        </p:grpSpPr>
        <p:sp>
          <p:nvSpPr>
            <p:cNvPr id="6152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70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3" name="Freeform 6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140 w 71"/>
                <a:gd name="T1" fmla="*/ 21 h 79"/>
                <a:gd name="T2" fmla="*/ 144 w 71"/>
                <a:gd name="T3" fmla="*/ 6 h 79"/>
                <a:gd name="T4" fmla="*/ 148 w 71"/>
                <a:gd name="T5" fmla="*/ 17 h 79"/>
                <a:gd name="T6" fmla="*/ 15 w 71"/>
                <a:gd name="T7" fmla="*/ 6 h 79"/>
                <a:gd name="T8" fmla="*/ 60 w 71"/>
                <a:gd name="T9" fmla="*/ 0 h 79"/>
                <a:gd name="T10" fmla="*/ 90 w 71"/>
                <a:gd name="T11" fmla="*/ 6 h 79"/>
                <a:gd name="T12" fmla="*/ 135 w 71"/>
                <a:gd name="T13" fmla="*/ 21 h 79"/>
                <a:gd name="T14" fmla="*/ 15 w 71"/>
                <a:gd name="T15" fmla="*/ 6 h 79"/>
                <a:gd name="T16" fmla="*/ 0 w 71"/>
                <a:gd name="T17" fmla="*/ 10 h 79"/>
                <a:gd name="T18" fmla="*/ 10 w 71"/>
                <a:gd name="T19" fmla="*/ 6 h 79"/>
                <a:gd name="T20" fmla="*/ 6 w 71"/>
                <a:gd name="T21" fmla="*/ 21 h 79"/>
                <a:gd name="T22" fmla="*/ 133 w 71"/>
                <a:gd name="T23" fmla="*/ 27 h 79"/>
                <a:gd name="T24" fmla="*/ 17 w 71"/>
                <a:gd name="T25" fmla="*/ 118 h 79"/>
                <a:gd name="T26" fmla="*/ 133 w 71"/>
                <a:gd name="T27" fmla="*/ 27 h 79"/>
                <a:gd name="T28" fmla="*/ 108 w 71"/>
                <a:gd name="T29" fmla="*/ 102 h 79"/>
                <a:gd name="T30" fmla="*/ 85 w 71"/>
                <a:gd name="T31" fmla="*/ 95 h 79"/>
                <a:gd name="T32" fmla="*/ 85 w 71"/>
                <a:gd name="T33" fmla="*/ 89 h 79"/>
                <a:gd name="T34" fmla="*/ 123 w 71"/>
                <a:gd name="T35" fmla="*/ 83 h 79"/>
                <a:gd name="T36" fmla="*/ 85 w 71"/>
                <a:gd name="T37" fmla="*/ 89 h 79"/>
                <a:gd name="T38" fmla="*/ 123 w 71"/>
                <a:gd name="T39" fmla="*/ 73 h 79"/>
                <a:gd name="T40" fmla="*/ 85 w 71"/>
                <a:gd name="T41" fmla="*/ 66 h 79"/>
                <a:gd name="T42" fmla="*/ 52 w 71"/>
                <a:gd name="T43" fmla="*/ 108 h 79"/>
                <a:gd name="T44" fmla="*/ 48 w 71"/>
                <a:gd name="T45" fmla="*/ 89 h 79"/>
                <a:gd name="T46" fmla="*/ 29 w 71"/>
                <a:gd name="T47" fmla="*/ 85 h 79"/>
                <a:gd name="T48" fmla="*/ 79 w 71"/>
                <a:gd name="T49" fmla="*/ 83 h 79"/>
                <a:gd name="T50" fmla="*/ 54 w 71"/>
                <a:gd name="T51" fmla="*/ 83 h 79"/>
                <a:gd name="T52" fmla="*/ 27 w 71"/>
                <a:gd name="T53" fmla="*/ 46 h 79"/>
                <a:gd name="T54" fmla="*/ 79 w 71"/>
                <a:gd name="T55" fmla="*/ 35 h 79"/>
                <a:gd name="T56" fmla="*/ 27 w 71"/>
                <a:gd name="T57" fmla="*/ 46 h 79"/>
                <a:gd name="T58" fmla="*/ 10 w 71"/>
                <a:gd name="T59" fmla="*/ 135 h 79"/>
                <a:gd name="T60" fmla="*/ 142 w 71"/>
                <a:gd name="T61" fmla="*/ 125 h 79"/>
                <a:gd name="T62" fmla="*/ 65 w 71"/>
                <a:gd name="T63" fmla="*/ 139 h 79"/>
                <a:gd name="T64" fmla="*/ 33 w 71"/>
                <a:gd name="T65" fmla="*/ 164 h 79"/>
                <a:gd name="T66" fmla="*/ 65 w 71"/>
                <a:gd name="T67" fmla="*/ 139 h 79"/>
                <a:gd name="T68" fmla="*/ 100 w 71"/>
                <a:gd name="T69" fmla="*/ 164 h 79"/>
                <a:gd name="T70" fmla="*/ 100 w 71"/>
                <a:gd name="T71" fmla="*/ 139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67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964406" y="4903317"/>
            <a:ext cx="33218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0" name="Text Box 8"/>
          <p:cNvSpPr txBox="1">
            <a:spLocks noChangeArrowheads="1"/>
          </p:cNvSpPr>
          <p:nvPr/>
        </p:nvSpPr>
        <p:spPr bwMode="auto">
          <a:xfrm>
            <a:off x="1991180" y="3508053"/>
            <a:ext cx="1268296" cy="126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7595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151" name="Line 9"/>
          <p:cNvSpPr>
            <a:spLocks noChangeShapeType="1"/>
          </p:cNvSpPr>
          <p:nvPr/>
        </p:nvSpPr>
        <p:spPr bwMode="auto">
          <a:xfrm>
            <a:off x="1446609" y="4724723"/>
            <a:ext cx="235743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67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146" grpId="0" animBg="1"/>
      <p:bldP spid="6147" grpId="0" animBg="1"/>
      <p:bldP spid="6149" grpId="0"/>
      <p:bldP spid="6150" grpId="0"/>
      <p:bldP spid="615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7"/>
          <p:cNvSpPr/>
          <p:nvPr/>
        </p:nvSpPr>
        <p:spPr>
          <a:xfrm>
            <a:off x="707" y="3216610"/>
            <a:ext cx="12858043" cy="401604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384538" y="5668134"/>
            <a:ext cx="1631034" cy="367384"/>
          </a:xfrm>
          <a:prstGeom prst="rect">
            <a:avLst/>
          </a:prstGeom>
          <a:noFill/>
        </p:spPr>
        <p:txBody>
          <a:bodyPr wrap="none" lIns="96430" tIns="48216" rIns="96430" bIns="4821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9"/>
          <p:cNvSpPr/>
          <p:nvPr/>
        </p:nvSpPr>
        <p:spPr>
          <a:xfrm>
            <a:off x="1465037" y="6065784"/>
            <a:ext cx="9928678" cy="4431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directly.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 directly.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7" name="Group 41"/>
          <p:cNvGrpSpPr/>
          <p:nvPr/>
        </p:nvGrpSpPr>
        <p:grpSpPr>
          <a:xfrm>
            <a:off x="8559182" y="1822425"/>
            <a:ext cx="876637" cy="876637"/>
            <a:chOff x="8115591" y="1727927"/>
            <a:chExt cx="831273" cy="831273"/>
          </a:xfrm>
          <a:solidFill>
            <a:schemeClr val="bg1"/>
          </a:solidFill>
        </p:grpSpPr>
        <p:sp>
          <p:nvSpPr>
            <p:cNvPr id="88" name="Oval 12"/>
            <p:cNvSpPr/>
            <p:nvPr/>
          </p:nvSpPr>
          <p:spPr>
            <a:xfrm>
              <a:off x="8115591" y="1727927"/>
              <a:ext cx="831273" cy="831273"/>
            </a:xfrm>
            <a:prstGeom prst="ellipse">
              <a:avLst/>
            </a:prstGeom>
            <a:solidFill>
              <a:schemeClr val="accent5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9" name="Group 14"/>
            <p:cNvGrpSpPr/>
            <p:nvPr/>
          </p:nvGrpSpPr>
          <p:grpSpPr>
            <a:xfrm>
              <a:off x="8338661" y="1951357"/>
              <a:ext cx="383755" cy="384412"/>
              <a:chOff x="9145588" y="4435475"/>
              <a:chExt cx="464344" cy="465138"/>
            </a:xfrm>
            <a:grpFill/>
          </p:grpSpPr>
          <p:sp>
            <p:nvSpPr>
              <p:cNvPr id="90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1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3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4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7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8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9" name="Group 43"/>
          <p:cNvGrpSpPr/>
          <p:nvPr/>
        </p:nvGrpSpPr>
        <p:grpSpPr>
          <a:xfrm>
            <a:off x="3423662" y="3616327"/>
            <a:ext cx="876637" cy="876637"/>
            <a:chOff x="3245823" y="3429000"/>
            <a:chExt cx="831273" cy="831273"/>
          </a:xfrm>
          <a:solidFill>
            <a:schemeClr val="bg1"/>
          </a:solidFill>
        </p:grpSpPr>
        <p:sp>
          <p:nvSpPr>
            <p:cNvPr id="100" name="Oval 11"/>
            <p:cNvSpPr/>
            <p:nvPr/>
          </p:nvSpPr>
          <p:spPr>
            <a:xfrm>
              <a:off x="3245823" y="3429000"/>
              <a:ext cx="831273" cy="831273"/>
            </a:xfrm>
            <a:prstGeom prst="ellipse">
              <a:avLst/>
            </a:prstGeom>
            <a:solidFill>
              <a:schemeClr val="accent3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1" name="Group 24"/>
            <p:cNvGrpSpPr/>
            <p:nvPr/>
          </p:nvGrpSpPr>
          <p:grpSpPr>
            <a:xfrm>
              <a:off x="3541739" y="3652429"/>
              <a:ext cx="263709" cy="384412"/>
              <a:chOff x="3582988" y="3510757"/>
              <a:chExt cx="319088" cy="465138"/>
            </a:xfrm>
            <a:grpFill/>
          </p:grpSpPr>
          <p:sp>
            <p:nvSpPr>
              <p:cNvPr id="102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Group 42"/>
          <p:cNvGrpSpPr/>
          <p:nvPr/>
        </p:nvGrpSpPr>
        <p:grpSpPr>
          <a:xfrm>
            <a:off x="8558456" y="3616327"/>
            <a:ext cx="876637" cy="876637"/>
            <a:chOff x="8114903" y="3428999"/>
            <a:chExt cx="831273" cy="831273"/>
          </a:xfrm>
          <a:solidFill>
            <a:schemeClr val="bg1"/>
          </a:solidFill>
        </p:grpSpPr>
        <p:sp>
          <p:nvSpPr>
            <p:cNvPr id="105" name="Oval 13"/>
            <p:cNvSpPr/>
            <p:nvPr/>
          </p:nvSpPr>
          <p:spPr>
            <a:xfrm>
              <a:off x="8114903" y="3428999"/>
              <a:ext cx="831273" cy="831273"/>
            </a:xfrm>
            <a:prstGeom prst="ellipse">
              <a:avLst/>
            </a:prstGeom>
            <a:solidFill>
              <a:schemeClr val="accent4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6" name="Group 27"/>
            <p:cNvGrpSpPr/>
            <p:nvPr/>
          </p:nvGrpSpPr>
          <p:grpSpPr>
            <a:xfrm>
              <a:off x="8337871" y="3678854"/>
              <a:ext cx="384412" cy="323405"/>
              <a:chOff x="5368132" y="2625725"/>
              <a:chExt cx="465138" cy="391319"/>
            </a:xfrm>
            <a:grpFill/>
          </p:grpSpPr>
          <p:sp>
            <p:nvSpPr>
              <p:cNvPr id="107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3"/>
          <p:cNvGrpSpPr/>
          <p:nvPr/>
        </p:nvGrpSpPr>
        <p:grpSpPr>
          <a:xfrm>
            <a:off x="3423662" y="1822425"/>
            <a:ext cx="876637" cy="876637"/>
            <a:chOff x="3245823" y="1727927"/>
            <a:chExt cx="831273" cy="831273"/>
          </a:xfrm>
          <a:solidFill>
            <a:schemeClr val="bg1"/>
          </a:solidFill>
        </p:grpSpPr>
        <p:sp>
          <p:nvSpPr>
            <p:cNvPr id="111" name="Oval 10"/>
            <p:cNvSpPr/>
            <p:nvPr/>
          </p:nvSpPr>
          <p:spPr>
            <a:xfrm>
              <a:off x="3245823" y="1727927"/>
              <a:ext cx="831273" cy="831273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2" name="Group 31"/>
            <p:cNvGrpSpPr/>
            <p:nvPr/>
          </p:nvGrpSpPr>
          <p:grpSpPr>
            <a:xfrm>
              <a:off x="3469581" y="1949424"/>
              <a:ext cx="383755" cy="383755"/>
              <a:chOff x="4439444" y="1652588"/>
              <a:chExt cx="464344" cy="464344"/>
            </a:xfrm>
            <a:grpFill/>
          </p:grpSpPr>
          <p:sp>
            <p:nvSpPr>
              <p:cNvPr id="113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6" name="Text Placeholder 7"/>
          <p:cNvSpPr txBox="1"/>
          <p:nvPr/>
        </p:nvSpPr>
        <p:spPr>
          <a:xfrm>
            <a:off x="1440672" y="1847339"/>
            <a:ext cx="1696868" cy="258532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 Placeholder 2"/>
          <p:cNvSpPr txBox="1"/>
          <p:nvPr/>
        </p:nvSpPr>
        <p:spPr>
          <a:xfrm>
            <a:off x="1028996" y="2183019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/>
          <p:nvPr/>
        </p:nvSpPr>
        <p:spPr>
          <a:xfrm>
            <a:off x="1471843" y="3645956"/>
            <a:ext cx="1696868" cy="236219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 Placeholder 2"/>
          <p:cNvSpPr txBox="1"/>
          <p:nvPr/>
        </p:nvSpPr>
        <p:spPr>
          <a:xfrm>
            <a:off x="1060167" y="3970481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9711361" y="1847339"/>
            <a:ext cx="1696868" cy="258532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 Placeholder 2"/>
          <p:cNvSpPr txBox="1"/>
          <p:nvPr/>
        </p:nvSpPr>
        <p:spPr>
          <a:xfrm>
            <a:off x="9689511" y="2183019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7"/>
          <p:cNvSpPr txBox="1"/>
          <p:nvPr/>
        </p:nvSpPr>
        <p:spPr>
          <a:xfrm>
            <a:off x="9711361" y="3645956"/>
            <a:ext cx="1696868" cy="236219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 Placeholder 2"/>
          <p:cNvSpPr txBox="1"/>
          <p:nvPr/>
        </p:nvSpPr>
        <p:spPr>
          <a:xfrm>
            <a:off x="9689511" y="3970481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99"/>
                            </p:stCondLst>
                            <p:childTnLst>
                              <p:par>
                                <p:cTn id="6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/>
      <p:bldP spid="86" grpId="0"/>
      <p:bldP spid="46" grpId="0"/>
      <p:bldP spid="47" grpId="0"/>
      <p:bldP spid="48" grpId="0"/>
      <p:bldP spid="57" grpId="0"/>
      <p:bldP spid="58" grpId="0"/>
      <p:bldP spid="59" grpId="0"/>
      <p:bldP spid="60" grpId="0"/>
      <p:bldP spid="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269845" y="200"/>
            <a:ext cx="9588200" cy="7232253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GB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486354" y="2485219"/>
            <a:ext cx="640667" cy="383982"/>
          </a:xfrm>
          <a:prstGeom prst="homePlate">
            <a:avLst/>
          </a:prstGeom>
          <a:solidFill>
            <a:schemeClr val="accent1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899" y="2488083"/>
            <a:ext cx="3710890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Pentagon 33"/>
          <p:cNvSpPr/>
          <p:nvPr/>
        </p:nvSpPr>
        <p:spPr>
          <a:xfrm>
            <a:off x="486354" y="3424335"/>
            <a:ext cx="640667" cy="383982"/>
          </a:xfrm>
          <a:prstGeom prst="homePlate">
            <a:avLst/>
          </a:prstGeom>
          <a:solidFill>
            <a:schemeClr val="accent2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899" y="3427199"/>
            <a:ext cx="3280085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486354" y="4350133"/>
            <a:ext cx="640667" cy="383982"/>
          </a:xfrm>
          <a:prstGeom prst="homePlate">
            <a:avLst/>
          </a:prstGeom>
          <a:solidFill>
            <a:schemeClr val="accent3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901" y="4352995"/>
            <a:ext cx="3124389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4" name="Pentagon 39"/>
          <p:cNvSpPr/>
          <p:nvPr/>
        </p:nvSpPr>
        <p:spPr>
          <a:xfrm>
            <a:off x="486354" y="5318792"/>
            <a:ext cx="640667" cy="383982"/>
          </a:xfrm>
          <a:prstGeom prst="homePlate">
            <a:avLst/>
          </a:prstGeom>
          <a:solidFill>
            <a:schemeClr val="accent4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GB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902" y="5321655"/>
            <a:ext cx="2582178" cy="526979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4845286" y="2914267"/>
            <a:ext cx="2222506" cy="964301"/>
            <a:chOff x="5621315" y="2514600"/>
            <a:chExt cx="2107496" cy="914400"/>
          </a:xfrm>
          <a:solidFill>
            <a:schemeClr val="bg1"/>
          </a:solidFill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7" tIns="26787" rIns="26787" bIns="26787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415574" y="1644262"/>
            <a:ext cx="2222506" cy="964301"/>
            <a:chOff x="6162090" y="1310315"/>
            <a:chExt cx="2107496" cy="914400"/>
          </a:xfrm>
          <a:solidFill>
            <a:schemeClr val="bg1"/>
          </a:solidFill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grpFill/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614285" y="5454278"/>
            <a:ext cx="2222506" cy="964301"/>
            <a:chOff x="4454013" y="4923170"/>
            <a:chExt cx="2107496" cy="914400"/>
          </a:xfrm>
          <a:solidFill>
            <a:schemeClr val="bg1"/>
          </a:solidFill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grpFill/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234624" y="4184272"/>
            <a:ext cx="2222506" cy="964301"/>
            <a:chOff x="5042252" y="3718885"/>
            <a:chExt cx="2107496" cy="914400"/>
          </a:xfrm>
          <a:solidFill>
            <a:schemeClr val="bg1"/>
          </a:solidFill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grpFill/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0" name="文本框 2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6" name="Freeform 2"/>
          <p:cNvSpPr/>
          <p:nvPr/>
        </p:nvSpPr>
        <p:spPr bwMode="auto">
          <a:xfrm>
            <a:off x="1" y="1030066"/>
            <a:ext cx="6201668" cy="6201668"/>
          </a:xfrm>
          <a:custGeom>
            <a:avLst/>
            <a:gdLst>
              <a:gd name="T0" fmla="*/ 3519151 w 1386"/>
              <a:gd name="T1" fmla="*/ 4410075 h 1386"/>
              <a:gd name="T2" fmla="*/ 4410075 w 1386"/>
              <a:gd name="T3" fmla="*/ 2497770 h 1386"/>
              <a:gd name="T4" fmla="*/ 1912305 w 1386"/>
              <a:gd name="T5" fmla="*/ 0 h 1386"/>
              <a:gd name="T6" fmla="*/ 0 w 1386"/>
              <a:gd name="T7" fmla="*/ 890924 h 1386"/>
              <a:gd name="T8" fmla="*/ 0 w 1386"/>
              <a:gd name="T9" fmla="*/ 4104615 h 1386"/>
              <a:gd name="T10" fmla="*/ 0 w 1386"/>
              <a:gd name="T11" fmla="*/ 4410075 h 1386"/>
              <a:gd name="T12" fmla="*/ 305460 w 1386"/>
              <a:gd name="T13" fmla="*/ 4410075 h 1386"/>
              <a:gd name="T14" fmla="*/ 3519151 w 1386"/>
              <a:gd name="T15" fmla="*/ 4410075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chemeClr val="accent2">
              <a:alpha val="70195"/>
            </a:schemeClr>
          </a:solidFill>
          <a:ln>
            <a:noFill/>
          </a:ln>
        </p:spPr>
        <p:txBody>
          <a:bodyPr/>
          <a:lstStyle/>
          <a:p>
            <a:endParaRPr lang="zh-CN" altLang="en-US" sz="267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7" name="Freeform 3"/>
          <p:cNvSpPr/>
          <p:nvPr/>
        </p:nvSpPr>
        <p:spPr bwMode="auto">
          <a:xfrm>
            <a:off x="0" y="1853828"/>
            <a:ext cx="5377905" cy="5377905"/>
          </a:xfrm>
          <a:custGeom>
            <a:avLst/>
            <a:gdLst>
              <a:gd name="T0" fmla="*/ 1912144 w 1202"/>
              <a:gd name="T1" fmla="*/ 0 h 1202"/>
              <a:gd name="T2" fmla="*/ 0 w 1202"/>
              <a:gd name="T3" fmla="*/ 1912144 h 1202"/>
              <a:gd name="T4" fmla="*/ 0 w 1202"/>
              <a:gd name="T5" fmla="*/ 3824288 h 1202"/>
              <a:gd name="T6" fmla="*/ 1912144 w 1202"/>
              <a:gd name="T7" fmla="*/ 3824288 h 1202"/>
              <a:gd name="T8" fmla="*/ 3824288 w 1202"/>
              <a:gd name="T9" fmla="*/ 1912144 h 1202"/>
              <a:gd name="T10" fmla="*/ 1912144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chemeClr val="accent1">
              <a:alpha val="70195"/>
            </a:schemeClr>
          </a:solidFill>
          <a:ln>
            <a:noFill/>
          </a:ln>
        </p:spPr>
        <p:txBody>
          <a:bodyPr/>
          <a:lstStyle/>
          <a:p>
            <a:endParaRPr lang="zh-CN" altLang="en-US" sz="267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48" name="Group 4"/>
          <p:cNvGrpSpPr/>
          <p:nvPr/>
        </p:nvGrpSpPr>
        <p:grpSpPr bwMode="auto">
          <a:xfrm>
            <a:off x="4163468" y="2242271"/>
            <a:ext cx="817066" cy="817066"/>
            <a:chOff x="0" y="0"/>
            <a:chExt cx="366" cy="366"/>
          </a:xfrm>
        </p:grpSpPr>
        <p:sp>
          <p:nvSpPr>
            <p:cNvPr id="6152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70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3" name="Freeform 6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140 w 71"/>
                <a:gd name="T1" fmla="*/ 21 h 79"/>
                <a:gd name="T2" fmla="*/ 144 w 71"/>
                <a:gd name="T3" fmla="*/ 6 h 79"/>
                <a:gd name="T4" fmla="*/ 148 w 71"/>
                <a:gd name="T5" fmla="*/ 17 h 79"/>
                <a:gd name="T6" fmla="*/ 15 w 71"/>
                <a:gd name="T7" fmla="*/ 6 h 79"/>
                <a:gd name="T8" fmla="*/ 60 w 71"/>
                <a:gd name="T9" fmla="*/ 0 h 79"/>
                <a:gd name="T10" fmla="*/ 90 w 71"/>
                <a:gd name="T11" fmla="*/ 6 h 79"/>
                <a:gd name="T12" fmla="*/ 135 w 71"/>
                <a:gd name="T13" fmla="*/ 21 h 79"/>
                <a:gd name="T14" fmla="*/ 15 w 71"/>
                <a:gd name="T15" fmla="*/ 6 h 79"/>
                <a:gd name="T16" fmla="*/ 0 w 71"/>
                <a:gd name="T17" fmla="*/ 10 h 79"/>
                <a:gd name="T18" fmla="*/ 10 w 71"/>
                <a:gd name="T19" fmla="*/ 6 h 79"/>
                <a:gd name="T20" fmla="*/ 6 w 71"/>
                <a:gd name="T21" fmla="*/ 21 h 79"/>
                <a:gd name="T22" fmla="*/ 133 w 71"/>
                <a:gd name="T23" fmla="*/ 27 h 79"/>
                <a:gd name="T24" fmla="*/ 17 w 71"/>
                <a:gd name="T25" fmla="*/ 118 h 79"/>
                <a:gd name="T26" fmla="*/ 133 w 71"/>
                <a:gd name="T27" fmla="*/ 27 h 79"/>
                <a:gd name="T28" fmla="*/ 108 w 71"/>
                <a:gd name="T29" fmla="*/ 102 h 79"/>
                <a:gd name="T30" fmla="*/ 85 w 71"/>
                <a:gd name="T31" fmla="*/ 95 h 79"/>
                <a:gd name="T32" fmla="*/ 85 w 71"/>
                <a:gd name="T33" fmla="*/ 89 h 79"/>
                <a:gd name="T34" fmla="*/ 123 w 71"/>
                <a:gd name="T35" fmla="*/ 83 h 79"/>
                <a:gd name="T36" fmla="*/ 85 w 71"/>
                <a:gd name="T37" fmla="*/ 89 h 79"/>
                <a:gd name="T38" fmla="*/ 123 w 71"/>
                <a:gd name="T39" fmla="*/ 73 h 79"/>
                <a:gd name="T40" fmla="*/ 85 w 71"/>
                <a:gd name="T41" fmla="*/ 66 h 79"/>
                <a:gd name="T42" fmla="*/ 52 w 71"/>
                <a:gd name="T43" fmla="*/ 108 h 79"/>
                <a:gd name="T44" fmla="*/ 48 w 71"/>
                <a:gd name="T45" fmla="*/ 89 h 79"/>
                <a:gd name="T46" fmla="*/ 29 w 71"/>
                <a:gd name="T47" fmla="*/ 85 h 79"/>
                <a:gd name="T48" fmla="*/ 79 w 71"/>
                <a:gd name="T49" fmla="*/ 83 h 79"/>
                <a:gd name="T50" fmla="*/ 54 w 71"/>
                <a:gd name="T51" fmla="*/ 83 h 79"/>
                <a:gd name="T52" fmla="*/ 27 w 71"/>
                <a:gd name="T53" fmla="*/ 46 h 79"/>
                <a:gd name="T54" fmla="*/ 79 w 71"/>
                <a:gd name="T55" fmla="*/ 35 h 79"/>
                <a:gd name="T56" fmla="*/ 27 w 71"/>
                <a:gd name="T57" fmla="*/ 46 h 79"/>
                <a:gd name="T58" fmla="*/ 10 w 71"/>
                <a:gd name="T59" fmla="*/ 135 h 79"/>
                <a:gd name="T60" fmla="*/ 142 w 71"/>
                <a:gd name="T61" fmla="*/ 125 h 79"/>
                <a:gd name="T62" fmla="*/ 65 w 71"/>
                <a:gd name="T63" fmla="*/ 139 h 79"/>
                <a:gd name="T64" fmla="*/ 33 w 71"/>
                <a:gd name="T65" fmla="*/ 164 h 79"/>
                <a:gd name="T66" fmla="*/ 65 w 71"/>
                <a:gd name="T67" fmla="*/ 139 h 79"/>
                <a:gd name="T68" fmla="*/ 100 w 71"/>
                <a:gd name="T69" fmla="*/ 164 h 79"/>
                <a:gd name="T70" fmla="*/ 100 w 71"/>
                <a:gd name="T71" fmla="*/ 139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67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964406" y="4903317"/>
            <a:ext cx="33218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0" name="Text Box 8"/>
          <p:cNvSpPr txBox="1">
            <a:spLocks noChangeArrowheads="1"/>
          </p:cNvSpPr>
          <p:nvPr/>
        </p:nvSpPr>
        <p:spPr bwMode="auto">
          <a:xfrm>
            <a:off x="1991180" y="3508053"/>
            <a:ext cx="1268296" cy="126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7595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zh-CN" sz="759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1" name="Line 9"/>
          <p:cNvSpPr>
            <a:spLocks noChangeShapeType="1"/>
          </p:cNvSpPr>
          <p:nvPr/>
        </p:nvSpPr>
        <p:spPr bwMode="auto">
          <a:xfrm>
            <a:off x="1446609" y="4724723"/>
            <a:ext cx="235743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67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146" grpId="0" animBg="1"/>
      <p:bldP spid="6147" grpId="0" animBg="1"/>
      <p:bldP spid="6149" grpId="0"/>
      <p:bldP spid="6150" grpId="0"/>
      <p:bldP spid="615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725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67735" y="2039519"/>
              <a:ext cx="1261556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86%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43224" y="1670330"/>
              <a:ext cx="1261557" cy="9073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31689" y="2940341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53%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79" y="3501194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64998" y="1314546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38%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2" cy="15879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83106" y="2642326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968409" y="2642322"/>
            <a:ext cx="2382218" cy="840416"/>
            <a:chOff x="509993" y="4146958"/>
            <a:chExt cx="2041329" cy="796928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83106" y="3827485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83106" y="5012644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68409" y="5012640"/>
            <a:ext cx="2382218" cy="840416"/>
            <a:chOff x="509993" y="4146958"/>
            <a:chExt cx="2041329" cy="796928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68409" y="3827481"/>
            <a:ext cx="2382218" cy="840416"/>
            <a:chOff x="509993" y="4146958"/>
            <a:chExt cx="2041329" cy="796928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315671" y="2290278"/>
            <a:ext cx="4202009" cy="4181440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397" tIns="1086802" rIns="625652" bIns="2423966" numCol="1" spcCol="1270" anchor="ctr" anchorCtr="0">
              <a:noAutofit/>
            </a:bodyPr>
            <a:lstStyle/>
            <a:p>
              <a:pPr algn="just" defTabSz="2437130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930" tIns="3201387" rIns="1172785" bIns="515634" numCol="1" spcCol="1270" anchor="ctr" anchorCtr="0">
              <a:noAutofit/>
            </a:bodyPr>
            <a:lstStyle/>
            <a:p>
              <a:pPr algn="just" defTabSz="3046095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654" tIns="1086802" rIns="2599396" bIns="2423966" numCol="1" spcCol="1270" anchor="ctr" anchorCtr="0">
              <a:noAutofit/>
            </a:bodyPr>
            <a:lstStyle/>
            <a:p>
              <a:pPr algn="just" defTabSz="2437130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022321" y="5222090"/>
            <a:ext cx="788708" cy="461040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145581" y="3597723"/>
            <a:ext cx="693683" cy="543732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/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/>
          <p:nvPr/>
        </p:nvSpPr>
        <p:spPr bwMode="auto">
          <a:xfrm>
            <a:off x="6990762" y="3459044"/>
            <a:ext cx="514191" cy="761226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1597" y="2607649"/>
            <a:ext cx="3073704" cy="170279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3952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910113" y="5469167"/>
            <a:ext cx="796944" cy="796944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/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900231" y="4526943"/>
            <a:ext cx="796944" cy="796944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/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758138" y="4672206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758533" y="4934399"/>
            <a:ext cx="960519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776385" y="5614431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777250" y="5876624"/>
            <a:ext cx="1140056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/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/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/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/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/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0" y="2379504"/>
            <a:ext cx="5406295" cy="485294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6" name="Freeform 2"/>
          <p:cNvSpPr/>
          <p:nvPr/>
        </p:nvSpPr>
        <p:spPr bwMode="auto">
          <a:xfrm>
            <a:off x="1" y="1030066"/>
            <a:ext cx="6201668" cy="6201668"/>
          </a:xfrm>
          <a:custGeom>
            <a:avLst/>
            <a:gdLst>
              <a:gd name="T0" fmla="*/ 3519151 w 1386"/>
              <a:gd name="T1" fmla="*/ 4410075 h 1386"/>
              <a:gd name="T2" fmla="*/ 4410075 w 1386"/>
              <a:gd name="T3" fmla="*/ 2497770 h 1386"/>
              <a:gd name="T4" fmla="*/ 1912305 w 1386"/>
              <a:gd name="T5" fmla="*/ 0 h 1386"/>
              <a:gd name="T6" fmla="*/ 0 w 1386"/>
              <a:gd name="T7" fmla="*/ 890924 h 1386"/>
              <a:gd name="T8" fmla="*/ 0 w 1386"/>
              <a:gd name="T9" fmla="*/ 4104615 h 1386"/>
              <a:gd name="T10" fmla="*/ 0 w 1386"/>
              <a:gd name="T11" fmla="*/ 4410075 h 1386"/>
              <a:gd name="T12" fmla="*/ 305460 w 1386"/>
              <a:gd name="T13" fmla="*/ 4410075 h 1386"/>
              <a:gd name="T14" fmla="*/ 3519151 w 1386"/>
              <a:gd name="T15" fmla="*/ 4410075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chemeClr val="accent2">
              <a:alpha val="70195"/>
            </a:schemeClr>
          </a:solidFill>
          <a:ln>
            <a:noFill/>
          </a:ln>
        </p:spPr>
        <p:txBody>
          <a:bodyPr/>
          <a:lstStyle/>
          <a:p>
            <a:endParaRPr lang="zh-CN" altLang="en-US" sz="267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7" name="Freeform 3"/>
          <p:cNvSpPr/>
          <p:nvPr/>
        </p:nvSpPr>
        <p:spPr bwMode="auto">
          <a:xfrm>
            <a:off x="0" y="1853828"/>
            <a:ext cx="5377905" cy="5377905"/>
          </a:xfrm>
          <a:custGeom>
            <a:avLst/>
            <a:gdLst>
              <a:gd name="T0" fmla="*/ 1912144 w 1202"/>
              <a:gd name="T1" fmla="*/ 0 h 1202"/>
              <a:gd name="T2" fmla="*/ 0 w 1202"/>
              <a:gd name="T3" fmla="*/ 1912144 h 1202"/>
              <a:gd name="T4" fmla="*/ 0 w 1202"/>
              <a:gd name="T5" fmla="*/ 3824288 h 1202"/>
              <a:gd name="T6" fmla="*/ 1912144 w 1202"/>
              <a:gd name="T7" fmla="*/ 3824288 h 1202"/>
              <a:gd name="T8" fmla="*/ 3824288 w 1202"/>
              <a:gd name="T9" fmla="*/ 1912144 h 1202"/>
              <a:gd name="T10" fmla="*/ 1912144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chemeClr val="accent1">
              <a:alpha val="70195"/>
            </a:schemeClr>
          </a:solidFill>
          <a:ln>
            <a:noFill/>
          </a:ln>
        </p:spPr>
        <p:txBody>
          <a:bodyPr/>
          <a:lstStyle/>
          <a:p>
            <a:endParaRPr lang="zh-CN" altLang="en-US" sz="267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48" name="Group 4"/>
          <p:cNvGrpSpPr/>
          <p:nvPr/>
        </p:nvGrpSpPr>
        <p:grpSpPr bwMode="auto">
          <a:xfrm>
            <a:off x="4163468" y="2242271"/>
            <a:ext cx="817066" cy="817066"/>
            <a:chOff x="0" y="0"/>
            <a:chExt cx="366" cy="366"/>
          </a:xfrm>
        </p:grpSpPr>
        <p:sp>
          <p:nvSpPr>
            <p:cNvPr id="6152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70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3" name="Freeform 6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140 w 71"/>
                <a:gd name="T1" fmla="*/ 21 h 79"/>
                <a:gd name="T2" fmla="*/ 144 w 71"/>
                <a:gd name="T3" fmla="*/ 6 h 79"/>
                <a:gd name="T4" fmla="*/ 148 w 71"/>
                <a:gd name="T5" fmla="*/ 17 h 79"/>
                <a:gd name="T6" fmla="*/ 15 w 71"/>
                <a:gd name="T7" fmla="*/ 6 h 79"/>
                <a:gd name="T8" fmla="*/ 60 w 71"/>
                <a:gd name="T9" fmla="*/ 0 h 79"/>
                <a:gd name="T10" fmla="*/ 90 w 71"/>
                <a:gd name="T11" fmla="*/ 6 h 79"/>
                <a:gd name="T12" fmla="*/ 135 w 71"/>
                <a:gd name="T13" fmla="*/ 21 h 79"/>
                <a:gd name="T14" fmla="*/ 15 w 71"/>
                <a:gd name="T15" fmla="*/ 6 h 79"/>
                <a:gd name="T16" fmla="*/ 0 w 71"/>
                <a:gd name="T17" fmla="*/ 10 h 79"/>
                <a:gd name="T18" fmla="*/ 10 w 71"/>
                <a:gd name="T19" fmla="*/ 6 h 79"/>
                <a:gd name="T20" fmla="*/ 6 w 71"/>
                <a:gd name="T21" fmla="*/ 21 h 79"/>
                <a:gd name="T22" fmla="*/ 133 w 71"/>
                <a:gd name="T23" fmla="*/ 27 h 79"/>
                <a:gd name="T24" fmla="*/ 17 w 71"/>
                <a:gd name="T25" fmla="*/ 118 h 79"/>
                <a:gd name="T26" fmla="*/ 133 w 71"/>
                <a:gd name="T27" fmla="*/ 27 h 79"/>
                <a:gd name="T28" fmla="*/ 108 w 71"/>
                <a:gd name="T29" fmla="*/ 102 h 79"/>
                <a:gd name="T30" fmla="*/ 85 w 71"/>
                <a:gd name="T31" fmla="*/ 95 h 79"/>
                <a:gd name="T32" fmla="*/ 85 w 71"/>
                <a:gd name="T33" fmla="*/ 89 h 79"/>
                <a:gd name="T34" fmla="*/ 123 w 71"/>
                <a:gd name="T35" fmla="*/ 83 h 79"/>
                <a:gd name="T36" fmla="*/ 85 w 71"/>
                <a:gd name="T37" fmla="*/ 89 h 79"/>
                <a:gd name="T38" fmla="*/ 123 w 71"/>
                <a:gd name="T39" fmla="*/ 73 h 79"/>
                <a:gd name="T40" fmla="*/ 85 w 71"/>
                <a:gd name="T41" fmla="*/ 66 h 79"/>
                <a:gd name="T42" fmla="*/ 52 w 71"/>
                <a:gd name="T43" fmla="*/ 108 h 79"/>
                <a:gd name="T44" fmla="*/ 48 w 71"/>
                <a:gd name="T45" fmla="*/ 89 h 79"/>
                <a:gd name="T46" fmla="*/ 29 w 71"/>
                <a:gd name="T47" fmla="*/ 85 h 79"/>
                <a:gd name="T48" fmla="*/ 79 w 71"/>
                <a:gd name="T49" fmla="*/ 83 h 79"/>
                <a:gd name="T50" fmla="*/ 54 w 71"/>
                <a:gd name="T51" fmla="*/ 83 h 79"/>
                <a:gd name="T52" fmla="*/ 27 w 71"/>
                <a:gd name="T53" fmla="*/ 46 h 79"/>
                <a:gd name="T54" fmla="*/ 79 w 71"/>
                <a:gd name="T55" fmla="*/ 35 h 79"/>
                <a:gd name="T56" fmla="*/ 27 w 71"/>
                <a:gd name="T57" fmla="*/ 46 h 79"/>
                <a:gd name="T58" fmla="*/ 10 w 71"/>
                <a:gd name="T59" fmla="*/ 135 h 79"/>
                <a:gd name="T60" fmla="*/ 142 w 71"/>
                <a:gd name="T61" fmla="*/ 125 h 79"/>
                <a:gd name="T62" fmla="*/ 65 w 71"/>
                <a:gd name="T63" fmla="*/ 139 h 79"/>
                <a:gd name="T64" fmla="*/ 33 w 71"/>
                <a:gd name="T65" fmla="*/ 164 h 79"/>
                <a:gd name="T66" fmla="*/ 65 w 71"/>
                <a:gd name="T67" fmla="*/ 139 h 79"/>
                <a:gd name="T68" fmla="*/ 100 w 71"/>
                <a:gd name="T69" fmla="*/ 164 h 79"/>
                <a:gd name="T70" fmla="*/ 100 w 71"/>
                <a:gd name="T71" fmla="*/ 139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67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964406" y="4903317"/>
            <a:ext cx="33218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0" name="Text Box 8"/>
          <p:cNvSpPr txBox="1">
            <a:spLocks noChangeArrowheads="1"/>
          </p:cNvSpPr>
          <p:nvPr/>
        </p:nvSpPr>
        <p:spPr bwMode="auto">
          <a:xfrm>
            <a:off x="1991180" y="3508053"/>
            <a:ext cx="1268296" cy="126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7595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zh-CN" sz="759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1" name="Line 9"/>
          <p:cNvSpPr>
            <a:spLocks noChangeShapeType="1"/>
          </p:cNvSpPr>
          <p:nvPr/>
        </p:nvSpPr>
        <p:spPr bwMode="auto">
          <a:xfrm>
            <a:off x="1446609" y="4724723"/>
            <a:ext cx="235743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67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146" grpId="0" animBg="1"/>
      <p:bldP spid="6147" grpId="0" animBg="1"/>
      <p:bldP spid="6149" grpId="0"/>
      <p:bldP spid="6150" grpId="0"/>
      <p:bldP spid="615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-1" fmla="*/ 0 w 272825"/>
                  <a:gd name="connsiteY0-2" fmla="*/ 0 h 3776662"/>
                  <a:gd name="connsiteX1-3" fmla="*/ 272825 w 272825"/>
                  <a:gd name="connsiteY1-4" fmla="*/ 0 h 3776662"/>
                  <a:gd name="connsiteX2-5" fmla="*/ 272825 w 272825"/>
                  <a:gd name="connsiteY2-6" fmla="*/ 3776662 h 3776662"/>
                  <a:gd name="connsiteX3-7" fmla="*/ 0 w 272825"/>
                  <a:gd name="connsiteY3-8" fmla="*/ 3776662 h 3776662"/>
                  <a:gd name="connsiteX4-9" fmla="*/ 1 w 272825"/>
                  <a:gd name="connsiteY4-10" fmla="*/ 3609974 h 3776662"/>
                  <a:gd name="connsiteX5" fmla="*/ 0 w 272825"/>
                  <a:gd name="connsiteY5" fmla="*/ 0 h 3776662"/>
                  <a:gd name="connsiteX0-11" fmla="*/ 0 w 272825"/>
                  <a:gd name="connsiteY0-12" fmla="*/ 0 h 3776662"/>
                  <a:gd name="connsiteX1-13" fmla="*/ 272825 w 272825"/>
                  <a:gd name="connsiteY1-14" fmla="*/ 0 h 3776662"/>
                  <a:gd name="connsiteX2-15" fmla="*/ 272825 w 272825"/>
                  <a:gd name="connsiteY2-16" fmla="*/ 3776662 h 3776662"/>
                  <a:gd name="connsiteX3-17" fmla="*/ 57151 w 272825"/>
                  <a:gd name="connsiteY3-18" fmla="*/ 3776661 h 3776662"/>
                  <a:gd name="connsiteX4-19" fmla="*/ 0 w 272825"/>
                  <a:gd name="connsiteY4-20" fmla="*/ 3776662 h 3776662"/>
                  <a:gd name="connsiteX5-21" fmla="*/ 1 w 272825"/>
                  <a:gd name="connsiteY5-22" fmla="*/ 3609974 h 3776662"/>
                  <a:gd name="connsiteX6" fmla="*/ 0 w 272825"/>
                  <a:gd name="connsiteY6" fmla="*/ 0 h 3776662"/>
                  <a:gd name="connsiteX0-23" fmla="*/ 0 w 272825"/>
                  <a:gd name="connsiteY0-24" fmla="*/ 0 h 3776662"/>
                  <a:gd name="connsiteX1-25" fmla="*/ 272825 w 272825"/>
                  <a:gd name="connsiteY1-26" fmla="*/ 0 h 3776662"/>
                  <a:gd name="connsiteX2-27" fmla="*/ 272825 w 272825"/>
                  <a:gd name="connsiteY2-28" fmla="*/ 3776662 h 3776662"/>
                  <a:gd name="connsiteX3-29" fmla="*/ 166689 w 272825"/>
                  <a:gd name="connsiteY3-30" fmla="*/ 3776661 h 3776662"/>
                  <a:gd name="connsiteX4-31" fmla="*/ 57151 w 272825"/>
                  <a:gd name="connsiteY4-32" fmla="*/ 3776661 h 3776662"/>
                  <a:gd name="connsiteX5-33" fmla="*/ 0 w 272825"/>
                  <a:gd name="connsiteY5-34" fmla="*/ 3776662 h 3776662"/>
                  <a:gd name="connsiteX6-35" fmla="*/ 1 w 272825"/>
                  <a:gd name="connsiteY6-36" fmla="*/ 3609974 h 3776662"/>
                  <a:gd name="connsiteX7" fmla="*/ 0 w 272825"/>
                  <a:gd name="connsiteY7" fmla="*/ 0 h 3776662"/>
                  <a:gd name="connsiteX0-37" fmla="*/ 0 w 272825"/>
                  <a:gd name="connsiteY0-38" fmla="*/ 0 h 3776662"/>
                  <a:gd name="connsiteX1-39" fmla="*/ 272825 w 272825"/>
                  <a:gd name="connsiteY1-40" fmla="*/ 0 h 3776662"/>
                  <a:gd name="connsiteX2-41" fmla="*/ 272825 w 272825"/>
                  <a:gd name="connsiteY2-42" fmla="*/ 3776662 h 3776662"/>
                  <a:gd name="connsiteX3-43" fmla="*/ 166689 w 272825"/>
                  <a:gd name="connsiteY3-44" fmla="*/ 3776661 h 3776662"/>
                  <a:gd name="connsiteX4-45" fmla="*/ 107157 w 272825"/>
                  <a:gd name="connsiteY4-46" fmla="*/ 3774280 h 3776662"/>
                  <a:gd name="connsiteX5-47" fmla="*/ 57151 w 272825"/>
                  <a:gd name="connsiteY5-48" fmla="*/ 3776661 h 3776662"/>
                  <a:gd name="connsiteX6-49" fmla="*/ 0 w 272825"/>
                  <a:gd name="connsiteY6-50" fmla="*/ 3776662 h 3776662"/>
                  <a:gd name="connsiteX7-51" fmla="*/ 1 w 272825"/>
                  <a:gd name="connsiteY7-52" fmla="*/ 3609974 h 3776662"/>
                  <a:gd name="connsiteX8" fmla="*/ 0 w 272825"/>
                  <a:gd name="connsiteY8" fmla="*/ 0 h 3776662"/>
                  <a:gd name="connsiteX0-53" fmla="*/ 0 w 272825"/>
                  <a:gd name="connsiteY0-54" fmla="*/ 0 h 3776662"/>
                  <a:gd name="connsiteX1-55" fmla="*/ 272825 w 272825"/>
                  <a:gd name="connsiteY1-56" fmla="*/ 0 h 3776662"/>
                  <a:gd name="connsiteX2-57" fmla="*/ 272825 w 272825"/>
                  <a:gd name="connsiteY2-58" fmla="*/ 3776662 h 3776662"/>
                  <a:gd name="connsiteX3-59" fmla="*/ 221457 w 272825"/>
                  <a:gd name="connsiteY3-60" fmla="*/ 3774280 h 3776662"/>
                  <a:gd name="connsiteX4-61" fmla="*/ 166689 w 272825"/>
                  <a:gd name="connsiteY4-62" fmla="*/ 3776661 h 3776662"/>
                  <a:gd name="connsiteX5-63" fmla="*/ 107157 w 272825"/>
                  <a:gd name="connsiteY5-64" fmla="*/ 3774280 h 3776662"/>
                  <a:gd name="connsiteX6-65" fmla="*/ 57151 w 272825"/>
                  <a:gd name="connsiteY6-66" fmla="*/ 3776661 h 3776662"/>
                  <a:gd name="connsiteX7-67" fmla="*/ 0 w 272825"/>
                  <a:gd name="connsiteY7-68" fmla="*/ 3776662 h 3776662"/>
                  <a:gd name="connsiteX8-69" fmla="*/ 1 w 272825"/>
                  <a:gd name="connsiteY8-70" fmla="*/ 3609974 h 3776662"/>
                  <a:gd name="connsiteX9" fmla="*/ 0 w 272825"/>
                  <a:gd name="connsiteY9" fmla="*/ 0 h 3776662"/>
                  <a:gd name="connsiteX0-71" fmla="*/ 0 w 272825"/>
                  <a:gd name="connsiteY0-72" fmla="*/ 0 h 3776662"/>
                  <a:gd name="connsiteX1-73" fmla="*/ 272825 w 272825"/>
                  <a:gd name="connsiteY1-74" fmla="*/ 0 h 3776662"/>
                  <a:gd name="connsiteX2-75" fmla="*/ 272825 w 272825"/>
                  <a:gd name="connsiteY2-76" fmla="*/ 3776662 h 3776662"/>
                  <a:gd name="connsiteX3-77" fmla="*/ 252414 w 272825"/>
                  <a:gd name="connsiteY3-78" fmla="*/ 3776661 h 3776662"/>
                  <a:gd name="connsiteX4-79" fmla="*/ 221457 w 272825"/>
                  <a:gd name="connsiteY4-80" fmla="*/ 3774280 h 3776662"/>
                  <a:gd name="connsiteX5-81" fmla="*/ 166689 w 272825"/>
                  <a:gd name="connsiteY5-82" fmla="*/ 3776661 h 3776662"/>
                  <a:gd name="connsiteX6-83" fmla="*/ 107157 w 272825"/>
                  <a:gd name="connsiteY6-84" fmla="*/ 3774280 h 3776662"/>
                  <a:gd name="connsiteX7-85" fmla="*/ 57151 w 272825"/>
                  <a:gd name="connsiteY7-86" fmla="*/ 3776661 h 3776662"/>
                  <a:gd name="connsiteX8-87" fmla="*/ 0 w 272825"/>
                  <a:gd name="connsiteY8-88" fmla="*/ 3776662 h 3776662"/>
                  <a:gd name="connsiteX9-89" fmla="*/ 1 w 272825"/>
                  <a:gd name="connsiteY9-90" fmla="*/ 3609974 h 3776662"/>
                  <a:gd name="connsiteX10" fmla="*/ 0 w 272825"/>
                  <a:gd name="connsiteY10" fmla="*/ 0 h 3776662"/>
                  <a:gd name="connsiteX0-91" fmla="*/ 0 w 273845"/>
                  <a:gd name="connsiteY0-92" fmla="*/ 0 h 3776662"/>
                  <a:gd name="connsiteX1-93" fmla="*/ 272825 w 273845"/>
                  <a:gd name="connsiteY1-94" fmla="*/ 0 h 3776662"/>
                  <a:gd name="connsiteX2-95" fmla="*/ 273845 w 273845"/>
                  <a:gd name="connsiteY2-96" fmla="*/ 3581399 h 3776662"/>
                  <a:gd name="connsiteX3-97" fmla="*/ 272825 w 273845"/>
                  <a:gd name="connsiteY3-98" fmla="*/ 3776662 h 3776662"/>
                  <a:gd name="connsiteX4-99" fmla="*/ 252414 w 273845"/>
                  <a:gd name="connsiteY4-100" fmla="*/ 3776661 h 3776662"/>
                  <a:gd name="connsiteX5-101" fmla="*/ 221457 w 273845"/>
                  <a:gd name="connsiteY5-102" fmla="*/ 3774280 h 3776662"/>
                  <a:gd name="connsiteX6-103" fmla="*/ 166689 w 273845"/>
                  <a:gd name="connsiteY6-104" fmla="*/ 3776661 h 3776662"/>
                  <a:gd name="connsiteX7-105" fmla="*/ 107157 w 273845"/>
                  <a:gd name="connsiteY7-106" fmla="*/ 3774280 h 3776662"/>
                  <a:gd name="connsiteX8-107" fmla="*/ 57151 w 273845"/>
                  <a:gd name="connsiteY8-108" fmla="*/ 3776661 h 3776662"/>
                  <a:gd name="connsiteX9-109" fmla="*/ 0 w 273845"/>
                  <a:gd name="connsiteY9-110" fmla="*/ 3776662 h 3776662"/>
                  <a:gd name="connsiteX10-111" fmla="*/ 1 w 273845"/>
                  <a:gd name="connsiteY10-112" fmla="*/ 3609974 h 3776662"/>
                  <a:gd name="connsiteX11" fmla="*/ 0 w 273845"/>
                  <a:gd name="connsiteY11" fmla="*/ 0 h 3776662"/>
                  <a:gd name="connsiteX0-113" fmla="*/ 0 w 273845"/>
                  <a:gd name="connsiteY0-114" fmla="*/ 0 h 3776662"/>
                  <a:gd name="connsiteX1-115" fmla="*/ 272825 w 273845"/>
                  <a:gd name="connsiteY1-116" fmla="*/ 0 h 3776662"/>
                  <a:gd name="connsiteX2-117" fmla="*/ 273845 w 273845"/>
                  <a:gd name="connsiteY2-118" fmla="*/ 3581399 h 3776662"/>
                  <a:gd name="connsiteX3-119" fmla="*/ 252414 w 273845"/>
                  <a:gd name="connsiteY3-120" fmla="*/ 3776661 h 3776662"/>
                  <a:gd name="connsiteX4-121" fmla="*/ 221457 w 273845"/>
                  <a:gd name="connsiteY4-122" fmla="*/ 3774280 h 3776662"/>
                  <a:gd name="connsiteX5-123" fmla="*/ 166689 w 273845"/>
                  <a:gd name="connsiteY5-124" fmla="*/ 3776661 h 3776662"/>
                  <a:gd name="connsiteX6-125" fmla="*/ 107157 w 273845"/>
                  <a:gd name="connsiteY6-126" fmla="*/ 3774280 h 3776662"/>
                  <a:gd name="connsiteX7-127" fmla="*/ 57151 w 273845"/>
                  <a:gd name="connsiteY7-128" fmla="*/ 3776661 h 3776662"/>
                  <a:gd name="connsiteX8-129" fmla="*/ 0 w 273845"/>
                  <a:gd name="connsiteY8-130" fmla="*/ 3776662 h 3776662"/>
                  <a:gd name="connsiteX9-131" fmla="*/ 1 w 273845"/>
                  <a:gd name="connsiteY9-132" fmla="*/ 3609974 h 3776662"/>
                  <a:gd name="connsiteX10-133" fmla="*/ 0 w 273845"/>
                  <a:gd name="connsiteY10-134" fmla="*/ 0 h 3776662"/>
                  <a:gd name="connsiteX0-135" fmla="*/ 0 w 273845"/>
                  <a:gd name="connsiteY0-136" fmla="*/ 0 h 3776661"/>
                  <a:gd name="connsiteX1-137" fmla="*/ 272825 w 273845"/>
                  <a:gd name="connsiteY1-138" fmla="*/ 0 h 3776661"/>
                  <a:gd name="connsiteX2-139" fmla="*/ 273845 w 273845"/>
                  <a:gd name="connsiteY2-140" fmla="*/ 3581399 h 3776661"/>
                  <a:gd name="connsiteX3-141" fmla="*/ 252414 w 273845"/>
                  <a:gd name="connsiteY3-142" fmla="*/ 3776661 h 3776661"/>
                  <a:gd name="connsiteX4-143" fmla="*/ 221457 w 273845"/>
                  <a:gd name="connsiteY4-144" fmla="*/ 3774280 h 3776661"/>
                  <a:gd name="connsiteX5-145" fmla="*/ 166689 w 273845"/>
                  <a:gd name="connsiteY5-146" fmla="*/ 3776661 h 3776661"/>
                  <a:gd name="connsiteX6-147" fmla="*/ 107157 w 273845"/>
                  <a:gd name="connsiteY6-148" fmla="*/ 3774280 h 3776661"/>
                  <a:gd name="connsiteX7-149" fmla="*/ 57151 w 273845"/>
                  <a:gd name="connsiteY7-150" fmla="*/ 3776661 h 3776661"/>
                  <a:gd name="connsiteX8-151" fmla="*/ 1 w 273845"/>
                  <a:gd name="connsiteY8-152" fmla="*/ 3609974 h 3776661"/>
                  <a:gd name="connsiteX9-153" fmla="*/ 0 w 273845"/>
                  <a:gd name="connsiteY9-154" fmla="*/ 0 h 3776661"/>
                  <a:gd name="connsiteX0-155" fmla="*/ 0 w 273845"/>
                  <a:gd name="connsiteY0-156" fmla="*/ 0 h 3776661"/>
                  <a:gd name="connsiteX1-157" fmla="*/ 272825 w 273845"/>
                  <a:gd name="connsiteY1-158" fmla="*/ 0 h 3776661"/>
                  <a:gd name="connsiteX2-159" fmla="*/ 273845 w 273845"/>
                  <a:gd name="connsiteY2-160" fmla="*/ 3581399 h 3776661"/>
                  <a:gd name="connsiteX3-161" fmla="*/ 252414 w 273845"/>
                  <a:gd name="connsiteY3-162" fmla="*/ 3776661 h 3776661"/>
                  <a:gd name="connsiteX4-163" fmla="*/ 221457 w 273845"/>
                  <a:gd name="connsiteY4-164" fmla="*/ 3774280 h 3776661"/>
                  <a:gd name="connsiteX5-165" fmla="*/ 166689 w 273845"/>
                  <a:gd name="connsiteY5-166" fmla="*/ 3776661 h 3776661"/>
                  <a:gd name="connsiteX6-167" fmla="*/ 104776 w 273845"/>
                  <a:gd name="connsiteY6-168" fmla="*/ 3664743 h 3776661"/>
                  <a:gd name="connsiteX7-169" fmla="*/ 57151 w 273845"/>
                  <a:gd name="connsiteY7-170" fmla="*/ 3776661 h 3776661"/>
                  <a:gd name="connsiteX8-171" fmla="*/ 1 w 273845"/>
                  <a:gd name="connsiteY8-172" fmla="*/ 3609974 h 3776661"/>
                  <a:gd name="connsiteX9-173" fmla="*/ 0 w 273845"/>
                  <a:gd name="connsiteY9-174" fmla="*/ 0 h 3776661"/>
                  <a:gd name="connsiteX0-175" fmla="*/ 0 w 273845"/>
                  <a:gd name="connsiteY0-176" fmla="*/ 0 h 3776661"/>
                  <a:gd name="connsiteX1-177" fmla="*/ 272825 w 273845"/>
                  <a:gd name="connsiteY1-178" fmla="*/ 0 h 3776661"/>
                  <a:gd name="connsiteX2-179" fmla="*/ 273845 w 273845"/>
                  <a:gd name="connsiteY2-180" fmla="*/ 3581399 h 3776661"/>
                  <a:gd name="connsiteX3-181" fmla="*/ 252414 w 273845"/>
                  <a:gd name="connsiteY3-182" fmla="*/ 3776661 h 3776661"/>
                  <a:gd name="connsiteX4-183" fmla="*/ 221457 w 273845"/>
                  <a:gd name="connsiteY4-184" fmla="*/ 3774280 h 3776661"/>
                  <a:gd name="connsiteX5-185" fmla="*/ 166689 w 273845"/>
                  <a:gd name="connsiteY5-186" fmla="*/ 3776661 h 3776661"/>
                  <a:gd name="connsiteX6-187" fmla="*/ 104776 w 273845"/>
                  <a:gd name="connsiteY6-188" fmla="*/ 3664743 h 3776661"/>
                  <a:gd name="connsiteX7-189" fmla="*/ 57151 w 273845"/>
                  <a:gd name="connsiteY7-190" fmla="*/ 3750467 h 3776661"/>
                  <a:gd name="connsiteX8-191" fmla="*/ 1 w 273845"/>
                  <a:gd name="connsiteY8-192" fmla="*/ 3609974 h 3776661"/>
                  <a:gd name="connsiteX9-193" fmla="*/ 0 w 273845"/>
                  <a:gd name="connsiteY9-194" fmla="*/ 0 h 3776661"/>
                  <a:gd name="connsiteX0-195" fmla="*/ 0 w 273845"/>
                  <a:gd name="connsiteY0-196" fmla="*/ 0 h 3776661"/>
                  <a:gd name="connsiteX1-197" fmla="*/ 272825 w 273845"/>
                  <a:gd name="connsiteY1-198" fmla="*/ 0 h 3776661"/>
                  <a:gd name="connsiteX2-199" fmla="*/ 273845 w 273845"/>
                  <a:gd name="connsiteY2-200" fmla="*/ 3581399 h 3776661"/>
                  <a:gd name="connsiteX3-201" fmla="*/ 252414 w 273845"/>
                  <a:gd name="connsiteY3-202" fmla="*/ 3776661 h 3776661"/>
                  <a:gd name="connsiteX4-203" fmla="*/ 228601 w 273845"/>
                  <a:gd name="connsiteY4-204" fmla="*/ 3629023 h 3776661"/>
                  <a:gd name="connsiteX5-205" fmla="*/ 166689 w 273845"/>
                  <a:gd name="connsiteY5-206" fmla="*/ 3776661 h 3776661"/>
                  <a:gd name="connsiteX6-207" fmla="*/ 104776 w 273845"/>
                  <a:gd name="connsiteY6-208" fmla="*/ 3664743 h 3776661"/>
                  <a:gd name="connsiteX7-209" fmla="*/ 57151 w 273845"/>
                  <a:gd name="connsiteY7-210" fmla="*/ 3750467 h 3776661"/>
                  <a:gd name="connsiteX8-211" fmla="*/ 1 w 273845"/>
                  <a:gd name="connsiteY8-212" fmla="*/ 3609974 h 3776661"/>
                  <a:gd name="connsiteX9-213" fmla="*/ 0 w 273845"/>
                  <a:gd name="connsiteY9-214" fmla="*/ 0 h 3776661"/>
                  <a:gd name="connsiteX0-215" fmla="*/ 0 w 273845"/>
                  <a:gd name="connsiteY0-216" fmla="*/ 0 h 3776661"/>
                  <a:gd name="connsiteX1-217" fmla="*/ 272825 w 273845"/>
                  <a:gd name="connsiteY1-218" fmla="*/ 0 h 3776661"/>
                  <a:gd name="connsiteX2-219" fmla="*/ 273845 w 273845"/>
                  <a:gd name="connsiteY2-220" fmla="*/ 3581399 h 3776661"/>
                  <a:gd name="connsiteX3-221" fmla="*/ 250032 w 273845"/>
                  <a:gd name="connsiteY3-222" fmla="*/ 3695699 h 3776661"/>
                  <a:gd name="connsiteX4-223" fmla="*/ 228601 w 273845"/>
                  <a:gd name="connsiteY4-224" fmla="*/ 3629023 h 3776661"/>
                  <a:gd name="connsiteX5-225" fmla="*/ 166689 w 273845"/>
                  <a:gd name="connsiteY5-226" fmla="*/ 3776661 h 3776661"/>
                  <a:gd name="connsiteX6-227" fmla="*/ 104776 w 273845"/>
                  <a:gd name="connsiteY6-228" fmla="*/ 3664743 h 3776661"/>
                  <a:gd name="connsiteX7-229" fmla="*/ 57151 w 273845"/>
                  <a:gd name="connsiteY7-230" fmla="*/ 3750467 h 3776661"/>
                  <a:gd name="connsiteX8-231" fmla="*/ 1 w 273845"/>
                  <a:gd name="connsiteY8-232" fmla="*/ 3609974 h 3776661"/>
                  <a:gd name="connsiteX9-233" fmla="*/ 0 w 273845"/>
                  <a:gd name="connsiteY9-234" fmla="*/ 0 h 3776661"/>
                  <a:gd name="connsiteX0-235" fmla="*/ 0 w 273845"/>
                  <a:gd name="connsiteY0-236" fmla="*/ 0 h 3776661"/>
                  <a:gd name="connsiteX1-237" fmla="*/ 272825 w 273845"/>
                  <a:gd name="connsiteY1-238" fmla="*/ 0 h 3776661"/>
                  <a:gd name="connsiteX2-239" fmla="*/ 273845 w 273845"/>
                  <a:gd name="connsiteY2-240" fmla="*/ 3581399 h 3776661"/>
                  <a:gd name="connsiteX3-241" fmla="*/ 247651 w 273845"/>
                  <a:gd name="connsiteY3-242" fmla="*/ 3702843 h 3776661"/>
                  <a:gd name="connsiteX4-243" fmla="*/ 228601 w 273845"/>
                  <a:gd name="connsiteY4-244" fmla="*/ 3629023 h 3776661"/>
                  <a:gd name="connsiteX5-245" fmla="*/ 166689 w 273845"/>
                  <a:gd name="connsiteY5-246" fmla="*/ 3776661 h 3776661"/>
                  <a:gd name="connsiteX6-247" fmla="*/ 104776 w 273845"/>
                  <a:gd name="connsiteY6-248" fmla="*/ 3664743 h 3776661"/>
                  <a:gd name="connsiteX7-249" fmla="*/ 57151 w 273845"/>
                  <a:gd name="connsiteY7-250" fmla="*/ 3750467 h 3776661"/>
                  <a:gd name="connsiteX8-251" fmla="*/ 1 w 273845"/>
                  <a:gd name="connsiteY8-252" fmla="*/ 3609974 h 3776661"/>
                  <a:gd name="connsiteX9-253" fmla="*/ 0 w 273845"/>
                  <a:gd name="connsiteY9-254" fmla="*/ 0 h 3776661"/>
                  <a:gd name="connsiteX0-255" fmla="*/ 0 w 273845"/>
                  <a:gd name="connsiteY0-256" fmla="*/ 0 h 3776661"/>
                  <a:gd name="connsiteX1-257" fmla="*/ 272825 w 273845"/>
                  <a:gd name="connsiteY1-258" fmla="*/ 0 h 3776661"/>
                  <a:gd name="connsiteX2-259" fmla="*/ 273845 w 273845"/>
                  <a:gd name="connsiteY2-260" fmla="*/ 3581399 h 3776661"/>
                  <a:gd name="connsiteX3-261" fmla="*/ 247651 w 273845"/>
                  <a:gd name="connsiteY3-262" fmla="*/ 3702843 h 3776661"/>
                  <a:gd name="connsiteX4-263" fmla="*/ 228601 w 273845"/>
                  <a:gd name="connsiteY4-264" fmla="*/ 3629023 h 3776661"/>
                  <a:gd name="connsiteX5-265" fmla="*/ 166689 w 273845"/>
                  <a:gd name="connsiteY5-266" fmla="*/ 3776661 h 3776661"/>
                  <a:gd name="connsiteX6-267" fmla="*/ 104776 w 273845"/>
                  <a:gd name="connsiteY6-268" fmla="*/ 3664743 h 3776661"/>
                  <a:gd name="connsiteX7-269" fmla="*/ 57151 w 273845"/>
                  <a:gd name="connsiteY7-270" fmla="*/ 3750467 h 3776661"/>
                  <a:gd name="connsiteX8-271" fmla="*/ 1 w 273845"/>
                  <a:gd name="connsiteY8-272" fmla="*/ 3609974 h 3776661"/>
                  <a:gd name="connsiteX9-273" fmla="*/ 0 w 273845"/>
                  <a:gd name="connsiteY9-274" fmla="*/ 0 h 3776661"/>
                  <a:gd name="connsiteX0-275" fmla="*/ 0 w 273845"/>
                  <a:gd name="connsiteY0-276" fmla="*/ 0 h 3776661"/>
                  <a:gd name="connsiteX1-277" fmla="*/ 272825 w 273845"/>
                  <a:gd name="connsiteY1-278" fmla="*/ 0 h 3776661"/>
                  <a:gd name="connsiteX2-279" fmla="*/ 273845 w 273845"/>
                  <a:gd name="connsiteY2-280" fmla="*/ 3581399 h 3776661"/>
                  <a:gd name="connsiteX3-281" fmla="*/ 247651 w 273845"/>
                  <a:gd name="connsiteY3-282" fmla="*/ 3702843 h 3776661"/>
                  <a:gd name="connsiteX4-283" fmla="*/ 228601 w 273845"/>
                  <a:gd name="connsiteY4-284" fmla="*/ 3629023 h 3776661"/>
                  <a:gd name="connsiteX5-285" fmla="*/ 166689 w 273845"/>
                  <a:gd name="connsiteY5-286" fmla="*/ 3776661 h 3776661"/>
                  <a:gd name="connsiteX6-287" fmla="*/ 104776 w 273845"/>
                  <a:gd name="connsiteY6-288" fmla="*/ 3664743 h 3776661"/>
                  <a:gd name="connsiteX7-289" fmla="*/ 57151 w 273845"/>
                  <a:gd name="connsiteY7-290" fmla="*/ 3750467 h 3776661"/>
                  <a:gd name="connsiteX8-291" fmla="*/ 1 w 273845"/>
                  <a:gd name="connsiteY8-292" fmla="*/ 3609974 h 3776661"/>
                  <a:gd name="connsiteX9-293" fmla="*/ 0 w 273845"/>
                  <a:gd name="connsiteY9-294" fmla="*/ 0 h 3776661"/>
                  <a:gd name="connsiteX0-295" fmla="*/ 0 w 273845"/>
                  <a:gd name="connsiteY0-296" fmla="*/ 0 h 3776661"/>
                  <a:gd name="connsiteX1-297" fmla="*/ 272825 w 273845"/>
                  <a:gd name="connsiteY1-298" fmla="*/ 0 h 3776661"/>
                  <a:gd name="connsiteX2-299" fmla="*/ 273845 w 273845"/>
                  <a:gd name="connsiteY2-300" fmla="*/ 3581399 h 3776661"/>
                  <a:gd name="connsiteX3-301" fmla="*/ 247651 w 273845"/>
                  <a:gd name="connsiteY3-302" fmla="*/ 3702843 h 3776661"/>
                  <a:gd name="connsiteX4-303" fmla="*/ 228601 w 273845"/>
                  <a:gd name="connsiteY4-304" fmla="*/ 3629023 h 3776661"/>
                  <a:gd name="connsiteX5-305" fmla="*/ 166689 w 273845"/>
                  <a:gd name="connsiteY5-306" fmla="*/ 3776661 h 3776661"/>
                  <a:gd name="connsiteX6-307" fmla="*/ 104776 w 273845"/>
                  <a:gd name="connsiteY6-308" fmla="*/ 3664743 h 3776661"/>
                  <a:gd name="connsiteX7-309" fmla="*/ 57151 w 273845"/>
                  <a:gd name="connsiteY7-310" fmla="*/ 3750467 h 3776661"/>
                  <a:gd name="connsiteX8-311" fmla="*/ 1 w 273845"/>
                  <a:gd name="connsiteY8-312" fmla="*/ 3609974 h 3776661"/>
                  <a:gd name="connsiteX9-313" fmla="*/ 0 w 273845"/>
                  <a:gd name="connsiteY9-314" fmla="*/ 0 h 3776661"/>
                  <a:gd name="connsiteX0-315" fmla="*/ 0 w 273845"/>
                  <a:gd name="connsiteY0-316" fmla="*/ 0 h 3776661"/>
                  <a:gd name="connsiteX1-317" fmla="*/ 272825 w 273845"/>
                  <a:gd name="connsiteY1-318" fmla="*/ 0 h 3776661"/>
                  <a:gd name="connsiteX2-319" fmla="*/ 273845 w 273845"/>
                  <a:gd name="connsiteY2-320" fmla="*/ 3581399 h 3776661"/>
                  <a:gd name="connsiteX3-321" fmla="*/ 247651 w 273845"/>
                  <a:gd name="connsiteY3-322" fmla="*/ 3702843 h 3776661"/>
                  <a:gd name="connsiteX4-323" fmla="*/ 228601 w 273845"/>
                  <a:gd name="connsiteY4-324" fmla="*/ 3629023 h 3776661"/>
                  <a:gd name="connsiteX5-325" fmla="*/ 166689 w 273845"/>
                  <a:gd name="connsiteY5-326" fmla="*/ 3776661 h 3776661"/>
                  <a:gd name="connsiteX6-327" fmla="*/ 104776 w 273845"/>
                  <a:gd name="connsiteY6-328" fmla="*/ 3664743 h 3776661"/>
                  <a:gd name="connsiteX7-329" fmla="*/ 57151 w 273845"/>
                  <a:gd name="connsiteY7-330" fmla="*/ 3750467 h 3776661"/>
                  <a:gd name="connsiteX8-331" fmla="*/ 1 w 273845"/>
                  <a:gd name="connsiteY8-332" fmla="*/ 3609974 h 3776661"/>
                  <a:gd name="connsiteX9-333" fmla="*/ 0 w 273845"/>
                  <a:gd name="connsiteY9-334" fmla="*/ 0 h 3776661"/>
                  <a:gd name="connsiteX0-335" fmla="*/ 0 w 273845"/>
                  <a:gd name="connsiteY0-336" fmla="*/ 0 h 3776661"/>
                  <a:gd name="connsiteX1-337" fmla="*/ 272825 w 273845"/>
                  <a:gd name="connsiteY1-338" fmla="*/ 0 h 3776661"/>
                  <a:gd name="connsiteX2-339" fmla="*/ 273845 w 273845"/>
                  <a:gd name="connsiteY2-340" fmla="*/ 3581399 h 3776661"/>
                  <a:gd name="connsiteX3-341" fmla="*/ 247651 w 273845"/>
                  <a:gd name="connsiteY3-342" fmla="*/ 3702843 h 3776661"/>
                  <a:gd name="connsiteX4-343" fmla="*/ 228601 w 273845"/>
                  <a:gd name="connsiteY4-344" fmla="*/ 3629023 h 3776661"/>
                  <a:gd name="connsiteX5-345" fmla="*/ 166689 w 273845"/>
                  <a:gd name="connsiteY5-346" fmla="*/ 3776661 h 3776661"/>
                  <a:gd name="connsiteX6-347" fmla="*/ 104776 w 273845"/>
                  <a:gd name="connsiteY6-348" fmla="*/ 3664743 h 3776661"/>
                  <a:gd name="connsiteX7-349" fmla="*/ 57151 w 273845"/>
                  <a:gd name="connsiteY7-350" fmla="*/ 3750467 h 3776661"/>
                  <a:gd name="connsiteX8-351" fmla="*/ 1 w 273845"/>
                  <a:gd name="connsiteY8-352" fmla="*/ 3609974 h 3776661"/>
                  <a:gd name="connsiteX9-353" fmla="*/ 0 w 273845"/>
                  <a:gd name="connsiteY9-354" fmla="*/ 0 h 3776661"/>
                  <a:gd name="connsiteX0-355" fmla="*/ 0 w 273845"/>
                  <a:gd name="connsiteY0-356" fmla="*/ 0 h 3776887"/>
                  <a:gd name="connsiteX1-357" fmla="*/ 272825 w 273845"/>
                  <a:gd name="connsiteY1-358" fmla="*/ 0 h 3776887"/>
                  <a:gd name="connsiteX2-359" fmla="*/ 273845 w 273845"/>
                  <a:gd name="connsiteY2-360" fmla="*/ 3581399 h 3776887"/>
                  <a:gd name="connsiteX3-361" fmla="*/ 247651 w 273845"/>
                  <a:gd name="connsiteY3-362" fmla="*/ 3702843 h 3776887"/>
                  <a:gd name="connsiteX4-363" fmla="*/ 228601 w 273845"/>
                  <a:gd name="connsiteY4-364" fmla="*/ 3629023 h 3776887"/>
                  <a:gd name="connsiteX5-365" fmla="*/ 166689 w 273845"/>
                  <a:gd name="connsiteY5-366" fmla="*/ 3776661 h 3776887"/>
                  <a:gd name="connsiteX6-367" fmla="*/ 104776 w 273845"/>
                  <a:gd name="connsiteY6-368" fmla="*/ 3664743 h 3776887"/>
                  <a:gd name="connsiteX7-369" fmla="*/ 57151 w 273845"/>
                  <a:gd name="connsiteY7-370" fmla="*/ 3750467 h 3776887"/>
                  <a:gd name="connsiteX8-371" fmla="*/ 1 w 273845"/>
                  <a:gd name="connsiteY8-372" fmla="*/ 3609974 h 3776887"/>
                  <a:gd name="connsiteX9-373" fmla="*/ 0 w 273845"/>
                  <a:gd name="connsiteY9-374" fmla="*/ 0 h 3776887"/>
                  <a:gd name="connsiteX0-375" fmla="*/ 0 w 273845"/>
                  <a:gd name="connsiteY0-376" fmla="*/ 0 h 3776887"/>
                  <a:gd name="connsiteX1-377" fmla="*/ 272825 w 273845"/>
                  <a:gd name="connsiteY1-378" fmla="*/ 0 h 3776887"/>
                  <a:gd name="connsiteX2-379" fmla="*/ 273845 w 273845"/>
                  <a:gd name="connsiteY2-380" fmla="*/ 3581399 h 3776887"/>
                  <a:gd name="connsiteX3-381" fmla="*/ 247651 w 273845"/>
                  <a:gd name="connsiteY3-382" fmla="*/ 3702843 h 3776887"/>
                  <a:gd name="connsiteX4-383" fmla="*/ 228601 w 273845"/>
                  <a:gd name="connsiteY4-384" fmla="*/ 3629023 h 3776887"/>
                  <a:gd name="connsiteX5-385" fmla="*/ 166689 w 273845"/>
                  <a:gd name="connsiteY5-386" fmla="*/ 3776661 h 3776887"/>
                  <a:gd name="connsiteX6-387" fmla="*/ 104776 w 273845"/>
                  <a:gd name="connsiteY6-388" fmla="*/ 3664743 h 3776887"/>
                  <a:gd name="connsiteX7-389" fmla="*/ 57151 w 273845"/>
                  <a:gd name="connsiteY7-390" fmla="*/ 3750467 h 3776887"/>
                  <a:gd name="connsiteX8-391" fmla="*/ 1 w 273845"/>
                  <a:gd name="connsiteY8-392" fmla="*/ 3609974 h 3776887"/>
                  <a:gd name="connsiteX9-393" fmla="*/ 0 w 273845"/>
                  <a:gd name="connsiteY9-394" fmla="*/ 0 h 3776887"/>
                  <a:gd name="connsiteX0-395" fmla="*/ 0 w 273845"/>
                  <a:gd name="connsiteY0-396" fmla="*/ 0 h 3776887"/>
                  <a:gd name="connsiteX1-397" fmla="*/ 272825 w 273845"/>
                  <a:gd name="connsiteY1-398" fmla="*/ 0 h 3776887"/>
                  <a:gd name="connsiteX2-399" fmla="*/ 273845 w 273845"/>
                  <a:gd name="connsiteY2-400" fmla="*/ 3581399 h 3776887"/>
                  <a:gd name="connsiteX3-401" fmla="*/ 247651 w 273845"/>
                  <a:gd name="connsiteY3-402" fmla="*/ 3702843 h 3776887"/>
                  <a:gd name="connsiteX4-403" fmla="*/ 228601 w 273845"/>
                  <a:gd name="connsiteY4-404" fmla="*/ 3629023 h 3776887"/>
                  <a:gd name="connsiteX5-405" fmla="*/ 166689 w 273845"/>
                  <a:gd name="connsiteY5-406" fmla="*/ 3776661 h 3776887"/>
                  <a:gd name="connsiteX6-407" fmla="*/ 104776 w 273845"/>
                  <a:gd name="connsiteY6-408" fmla="*/ 3664743 h 3776887"/>
                  <a:gd name="connsiteX7-409" fmla="*/ 57151 w 273845"/>
                  <a:gd name="connsiteY7-410" fmla="*/ 3750467 h 3776887"/>
                  <a:gd name="connsiteX8-411" fmla="*/ 1 w 273845"/>
                  <a:gd name="connsiteY8-412" fmla="*/ 3609974 h 3776887"/>
                  <a:gd name="connsiteX9-413" fmla="*/ 0 w 273845"/>
                  <a:gd name="connsiteY9-414" fmla="*/ 0 h 3776887"/>
                  <a:gd name="connsiteX0-415" fmla="*/ 0 w 273845"/>
                  <a:gd name="connsiteY0-416" fmla="*/ 0 h 3776859"/>
                  <a:gd name="connsiteX1-417" fmla="*/ 272825 w 273845"/>
                  <a:gd name="connsiteY1-418" fmla="*/ 0 h 3776859"/>
                  <a:gd name="connsiteX2-419" fmla="*/ 273845 w 273845"/>
                  <a:gd name="connsiteY2-420" fmla="*/ 3581399 h 3776859"/>
                  <a:gd name="connsiteX3-421" fmla="*/ 247651 w 273845"/>
                  <a:gd name="connsiteY3-422" fmla="*/ 3702843 h 3776859"/>
                  <a:gd name="connsiteX4-423" fmla="*/ 223839 w 273845"/>
                  <a:gd name="connsiteY4-424" fmla="*/ 3631404 h 3776859"/>
                  <a:gd name="connsiteX5-425" fmla="*/ 166689 w 273845"/>
                  <a:gd name="connsiteY5-426" fmla="*/ 3776661 h 3776859"/>
                  <a:gd name="connsiteX6-427" fmla="*/ 104776 w 273845"/>
                  <a:gd name="connsiteY6-428" fmla="*/ 3664743 h 3776859"/>
                  <a:gd name="connsiteX7-429" fmla="*/ 57151 w 273845"/>
                  <a:gd name="connsiteY7-430" fmla="*/ 3750467 h 3776859"/>
                  <a:gd name="connsiteX8-431" fmla="*/ 1 w 273845"/>
                  <a:gd name="connsiteY8-432" fmla="*/ 3609974 h 3776859"/>
                  <a:gd name="connsiteX9-433" fmla="*/ 0 w 273845"/>
                  <a:gd name="connsiteY9-434" fmla="*/ 0 h 3776859"/>
                  <a:gd name="connsiteX0-435" fmla="*/ 0 w 273845"/>
                  <a:gd name="connsiteY0-436" fmla="*/ 0 h 3776859"/>
                  <a:gd name="connsiteX1-437" fmla="*/ 272825 w 273845"/>
                  <a:gd name="connsiteY1-438" fmla="*/ 0 h 3776859"/>
                  <a:gd name="connsiteX2-439" fmla="*/ 273845 w 273845"/>
                  <a:gd name="connsiteY2-440" fmla="*/ 3581399 h 3776859"/>
                  <a:gd name="connsiteX3-441" fmla="*/ 247651 w 273845"/>
                  <a:gd name="connsiteY3-442" fmla="*/ 3702843 h 3776859"/>
                  <a:gd name="connsiteX4-443" fmla="*/ 223839 w 273845"/>
                  <a:gd name="connsiteY4-444" fmla="*/ 3631404 h 3776859"/>
                  <a:gd name="connsiteX5-445" fmla="*/ 166689 w 273845"/>
                  <a:gd name="connsiteY5-446" fmla="*/ 3776661 h 3776859"/>
                  <a:gd name="connsiteX6-447" fmla="*/ 104776 w 273845"/>
                  <a:gd name="connsiteY6-448" fmla="*/ 3664743 h 3776859"/>
                  <a:gd name="connsiteX7-449" fmla="*/ 57151 w 273845"/>
                  <a:gd name="connsiteY7-450" fmla="*/ 3750467 h 3776859"/>
                  <a:gd name="connsiteX8-451" fmla="*/ 1 w 273845"/>
                  <a:gd name="connsiteY8-452" fmla="*/ 3609974 h 3776859"/>
                  <a:gd name="connsiteX9-453" fmla="*/ 0 w 273845"/>
                  <a:gd name="connsiteY9-454" fmla="*/ 0 h 3776859"/>
                  <a:gd name="connsiteX0-455" fmla="*/ 0 w 273894"/>
                  <a:gd name="connsiteY0-456" fmla="*/ 0 h 3776859"/>
                  <a:gd name="connsiteX1-457" fmla="*/ 272825 w 273894"/>
                  <a:gd name="connsiteY1-458" fmla="*/ 0 h 3776859"/>
                  <a:gd name="connsiteX2-459" fmla="*/ 273845 w 273894"/>
                  <a:gd name="connsiteY2-460" fmla="*/ 3581399 h 3776859"/>
                  <a:gd name="connsiteX3-461" fmla="*/ 247651 w 273894"/>
                  <a:gd name="connsiteY3-462" fmla="*/ 3702843 h 3776859"/>
                  <a:gd name="connsiteX4-463" fmla="*/ 223839 w 273894"/>
                  <a:gd name="connsiteY4-464" fmla="*/ 3631404 h 3776859"/>
                  <a:gd name="connsiteX5-465" fmla="*/ 166689 w 273894"/>
                  <a:gd name="connsiteY5-466" fmla="*/ 3776661 h 3776859"/>
                  <a:gd name="connsiteX6-467" fmla="*/ 104776 w 273894"/>
                  <a:gd name="connsiteY6-468" fmla="*/ 3664743 h 3776859"/>
                  <a:gd name="connsiteX7-469" fmla="*/ 57151 w 273894"/>
                  <a:gd name="connsiteY7-470" fmla="*/ 3750467 h 3776859"/>
                  <a:gd name="connsiteX8-471" fmla="*/ 1 w 273894"/>
                  <a:gd name="connsiteY8-472" fmla="*/ 3609974 h 3776859"/>
                  <a:gd name="connsiteX9-473" fmla="*/ 0 w 273894"/>
                  <a:gd name="connsiteY9-474" fmla="*/ 0 h 3776859"/>
                  <a:gd name="connsiteX0-475" fmla="*/ 0 w 273894"/>
                  <a:gd name="connsiteY0-476" fmla="*/ 0 h 3776859"/>
                  <a:gd name="connsiteX1-477" fmla="*/ 272825 w 273894"/>
                  <a:gd name="connsiteY1-478" fmla="*/ 0 h 3776859"/>
                  <a:gd name="connsiteX2-479" fmla="*/ 273845 w 273894"/>
                  <a:gd name="connsiteY2-480" fmla="*/ 3581399 h 3776859"/>
                  <a:gd name="connsiteX3-481" fmla="*/ 247651 w 273894"/>
                  <a:gd name="connsiteY3-482" fmla="*/ 3702843 h 3776859"/>
                  <a:gd name="connsiteX4-483" fmla="*/ 223839 w 273894"/>
                  <a:gd name="connsiteY4-484" fmla="*/ 3631404 h 3776859"/>
                  <a:gd name="connsiteX5-485" fmla="*/ 166689 w 273894"/>
                  <a:gd name="connsiteY5-486" fmla="*/ 3776661 h 3776859"/>
                  <a:gd name="connsiteX6-487" fmla="*/ 104776 w 273894"/>
                  <a:gd name="connsiteY6-488" fmla="*/ 3664743 h 3776859"/>
                  <a:gd name="connsiteX7-489" fmla="*/ 57151 w 273894"/>
                  <a:gd name="connsiteY7-490" fmla="*/ 3750467 h 3776859"/>
                  <a:gd name="connsiteX8-491" fmla="*/ 1 w 273894"/>
                  <a:gd name="connsiteY8-492" fmla="*/ 3609974 h 3776859"/>
                  <a:gd name="connsiteX9-493" fmla="*/ 0 w 273894"/>
                  <a:gd name="connsiteY9-494" fmla="*/ 0 h 3776859"/>
                  <a:gd name="connsiteX0-495" fmla="*/ 0 w 273845"/>
                  <a:gd name="connsiteY0-496" fmla="*/ 0 h 3776859"/>
                  <a:gd name="connsiteX1-497" fmla="*/ 272825 w 273845"/>
                  <a:gd name="connsiteY1-498" fmla="*/ 0 h 3776859"/>
                  <a:gd name="connsiteX2-499" fmla="*/ 273845 w 273845"/>
                  <a:gd name="connsiteY2-500" fmla="*/ 3581399 h 3776859"/>
                  <a:gd name="connsiteX3-501" fmla="*/ 247651 w 273845"/>
                  <a:gd name="connsiteY3-502" fmla="*/ 3702843 h 3776859"/>
                  <a:gd name="connsiteX4-503" fmla="*/ 223839 w 273845"/>
                  <a:gd name="connsiteY4-504" fmla="*/ 3631404 h 3776859"/>
                  <a:gd name="connsiteX5-505" fmla="*/ 166689 w 273845"/>
                  <a:gd name="connsiteY5-506" fmla="*/ 3776661 h 3776859"/>
                  <a:gd name="connsiteX6-507" fmla="*/ 104776 w 273845"/>
                  <a:gd name="connsiteY6-508" fmla="*/ 3664743 h 3776859"/>
                  <a:gd name="connsiteX7-509" fmla="*/ 57151 w 273845"/>
                  <a:gd name="connsiteY7-510" fmla="*/ 3750467 h 3776859"/>
                  <a:gd name="connsiteX8-511" fmla="*/ 1 w 273845"/>
                  <a:gd name="connsiteY8-512" fmla="*/ 3609974 h 3776859"/>
                  <a:gd name="connsiteX9-513" fmla="*/ 0 w 273845"/>
                  <a:gd name="connsiteY9-514" fmla="*/ 0 h 3776859"/>
                  <a:gd name="connsiteX0-515" fmla="*/ 0 w 273845"/>
                  <a:gd name="connsiteY0-516" fmla="*/ 0 h 3776859"/>
                  <a:gd name="connsiteX1-517" fmla="*/ 272825 w 273845"/>
                  <a:gd name="connsiteY1-518" fmla="*/ 0 h 3776859"/>
                  <a:gd name="connsiteX2-519" fmla="*/ 273845 w 273845"/>
                  <a:gd name="connsiteY2-520" fmla="*/ 3581399 h 3776859"/>
                  <a:gd name="connsiteX3-521" fmla="*/ 252414 w 273845"/>
                  <a:gd name="connsiteY3-522" fmla="*/ 3702843 h 3776859"/>
                  <a:gd name="connsiteX4-523" fmla="*/ 223839 w 273845"/>
                  <a:gd name="connsiteY4-524" fmla="*/ 3631404 h 3776859"/>
                  <a:gd name="connsiteX5-525" fmla="*/ 166689 w 273845"/>
                  <a:gd name="connsiteY5-526" fmla="*/ 3776661 h 3776859"/>
                  <a:gd name="connsiteX6-527" fmla="*/ 104776 w 273845"/>
                  <a:gd name="connsiteY6-528" fmla="*/ 3664743 h 3776859"/>
                  <a:gd name="connsiteX7-529" fmla="*/ 57151 w 273845"/>
                  <a:gd name="connsiteY7-530" fmla="*/ 3750467 h 3776859"/>
                  <a:gd name="connsiteX8-531" fmla="*/ 1 w 273845"/>
                  <a:gd name="connsiteY8-532" fmla="*/ 3609974 h 3776859"/>
                  <a:gd name="connsiteX9-533" fmla="*/ 0 w 273845"/>
                  <a:gd name="connsiteY9-534" fmla="*/ 0 h 3776859"/>
                  <a:gd name="connsiteX0-535" fmla="*/ 0 w 273845"/>
                  <a:gd name="connsiteY0-536" fmla="*/ 0 h 3776859"/>
                  <a:gd name="connsiteX1-537" fmla="*/ 272825 w 273845"/>
                  <a:gd name="connsiteY1-538" fmla="*/ 0 h 3776859"/>
                  <a:gd name="connsiteX2-539" fmla="*/ 273845 w 273845"/>
                  <a:gd name="connsiteY2-540" fmla="*/ 3581399 h 3776859"/>
                  <a:gd name="connsiteX3-541" fmla="*/ 252414 w 273845"/>
                  <a:gd name="connsiteY3-542" fmla="*/ 3702843 h 3776859"/>
                  <a:gd name="connsiteX4-543" fmla="*/ 223839 w 273845"/>
                  <a:gd name="connsiteY4-544" fmla="*/ 3631404 h 3776859"/>
                  <a:gd name="connsiteX5-545" fmla="*/ 166689 w 273845"/>
                  <a:gd name="connsiteY5-546" fmla="*/ 3776661 h 3776859"/>
                  <a:gd name="connsiteX6-547" fmla="*/ 104776 w 273845"/>
                  <a:gd name="connsiteY6-548" fmla="*/ 3664743 h 3776859"/>
                  <a:gd name="connsiteX7-549" fmla="*/ 57151 w 273845"/>
                  <a:gd name="connsiteY7-550" fmla="*/ 3750467 h 3776859"/>
                  <a:gd name="connsiteX8-551" fmla="*/ 1 w 273845"/>
                  <a:gd name="connsiteY8-552" fmla="*/ 3609974 h 3776859"/>
                  <a:gd name="connsiteX9-553" fmla="*/ 0 w 273845"/>
                  <a:gd name="connsiteY9-554" fmla="*/ 0 h 3776859"/>
                  <a:gd name="connsiteX0-555" fmla="*/ 0 w 273845"/>
                  <a:gd name="connsiteY0-556" fmla="*/ 0 h 3776859"/>
                  <a:gd name="connsiteX1-557" fmla="*/ 272825 w 273845"/>
                  <a:gd name="connsiteY1-558" fmla="*/ 0 h 3776859"/>
                  <a:gd name="connsiteX2-559" fmla="*/ 273845 w 273845"/>
                  <a:gd name="connsiteY2-560" fmla="*/ 3581399 h 3776859"/>
                  <a:gd name="connsiteX3-561" fmla="*/ 245270 w 273845"/>
                  <a:gd name="connsiteY3-562" fmla="*/ 3702843 h 3776859"/>
                  <a:gd name="connsiteX4-563" fmla="*/ 223839 w 273845"/>
                  <a:gd name="connsiteY4-564" fmla="*/ 3631404 h 3776859"/>
                  <a:gd name="connsiteX5-565" fmla="*/ 166689 w 273845"/>
                  <a:gd name="connsiteY5-566" fmla="*/ 3776661 h 3776859"/>
                  <a:gd name="connsiteX6-567" fmla="*/ 104776 w 273845"/>
                  <a:gd name="connsiteY6-568" fmla="*/ 3664743 h 3776859"/>
                  <a:gd name="connsiteX7-569" fmla="*/ 57151 w 273845"/>
                  <a:gd name="connsiteY7-570" fmla="*/ 3750467 h 3776859"/>
                  <a:gd name="connsiteX8-571" fmla="*/ 1 w 273845"/>
                  <a:gd name="connsiteY8-572" fmla="*/ 3609974 h 3776859"/>
                  <a:gd name="connsiteX9-573" fmla="*/ 0 w 273845"/>
                  <a:gd name="connsiteY9-574" fmla="*/ 0 h 3776859"/>
                  <a:gd name="connsiteX0-575" fmla="*/ 0 w 273845"/>
                  <a:gd name="connsiteY0-576" fmla="*/ 0 h 3776859"/>
                  <a:gd name="connsiteX1-577" fmla="*/ 272825 w 273845"/>
                  <a:gd name="connsiteY1-578" fmla="*/ 0 h 3776859"/>
                  <a:gd name="connsiteX2-579" fmla="*/ 273845 w 273845"/>
                  <a:gd name="connsiteY2-580" fmla="*/ 3581399 h 3776859"/>
                  <a:gd name="connsiteX3-581" fmla="*/ 245270 w 273845"/>
                  <a:gd name="connsiteY3-582" fmla="*/ 3702843 h 3776859"/>
                  <a:gd name="connsiteX4-583" fmla="*/ 223839 w 273845"/>
                  <a:gd name="connsiteY4-584" fmla="*/ 3631404 h 3776859"/>
                  <a:gd name="connsiteX5-585" fmla="*/ 166689 w 273845"/>
                  <a:gd name="connsiteY5-586" fmla="*/ 3776661 h 3776859"/>
                  <a:gd name="connsiteX6-587" fmla="*/ 104776 w 273845"/>
                  <a:gd name="connsiteY6-588" fmla="*/ 3664743 h 3776859"/>
                  <a:gd name="connsiteX7-589" fmla="*/ 57151 w 273845"/>
                  <a:gd name="connsiteY7-590" fmla="*/ 3750467 h 3776859"/>
                  <a:gd name="connsiteX8-591" fmla="*/ 1 w 273845"/>
                  <a:gd name="connsiteY8-592" fmla="*/ 3609974 h 3776859"/>
                  <a:gd name="connsiteX9-593" fmla="*/ 0 w 273845"/>
                  <a:gd name="connsiteY9-594" fmla="*/ 0 h 3776859"/>
                  <a:gd name="connsiteX0-595" fmla="*/ 0 w 273845"/>
                  <a:gd name="connsiteY0-596" fmla="*/ 0 h 3776859"/>
                  <a:gd name="connsiteX1-597" fmla="*/ 272825 w 273845"/>
                  <a:gd name="connsiteY1-598" fmla="*/ 0 h 3776859"/>
                  <a:gd name="connsiteX2-599" fmla="*/ 273845 w 273845"/>
                  <a:gd name="connsiteY2-600" fmla="*/ 3581399 h 3776859"/>
                  <a:gd name="connsiteX3-601" fmla="*/ 245270 w 273845"/>
                  <a:gd name="connsiteY3-602" fmla="*/ 3702843 h 3776859"/>
                  <a:gd name="connsiteX4-603" fmla="*/ 223839 w 273845"/>
                  <a:gd name="connsiteY4-604" fmla="*/ 3631404 h 3776859"/>
                  <a:gd name="connsiteX5-605" fmla="*/ 166689 w 273845"/>
                  <a:gd name="connsiteY5-606" fmla="*/ 3776661 h 3776859"/>
                  <a:gd name="connsiteX6-607" fmla="*/ 104776 w 273845"/>
                  <a:gd name="connsiteY6-608" fmla="*/ 3664743 h 3776859"/>
                  <a:gd name="connsiteX7-609" fmla="*/ 57151 w 273845"/>
                  <a:gd name="connsiteY7-610" fmla="*/ 3750467 h 3776859"/>
                  <a:gd name="connsiteX8-611" fmla="*/ 1 w 273845"/>
                  <a:gd name="connsiteY8-612" fmla="*/ 3609974 h 3776859"/>
                  <a:gd name="connsiteX9-613" fmla="*/ 0 w 273845"/>
                  <a:gd name="connsiteY9-614" fmla="*/ 0 h 3776859"/>
                  <a:gd name="connsiteX0-615" fmla="*/ 0 w 273845"/>
                  <a:gd name="connsiteY0-616" fmla="*/ 0 h 3776859"/>
                  <a:gd name="connsiteX1-617" fmla="*/ 272825 w 273845"/>
                  <a:gd name="connsiteY1-618" fmla="*/ 0 h 3776859"/>
                  <a:gd name="connsiteX2-619" fmla="*/ 273845 w 273845"/>
                  <a:gd name="connsiteY2-620" fmla="*/ 3581399 h 3776859"/>
                  <a:gd name="connsiteX3-621" fmla="*/ 245270 w 273845"/>
                  <a:gd name="connsiteY3-622" fmla="*/ 3702843 h 3776859"/>
                  <a:gd name="connsiteX4-623" fmla="*/ 223839 w 273845"/>
                  <a:gd name="connsiteY4-624" fmla="*/ 3631404 h 3776859"/>
                  <a:gd name="connsiteX5-625" fmla="*/ 166689 w 273845"/>
                  <a:gd name="connsiteY5-626" fmla="*/ 3776661 h 3776859"/>
                  <a:gd name="connsiteX6-627" fmla="*/ 104776 w 273845"/>
                  <a:gd name="connsiteY6-628" fmla="*/ 3664743 h 3776859"/>
                  <a:gd name="connsiteX7-629" fmla="*/ 57151 w 273845"/>
                  <a:gd name="connsiteY7-630" fmla="*/ 3750467 h 3776859"/>
                  <a:gd name="connsiteX8-631" fmla="*/ 1 w 273845"/>
                  <a:gd name="connsiteY8-632" fmla="*/ 3609974 h 3776859"/>
                  <a:gd name="connsiteX9-633" fmla="*/ 0 w 273845"/>
                  <a:gd name="connsiteY9-634" fmla="*/ 0 h 3776859"/>
                  <a:gd name="connsiteX0-635" fmla="*/ 0 w 273845"/>
                  <a:gd name="connsiteY0-636" fmla="*/ 0 h 3776859"/>
                  <a:gd name="connsiteX1-637" fmla="*/ 272825 w 273845"/>
                  <a:gd name="connsiteY1-638" fmla="*/ 0 h 3776859"/>
                  <a:gd name="connsiteX2-639" fmla="*/ 273845 w 273845"/>
                  <a:gd name="connsiteY2-640" fmla="*/ 3581399 h 3776859"/>
                  <a:gd name="connsiteX3-641" fmla="*/ 245270 w 273845"/>
                  <a:gd name="connsiteY3-642" fmla="*/ 3702843 h 3776859"/>
                  <a:gd name="connsiteX4-643" fmla="*/ 223839 w 273845"/>
                  <a:gd name="connsiteY4-644" fmla="*/ 3631404 h 3776859"/>
                  <a:gd name="connsiteX5-645" fmla="*/ 166689 w 273845"/>
                  <a:gd name="connsiteY5-646" fmla="*/ 3776661 h 3776859"/>
                  <a:gd name="connsiteX6-647" fmla="*/ 104776 w 273845"/>
                  <a:gd name="connsiteY6-648" fmla="*/ 3664743 h 3776859"/>
                  <a:gd name="connsiteX7-649" fmla="*/ 57151 w 273845"/>
                  <a:gd name="connsiteY7-650" fmla="*/ 3750467 h 3776859"/>
                  <a:gd name="connsiteX8-651" fmla="*/ 1 w 273845"/>
                  <a:gd name="connsiteY8-652" fmla="*/ 3609974 h 3776859"/>
                  <a:gd name="connsiteX9-653" fmla="*/ 0 w 273845"/>
                  <a:gd name="connsiteY9-654" fmla="*/ 0 h 3776859"/>
                  <a:gd name="connsiteX0-655" fmla="*/ 0 w 273845"/>
                  <a:gd name="connsiteY0-656" fmla="*/ 0 h 3776859"/>
                  <a:gd name="connsiteX1-657" fmla="*/ 272825 w 273845"/>
                  <a:gd name="connsiteY1-658" fmla="*/ 0 h 3776859"/>
                  <a:gd name="connsiteX2-659" fmla="*/ 273845 w 273845"/>
                  <a:gd name="connsiteY2-660" fmla="*/ 3581399 h 3776859"/>
                  <a:gd name="connsiteX3-661" fmla="*/ 245270 w 273845"/>
                  <a:gd name="connsiteY3-662" fmla="*/ 3702843 h 3776859"/>
                  <a:gd name="connsiteX4-663" fmla="*/ 223839 w 273845"/>
                  <a:gd name="connsiteY4-664" fmla="*/ 3631404 h 3776859"/>
                  <a:gd name="connsiteX5-665" fmla="*/ 166689 w 273845"/>
                  <a:gd name="connsiteY5-666" fmla="*/ 3776661 h 3776859"/>
                  <a:gd name="connsiteX6-667" fmla="*/ 104776 w 273845"/>
                  <a:gd name="connsiteY6-668" fmla="*/ 3664743 h 3776859"/>
                  <a:gd name="connsiteX7-669" fmla="*/ 57151 w 273845"/>
                  <a:gd name="connsiteY7-670" fmla="*/ 3750467 h 3776859"/>
                  <a:gd name="connsiteX8-671" fmla="*/ 1 w 273845"/>
                  <a:gd name="connsiteY8-672" fmla="*/ 3609974 h 3776859"/>
                  <a:gd name="connsiteX9-673" fmla="*/ 0 w 273845"/>
                  <a:gd name="connsiteY9-674" fmla="*/ 0 h 3776859"/>
                  <a:gd name="connsiteX0-675" fmla="*/ 0 w 273845"/>
                  <a:gd name="connsiteY0-676" fmla="*/ 0 h 3776859"/>
                  <a:gd name="connsiteX1-677" fmla="*/ 272825 w 273845"/>
                  <a:gd name="connsiteY1-678" fmla="*/ 0 h 3776859"/>
                  <a:gd name="connsiteX2-679" fmla="*/ 273845 w 273845"/>
                  <a:gd name="connsiteY2-680" fmla="*/ 3581399 h 3776859"/>
                  <a:gd name="connsiteX3-681" fmla="*/ 245270 w 273845"/>
                  <a:gd name="connsiteY3-682" fmla="*/ 3702843 h 3776859"/>
                  <a:gd name="connsiteX4-683" fmla="*/ 223839 w 273845"/>
                  <a:gd name="connsiteY4-684" fmla="*/ 3631404 h 3776859"/>
                  <a:gd name="connsiteX5-685" fmla="*/ 166689 w 273845"/>
                  <a:gd name="connsiteY5-686" fmla="*/ 3776661 h 3776859"/>
                  <a:gd name="connsiteX6-687" fmla="*/ 104776 w 273845"/>
                  <a:gd name="connsiteY6-688" fmla="*/ 3664743 h 3776859"/>
                  <a:gd name="connsiteX7-689" fmla="*/ 57151 w 273845"/>
                  <a:gd name="connsiteY7-690" fmla="*/ 3750467 h 3776859"/>
                  <a:gd name="connsiteX8-691" fmla="*/ 1 w 273845"/>
                  <a:gd name="connsiteY8-692" fmla="*/ 3609974 h 3776859"/>
                  <a:gd name="connsiteX9-693" fmla="*/ 0 w 273845"/>
                  <a:gd name="connsiteY9-694" fmla="*/ 0 h 3776859"/>
                  <a:gd name="connsiteX0-695" fmla="*/ 0 w 273845"/>
                  <a:gd name="connsiteY0-696" fmla="*/ 0 h 3776859"/>
                  <a:gd name="connsiteX1-697" fmla="*/ 272825 w 273845"/>
                  <a:gd name="connsiteY1-698" fmla="*/ 0 h 3776859"/>
                  <a:gd name="connsiteX2-699" fmla="*/ 273845 w 273845"/>
                  <a:gd name="connsiteY2-700" fmla="*/ 3581399 h 3776859"/>
                  <a:gd name="connsiteX3-701" fmla="*/ 245270 w 273845"/>
                  <a:gd name="connsiteY3-702" fmla="*/ 3702843 h 3776859"/>
                  <a:gd name="connsiteX4-703" fmla="*/ 223839 w 273845"/>
                  <a:gd name="connsiteY4-704" fmla="*/ 3631404 h 3776859"/>
                  <a:gd name="connsiteX5-705" fmla="*/ 166689 w 273845"/>
                  <a:gd name="connsiteY5-706" fmla="*/ 3776661 h 3776859"/>
                  <a:gd name="connsiteX6-707" fmla="*/ 104776 w 273845"/>
                  <a:gd name="connsiteY6-708" fmla="*/ 3664743 h 3776859"/>
                  <a:gd name="connsiteX7-709" fmla="*/ 57151 w 273845"/>
                  <a:gd name="connsiteY7-710" fmla="*/ 3750467 h 3776859"/>
                  <a:gd name="connsiteX8-711" fmla="*/ 1 w 273845"/>
                  <a:gd name="connsiteY8-712" fmla="*/ 3609974 h 3776859"/>
                  <a:gd name="connsiteX9-713" fmla="*/ 0 w 273845"/>
                  <a:gd name="connsiteY9-714" fmla="*/ 0 h 37768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  <a:cxn ang="0">
                    <a:pos x="connsiteX6-35" y="connsiteY6-36"/>
                  </a:cxn>
                  <a:cxn ang="0">
                    <a:pos x="connsiteX7-51" y="connsiteY7-52"/>
                  </a:cxn>
                  <a:cxn ang="0">
                    <a:pos x="connsiteX8-69" y="connsiteY8-70"/>
                  </a:cxn>
                  <a:cxn ang="0">
                    <a:pos x="connsiteX9-89" y="connsiteY9-90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-1" fmla="*/ 0 w 226544"/>
                  <a:gd name="connsiteY0-2" fmla="*/ 35306 h 70612"/>
                  <a:gd name="connsiteX1-3" fmla="*/ 27685 w 226544"/>
                  <a:gd name="connsiteY1-4" fmla="*/ 0 h 70612"/>
                  <a:gd name="connsiteX2-5" fmla="*/ 226544 w 226544"/>
                  <a:gd name="connsiteY2-6" fmla="*/ 35306 h 70612"/>
                  <a:gd name="connsiteX3-7" fmla="*/ 27685 w 226544"/>
                  <a:gd name="connsiteY3-8" fmla="*/ 70612 h 70612"/>
                  <a:gd name="connsiteX4" fmla="*/ 0 w 226544"/>
                  <a:gd name="connsiteY4" fmla="*/ 35306 h 70612"/>
                  <a:gd name="connsiteX0-9" fmla="*/ 0 w 226544"/>
                  <a:gd name="connsiteY0-10" fmla="*/ 35306 h 70612"/>
                  <a:gd name="connsiteX1-11" fmla="*/ 27685 w 226544"/>
                  <a:gd name="connsiteY1-12" fmla="*/ 0 h 70612"/>
                  <a:gd name="connsiteX2-13" fmla="*/ 226544 w 226544"/>
                  <a:gd name="connsiteY2-14" fmla="*/ 35306 h 70612"/>
                  <a:gd name="connsiteX3-15" fmla="*/ 27685 w 226544"/>
                  <a:gd name="connsiteY3-16" fmla="*/ 70612 h 70612"/>
                  <a:gd name="connsiteX4-17" fmla="*/ 0 w 226544"/>
                  <a:gd name="connsiteY4-18" fmla="*/ 35306 h 70612"/>
                  <a:gd name="connsiteX0-19" fmla="*/ 0 w 226544"/>
                  <a:gd name="connsiteY0-20" fmla="*/ 35306 h 70612"/>
                  <a:gd name="connsiteX1-21" fmla="*/ 27685 w 226544"/>
                  <a:gd name="connsiteY1-22" fmla="*/ 0 h 70612"/>
                  <a:gd name="connsiteX2-23" fmla="*/ 226544 w 226544"/>
                  <a:gd name="connsiteY2-24" fmla="*/ 35306 h 70612"/>
                  <a:gd name="connsiteX3-25" fmla="*/ 27685 w 226544"/>
                  <a:gd name="connsiteY3-26" fmla="*/ 70612 h 70612"/>
                  <a:gd name="connsiteX4-27" fmla="*/ 0 w 226544"/>
                  <a:gd name="connsiteY4-28" fmla="*/ 35306 h 70612"/>
                  <a:gd name="connsiteX0-29" fmla="*/ 0 w 226544"/>
                  <a:gd name="connsiteY0-30" fmla="*/ 35306 h 70612"/>
                  <a:gd name="connsiteX1-31" fmla="*/ 27685 w 226544"/>
                  <a:gd name="connsiteY1-32" fmla="*/ 0 h 70612"/>
                  <a:gd name="connsiteX2-33" fmla="*/ 226544 w 226544"/>
                  <a:gd name="connsiteY2-34" fmla="*/ 35306 h 70612"/>
                  <a:gd name="connsiteX3-35" fmla="*/ 27685 w 226544"/>
                  <a:gd name="connsiteY3-36" fmla="*/ 70612 h 70612"/>
                  <a:gd name="connsiteX4-37" fmla="*/ 0 w 226544"/>
                  <a:gd name="connsiteY4-38" fmla="*/ 35306 h 70612"/>
                  <a:gd name="connsiteX0-39" fmla="*/ 0 w 226544"/>
                  <a:gd name="connsiteY0-40" fmla="*/ 35306 h 70612"/>
                  <a:gd name="connsiteX1-41" fmla="*/ 27685 w 226544"/>
                  <a:gd name="connsiteY1-42" fmla="*/ 0 h 70612"/>
                  <a:gd name="connsiteX2-43" fmla="*/ 226544 w 226544"/>
                  <a:gd name="connsiteY2-44" fmla="*/ 35306 h 70612"/>
                  <a:gd name="connsiteX3-45" fmla="*/ 27685 w 226544"/>
                  <a:gd name="connsiteY3-46" fmla="*/ 70612 h 70612"/>
                  <a:gd name="connsiteX4-47" fmla="*/ 0 w 226544"/>
                  <a:gd name="connsiteY4-48" fmla="*/ 35306 h 70612"/>
                  <a:gd name="connsiteX0-49" fmla="*/ 0 w 226544"/>
                  <a:gd name="connsiteY0-50" fmla="*/ 35306 h 70612"/>
                  <a:gd name="connsiteX1-51" fmla="*/ 27685 w 226544"/>
                  <a:gd name="connsiteY1-52" fmla="*/ 0 h 70612"/>
                  <a:gd name="connsiteX2-53" fmla="*/ 226544 w 226544"/>
                  <a:gd name="connsiteY2-54" fmla="*/ 35306 h 70612"/>
                  <a:gd name="connsiteX3-55" fmla="*/ 27685 w 226544"/>
                  <a:gd name="connsiteY3-56" fmla="*/ 70612 h 70612"/>
                  <a:gd name="connsiteX4-57" fmla="*/ 0 w 226544"/>
                  <a:gd name="connsiteY4-58" fmla="*/ 35306 h 70612"/>
                  <a:gd name="connsiteX0-59" fmla="*/ 0 w 226544"/>
                  <a:gd name="connsiteY0-60" fmla="*/ 35306 h 70612"/>
                  <a:gd name="connsiteX1-61" fmla="*/ 27685 w 226544"/>
                  <a:gd name="connsiteY1-62" fmla="*/ 0 h 70612"/>
                  <a:gd name="connsiteX2-63" fmla="*/ 226544 w 226544"/>
                  <a:gd name="connsiteY2-64" fmla="*/ 35306 h 70612"/>
                  <a:gd name="connsiteX3-65" fmla="*/ 27685 w 226544"/>
                  <a:gd name="connsiteY3-66" fmla="*/ 70612 h 70612"/>
                  <a:gd name="connsiteX4-67" fmla="*/ 0 w 226544"/>
                  <a:gd name="connsiteY4-68" fmla="*/ 35306 h 70612"/>
                  <a:gd name="connsiteX0-69" fmla="*/ 0 w 226544"/>
                  <a:gd name="connsiteY0-70" fmla="*/ 35306 h 70612"/>
                  <a:gd name="connsiteX1-71" fmla="*/ 27685 w 226544"/>
                  <a:gd name="connsiteY1-72" fmla="*/ 0 h 70612"/>
                  <a:gd name="connsiteX2-73" fmla="*/ 226544 w 226544"/>
                  <a:gd name="connsiteY2-74" fmla="*/ 35306 h 70612"/>
                  <a:gd name="connsiteX3-75" fmla="*/ 27685 w 226544"/>
                  <a:gd name="connsiteY3-76" fmla="*/ 70612 h 70612"/>
                  <a:gd name="connsiteX4-77" fmla="*/ 0 w 226544"/>
                  <a:gd name="connsiteY4-78" fmla="*/ 35306 h 70612"/>
                  <a:gd name="connsiteX0-79" fmla="*/ 0 w 226544"/>
                  <a:gd name="connsiteY0-80" fmla="*/ 35306 h 70612"/>
                  <a:gd name="connsiteX1-81" fmla="*/ 27685 w 226544"/>
                  <a:gd name="connsiteY1-82" fmla="*/ 0 h 70612"/>
                  <a:gd name="connsiteX2-83" fmla="*/ 226544 w 226544"/>
                  <a:gd name="connsiteY2-84" fmla="*/ 35306 h 70612"/>
                  <a:gd name="connsiteX3-85" fmla="*/ 27685 w 226544"/>
                  <a:gd name="connsiteY3-86" fmla="*/ 70612 h 70612"/>
                  <a:gd name="connsiteX4-87" fmla="*/ 0 w 226544"/>
                  <a:gd name="connsiteY4-88" fmla="*/ 35306 h 706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3174675" y="2769884"/>
            <a:ext cx="7533319" cy="1346651"/>
            <a:chOff x="806" y="677"/>
            <a:chExt cx="3783" cy="711"/>
          </a:xfrm>
        </p:grpSpPr>
        <p:sp>
          <p:nvSpPr>
            <p:cNvPr id="37" name="Freeform 5"/>
            <p:cNvSpPr/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/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/>
            <p:cNvSpPr/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/>
            <p:cNvSpPr/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/>
            <p:cNvSpPr/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8229370" y="3149660"/>
            <a:ext cx="388495" cy="450161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5326768" y="3218126"/>
            <a:ext cx="469181" cy="41214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3979435" y="3218127"/>
            <a:ext cx="429774" cy="428630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9593720" y="3196358"/>
            <a:ext cx="497981" cy="510183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6744528" y="3303076"/>
            <a:ext cx="529539" cy="296744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121716" y="2382393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887184" y="2382393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813661" y="4191534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861291" y="4516530"/>
            <a:ext cx="194531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/>
          <p:nvPr/>
        </p:nvSpPr>
        <p:spPr>
          <a:xfrm>
            <a:off x="2234750" y="2104904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/>
          <p:nvPr/>
        </p:nvSpPr>
        <p:spPr>
          <a:xfrm>
            <a:off x="2234750" y="4237290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973815" y="2373915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5739282" y="2373915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692348" y="4183056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726678" y="4508051"/>
            <a:ext cx="197829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/>
          <p:nvPr/>
        </p:nvSpPr>
        <p:spPr>
          <a:xfrm>
            <a:off x="5086847" y="2095632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/>
          <p:nvPr/>
        </p:nvSpPr>
        <p:spPr>
          <a:xfrm>
            <a:off x="5086850" y="4242104"/>
            <a:ext cx="50115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2176287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176288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4482329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4482329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6788370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678837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9094412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909441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5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5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3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7" grpId="0"/>
      <p:bldP spid="5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80455" y="1775091"/>
            <a:ext cx="3711509" cy="3199579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120632" y="1775091"/>
            <a:ext cx="3711509" cy="3199579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060809" y="1775091"/>
            <a:ext cx="3711509" cy="3199579"/>
          </a:xfrm>
          <a:prstGeom prst="hex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9000984" y="1775091"/>
            <a:ext cx="3711509" cy="3199579"/>
          </a:xfrm>
          <a:prstGeom prst="hexagon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2800" y="5421688"/>
            <a:ext cx="1133383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9"/>
          <p:cNvGrpSpPr/>
          <p:nvPr/>
        </p:nvGrpSpPr>
        <p:grpSpPr>
          <a:xfrm>
            <a:off x="3564749" y="4131163"/>
            <a:ext cx="948576" cy="948576"/>
            <a:chOff x="2502224" y="2594793"/>
            <a:chExt cx="905504" cy="905504"/>
          </a:xfrm>
        </p:grpSpPr>
        <p:sp>
          <p:nvSpPr>
            <p:cNvPr id="131" name="Freeform 130"/>
            <p:cNvSpPr/>
            <p:nvPr/>
          </p:nvSpPr>
          <p:spPr>
            <a:xfrm>
              <a:off x="2596064" y="2688633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9"/>
            <p:cNvSpPr>
              <a:spLocks noEditPoints="1"/>
            </p:cNvSpPr>
            <p:nvPr/>
          </p:nvSpPr>
          <p:spPr bwMode="auto">
            <a:xfrm>
              <a:off x="2808330" y="2883878"/>
              <a:ext cx="293292" cy="32733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502224" y="2594793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34" name="Straight Connector 133"/>
          <p:cNvCxnSpPr/>
          <p:nvPr/>
        </p:nvCxnSpPr>
        <p:spPr>
          <a:xfrm>
            <a:off x="4539212" y="4605451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35"/>
          <p:cNvGrpSpPr/>
          <p:nvPr/>
        </p:nvGrpSpPr>
        <p:grpSpPr>
          <a:xfrm>
            <a:off x="8461613" y="3141272"/>
            <a:ext cx="948576" cy="948576"/>
            <a:chOff x="5714220" y="3605271"/>
            <a:chExt cx="905504" cy="905504"/>
          </a:xfrm>
        </p:grpSpPr>
        <p:sp>
          <p:nvSpPr>
            <p:cNvPr id="137" name="Freeform 136"/>
            <p:cNvSpPr/>
            <p:nvPr/>
          </p:nvSpPr>
          <p:spPr>
            <a:xfrm>
              <a:off x="5808060" y="3699111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22187" rIns="222187" bIns="128580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00"/>
            <p:cNvSpPr>
              <a:spLocks noEditPoints="1"/>
            </p:cNvSpPr>
            <p:nvPr/>
          </p:nvSpPr>
          <p:spPr bwMode="auto">
            <a:xfrm>
              <a:off x="5994749" y="3892925"/>
              <a:ext cx="344447" cy="330196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714220" y="3605271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41" name="Straight Connector 140"/>
          <p:cNvCxnSpPr/>
          <p:nvPr/>
        </p:nvCxnSpPr>
        <p:spPr>
          <a:xfrm>
            <a:off x="7465115" y="3615560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7512668" y="5106527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48"/>
          <p:cNvGrpSpPr/>
          <p:nvPr/>
        </p:nvGrpSpPr>
        <p:grpSpPr>
          <a:xfrm>
            <a:off x="8509165" y="4632239"/>
            <a:ext cx="948576" cy="948576"/>
            <a:chOff x="6477261" y="3281463"/>
            <a:chExt cx="850954" cy="850954"/>
          </a:xfrm>
        </p:grpSpPr>
        <p:grpSp>
          <p:nvGrpSpPr>
            <p:cNvPr id="10" name="Group 141"/>
            <p:cNvGrpSpPr/>
            <p:nvPr/>
          </p:nvGrpSpPr>
          <p:grpSpPr>
            <a:xfrm>
              <a:off x="6477261" y="3281463"/>
              <a:ext cx="850954" cy="850954"/>
              <a:chOff x="5714220" y="3605271"/>
              <a:chExt cx="905504" cy="905504"/>
            </a:xfrm>
          </p:grpSpPr>
          <p:sp>
            <p:nvSpPr>
              <p:cNvPr id="143" name="Freeform 142"/>
              <p:cNvSpPr/>
              <p:nvPr/>
            </p:nvSpPr>
            <p:spPr>
              <a:xfrm>
                <a:off x="5808060" y="3699111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22187" rIns="222187" bIns="128580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Freeform 144"/>
              <p:cNvSpPr/>
              <p:nvPr/>
            </p:nvSpPr>
            <p:spPr>
              <a:xfrm>
                <a:off x="5714220" y="3605271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8" name="Freeform 62"/>
            <p:cNvSpPr>
              <a:spLocks noEditPoints="1"/>
            </p:cNvSpPr>
            <p:nvPr/>
          </p:nvSpPr>
          <p:spPr bwMode="auto">
            <a:xfrm>
              <a:off x="6747482" y="3550443"/>
              <a:ext cx="310512" cy="312994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54" name="Straight Connector 153"/>
          <p:cNvCxnSpPr/>
          <p:nvPr/>
        </p:nvCxnSpPr>
        <p:spPr>
          <a:xfrm>
            <a:off x="4539212" y="2911959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56"/>
          <p:cNvGrpSpPr/>
          <p:nvPr/>
        </p:nvGrpSpPr>
        <p:grpSpPr>
          <a:xfrm>
            <a:off x="3564749" y="2437671"/>
            <a:ext cx="948576" cy="948576"/>
            <a:chOff x="1991932" y="1640533"/>
            <a:chExt cx="850954" cy="850954"/>
          </a:xfrm>
        </p:grpSpPr>
        <p:grpSp>
          <p:nvGrpSpPr>
            <p:cNvPr id="12" name="Group 149"/>
            <p:cNvGrpSpPr/>
            <p:nvPr/>
          </p:nvGrpSpPr>
          <p:grpSpPr>
            <a:xfrm>
              <a:off x="1991932" y="1640533"/>
              <a:ext cx="850954" cy="850954"/>
              <a:chOff x="2502224" y="2594793"/>
              <a:chExt cx="905504" cy="905504"/>
            </a:xfrm>
          </p:grpSpPr>
          <p:sp>
            <p:nvSpPr>
              <p:cNvPr id="151" name="Freeform 150"/>
              <p:cNvSpPr/>
              <p:nvPr/>
            </p:nvSpPr>
            <p:spPr>
              <a:xfrm>
                <a:off x="2596064" y="2688633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Freeform 152"/>
              <p:cNvSpPr/>
              <p:nvPr/>
            </p:nvSpPr>
            <p:spPr>
              <a:xfrm>
                <a:off x="2502224" y="2594793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6" name="Freeform 187"/>
            <p:cNvSpPr>
              <a:spLocks noEditPoints="1"/>
            </p:cNvSpPr>
            <p:nvPr/>
          </p:nvSpPr>
          <p:spPr bwMode="auto">
            <a:xfrm>
              <a:off x="2249043" y="1957202"/>
              <a:ext cx="336732" cy="217616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Text Placeholder 3"/>
          <p:cNvSpPr txBox="1"/>
          <p:nvPr/>
        </p:nvSpPr>
        <p:spPr>
          <a:xfrm>
            <a:off x="9563707" y="4779643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Text Placeholder 3"/>
          <p:cNvSpPr txBox="1"/>
          <p:nvPr/>
        </p:nvSpPr>
        <p:spPr>
          <a:xfrm>
            <a:off x="1657463" y="422009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Text Placeholder 3"/>
          <p:cNvSpPr txBox="1"/>
          <p:nvPr/>
        </p:nvSpPr>
        <p:spPr>
          <a:xfrm>
            <a:off x="9563707" y="326614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Text Placeholder 3"/>
          <p:cNvSpPr txBox="1"/>
          <p:nvPr/>
        </p:nvSpPr>
        <p:spPr>
          <a:xfrm>
            <a:off x="1657463" y="2555287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28"/>
          <p:cNvGrpSpPr/>
          <p:nvPr/>
        </p:nvGrpSpPr>
        <p:grpSpPr>
          <a:xfrm>
            <a:off x="5069713" y="2772229"/>
            <a:ext cx="2719324" cy="2764086"/>
            <a:chOff x="3124200" y="1657350"/>
            <a:chExt cx="2700338" cy="2744788"/>
          </a:xfrm>
        </p:grpSpPr>
        <p:sp>
          <p:nvSpPr>
            <p:cNvPr id="3077" name="Freeform 5"/>
            <p:cNvSpPr/>
            <p:nvPr/>
          </p:nvSpPr>
          <p:spPr bwMode="auto">
            <a:xfrm>
              <a:off x="3789363" y="1657350"/>
              <a:ext cx="1874838" cy="738188"/>
            </a:xfrm>
            <a:custGeom>
              <a:avLst/>
              <a:gdLst/>
              <a:ahLst/>
              <a:cxnLst>
                <a:cxn ang="0">
                  <a:pos x="1181" y="465"/>
                </a:cxn>
                <a:cxn ang="0">
                  <a:pos x="12" y="428"/>
                </a:cxn>
                <a:cxn ang="0">
                  <a:pos x="0" y="0"/>
                </a:cxn>
                <a:cxn ang="0">
                  <a:pos x="1172" y="125"/>
                </a:cxn>
                <a:cxn ang="0">
                  <a:pos x="1181" y="465"/>
                </a:cxn>
              </a:cxnLst>
              <a:rect l="0" t="0" r="r" b="b"/>
              <a:pathLst>
                <a:path w="1181" h="465">
                  <a:moveTo>
                    <a:pt x="1181" y="465"/>
                  </a:moveTo>
                  <a:lnTo>
                    <a:pt x="12" y="428"/>
                  </a:lnTo>
                  <a:lnTo>
                    <a:pt x="0" y="0"/>
                  </a:lnTo>
                  <a:lnTo>
                    <a:pt x="1172" y="125"/>
                  </a:lnTo>
                  <a:lnTo>
                    <a:pt x="1181" y="46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8" name="Freeform 6"/>
            <p:cNvSpPr/>
            <p:nvPr/>
          </p:nvSpPr>
          <p:spPr bwMode="auto">
            <a:xfrm>
              <a:off x="3624263" y="1671637"/>
              <a:ext cx="184150" cy="709613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16" y="428"/>
                </a:cxn>
                <a:cxn ang="0">
                  <a:pos x="0" y="447"/>
                </a:cxn>
                <a:cxn ang="0">
                  <a:pos x="3" y="80"/>
                </a:cxn>
                <a:cxn ang="0">
                  <a:pos x="104" y="0"/>
                </a:cxn>
              </a:cxnLst>
              <a:rect l="0" t="0" r="r" b="b"/>
              <a:pathLst>
                <a:path w="116" h="447">
                  <a:moveTo>
                    <a:pt x="104" y="0"/>
                  </a:moveTo>
                  <a:lnTo>
                    <a:pt x="116" y="428"/>
                  </a:lnTo>
                  <a:lnTo>
                    <a:pt x="0" y="447"/>
                  </a:lnTo>
                  <a:lnTo>
                    <a:pt x="3" y="8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9" name="Freeform 7"/>
            <p:cNvSpPr/>
            <p:nvPr/>
          </p:nvSpPr>
          <p:spPr bwMode="auto">
            <a:xfrm>
              <a:off x="3284538" y="2332037"/>
              <a:ext cx="339725" cy="665163"/>
            </a:xfrm>
            <a:custGeom>
              <a:avLst/>
              <a:gdLst/>
              <a:ahLst/>
              <a:cxnLst>
                <a:cxn ang="0">
                  <a:pos x="0" y="419"/>
                </a:cxn>
                <a:cxn ang="0">
                  <a:pos x="6" y="0"/>
                </a:cxn>
                <a:cxn ang="0">
                  <a:pos x="214" y="22"/>
                </a:cxn>
                <a:cxn ang="0">
                  <a:pos x="208" y="419"/>
                </a:cxn>
                <a:cxn ang="0">
                  <a:pos x="0" y="419"/>
                </a:cxn>
              </a:cxnLst>
              <a:rect l="0" t="0" r="r" b="b"/>
              <a:pathLst>
                <a:path w="214" h="419">
                  <a:moveTo>
                    <a:pt x="0" y="419"/>
                  </a:moveTo>
                  <a:lnTo>
                    <a:pt x="6" y="0"/>
                  </a:lnTo>
                  <a:lnTo>
                    <a:pt x="214" y="22"/>
                  </a:lnTo>
                  <a:lnTo>
                    <a:pt x="208" y="419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0" name="Freeform 8"/>
            <p:cNvSpPr/>
            <p:nvPr/>
          </p:nvSpPr>
          <p:spPr bwMode="auto">
            <a:xfrm>
              <a:off x="3124200" y="3633787"/>
              <a:ext cx="485775" cy="681038"/>
            </a:xfrm>
            <a:custGeom>
              <a:avLst/>
              <a:gdLst/>
              <a:ahLst/>
              <a:cxnLst>
                <a:cxn ang="0">
                  <a:pos x="98" y="3"/>
                </a:cxn>
                <a:cxn ang="0">
                  <a:pos x="306" y="0"/>
                </a:cxn>
                <a:cxn ang="0">
                  <a:pos x="303" y="291"/>
                </a:cxn>
                <a:cxn ang="0">
                  <a:pos x="0" y="429"/>
                </a:cxn>
                <a:cxn ang="0">
                  <a:pos x="95" y="138"/>
                </a:cxn>
                <a:cxn ang="0">
                  <a:pos x="98" y="3"/>
                </a:cxn>
              </a:cxnLst>
              <a:rect l="0" t="0" r="r" b="b"/>
              <a:pathLst>
                <a:path w="306" h="429">
                  <a:moveTo>
                    <a:pt x="98" y="3"/>
                  </a:moveTo>
                  <a:lnTo>
                    <a:pt x="306" y="0"/>
                  </a:lnTo>
                  <a:lnTo>
                    <a:pt x="303" y="291"/>
                  </a:lnTo>
                  <a:lnTo>
                    <a:pt x="0" y="429"/>
                  </a:lnTo>
                  <a:lnTo>
                    <a:pt x="95" y="138"/>
                  </a:lnTo>
                  <a:lnTo>
                    <a:pt x="98" y="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1" name="Freeform 9"/>
            <p:cNvSpPr/>
            <p:nvPr/>
          </p:nvSpPr>
          <p:spPr bwMode="auto">
            <a:xfrm>
              <a:off x="3614738" y="2336800"/>
              <a:ext cx="207963" cy="660400"/>
            </a:xfrm>
            <a:custGeom>
              <a:avLst/>
              <a:gdLst/>
              <a:ahLst/>
              <a:cxnLst>
                <a:cxn ang="0">
                  <a:pos x="0" y="416"/>
                </a:cxn>
                <a:cxn ang="0">
                  <a:pos x="6" y="19"/>
                </a:cxn>
                <a:cxn ang="0">
                  <a:pos x="122" y="0"/>
                </a:cxn>
                <a:cxn ang="0">
                  <a:pos x="131" y="410"/>
                </a:cxn>
                <a:cxn ang="0">
                  <a:pos x="0" y="416"/>
                </a:cxn>
              </a:cxnLst>
              <a:rect l="0" t="0" r="r" b="b"/>
              <a:pathLst>
                <a:path w="131" h="416">
                  <a:moveTo>
                    <a:pt x="0" y="416"/>
                  </a:moveTo>
                  <a:lnTo>
                    <a:pt x="6" y="19"/>
                  </a:lnTo>
                  <a:lnTo>
                    <a:pt x="122" y="0"/>
                  </a:lnTo>
                  <a:lnTo>
                    <a:pt x="131" y="410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2" name="Freeform 10"/>
            <p:cNvSpPr/>
            <p:nvPr/>
          </p:nvSpPr>
          <p:spPr bwMode="auto">
            <a:xfrm>
              <a:off x="3605213" y="3633787"/>
              <a:ext cx="368300" cy="768350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3" y="0"/>
                </a:cxn>
                <a:cxn ang="0">
                  <a:pos x="150" y="13"/>
                </a:cxn>
                <a:cxn ang="0">
                  <a:pos x="153" y="159"/>
                </a:cxn>
                <a:cxn ang="0">
                  <a:pos x="232" y="484"/>
                </a:cxn>
                <a:cxn ang="0">
                  <a:pos x="0" y="291"/>
                </a:cxn>
              </a:cxnLst>
              <a:rect l="0" t="0" r="r" b="b"/>
              <a:pathLst>
                <a:path w="232" h="484">
                  <a:moveTo>
                    <a:pt x="0" y="291"/>
                  </a:moveTo>
                  <a:lnTo>
                    <a:pt x="3" y="0"/>
                  </a:lnTo>
                  <a:lnTo>
                    <a:pt x="150" y="13"/>
                  </a:lnTo>
                  <a:lnTo>
                    <a:pt x="153" y="159"/>
                  </a:lnTo>
                  <a:lnTo>
                    <a:pt x="232" y="484"/>
                  </a:lnTo>
                  <a:lnTo>
                    <a:pt x="0" y="2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3" name="Freeform 11"/>
            <p:cNvSpPr/>
            <p:nvPr/>
          </p:nvSpPr>
          <p:spPr bwMode="auto">
            <a:xfrm>
              <a:off x="3808413" y="2336800"/>
              <a:ext cx="1865313" cy="650875"/>
            </a:xfrm>
            <a:custGeom>
              <a:avLst/>
              <a:gdLst/>
              <a:ahLst/>
              <a:cxnLst>
                <a:cxn ang="0">
                  <a:pos x="1175" y="377"/>
                </a:cxn>
                <a:cxn ang="0">
                  <a:pos x="9" y="410"/>
                </a:cxn>
                <a:cxn ang="0">
                  <a:pos x="0" y="0"/>
                </a:cxn>
                <a:cxn ang="0">
                  <a:pos x="1169" y="37"/>
                </a:cxn>
                <a:cxn ang="0">
                  <a:pos x="1175" y="377"/>
                </a:cxn>
              </a:cxnLst>
              <a:rect l="0" t="0" r="r" b="b"/>
              <a:pathLst>
                <a:path w="1175" h="410">
                  <a:moveTo>
                    <a:pt x="1175" y="377"/>
                  </a:moveTo>
                  <a:lnTo>
                    <a:pt x="9" y="410"/>
                  </a:lnTo>
                  <a:lnTo>
                    <a:pt x="0" y="0"/>
                  </a:lnTo>
                  <a:lnTo>
                    <a:pt x="1169" y="37"/>
                  </a:lnTo>
                  <a:lnTo>
                    <a:pt x="1175" y="377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4" name="Freeform 12"/>
            <p:cNvSpPr/>
            <p:nvPr/>
          </p:nvSpPr>
          <p:spPr bwMode="auto">
            <a:xfrm>
              <a:off x="3822700" y="2935287"/>
              <a:ext cx="1865313" cy="719138"/>
            </a:xfrm>
            <a:custGeom>
              <a:avLst/>
              <a:gdLst/>
              <a:ahLst/>
              <a:cxnLst>
                <a:cxn ang="0">
                  <a:pos x="1175" y="361"/>
                </a:cxn>
                <a:cxn ang="0">
                  <a:pos x="13" y="453"/>
                </a:cxn>
                <a:cxn ang="0">
                  <a:pos x="0" y="33"/>
                </a:cxn>
                <a:cxn ang="0">
                  <a:pos x="1166" y="0"/>
                </a:cxn>
                <a:cxn ang="0">
                  <a:pos x="1175" y="361"/>
                </a:cxn>
              </a:cxnLst>
              <a:rect l="0" t="0" r="r" b="b"/>
              <a:pathLst>
                <a:path w="1175" h="453">
                  <a:moveTo>
                    <a:pt x="1175" y="361"/>
                  </a:moveTo>
                  <a:lnTo>
                    <a:pt x="13" y="453"/>
                  </a:lnTo>
                  <a:lnTo>
                    <a:pt x="0" y="33"/>
                  </a:lnTo>
                  <a:lnTo>
                    <a:pt x="1166" y="0"/>
                  </a:lnTo>
                  <a:lnTo>
                    <a:pt x="1175" y="36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5" name="Freeform 13"/>
            <p:cNvSpPr/>
            <p:nvPr/>
          </p:nvSpPr>
          <p:spPr bwMode="auto">
            <a:xfrm>
              <a:off x="3843338" y="3508375"/>
              <a:ext cx="1981200" cy="89376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1162" y="0"/>
                </a:cxn>
                <a:cxn ang="0">
                  <a:pos x="1165" y="116"/>
                </a:cxn>
                <a:cxn ang="0">
                  <a:pos x="1248" y="391"/>
                </a:cxn>
                <a:cxn ang="0">
                  <a:pos x="82" y="563"/>
                </a:cxn>
                <a:cxn ang="0">
                  <a:pos x="3" y="238"/>
                </a:cxn>
                <a:cxn ang="0">
                  <a:pos x="0" y="92"/>
                </a:cxn>
              </a:cxnLst>
              <a:rect l="0" t="0" r="r" b="b"/>
              <a:pathLst>
                <a:path w="1248" h="563">
                  <a:moveTo>
                    <a:pt x="0" y="92"/>
                  </a:moveTo>
                  <a:lnTo>
                    <a:pt x="1162" y="0"/>
                  </a:lnTo>
                  <a:lnTo>
                    <a:pt x="1165" y="116"/>
                  </a:lnTo>
                  <a:lnTo>
                    <a:pt x="1248" y="391"/>
                  </a:lnTo>
                  <a:lnTo>
                    <a:pt x="82" y="563"/>
                  </a:lnTo>
                  <a:lnTo>
                    <a:pt x="3" y="238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6" name="Freeform 14"/>
            <p:cNvSpPr/>
            <p:nvPr/>
          </p:nvSpPr>
          <p:spPr bwMode="auto">
            <a:xfrm>
              <a:off x="3609975" y="2987675"/>
              <a:ext cx="233363" cy="66675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7" y="420"/>
                </a:cxn>
                <a:cxn ang="0">
                  <a:pos x="0" y="407"/>
                </a:cxn>
                <a:cxn ang="0">
                  <a:pos x="3" y="6"/>
                </a:cxn>
                <a:cxn ang="0">
                  <a:pos x="134" y="0"/>
                </a:cxn>
              </a:cxnLst>
              <a:rect l="0" t="0" r="r" b="b"/>
              <a:pathLst>
                <a:path w="147" h="420">
                  <a:moveTo>
                    <a:pt x="134" y="0"/>
                  </a:moveTo>
                  <a:lnTo>
                    <a:pt x="147" y="420"/>
                  </a:lnTo>
                  <a:lnTo>
                    <a:pt x="0" y="407"/>
                  </a:lnTo>
                  <a:lnTo>
                    <a:pt x="3" y="6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7" name="Freeform 15"/>
            <p:cNvSpPr/>
            <p:nvPr/>
          </p:nvSpPr>
          <p:spPr bwMode="auto">
            <a:xfrm>
              <a:off x="3279775" y="2997200"/>
              <a:ext cx="334963" cy="641350"/>
            </a:xfrm>
            <a:custGeom>
              <a:avLst/>
              <a:gdLst/>
              <a:ahLst/>
              <a:cxnLst>
                <a:cxn ang="0">
                  <a:pos x="208" y="401"/>
                </a:cxn>
                <a:cxn ang="0">
                  <a:pos x="0" y="404"/>
                </a:cxn>
                <a:cxn ang="0">
                  <a:pos x="3" y="0"/>
                </a:cxn>
                <a:cxn ang="0">
                  <a:pos x="211" y="0"/>
                </a:cxn>
                <a:cxn ang="0">
                  <a:pos x="208" y="401"/>
                </a:cxn>
              </a:cxnLst>
              <a:rect l="0" t="0" r="r" b="b"/>
              <a:pathLst>
                <a:path w="211" h="404">
                  <a:moveTo>
                    <a:pt x="208" y="401"/>
                  </a:moveTo>
                  <a:lnTo>
                    <a:pt x="0" y="404"/>
                  </a:lnTo>
                  <a:lnTo>
                    <a:pt x="3" y="0"/>
                  </a:lnTo>
                  <a:lnTo>
                    <a:pt x="211" y="0"/>
                  </a:lnTo>
                  <a:lnTo>
                    <a:pt x="208" y="40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8" name="Freeform 16"/>
            <p:cNvSpPr/>
            <p:nvPr/>
          </p:nvSpPr>
          <p:spPr bwMode="auto">
            <a:xfrm>
              <a:off x="3124200" y="4095750"/>
              <a:ext cx="849313" cy="30638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303" y="0"/>
                </a:cxn>
                <a:cxn ang="0">
                  <a:pos x="535" y="193"/>
                </a:cxn>
                <a:cxn ang="0">
                  <a:pos x="0" y="138"/>
                </a:cxn>
              </a:cxnLst>
              <a:rect l="0" t="0" r="r" b="b"/>
              <a:pathLst>
                <a:path w="535" h="193">
                  <a:moveTo>
                    <a:pt x="0" y="138"/>
                  </a:moveTo>
                  <a:lnTo>
                    <a:pt x="303" y="0"/>
                  </a:lnTo>
                  <a:lnTo>
                    <a:pt x="535" y="193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9" name="Freeform 17"/>
            <p:cNvSpPr/>
            <p:nvPr/>
          </p:nvSpPr>
          <p:spPr bwMode="auto">
            <a:xfrm>
              <a:off x="3294063" y="1685925"/>
              <a:ext cx="334963" cy="681038"/>
            </a:xfrm>
            <a:custGeom>
              <a:avLst/>
              <a:gdLst/>
              <a:ahLst/>
              <a:cxnLst>
                <a:cxn ang="0">
                  <a:pos x="208" y="429"/>
                </a:cxn>
                <a:cxn ang="0">
                  <a:pos x="0" y="407"/>
                </a:cxn>
                <a:cxn ang="0">
                  <a:pos x="3" y="0"/>
                </a:cxn>
                <a:cxn ang="0">
                  <a:pos x="211" y="61"/>
                </a:cxn>
                <a:cxn ang="0">
                  <a:pos x="208" y="429"/>
                </a:cxn>
              </a:cxnLst>
              <a:rect l="0" t="0" r="r" b="b"/>
              <a:pathLst>
                <a:path w="211" h="429">
                  <a:moveTo>
                    <a:pt x="208" y="429"/>
                  </a:moveTo>
                  <a:lnTo>
                    <a:pt x="0" y="407"/>
                  </a:lnTo>
                  <a:lnTo>
                    <a:pt x="3" y="0"/>
                  </a:lnTo>
                  <a:lnTo>
                    <a:pt x="211" y="61"/>
                  </a:lnTo>
                  <a:lnTo>
                    <a:pt x="208" y="42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80"/>
            <p:cNvGrpSpPr/>
            <p:nvPr/>
          </p:nvGrpSpPr>
          <p:grpSpPr>
            <a:xfrm rot="364498">
              <a:off x="4089643" y="1872450"/>
              <a:ext cx="1244431" cy="1867007"/>
              <a:chOff x="2616022" y="2850356"/>
              <a:chExt cx="635178" cy="952952"/>
            </a:xfrm>
          </p:grpSpPr>
          <p:grpSp>
            <p:nvGrpSpPr>
              <p:cNvPr id="4" name="Group 81"/>
              <p:cNvGrpSpPr/>
              <p:nvPr/>
            </p:nvGrpSpPr>
            <p:grpSpPr>
              <a:xfrm>
                <a:off x="2616022" y="2850356"/>
                <a:ext cx="635178" cy="166118"/>
                <a:chOff x="2616022" y="2850356"/>
                <a:chExt cx="635178" cy="166118"/>
              </a:xfrm>
            </p:grpSpPr>
            <p:sp>
              <p:nvSpPr>
                <p:cNvPr id="125" name="Freeform 39"/>
                <p:cNvSpPr/>
                <p:nvPr/>
              </p:nvSpPr>
              <p:spPr bwMode="auto">
                <a:xfrm>
                  <a:off x="3171825" y="2850356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6" name="Freeform 40"/>
                <p:cNvSpPr/>
                <p:nvPr/>
              </p:nvSpPr>
              <p:spPr bwMode="auto">
                <a:xfrm>
                  <a:off x="3190875" y="2877344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39"/>
                <p:cNvSpPr/>
                <p:nvPr/>
              </p:nvSpPr>
              <p:spPr bwMode="auto">
                <a:xfrm>
                  <a:off x="2616022" y="2902174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8" name="Freeform 40"/>
                <p:cNvSpPr/>
                <p:nvPr/>
              </p:nvSpPr>
              <p:spPr bwMode="auto">
                <a:xfrm>
                  <a:off x="2635071" y="2929161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2" name="Freeform 41"/>
              <p:cNvSpPr/>
              <p:nvPr/>
            </p:nvSpPr>
            <p:spPr bwMode="auto">
              <a:xfrm>
                <a:off x="2641600" y="2900019"/>
                <a:ext cx="585788" cy="903289"/>
              </a:xfrm>
              <a:custGeom>
                <a:avLst/>
                <a:gdLst/>
                <a:ahLst/>
                <a:cxnLst>
                  <a:cxn ang="0">
                    <a:pos x="176" y="595"/>
                  </a:cxn>
                  <a:cxn ang="0">
                    <a:pos x="149" y="589"/>
                  </a:cxn>
                  <a:cxn ang="0">
                    <a:pos x="0" y="3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7" y="35"/>
                  </a:cxn>
                  <a:cxn ang="0">
                    <a:pos x="156" y="573"/>
                  </a:cxn>
                  <a:cxn ang="0">
                    <a:pos x="207" y="567"/>
                  </a:cxn>
                  <a:cxn ang="0">
                    <a:pos x="365" y="10"/>
                  </a:cxn>
                  <a:cxn ang="0">
                    <a:pos x="373" y="1"/>
                  </a:cxn>
                  <a:cxn ang="0">
                    <a:pos x="382" y="8"/>
                  </a:cxn>
                  <a:cxn ang="0">
                    <a:pos x="345" y="290"/>
                  </a:cxn>
                  <a:cxn ang="0">
                    <a:pos x="217" y="581"/>
                  </a:cxn>
                  <a:cxn ang="0">
                    <a:pos x="176" y="595"/>
                  </a:cxn>
                </a:cxnLst>
                <a:rect l="0" t="0" r="r" b="b"/>
                <a:pathLst>
                  <a:path w="386" h="595">
                    <a:moveTo>
                      <a:pt x="176" y="595"/>
                    </a:moveTo>
                    <a:cubicBezTo>
                      <a:pt x="167" y="595"/>
                      <a:pt x="158" y="593"/>
                      <a:pt x="149" y="589"/>
                    </a:cubicBezTo>
                    <a:cubicBezTo>
                      <a:pt x="1" y="523"/>
                      <a:pt x="0" y="55"/>
                      <a:pt x="0" y="35"/>
                    </a:cubicBezTo>
                    <a:cubicBezTo>
                      <a:pt x="0" y="30"/>
                      <a:pt x="4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3" y="25"/>
                      <a:pt x="17" y="30"/>
                      <a:pt x="17" y="35"/>
                    </a:cubicBezTo>
                    <a:cubicBezTo>
                      <a:pt x="17" y="40"/>
                      <a:pt x="18" y="511"/>
                      <a:pt x="156" y="573"/>
                    </a:cubicBezTo>
                    <a:cubicBezTo>
                      <a:pt x="173" y="581"/>
                      <a:pt x="190" y="579"/>
                      <a:pt x="207" y="567"/>
                    </a:cubicBezTo>
                    <a:cubicBezTo>
                      <a:pt x="311" y="491"/>
                      <a:pt x="373" y="83"/>
                      <a:pt x="365" y="10"/>
                    </a:cubicBezTo>
                    <a:cubicBezTo>
                      <a:pt x="365" y="5"/>
                      <a:pt x="368" y="1"/>
                      <a:pt x="373" y="1"/>
                    </a:cubicBezTo>
                    <a:cubicBezTo>
                      <a:pt x="377" y="0"/>
                      <a:pt x="382" y="4"/>
                      <a:pt x="382" y="8"/>
                    </a:cubicBezTo>
                    <a:cubicBezTo>
                      <a:pt x="386" y="46"/>
                      <a:pt x="372" y="171"/>
                      <a:pt x="345" y="290"/>
                    </a:cubicBezTo>
                    <a:cubicBezTo>
                      <a:pt x="320" y="398"/>
                      <a:pt x="278" y="536"/>
                      <a:pt x="217" y="581"/>
                    </a:cubicBezTo>
                    <a:cubicBezTo>
                      <a:pt x="204" y="590"/>
                      <a:pt x="190" y="595"/>
                      <a:pt x="176" y="59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baseline="-250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9" name="文本框 4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59" grpId="0"/>
      <p:bldP spid="160" grpId="0"/>
      <p:bldP spid="1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6" name="Freeform 2"/>
          <p:cNvSpPr/>
          <p:nvPr/>
        </p:nvSpPr>
        <p:spPr bwMode="auto">
          <a:xfrm>
            <a:off x="1" y="1030066"/>
            <a:ext cx="6201668" cy="6201668"/>
          </a:xfrm>
          <a:custGeom>
            <a:avLst/>
            <a:gdLst>
              <a:gd name="T0" fmla="*/ 3519151 w 1386"/>
              <a:gd name="T1" fmla="*/ 4410075 h 1386"/>
              <a:gd name="T2" fmla="*/ 4410075 w 1386"/>
              <a:gd name="T3" fmla="*/ 2497770 h 1386"/>
              <a:gd name="T4" fmla="*/ 1912305 w 1386"/>
              <a:gd name="T5" fmla="*/ 0 h 1386"/>
              <a:gd name="T6" fmla="*/ 0 w 1386"/>
              <a:gd name="T7" fmla="*/ 890924 h 1386"/>
              <a:gd name="T8" fmla="*/ 0 w 1386"/>
              <a:gd name="T9" fmla="*/ 4104615 h 1386"/>
              <a:gd name="T10" fmla="*/ 0 w 1386"/>
              <a:gd name="T11" fmla="*/ 4410075 h 1386"/>
              <a:gd name="T12" fmla="*/ 305460 w 1386"/>
              <a:gd name="T13" fmla="*/ 4410075 h 1386"/>
              <a:gd name="T14" fmla="*/ 3519151 w 1386"/>
              <a:gd name="T15" fmla="*/ 4410075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chemeClr val="accent2">
              <a:alpha val="70195"/>
            </a:schemeClr>
          </a:solidFill>
          <a:ln>
            <a:noFill/>
          </a:ln>
        </p:spPr>
        <p:txBody>
          <a:bodyPr/>
          <a:lstStyle/>
          <a:p>
            <a:endParaRPr lang="zh-CN" altLang="en-US" sz="267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7" name="Freeform 3"/>
          <p:cNvSpPr/>
          <p:nvPr/>
        </p:nvSpPr>
        <p:spPr bwMode="auto">
          <a:xfrm>
            <a:off x="0" y="1853828"/>
            <a:ext cx="5377905" cy="5377905"/>
          </a:xfrm>
          <a:custGeom>
            <a:avLst/>
            <a:gdLst>
              <a:gd name="T0" fmla="*/ 1912144 w 1202"/>
              <a:gd name="T1" fmla="*/ 0 h 1202"/>
              <a:gd name="T2" fmla="*/ 0 w 1202"/>
              <a:gd name="T3" fmla="*/ 1912144 h 1202"/>
              <a:gd name="T4" fmla="*/ 0 w 1202"/>
              <a:gd name="T5" fmla="*/ 3824288 h 1202"/>
              <a:gd name="T6" fmla="*/ 1912144 w 1202"/>
              <a:gd name="T7" fmla="*/ 3824288 h 1202"/>
              <a:gd name="T8" fmla="*/ 3824288 w 1202"/>
              <a:gd name="T9" fmla="*/ 1912144 h 1202"/>
              <a:gd name="T10" fmla="*/ 1912144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chemeClr val="accent1">
              <a:alpha val="70195"/>
            </a:schemeClr>
          </a:solidFill>
          <a:ln>
            <a:noFill/>
          </a:ln>
        </p:spPr>
        <p:txBody>
          <a:bodyPr/>
          <a:lstStyle/>
          <a:p>
            <a:endParaRPr lang="zh-CN" altLang="en-US" sz="267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48" name="Group 4"/>
          <p:cNvGrpSpPr/>
          <p:nvPr/>
        </p:nvGrpSpPr>
        <p:grpSpPr bwMode="auto">
          <a:xfrm>
            <a:off x="4163468" y="2242271"/>
            <a:ext cx="817066" cy="817066"/>
            <a:chOff x="0" y="0"/>
            <a:chExt cx="366" cy="366"/>
          </a:xfrm>
        </p:grpSpPr>
        <p:sp>
          <p:nvSpPr>
            <p:cNvPr id="6152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70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3" name="Freeform 6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140 w 71"/>
                <a:gd name="T1" fmla="*/ 21 h 79"/>
                <a:gd name="T2" fmla="*/ 144 w 71"/>
                <a:gd name="T3" fmla="*/ 6 h 79"/>
                <a:gd name="T4" fmla="*/ 148 w 71"/>
                <a:gd name="T5" fmla="*/ 17 h 79"/>
                <a:gd name="T6" fmla="*/ 15 w 71"/>
                <a:gd name="T7" fmla="*/ 6 h 79"/>
                <a:gd name="T8" fmla="*/ 60 w 71"/>
                <a:gd name="T9" fmla="*/ 0 h 79"/>
                <a:gd name="T10" fmla="*/ 90 w 71"/>
                <a:gd name="T11" fmla="*/ 6 h 79"/>
                <a:gd name="T12" fmla="*/ 135 w 71"/>
                <a:gd name="T13" fmla="*/ 21 h 79"/>
                <a:gd name="T14" fmla="*/ 15 w 71"/>
                <a:gd name="T15" fmla="*/ 6 h 79"/>
                <a:gd name="T16" fmla="*/ 0 w 71"/>
                <a:gd name="T17" fmla="*/ 10 h 79"/>
                <a:gd name="T18" fmla="*/ 10 w 71"/>
                <a:gd name="T19" fmla="*/ 6 h 79"/>
                <a:gd name="T20" fmla="*/ 6 w 71"/>
                <a:gd name="T21" fmla="*/ 21 h 79"/>
                <a:gd name="T22" fmla="*/ 133 w 71"/>
                <a:gd name="T23" fmla="*/ 27 h 79"/>
                <a:gd name="T24" fmla="*/ 17 w 71"/>
                <a:gd name="T25" fmla="*/ 118 h 79"/>
                <a:gd name="T26" fmla="*/ 133 w 71"/>
                <a:gd name="T27" fmla="*/ 27 h 79"/>
                <a:gd name="T28" fmla="*/ 108 w 71"/>
                <a:gd name="T29" fmla="*/ 102 h 79"/>
                <a:gd name="T30" fmla="*/ 85 w 71"/>
                <a:gd name="T31" fmla="*/ 95 h 79"/>
                <a:gd name="T32" fmla="*/ 85 w 71"/>
                <a:gd name="T33" fmla="*/ 89 h 79"/>
                <a:gd name="T34" fmla="*/ 123 w 71"/>
                <a:gd name="T35" fmla="*/ 83 h 79"/>
                <a:gd name="T36" fmla="*/ 85 w 71"/>
                <a:gd name="T37" fmla="*/ 89 h 79"/>
                <a:gd name="T38" fmla="*/ 123 w 71"/>
                <a:gd name="T39" fmla="*/ 73 h 79"/>
                <a:gd name="T40" fmla="*/ 85 w 71"/>
                <a:gd name="T41" fmla="*/ 66 h 79"/>
                <a:gd name="T42" fmla="*/ 52 w 71"/>
                <a:gd name="T43" fmla="*/ 108 h 79"/>
                <a:gd name="T44" fmla="*/ 48 w 71"/>
                <a:gd name="T45" fmla="*/ 89 h 79"/>
                <a:gd name="T46" fmla="*/ 29 w 71"/>
                <a:gd name="T47" fmla="*/ 85 h 79"/>
                <a:gd name="T48" fmla="*/ 79 w 71"/>
                <a:gd name="T49" fmla="*/ 83 h 79"/>
                <a:gd name="T50" fmla="*/ 54 w 71"/>
                <a:gd name="T51" fmla="*/ 83 h 79"/>
                <a:gd name="T52" fmla="*/ 27 w 71"/>
                <a:gd name="T53" fmla="*/ 46 h 79"/>
                <a:gd name="T54" fmla="*/ 79 w 71"/>
                <a:gd name="T55" fmla="*/ 35 h 79"/>
                <a:gd name="T56" fmla="*/ 27 w 71"/>
                <a:gd name="T57" fmla="*/ 46 h 79"/>
                <a:gd name="T58" fmla="*/ 10 w 71"/>
                <a:gd name="T59" fmla="*/ 135 h 79"/>
                <a:gd name="T60" fmla="*/ 142 w 71"/>
                <a:gd name="T61" fmla="*/ 125 h 79"/>
                <a:gd name="T62" fmla="*/ 65 w 71"/>
                <a:gd name="T63" fmla="*/ 139 h 79"/>
                <a:gd name="T64" fmla="*/ 33 w 71"/>
                <a:gd name="T65" fmla="*/ 164 h 79"/>
                <a:gd name="T66" fmla="*/ 65 w 71"/>
                <a:gd name="T67" fmla="*/ 139 h 79"/>
                <a:gd name="T68" fmla="*/ 100 w 71"/>
                <a:gd name="T69" fmla="*/ 164 h 79"/>
                <a:gd name="T70" fmla="*/ 100 w 71"/>
                <a:gd name="T71" fmla="*/ 139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67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964406" y="4903317"/>
            <a:ext cx="33218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0" name="Text Box 8"/>
          <p:cNvSpPr txBox="1">
            <a:spLocks noChangeArrowheads="1"/>
          </p:cNvSpPr>
          <p:nvPr/>
        </p:nvSpPr>
        <p:spPr bwMode="auto">
          <a:xfrm>
            <a:off x="1991180" y="3508053"/>
            <a:ext cx="1268296" cy="126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7595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zh-CN" sz="759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1" name="Line 9"/>
          <p:cNvSpPr>
            <a:spLocks noChangeShapeType="1"/>
          </p:cNvSpPr>
          <p:nvPr/>
        </p:nvSpPr>
        <p:spPr bwMode="auto">
          <a:xfrm>
            <a:off x="1446609" y="4724723"/>
            <a:ext cx="235743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67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146" grpId="0" animBg="1"/>
      <p:bldP spid="6147" grpId="0" animBg="1"/>
      <p:bldP spid="6149" grpId="0"/>
      <p:bldP spid="6150" grpId="0"/>
      <p:bldP spid="615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6"/>
          <p:cNvSpPr/>
          <p:nvPr/>
        </p:nvSpPr>
        <p:spPr>
          <a:xfrm>
            <a:off x="1265012" y="1744219"/>
            <a:ext cx="10328729" cy="1491059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83276" y="2015934"/>
            <a:ext cx="9492200" cy="430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93"/>
          <p:cNvSpPr/>
          <p:nvPr/>
        </p:nvSpPr>
        <p:spPr>
          <a:xfrm>
            <a:off x="1212045" y="1696754"/>
            <a:ext cx="405001" cy="405001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93"/>
          <p:cNvSpPr/>
          <p:nvPr/>
        </p:nvSpPr>
        <p:spPr>
          <a:xfrm rot="10800000">
            <a:off x="11244509" y="2877744"/>
            <a:ext cx="405001" cy="405001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5"/>
          <p:cNvSpPr/>
          <p:nvPr/>
        </p:nvSpPr>
        <p:spPr bwMode="auto">
          <a:xfrm>
            <a:off x="1984600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440653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2019997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"/>
          <p:cNvSpPr/>
          <p:nvPr/>
        </p:nvSpPr>
        <p:spPr bwMode="auto">
          <a:xfrm>
            <a:off x="4359370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46"/>
          <p:cNvSpPr txBox="1"/>
          <p:nvPr/>
        </p:nvSpPr>
        <p:spPr>
          <a:xfrm>
            <a:off x="4815422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4394767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5"/>
          <p:cNvSpPr/>
          <p:nvPr/>
        </p:nvSpPr>
        <p:spPr bwMode="auto">
          <a:xfrm>
            <a:off x="6746839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46"/>
          <p:cNvSpPr txBox="1"/>
          <p:nvPr/>
        </p:nvSpPr>
        <p:spPr>
          <a:xfrm>
            <a:off x="7202891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3"/>
          <p:cNvSpPr txBox="1"/>
          <p:nvPr/>
        </p:nvSpPr>
        <p:spPr>
          <a:xfrm>
            <a:off x="6782236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5"/>
          <p:cNvSpPr/>
          <p:nvPr/>
        </p:nvSpPr>
        <p:spPr bwMode="auto">
          <a:xfrm>
            <a:off x="9147008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46"/>
          <p:cNvSpPr txBox="1"/>
          <p:nvPr/>
        </p:nvSpPr>
        <p:spPr>
          <a:xfrm>
            <a:off x="9603059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3"/>
          <p:cNvSpPr txBox="1"/>
          <p:nvPr/>
        </p:nvSpPr>
        <p:spPr>
          <a:xfrm>
            <a:off x="9182405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9" grpId="0"/>
      <p:bldP spid="40" grpId="0" animBg="1"/>
      <p:bldP spid="41" grpId="0" animBg="1"/>
      <p:bldP spid="44" grpId="0" animBg="1"/>
      <p:bldP spid="47" grpId="0"/>
      <p:bldP spid="18" grpId="0"/>
      <p:bldP spid="21" grpId="0" animBg="1"/>
      <p:bldP spid="22" grpId="0"/>
      <p:bldP spid="23" grpId="0"/>
      <p:bldP spid="24" grpId="0" animBg="1"/>
      <p:bldP spid="25" grpId="0"/>
      <p:bldP spid="26" grpId="0"/>
      <p:bldP spid="28" grpId="0" animBg="1"/>
      <p:bldP spid="29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10820290" y="4976954"/>
            <a:ext cx="468897" cy="352177"/>
          </a:xfrm>
          <a:custGeom>
            <a:avLst/>
            <a:gdLst>
              <a:gd name="T0" fmla="*/ 3 w 108"/>
              <a:gd name="T1" fmla="*/ 54 h 81"/>
              <a:gd name="T2" fmla="*/ 21 w 108"/>
              <a:gd name="T3" fmla="*/ 47 h 81"/>
              <a:gd name="T4" fmla="*/ 25 w 108"/>
              <a:gd name="T5" fmla="*/ 44 h 81"/>
              <a:gd name="T6" fmla="*/ 35 w 108"/>
              <a:gd name="T7" fmla="*/ 62 h 81"/>
              <a:gd name="T8" fmla="*/ 43 w 108"/>
              <a:gd name="T9" fmla="*/ 44 h 81"/>
              <a:gd name="T10" fmla="*/ 48 w 108"/>
              <a:gd name="T11" fmla="*/ 47 h 81"/>
              <a:gd name="T12" fmla="*/ 60 w 108"/>
              <a:gd name="T13" fmla="*/ 52 h 81"/>
              <a:gd name="T14" fmla="*/ 60 w 108"/>
              <a:gd name="T15" fmla="*/ 51 h 81"/>
              <a:gd name="T16" fmla="*/ 72 w 108"/>
              <a:gd name="T17" fmla="*/ 47 h 81"/>
              <a:gd name="T18" fmla="*/ 83 w 108"/>
              <a:gd name="T19" fmla="*/ 61 h 81"/>
              <a:gd name="T20" fmla="*/ 96 w 108"/>
              <a:gd name="T21" fmla="*/ 47 h 81"/>
              <a:gd name="T22" fmla="*/ 105 w 108"/>
              <a:gd name="T23" fmla="*/ 49 h 81"/>
              <a:gd name="T24" fmla="*/ 108 w 108"/>
              <a:gd name="T25" fmla="*/ 72 h 81"/>
              <a:gd name="T26" fmla="*/ 69 w 108"/>
              <a:gd name="T27" fmla="*/ 72 h 81"/>
              <a:gd name="T28" fmla="*/ 69 w 108"/>
              <a:gd name="T29" fmla="*/ 81 h 81"/>
              <a:gd name="T30" fmla="*/ 0 w 108"/>
              <a:gd name="T31" fmla="*/ 81 h 81"/>
              <a:gd name="T32" fmla="*/ 3 w 108"/>
              <a:gd name="T33" fmla="*/ 54 h 81"/>
              <a:gd name="T34" fmla="*/ 73 w 108"/>
              <a:gd name="T35" fmla="*/ 27 h 81"/>
              <a:gd name="T36" fmla="*/ 93 w 108"/>
              <a:gd name="T37" fmla="*/ 25 h 81"/>
              <a:gd name="T38" fmla="*/ 92 w 108"/>
              <a:gd name="T39" fmla="*/ 37 h 81"/>
              <a:gd name="T40" fmla="*/ 88 w 108"/>
              <a:gd name="T41" fmla="*/ 42 h 81"/>
              <a:gd name="T42" fmla="*/ 99 w 108"/>
              <a:gd name="T43" fmla="*/ 42 h 81"/>
              <a:gd name="T44" fmla="*/ 98 w 108"/>
              <a:gd name="T45" fmla="*/ 32 h 81"/>
              <a:gd name="T46" fmla="*/ 69 w 108"/>
              <a:gd name="T47" fmla="*/ 32 h 81"/>
              <a:gd name="T48" fmla="*/ 68 w 108"/>
              <a:gd name="T49" fmla="*/ 42 h 81"/>
              <a:gd name="T50" fmla="*/ 78 w 108"/>
              <a:gd name="T51" fmla="*/ 42 h 81"/>
              <a:gd name="T52" fmla="*/ 75 w 108"/>
              <a:gd name="T53" fmla="*/ 37 h 81"/>
              <a:gd name="T54" fmla="*/ 73 w 108"/>
              <a:gd name="T55" fmla="*/ 27 h 81"/>
              <a:gd name="T56" fmla="*/ 73 w 108"/>
              <a:gd name="T57" fmla="*/ 27 h 81"/>
              <a:gd name="T58" fmla="*/ 21 w 108"/>
              <a:gd name="T59" fmla="*/ 31 h 81"/>
              <a:gd name="T60" fmla="*/ 22 w 108"/>
              <a:gd name="T61" fmla="*/ 16 h 81"/>
              <a:gd name="T62" fmla="*/ 46 w 108"/>
              <a:gd name="T63" fmla="*/ 16 h 81"/>
              <a:gd name="T64" fmla="*/ 47 w 108"/>
              <a:gd name="T65" fmla="*/ 31 h 81"/>
              <a:gd name="T66" fmla="*/ 52 w 108"/>
              <a:gd name="T67" fmla="*/ 25 h 81"/>
              <a:gd name="T68" fmla="*/ 50 w 108"/>
              <a:gd name="T69" fmla="*/ 8 h 81"/>
              <a:gd name="T70" fmla="*/ 19 w 108"/>
              <a:gd name="T71" fmla="*/ 7 h 81"/>
              <a:gd name="T72" fmla="*/ 18 w 108"/>
              <a:gd name="T73" fmla="*/ 28 h 81"/>
              <a:gd name="T74" fmla="*/ 21 w 108"/>
              <a:gd name="T75" fmla="*/ 3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81">
                <a:moveTo>
                  <a:pt x="3" y="54"/>
                </a:moveTo>
                <a:cubicBezTo>
                  <a:pt x="9" y="52"/>
                  <a:pt x="15" y="49"/>
                  <a:pt x="21" y="47"/>
                </a:cubicBezTo>
                <a:cubicBezTo>
                  <a:pt x="22" y="46"/>
                  <a:pt x="24" y="45"/>
                  <a:pt x="25" y="44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4"/>
                  <a:pt x="43" y="44"/>
                  <a:pt x="43" y="44"/>
                </a:cubicBezTo>
                <a:cubicBezTo>
                  <a:pt x="45" y="45"/>
                  <a:pt x="46" y="46"/>
                  <a:pt x="48" y="47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5" y="49"/>
                  <a:pt x="69" y="47"/>
                  <a:pt x="72" y="47"/>
                </a:cubicBezTo>
                <a:cubicBezTo>
                  <a:pt x="74" y="53"/>
                  <a:pt x="78" y="57"/>
                  <a:pt x="83" y="61"/>
                </a:cubicBezTo>
                <a:cubicBezTo>
                  <a:pt x="89" y="57"/>
                  <a:pt x="93" y="52"/>
                  <a:pt x="96" y="47"/>
                </a:cubicBezTo>
                <a:cubicBezTo>
                  <a:pt x="98" y="47"/>
                  <a:pt x="102" y="48"/>
                  <a:pt x="105" y="49"/>
                </a:cubicBezTo>
                <a:cubicBezTo>
                  <a:pt x="108" y="54"/>
                  <a:pt x="108" y="65"/>
                  <a:pt x="108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70" y="75"/>
                  <a:pt x="70" y="78"/>
                  <a:pt x="69" y="81"/>
                </a:cubicBezTo>
                <a:cubicBezTo>
                  <a:pt x="46" y="81"/>
                  <a:pt x="23" y="81"/>
                  <a:pt x="0" y="81"/>
                </a:cubicBezTo>
                <a:cubicBezTo>
                  <a:pt x="0" y="68"/>
                  <a:pt x="0" y="59"/>
                  <a:pt x="3" y="54"/>
                </a:cubicBezTo>
                <a:close/>
                <a:moveTo>
                  <a:pt x="73" y="27"/>
                </a:moveTo>
                <a:cubicBezTo>
                  <a:pt x="79" y="28"/>
                  <a:pt x="89" y="27"/>
                  <a:pt x="93" y="25"/>
                </a:cubicBezTo>
                <a:cubicBezTo>
                  <a:pt x="93" y="27"/>
                  <a:pt x="93" y="33"/>
                  <a:pt x="92" y="37"/>
                </a:cubicBezTo>
                <a:cubicBezTo>
                  <a:pt x="91" y="39"/>
                  <a:pt x="90" y="41"/>
                  <a:pt x="88" y="42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4"/>
                  <a:pt x="98" y="32"/>
                </a:cubicBezTo>
                <a:cubicBezTo>
                  <a:pt x="102" y="3"/>
                  <a:pt x="64" y="3"/>
                  <a:pt x="69" y="32"/>
                </a:cubicBezTo>
                <a:cubicBezTo>
                  <a:pt x="69" y="34"/>
                  <a:pt x="68" y="42"/>
                  <a:pt x="68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7" y="41"/>
                  <a:pt x="76" y="39"/>
                  <a:pt x="75" y="37"/>
                </a:cubicBezTo>
                <a:cubicBezTo>
                  <a:pt x="73" y="34"/>
                  <a:pt x="73" y="30"/>
                  <a:pt x="73" y="27"/>
                </a:cubicBezTo>
                <a:cubicBezTo>
                  <a:pt x="73" y="27"/>
                  <a:pt x="73" y="27"/>
                  <a:pt x="73" y="27"/>
                </a:cubicBezTo>
                <a:close/>
                <a:moveTo>
                  <a:pt x="21" y="31"/>
                </a:moveTo>
                <a:cubicBezTo>
                  <a:pt x="21" y="25"/>
                  <a:pt x="21" y="21"/>
                  <a:pt x="22" y="16"/>
                </a:cubicBezTo>
                <a:cubicBezTo>
                  <a:pt x="29" y="12"/>
                  <a:pt x="37" y="18"/>
                  <a:pt x="46" y="16"/>
                </a:cubicBezTo>
                <a:cubicBezTo>
                  <a:pt x="47" y="20"/>
                  <a:pt x="48" y="25"/>
                  <a:pt x="47" y="31"/>
                </a:cubicBezTo>
                <a:cubicBezTo>
                  <a:pt x="47" y="31"/>
                  <a:pt x="51" y="28"/>
                  <a:pt x="52" y="25"/>
                </a:cubicBezTo>
                <a:cubicBezTo>
                  <a:pt x="52" y="22"/>
                  <a:pt x="51" y="10"/>
                  <a:pt x="50" y="8"/>
                </a:cubicBezTo>
                <a:cubicBezTo>
                  <a:pt x="45" y="0"/>
                  <a:pt x="25" y="0"/>
                  <a:pt x="19" y="7"/>
                </a:cubicBezTo>
                <a:cubicBezTo>
                  <a:pt x="18" y="9"/>
                  <a:pt x="16" y="25"/>
                  <a:pt x="18" y="28"/>
                </a:cubicBezTo>
                <a:cubicBezTo>
                  <a:pt x="19" y="30"/>
                  <a:pt x="21" y="31"/>
                  <a:pt x="21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7656754" y="4891450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4513341" y="4891451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9246162" y="4945787"/>
            <a:ext cx="408523" cy="350163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0"/>
          <p:cNvSpPr>
            <a:spLocks noEditPoints="1"/>
          </p:cNvSpPr>
          <p:nvPr/>
        </p:nvSpPr>
        <p:spPr bwMode="auto">
          <a:xfrm>
            <a:off x="6082626" y="4828668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341143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898858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86247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043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0631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84089" y="2809714"/>
            <a:ext cx="4041410" cy="3443938"/>
            <a:chOff x="458370" y="2292267"/>
            <a:chExt cx="3832276" cy="3265722"/>
          </a:xfrm>
        </p:grpSpPr>
        <p:graphicFrame>
          <p:nvGraphicFramePr>
            <p:cNvPr id="16" name="Chart 15"/>
            <p:cNvGraphicFramePr/>
            <p:nvPr/>
          </p:nvGraphicFramePr>
          <p:xfrm>
            <a:off x="458370" y="2292267"/>
            <a:ext cx="3832276" cy="32657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3" name="TextBox 32"/>
            <p:cNvSpPr txBox="1"/>
            <p:nvPr/>
          </p:nvSpPr>
          <p:spPr>
            <a:xfrm>
              <a:off x="1876984" y="3744336"/>
              <a:ext cx="1000497" cy="310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SUCCESS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27904" y="3736315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55514" y="2707379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17254" y="333863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16279" y="4257790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876984" y="488590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400550" y="2818450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00436" y="3167799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400436" y="4053265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9" grpId="0"/>
      <p:bldP spid="30" grpId="0"/>
      <p:bldP spid="31" grpId="0"/>
      <p:bldP spid="32" grpId="0"/>
      <p:bldP spid="40" grpId="0"/>
      <p:bldP spid="41" grpId="0"/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166"/>
          <p:cNvSpPr/>
          <p:nvPr/>
        </p:nvSpPr>
        <p:spPr>
          <a:xfrm>
            <a:off x="3724935" y="2194576"/>
            <a:ext cx="1487369" cy="131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5167"/>
          <p:cNvSpPr/>
          <p:nvPr/>
        </p:nvSpPr>
        <p:spPr>
          <a:xfrm>
            <a:off x="3273871" y="2975795"/>
            <a:ext cx="2395107" cy="1371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5168"/>
          <p:cNvSpPr/>
          <p:nvPr/>
        </p:nvSpPr>
        <p:spPr>
          <a:xfrm>
            <a:off x="2822811" y="3822873"/>
            <a:ext cx="3302845" cy="1371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5169"/>
          <p:cNvSpPr/>
          <p:nvPr/>
        </p:nvSpPr>
        <p:spPr>
          <a:xfrm>
            <a:off x="2361258" y="4669953"/>
            <a:ext cx="4210573" cy="1371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175998" y="1829529"/>
            <a:ext cx="1047559" cy="898079"/>
            <a:chOff x="2313735" y="1108481"/>
            <a:chExt cx="857881" cy="735467"/>
          </a:xfrm>
        </p:grpSpPr>
        <p:sp>
          <p:nvSpPr>
            <p:cNvPr id="4" name="Shape 5171"/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5176"/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4935" y="2975797"/>
            <a:ext cx="1941237" cy="528018"/>
            <a:chOff x="1944344" y="2047198"/>
            <a:chExt cx="1589745" cy="432411"/>
          </a:xfrm>
        </p:grpSpPr>
        <p:sp>
          <p:nvSpPr>
            <p:cNvPr id="6" name="Shape 5173"/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Shape 5177"/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点击输入文本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73874" y="3822872"/>
            <a:ext cx="2848974" cy="528019"/>
            <a:chOff x="1574955" y="2740898"/>
            <a:chExt cx="2333121" cy="432412"/>
          </a:xfrm>
        </p:grpSpPr>
        <p:sp>
          <p:nvSpPr>
            <p:cNvPr id="5" name="Shape 5172"/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178"/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22810" y="4669950"/>
            <a:ext cx="3756702" cy="528012"/>
            <a:chOff x="1205565" y="3434598"/>
            <a:chExt cx="3076490" cy="432407"/>
          </a:xfrm>
        </p:grpSpPr>
        <p:sp>
          <p:nvSpPr>
            <p:cNvPr id="7" name="Shape 5174"/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hape 5179"/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61260" y="5505266"/>
            <a:ext cx="4664442" cy="528012"/>
            <a:chOff x="827585" y="4118665"/>
            <a:chExt cx="3819870" cy="432407"/>
          </a:xfrm>
        </p:grpSpPr>
        <p:sp>
          <p:nvSpPr>
            <p:cNvPr id="8" name="Shape 5175"/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5180"/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Round Same Side Corner Rectangle 67"/>
          <p:cNvSpPr/>
          <p:nvPr/>
        </p:nvSpPr>
        <p:spPr>
          <a:xfrm rot="10800000" flipH="1">
            <a:off x="7567575" y="1845937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ound Same Side Corner Rectangle 68"/>
          <p:cNvSpPr/>
          <p:nvPr/>
        </p:nvSpPr>
        <p:spPr>
          <a:xfrm rot="10800000" flipH="1">
            <a:off x="7565573" y="279997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ound Same Side Corner Rectangle 69"/>
          <p:cNvSpPr/>
          <p:nvPr/>
        </p:nvSpPr>
        <p:spPr>
          <a:xfrm rot="10800000" flipH="1">
            <a:off x="7567575" y="366711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735229" y="1830491"/>
            <a:ext cx="2700245" cy="518561"/>
            <a:chOff x="5228512" y="1109269"/>
            <a:chExt cx="2871880" cy="424667"/>
          </a:xfrm>
        </p:grpSpPr>
        <p:sp>
          <p:nvSpPr>
            <p:cNvPr id="21" name="TextBox 20"/>
            <p:cNvSpPr txBox="1"/>
            <p:nvPr/>
          </p:nvSpPr>
          <p:spPr>
            <a:xfrm>
              <a:off x="5228512" y="1303102"/>
              <a:ext cx="2871880" cy="2308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71"/>
            <p:cNvSpPr/>
            <p:nvPr/>
          </p:nvSpPr>
          <p:spPr>
            <a:xfrm>
              <a:off x="5228513" y="1109269"/>
              <a:ext cx="1336637" cy="21172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35229" y="2758415"/>
            <a:ext cx="2700245" cy="518564"/>
            <a:chOff x="5228512" y="1869180"/>
            <a:chExt cx="2871880" cy="424670"/>
          </a:xfrm>
        </p:grpSpPr>
        <p:sp>
          <p:nvSpPr>
            <p:cNvPr id="23" name="TextBox 22"/>
            <p:cNvSpPr txBox="1"/>
            <p:nvPr/>
          </p:nvSpPr>
          <p:spPr>
            <a:xfrm>
              <a:off x="5228512" y="206301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73"/>
            <p:cNvSpPr/>
            <p:nvPr/>
          </p:nvSpPr>
          <p:spPr>
            <a:xfrm>
              <a:off x="5228513" y="186918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35229" y="3686338"/>
            <a:ext cx="2700245" cy="518564"/>
            <a:chOff x="5228512" y="2629091"/>
            <a:chExt cx="2871880" cy="424670"/>
          </a:xfrm>
        </p:grpSpPr>
        <p:sp>
          <p:nvSpPr>
            <p:cNvPr id="25" name="TextBox 24"/>
            <p:cNvSpPr txBox="1"/>
            <p:nvPr/>
          </p:nvSpPr>
          <p:spPr>
            <a:xfrm>
              <a:off x="5228512" y="2822926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75"/>
            <p:cNvSpPr/>
            <p:nvPr/>
          </p:nvSpPr>
          <p:spPr>
            <a:xfrm>
              <a:off x="5228513" y="262909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ound Same Side Corner Rectangle 76"/>
          <p:cNvSpPr/>
          <p:nvPr/>
        </p:nvSpPr>
        <p:spPr>
          <a:xfrm rot="10800000" flipH="1">
            <a:off x="7565573" y="454690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ound Same Side Corner Rectangle 77"/>
          <p:cNvSpPr/>
          <p:nvPr/>
        </p:nvSpPr>
        <p:spPr>
          <a:xfrm rot="10800000" flipH="1">
            <a:off x="7567575" y="541404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35229" y="4505342"/>
            <a:ext cx="2700245" cy="518564"/>
            <a:chOff x="5228512" y="3299800"/>
            <a:chExt cx="2871880" cy="424670"/>
          </a:xfrm>
        </p:grpSpPr>
        <p:sp>
          <p:nvSpPr>
            <p:cNvPr id="29" name="TextBox 28"/>
            <p:cNvSpPr txBox="1"/>
            <p:nvPr/>
          </p:nvSpPr>
          <p:spPr>
            <a:xfrm>
              <a:off x="5228512" y="349363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79"/>
            <p:cNvSpPr/>
            <p:nvPr/>
          </p:nvSpPr>
          <p:spPr>
            <a:xfrm>
              <a:off x="5228513" y="329980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35229" y="5433263"/>
            <a:ext cx="2700245" cy="518565"/>
            <a:chOff x="5228512" y="4059711"/>
            <a:chExt cx="2871880" cy="424671"/>
          </a:xfrm>
        </p:grpSpPr>
        <p:sp>
          <p:nvSpPr>
            <p:cNvPr id="31" name="TextBox 30"/>
            <p:cNvSpPr txBox="1"/>
            <p:nvPr/>
          </p:nvSpPr>
          <p:spPr>
            <a:xfrm>
              <a:off x="5228512" y="4253547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81"/>
            <p:cNvSpPr/>
            <p:nvPr/>
          </p:nvSpPr>
          <p:spPr>
            <a:xfrm>
              <a:off x="5228513" y="405971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2382" y="1338"/>
            <a:ext cx="12873826" cy="724108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3045492" y="5096859"/>
            <a:ext cx="6767766" cy="9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000" cap="all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3731728" y="5893029"/>
            <a:ext cx="5395294" cy="572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 beauty 4 s shop</a:t>
            </a:r>
          </a:p>
          <a:p>
            <a:pPr algn="ctr">
              <a:buNone/>
            </a:pP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适用于汽车保养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汽车美容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新年计划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5523421" y="6640141"/>
            <a:ext cx="1811911" cy="28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汇报人：包图网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99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99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/>
      <p:bldP spid="12" grpId="1"/>
      <p:bldP spid="13" grpId="0"/>
      <p:bldP spid="13" grpId="1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heme/theme1.xml><?xml version="1.0" encoding="utf-8"?>
<a:theme xmlns:a="http://schemas.openxmlformats.org/drawingml/2006/main" name="1_自定义设计方案">
  <a:themeElements>
    <a:clrScheme name="自定义 40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C3535"/>
      </a:accent1>
      <a:accent2>
        <a:srgbClr val="591E30"/>
      </a:accent2>
      <a:accent3>
        <a:srgbClr val="9C3535"/>
      </a:accent3>
      <a:accent4>
        <a:srgbClr val="591E30"/>
      </a:accent4>
      <a:accent5>
        <a:srgbClr val="9C3535"/>
      </a:accent5>
      <a:accent6>
        <a:srgbClr val="591E30"/>
      </a:accent6>
      <a:hlink>
        <a:srgbClr val="9C3535"/>
      </a:hlink>
      <a:folHlink>
        <a:srgbClr val="591E3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2883</Words>
  <Application>Microsoft Office PowerPoint</Application>
  <PresentationFormat>自定义</PresentationFormat>
  <Paragraphs>244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方正正准黑简体</vt:lpstr>
      <vt:lpstr>宋体</vt:lpstr>
      <vt:lpstr>微软雅黑</vt:lpstr>
      <vt:lpstr>Arial</vt:lpstr>
      <vt:lpstr>Calibri</vt:lpstr>
      <vt:lpstr>Calibri Light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bt347.pptx</dc:title>
  <dc:creator/>
  <cp:lastModifiedBy/>
  <cp:revision>3</cp:revision>
  <dcterms:created xsi:type="dcterms:W3CDTF">2016-10-17T14:00:00Z</dcterms:created>
  <dcterms:modified xsi:type="dcterms:W3CDTF">2018-03-22T02:53:24Z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