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8"/>
  </p:handoutMasterIdLst>
  <p:sldIdLst>
    <p:sldId id="317" r:id="rId3"/>
    <p:sldId id="264" r:id="rId5"/>
    <p:sldId id="309" r:id="rId6"/>
    <p:sldId id="262" r:id="rId7"/>
    <p:sldId id="287" r:id="rId8"/>
    <p:sldId id="278" r:id="rId9"/>
    <p:sldId id="259" r:id="rId10"/>
    <p:sldId id="318" r:id="rId11"/>
    <p:sldId id="289" r:id="rId12"/>
    <p:sldId id="288" r:id="rId13"/>
    <p:sldId id="290" r:id="rId14"/>
    <p:sldId id="300" r:id="rId15"/>
    <p:sldId id="319" r:id="rId16"/>
    <p:sldId id="267" r:id="rId17"/>
    <p:sldId id="260" r:id="rId18"/>
    <p:sldId id="266" r:id="rId19"/>
    <p:sldId id="320" r:id="rId20"/>
    <p:sldId id="285" r:id="rId21"/>
    <p:sldId id="271" r:id="rId22"/>
    <p:sldId id="321" r:id="rId23"/>
    <p:sldId id="292" r:id="rId24"/>
    <p:sldId id="265" r:id="rId25"/>
    <p:sldId id="281" r:id="rId26"/>
    <p:sldId id="342"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7DB5"/>
    <a:srgbClr val="DC95AA"/>
    <a:srgbClr val="9177BB"/>
    <a:srgbClr val="7B76AE"/>
    <a:srgbClr val="F5F5F5"/>
    <a:srgbClr val="F2F2F2"/>
    <a:srgbClr val="F6F6F6"/>
    <a:srgbClr val="F2E3E8"/>
    <a:srgbClr val="C8DADB"/>
    <a:srgbClr val="958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6" autoAdjust="0"/>
    <p:restoredTop sz="94660" autoAdjust="0"/>
  </p:normalViewPr>
  <p:slideViewPr>
    <p:cSldViewPr>
      <p:cViewPr varScale="1">
        <p:scale>
          <a:sx n="139" d="100"/>
          <a:sy n="139" d="100"/>
        </p:scale>
        <p:origin x="1506" y="114"/>
      </p:cViewPr>
      <p:guideLst>
        <p:guide orient="horz" pos="1620"/>
        <p:guide pos="29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4" d="100"/>
        <a:sy n="104" d="100"/>
      </p:scale>
      <p:origin x="0" y="0"/>
    </p:cViewPr>
  </p:sorterViewPr>
  <p:notesViewPr>
    <p:cSldViewPr>
      <p:cViewPr varScale="1">
        <p:scale>
          <a:sx n="62" d="100"/>
          <a:sy n="62" d="100"/>
        </p:scale>
        <p:origin x="2419" y="67"/>
      </p:cViewPr>
      <p:guideLst>
        <p:guide orient="horz" pos="2880"/>
        <p:guide pos="2179"/>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19050" cap="rnd" cmpd="sng" algn="ctr">
              <a:solidFill>
                <a:srgbClr val="DC95AA"/>
              </a:solidFill>
              <a:prstDash val="solid"/>
              <a:round/>
            </a:ln>
          </c:spPr>
          <c:marker>
            <c:symbol val="circle"/>
            <c:size val="10"/>
            <c:spPr>
              <a:solidFill>
                <a:srgbClr val="DC95AA"/>
              </a:solidFill>
              <a:ln w="6350" cap="flat" cmpd="sng" algn="ctr">
                <a:solidFill>
                  <a:srgbClr val="DC95AA"/>
                </a:solidFill>
                <a:prstDash val="sysDot"/>
                <a:round/>
              </a:ln>
            </c:spPr>
          </c:marker>
          <c:dLbls>
            <c:delete val="1"/>
          </c:dLbls>
          <c:trendline>
            <c:trendlineType val="log"/>
            <c:dispRSqr val="0"/>
            <c:dispEq val="0"/>
          </c:trendline>
          <c:trendline>
            <c:trendlineType val="log"/>
            <c:dispRSqr val="0"/>
            <c:dispEq val="0"/>
          </c:trendline>
          <c:xVal>
            <c:numRef>
              <c:f>Sheet1!$A$2:$A$5</c:f>
              <c:numCache>
                <c:formatCode>General</c:formatCode>
                <c:ptCount val="4"/>
                <c:pt idx="0">
                  <c:v>0</c:v>
                </c:pt>
                <c:pt idx="1">
                  <c:v>1</c:v>
                </c:pt>
                <c:pt idx="2">
                  <c:v>2</c:v>
                </c:pt>
                <c:pt idx="3">
                  <c:v>2.6</c:v>
                </c:pt>
              </c:numCache>
            </c:numRef>
          </c:xVal>
          <c:yVal>
            <c:numRef>
              <c:f>Sheet1!$B$2:$B$5</c:f>
              <c:numCache>
                <c:formatCode>General</c:formatCode>
                <c:ptCount val="4"/>
                <c:pt idx="0">
                  <c:v>0</c:v>
                </c:pt>
                <c:pt idx="1">
                  <c:v>1</c:v>
                </c:pt>
                <c:pt idx="2">
                  <c:v>1</c:v>
                </c:pt>
                <c:pt idx="3">
                  <c:v>3</c:v>
                </c:pt>
              </c:numCache>
            </c:numRef>
          </c:yVal>
          <c:smooth val="1"/>
        </c:ser>
        <c:ser>
          <c:idx val="1"/>
          <c:order val="1"/>
          <c:tx>
            <c:strRef>
              <c:f>Sheet1!$C$1</c:f>
              <c:strCache>
                <c:ptCount val="1"/>
                <c:pt idx="0">
                  <c:v>Column1</c:v>
                </c:pt>
              </c:strCache>
            </c:strRef>
          </c:tx>
          <c:spPr>
            <a:ln w="19050" cap="rnd" cmpd="sng" algn="ctr">
              <a:solidFill>
                <a:srgbClr val="9177BB"/>
              </a:solidFill>
              <a:prstDash val="solid"/>
              <a:round/>
            </a:ln>
          </c:spPr>
          <c:marker>
            <c:symbol val="circle"/>
            <c:size val="10"/>
            <c:spPr>
              <a:solidFill>
                <a:srgbClr val="9177BB"/>
              </a:solidFill>
              <a:ln w="6350" cap="flat" cmpd="sng" algn="ctr">
                <a:solidFill>
                  <a:srgbClr val="9177BB"/>
                </a:solidFill>
                <a:prstDash val="solid"/>
                <a:round/>
              </a:ln>
            </c:spPr>
          </c:marker>
          <c:dLbls>
            <c:delete val="1"/>
          </c:dLbls>
          <c:xVal>
            <c:numRef>
              <c:f>Sheet1!$A$2:$A$5</c:f>
              <c:numCache>
                <c:formatCode>General</c:formatCode>
                <c:ptCount val="4"/>
                <c:pt idx="0">
                  <c:v>0</c:v>
                </c:pt>
                <c:pt idx="1">
                  <c:v>1</c:v>
                </c:pt>
                <c:pt idx="2">
                  <c:v>2</c:v>
                </c:pt>
                <c:pt idx="3">
                  <c:v>2.6</c:v>
                </c:pt>
              </c:numCache>
            </c:numRef>
          </c:xVal>
          <c:yVal>
            <c:numRef>
              <c:f>Sheet1!$C$2:$C$5</c:f>
              <c:numCache>
                <c:formatCode>General</c:formatCode>
                <c:ptCount val="4"/>
                <c:pt idx="0">
                  <c:v>0</c:v>
                </c:pt>
                <c:pt idx="1">
                  <c:v>2</c:v>
                </c:pt>
                <c:pt idx="2">
                  <c:v>2</c:v>
                </c:pt>
                <c:pt idx="3">
                  <c:v>1</c:v>
                </c:pt>
              </c:numCache>
            </c:numRef>
          </c:yVal>
          <c:smooth val="1"/>
        </c:ser>
        <c:ser>
          <c:idx val="2"/>
          <c:order val="2"/>
          <c:tx>
            <c:strRef>
              <c:f>Sheet1!$D$1</c:f>
              <c:strCache>
                <c:ptCount val="1"/>
                <c:pt idx="0">
                  <c:v>Column2</c:v>
                </c:pt>
              </c:strCache>
            </c:strRef>
          </c:tx>
          <c:spPr>
            <a:ln w="19050" cap="rnd" cmpd="sng" algn="ctr">
              <a:solidFill>
                <a:srgbClr val="DC95AA"/>
              </a:solidFill>
              <a:prstDash val="solid"/>
              <a:round/>
            </a:ln>
          </c:spPr>
          <c:marker>
            <c:symbol val="circle"/>
            <c:size val="10"/>
            <c:spPr>
              <a:solidFill>
                <a:srgbClr val="DC95AA"/>
              </a:solidFill>
              <a:ln w="6350" cap="flat" cmpd="sng" algn="ctr">
                <a:solidFill>
                  <a:srgbClr val="DC95AA"/>
                </a:solidFill>
                <a:prstDash val="solid"/>
                <a:round/>
              </a:ln>
            </c:spPr>
          </c:marker>
          <c:dLbls>
            <c:delete val="1"/>
          </c:dLbls>
          <c:xVal>
            <c:numRef>
              <c:f>Sheet1!$A$2:$A$5</c:f>
              <c:numCache>
                <c:formatCode>General</c:formatCode>
                <c:ptCount val="4"/>
                <c:pt idx="0">
                  <c:v>0</c:v>
                </c:pt>
                <c:pt idx="1">
                  <c:v>1</c:v>
                </c:pt>
                <c:pt idx="2">
                  <c:v>2</c:v>
                </c:pt>
                <c:pt idx="3">
                  <c:v>2.6</c:v>
                </c:pt>
              </c:numCache>
            </c:numRef>
          </c:xVal>
          <c:yVal>
            <c:numRef>
              <c:f>Sheet1!$D$2:$D$5</c:f>
              <c:numCache>
                <c:formatCode>General</c:formatCode>
                <c:ptCount val="4"/>
                <c:pt idx="0">
                  <c:v>0</c:v>
                </c:pt>
                <c:pt idx="1">
                  <c:v>3</c:v>
                </c:pt>
                <c:pt idx="2">
                  <c:v>3.1</c:v>
                </c:pt>
                <c:pt idx="3">
                  <c:v>3.5</c:v>
                </c:pt>
              </c:numCache>
            </c:numRef>
          </c:yVal>
          <c:smooth val="1"/>
        </c:ser>
        <c:ser>
          <c:idx val="3"/>
          <c:order val="3"/>
          <c:tx>
            <c:strRef>
              <c:f>Sheet1!$E$1</c:f>
              <c:strCache>
                <c:ptCount val="1"/>
                <c:pt idx="0">
                  <c:v>Column3</c:v>
                </c:pt>
              </c:strCache>
            </c:strRef>
          </c:tx>
          <c:dLbls>
            <c:delete val="1"/>
          </c:dLbls>
          <c:xVal>
            <c:numRef>
              <c:f>Sheet1!$A$2:$A$5</c:f>
              <c:numCache>
                <c:formatCode>General</c:formatCode>
                <c:ptCount val="4"/>
                <c:pt idx="0">
                  <c:v>0</c:v>
                </c:pt>
                <c:pt idx="1">
                  <c:v>1</c:v>
                </c:pt>
                <c:pt idx="2">
                  <c:v>2</c:v>
                </c:pt>
                <c:pt idx="3">
                  <c:v>2.6</c:v>
                </c:pt>
              </c:numCache>
            </c:numRef>
          </c:xVal>
          <c:yVal>
            <c:numRef>
              <c:f>Sheet1!$E$2:$E$5</c:f>
              <c:numCache>
                <c:formatCode>General</c:formatCode>
                <c:ptCount val="4"/>
              </c:numCache>
            </c:numRef>
          </c:yVal>
          <c:smooth val="1"/>
        </c:ser>
        <c:dLbls>
          <c:showLegendKey val="0"/>
          <c:showVal val="0"/>
          <c:showCatName val="0"/>
          <c:showSerName val="0"/>
          <c:showPercent val="0"/>
          <c:showBubbleSize val="0"/>
        </c:dLbls>
        <c:axId val="421558912"/>
        <c:axId val="421568896"/>
      </c:scatterChart>
      <c:valAx>
        <c:axId val="421558912"/>
        <c:scaling>
          <c:orientation val="minMax"/>
        </c:scaling>
        <c:delete val="0"/>
        <c:axPos val="b"/>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p>
        </c:txPr>
        <c:crossAx val="421568896"/>
        <c:crosses val="autoZero"/>
        <c:crossBetween val="midCat"/>
      </c:valAx>
      <c:valAx>
        <c:axId val="421568896"/>
        <c:scaling>
          <c:orientation val="minMax"/>
        </c:scaling>
        <c:delete val="0"/>
        <c:axPos val="l"/>
        <c:majorGridlines>
          <c:spPr>
            <a:ln w="6350" cap="flat" cmpd="sng" algn="ctr">
              <a:solidFill>
                <a:schemeClr val="bg1">
                  <a:lumMod val="75000"/>
                </a:schemeClr>
              </a:solidFill>
              <a:prstDash val="sysDash"/>
              <a:round/>
            </a:ln>
          </c:spPr>
        </c:majorGridlines>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ea"/>
              </a:defRPr>
            </a:pPr>
          </a:p>
        </c:txPr>
        <c:crossAx val="421558912"/>
        <c:crosses val="autoZero"/>
        <c:crossBetween val="midCat"/>
      </c:valAx>
    </c:plotArea>
    <c:plotVisOnly val="1"/>
    <c:dispBlanksAs val="gap"/>
    <c:showDLblsOverMax val="0"/>
  </c:chart>
  <c:txPr>
    <a:bodyPr/>
    <a:lstStyle/>
    <a:p>
      <a:pPr>
        <a:defRPr lang="zh-CN" sz="1800">
          <a:ea typeface="+mn-ea"/>
          <a:cs typeface="+mn-ea"/>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9" name="Title 1"/>
          <p:cNvSpPr txBox="1"/>
          <p:nvPr userDrawn="1"/>
        </p:nvSpPr>
        <p:spPr>
          <a:xfrm>
            <a:off x="467544" y="195486"/>
            <a:ext cx="273630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1800" b="0" u="sng" spc="300" dirty="0">
                <a:solidFill>
                  <a:srgbClr val="7B76AE"/>
                </a:solidFill>
                <a:effectLst/>
                <a:latin typeface="Arial" panose="020B0604020202020204"/>
                <a:ea typeface="方正兰亭超细黑简体" panose="02000000000000000000" charset="-122"/>
                <a:cs typeface="+mn-ea"/>
                <a:sym typeface="Arial" panose="020B0604020202020204"/>
              </a:rPr>
              <a:t>点击输入标题内容</a:t>
            </a:r>
            <a:endParaRPr lang="en-GB" altLang="zh-CN" sz="1800" b="0" u="sng" spc="300" dirty="0">
              <a:solidFill>
                <a:srgbClr val="7B76AE"/>
              </a:solidFill>
              <a:effectLst/>
              <a:latin typeface="Arial" panose="020B0604020202020204"/>
              <a:ea typeface="方正兰亭超细黑简体" panose="02000000000000000000" charset="-122"/>
              <a:cs typeface="+mn-ea"/>
              <a:sym typeface="Arial" panose="020B0604020202020204"/>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spd="slow" advClick="0" advTm="4857">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p:transition spd="slow" advClick="0" advTm="4857">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ransition spd="slow" advClick="0" advTm="4857">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
        <p:nvSpPr>
          <p:cNvPr id="7" name="矩形 6"/>
          <p:cNvSpPr/>
          <p:nvPr userDrawn="1"/>
        </p:nvSpPr>
        <p:spPr>
          <a:xfrm>
            <a:off x="-1188640" y="-596602"/>
            <a:ext cx="864096" cy="936104"/>
          </a:xfrm>
          <a:prstGeom prst="rect">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404664" y="-236562"/>
            <a:ext cx="864096" cy="936104"/>
          </a:xfrm>
          <a:prstGeom prst="rect">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Click="0" advTm="4857">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9.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9.xml"/><Relationship Id="rId4" Type="http://schemas.openxmlformats.org/officeDocument/2006/relationships/image" Target="../media/image1.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1475" y="396875"/>
            <a:ext cx="8361680" cy="4258945"/>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6cf01901e7fb44145431c199b3d082fa"/>
          <p:cNvPicPr>
            <a:picLocks noChangeAspect="1"/>
          </p:cNvPicPr>
          <p:nvPr/>
        </p:nvPicPr>
        <p:blipFill>
          <a:blip r:embed="rId1">
            <a:lum bright="-6000"/>
          </a:blip>
          <a:srcRect t="40186" b="16"/>
          <a:stretch>
            <a:fillRect/>
          </a:stretch>
        </p:blipFill>
        <p:spPr>
          <a:xfrm rot="16200000" flipH="1">
            <a:off x="5346700" y="1353185"/>
            <a:ext cx="5132705" cy="2437130"/>
          </a:xfrm>
          <a:prstGeom prst="rect">
            <a:avLst/>
          </a:prstGeom>
        </p:spPr>
      </p:pic>
      <p:sp>
        <p:nvSpPr>
          <p:cNvPr id="48" name="矩形 47"/>
          <p:cNvSpPr/>
          <p:nvPr/>
        </p:nvSpPr>
        <p:spPr>
          <a:xfrm>
            <a:off x="1820400" y="1895848"/>
            <a:ext cx="5419090" cy="867410"/>
          </a:xfrm>
          <a:prstGeom prst="rect">
            <a:avLst/>
          </a:prstGeom>
          <a:ln>
            <a:noFill/>
          </a:ln>
        </p:spPr>
        <p:txBody>
          <a:bodyPr wrap="none" lIns="68571" tIns="34285" rIns="68571" bIns="34285">
            <a:spAutoFit/>
          </a:bodyPr>
          <a:lstStyle/>
          <a:p>
            <a:pPr algn="r"/>
            <a:r>
              <a:rPr lang="zh-CN" altLang="en-US" sz="5200" dirty="0">
                <a:solidFill>
                  <a:srgbClr val="9177BB"/>
                </a:solidFill>
                <a:latin typeface="方正兰亭准黑_GBK" panose="02000000000000000000" pitchFamily="2" charset="-122"/>
                <a:ea typeface="方正兰亭准黑_GBK" panose="02000000000000000000" pitchFamily="2" charset="-122"/>
                <a:cs typeface="+mn-ea"/>
                <a:sym typeface="Arial" panose="020B0604020202020204"/>
              </a:rPr>
              <a:t>清新教师说课模板</a:t>
            </a:r>
            <a:endParaRPr lang="zh-CN" altLang="en-US" sz="5200" dirty="0">
              <a:solidFill>
                <a:srgbClr val="9177BB"/>
              </a:solidFill>
              <a:latin typeface="方正兰亭准黑_GBK" panose="02000000000000000000" pitchFamily="2" charset="-122"/>
              <a:ea typeface="方正兰亭准黑_GBK" panose="02000000000000000000" pitchFamily="2" charset="-122"/>
              <a:cs typeface="+mn-ea"/>
              <a:sym typeface="Arial" panose="020B0604020202020204"/>
            </a:endParaRPr>
          </a:p>
        </p:txBody>
      </p:sp>
      <p:pic>
        <p:nvPicPr>
          <p:cNvPr id="6" name="583eea9dc623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2772816" y="699542"/>
            <a:ext cx="2548731" cy="2548731"/>
          </a:xfrm>
          <a:prstGeom prst="rect">
            <a:avLst/>
          </a:prstGeom>
        </p:spPr>
      </p:pic>
      <p:pic>
        <p:nvPicPr>
          <p:cNvPr id="3" name="图片 2" descr="6cf01901e7fb44145431c199b3d082fa"/>
          <p:cNvPicPr>
            <a:picLocks noChangeAspect="1"/>
          </p:cNvPicPr>
          <p:nvPr/>
        </p:nvPicPr>
        <p:blipFill>
          <a:blip r:embed="rId1">
            <a:lum bright="-6000"/>
          </a:blip>
          <a:srcRect t="40186" b="16"/>
          <a:stretch>
            <a:fillRect/>
          </a:stretch>
        </p:blipFill>
        <p:spPr>
          <a:xfrm rot="5400000">
            <a:off x="-1377315" y="1353185"/>
            <a:ext cx="5132705" cy="2437130"/>
          </a:xfrm>
          <a:prstGeom prst="rect">
            <a:avLst/>
          </a:prstGeom>
        </p:spPr>
      </p:pic>
      <p:sp>
        <p:nvSpPr>
          <p:cNvPr id="4" name="文本框 3"/>
          <p:cNvSpPr txBox="1"/>
          <p:nvPr/>
        </p:nvSpPr>
        <p:spPr>
          <a:xfrm>
            <a:off x="3676650" y="974090"/>
            <a:ext cx="1871980" cy="922020"/>
          </a:xfrm>
          <a:prstGeom prst="rect">
            <a:avLst/>
          </a:prstGeom>
          <a:noFill/>
        </p:spPr>
        <p:txBody>
          <a:bodyPr wrap="none" rtlCol="0">
            <a:spAutoFit/>
          </a:bodyPr>
          <a:lstStyle/>
          <a:p>
            <a:r>
              <a:rPr lang="en-US" altLang="zh-CN" sz="5400" dirty="0" smtClean="0">
                <a:solidFill>
                  <a:srgbClr val="DC95AA"/>
                </a:solidFill>
                <a:latin typeface="微软雅黑" panose="020B0503020204020204" pitchFamily="34" charset="-122"/>
                <a:ea typeface="微软雅黑" panose="020B0503020204020204" pitchFamily="34" charset="-122"/>
              </a:rPr>
              <a:t>20XX</a:t>
            </a:r>
            <a:endParaRPr lang="en-US" altLang="zh-CN" sz="5400" dirty="0" smtClean="0">
              <a:solidFill>
                <a:srgbClr val="DC95AA"/>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782570" y="2722245"/>
            <a:ext cx="4006850" cy="306705"/>
          </a:xfrm>
          <a:prstGeom prst="rect">
            <a:avLst/>
          </a:prstGeom>
          <a:noFill/>
        </p:spPr>
        <p:txBody>
          <a:bodyPr wrap="none" rtlCol="0">
            <a:spAutoFit/>
          </a:body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Pure and fresh and teacher practice template</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2710815" y="3100705"/>
            <a:ext cx="4386580" cy="245110"/>
          </a:xfrm>
          <a:prstGeom prst="rect">
            <a:avLst/>
          </a:prstGeom>
          <a:noFill/>
        </p:spPr>
        <p:txBody>
          <a:bodyPr wrap="square" rtlCol="0">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CCTV FUTURE ADVERTISING COMPANY </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mn-ea"/>
              </a:rPr>
              <a:t>IS CCTV TO EXOLORE</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6789728" y="786094"/>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a:off x="6050251" y="119342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a:off x="6903070" y="1533420"/>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0" name="椭圆 9"/>
          <p:cNvSpPr/>
          <p:nvPr/>
        </p:nvSpPr>
        <p:spPr>
          <a:xfrm>
            <a:off x="2050655" y="3149858"/>
            <a:ext cx="357266" cy="35726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1" name="椭圆 10"/>
          <p:cNvSpPr/>
          <p:nvPr/>
        </p:nvSpPr>
        <p:spPr>
          <a:xfrm>
            <a:off x="2407613" y="4275301"/>
            <a:ext cx="227310" cy="22731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3" name="椭圆 12"/>
          <p:cNvSpPr/>
          <p:nvPr/>
        </p:nvSpPr>
        <p:spPr>
          <a:xfrm>
            <a:off x="2876223" y="3694614"/>
            <a:ext cx="304801" cy="30480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ox(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blinds(horizontal)">
                                      <p:cBhvr>
                                        <p:cTn id="26" dur="5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blinds(horizontal)">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linds(horizontal)">
                                      <p:cBhvr>
                                        <p:cTn id="41" dur="500"/>
                                        <p:tgtEl>
                                          <p:spTgt spid="12"/>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linds(horizontal)">
                                      <p:cBhvr>
                                        <p:cTn id="44" dur="500"/>
                                        <p:tgtEl>
                                          <p:spTgt spid="15"/>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linds(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blinds(horizontal)">
                                      <p:cBhvr>
                                        <p:cTn id="55" dur="500"/>
                                        <p:tgtEl>
                                          <p:spTgt spid="11"/>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blinds(horizontal)">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59" repeatCount="indefinite" fill="hold" display="0">
                  <p:stCondLst>
                    <p:cond delay="indefinite"/>
                  </p:stCondLst>
                  <p:endCondLst>
                    <p:cond evt="onStopAudio" delay="0">
                      <p:tgtEl>
                        <p:sldTgt/>
                      </p:tgtEl>
                    </p:cond>
                  </p:endCondLst>
                </p:cTn>
                <p:tgtEl>
                  <p:spTgt spid="6"/>
                </p:tgtEl>
              </p:cMediaNode>
            </p:audio>
          </p:childTnLst>
        </p:cTn>
      </p:par>
    </p:tnLst>
    <p:bldLst>
      <p:bldP spid="48" grpId="0"/>
      <p:bldP spid="4" grpId="0"/>
      <p:bldP spid="5" grpId="0"/>
      <p:bldP spid="34" grpId="0"/>
      <p:bldP spid="12" grpId="0" animBg="1"/>
      <p:bldP spid="15" grpId="0" animBg="1"/>
      <p:bldP spid="18" grpId="0" animBg="1"/>
      <p:bldP spid="10" grpId="0" animBg="1"/>
      <p:bldP spid="11"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7970" y="396875"/>
            <a:ext cx="8498840" cy="4453890"/>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13"/>
          <p:cNvSpPr txBox="1"/>
          <p:nvPr/>
        </p:nvSpPr>
        <p:spPr>
          <a:xfrm>
            <a:off x="1187624" y="2708407"/>
            <a:ext cx="2434439" cy="600164"/>
          </a:xfrm>
          <a:prstGeom prst="rect">
            <a:avLst/>
          </a:prstGeom>
          <a:noFill/>
        </p:spPr>
        <p:txBody>
          <a:bodyPr wrap="square" lIns="91431" tIns="45715" rIns="91431" bIns="45715" rtlCol="0">
            <a:spAutoFit/>
          </a:bodyPr>
          <a:lstStyle/>
          <a:p>
            <a:pPr algn="dist"/>
            <a:r>
              <a:rPr lang="en-US" altLang="zh-CN" sz="3300" dirty="0">
                <a:solidFill>
                  <a:srgbClr val="7B76AE"/>
                </a:solidFill>
                <a:latin typeface="华文细黑" panose="02010600040101010101" pitchFamily="2" charset="-122"/>
                <a:ea typeface="华文细黑" panose="02010600040101010101" pitchFamily="2" charset="-122"/>
              </a:rPr>
              <a:t>CONTENTS</a:t>
            </a:r>
            <a:endParaRPr lang="zh-CN" altLang="en-US" sz="3300" dirty="0">
              <a:solidFill>
                <a:srgbClr val="7B76AE"/>
              </a:solidFill>
              <a:latin typeface="华文细黑" panose="02010600040101010101" pitchFamily="2" charset="-122"/>
              <a:ea typeface="华文细黑" panose="02010600040101010101" pitchFamily="2" charset="-122"/>
            </a:endParaRPr>
          </a:p>
        </p:txBody>
      </p:sp>
      <p:sp>
        <p:nvSpPr>
          <p:cNvPr id="78" name="文本框 14"/>
          <p:cNvSpPr txBox="1"/>
          <p:nvPr/>
        </p:nvSpPr>
        <p:spPr>
          <a:xfrm>
            <a:off x="1609398" y="2051716"/>
            <a:ext cx="1590890" cy="723265"/>
          </a:xfrm>
          <a:prstGeom prst="rect">
            <a:avLst/>
          </a:prstGeom>
          <a:noFill/>
        </p:spPr>
        <p:txBody>
          <a:bodyPr wrap="square" lIns="91431" tIns="45715" rIns="91431" bIns="45715" rtlCol="0">
            <a:spAutoFit/>
          </a:bodyPr>
          <a:lstStyle/>
          <a:p>
            <a:pPr algn="dist"/>
            <a:r>
              <a:rPr lang="zh-CN" altLang="en-US" sz="4100" dirty="0">
                <a:solidFill>
                  <a:srgbClr val="7B76AE"/>
                </a:solidFill>
                <a:latin typeface="微软雅黑" panose="020B0503020204020204" pitchFamily="34" charset="-122"/>
                <a:ea typeface="微软雅黑" panose="020B0503020204020204" pitchFamily="34" charset="-122"/>
              </a:rPr>
              <a:t>目录</a:t>
            </a:r>
            <a:endParaRPr lang="zh-CN" altLang="en-US" sz="4100" dirty="0">
              <a:solidFill>
                <a:srgbClr val="7B76AE"/>
              </a:solidFill>
              <a:latin typeface="微软雅黑" panose="020B0503020204020204" pitchFamily="34" charset="-122"/>
              <a:ea typeface="微软雅黑" panose="020B0503020204020204" pitchFamily="34" charset="-122"/>
            </a:endParaRPr>
          </a:p>
        </p:txBody>
      </p:sp>
      <p:sp>
        <p:nvSpPr>
          <p:cNvPr id="79" name="文本框 15"/>
          <p:cNvSpPr txBox="1"/>
          <p:nvPr/>
        </p:nvSpPr>
        <p:spPr>
          <a:xfrm>
            <a:off x="4673355" y="1063084"/>
            <a:ext cx="2040926" cy="461655"/>
          </a:xfrm>
          <a:prstGeom prst="rect">
            <a:avLst/>
          </a:prstGeom>
          <a:noFill/>
        </p:spPr>
        <p:txBody>
          <a:bodyPr wrap="none" lIns="91431" tIns="45715" rIns="91431" bIns="45715" rtlCol="0">
            <a:spAutoFit/>
          </a:bodyPr>
          <a:lstStyle/>
          <a:p>
            <a:pPr algn="ctr"/>
            <a:r>
              <a:rPr lang="zh-CN" altLang="en-US" sz="2400" dirty="0">
                <a:solidFill>
                  <a:srgbClr val="DC95AA"/>
                </a:solidFill>
                <a:latin typeface="幼圆" panose="02010509060101010101" pitchFamily="49" charset="-122"/>
                <a:ea typeface="幼圆" panose="02010509060101010101" pitchFamily="49" charset="-122"/>
              </a:rPr>
              <a:t>单击添加标题</a:t>
            </a:r>
            <a:endParaRPr lang="zh-CN" altLang="en-US" sz="2400" dirty="0">
              <a:solidFill>
                <a:srgbClr val="DC95AA"/>
              </a:solidFill>
              <a:latin typeface="幼圆" panose="02010509060101010101" pitchFamily="49" charset="-122"/>
              <a:ea typeface="幼圆" panose="02010509060101010101" pitchFamily="49" charset="-122"/>
            </a:endParaRPr>
          </a:p>
        </p:txBody>
      </p:sp>
      <p:sp>
        <p:nvSpPr>
          <p:cNvPr id="80" name="文本框 16"/>
          <p:cNvSpPr txBox="1"/>
          <p:nvPr/>
        </p:nvSpPr>
        <p:spPr>
          <a:xfrm>
            <a:off x="4673355" y="1711156"/>
            <a:ext cx="2040925" cy="461655"/>
          </a:xfrm>
          <a:prstGeom prst="rect">
            <a:avLst/>
          </a:prstGeom>
          <a:noFill/>
        </p:spPr>
        <p:txBody>
          <a:bodyPr wrap="none" lIns="91431" tIns="45715" rIns="91431" bIns="45715" rtlCol="0">
            <a:spAutoFit/>
          </a:bodyPr>
          <a:lstStyle/>
          <a:p>
            <a:pPr algn="ctr"/>
            <a:r>
              <a:rPr lang="zh-CN" altLang="en-US" sz="2400" dirty="0">
                <a:solidFill>
                  <a:srgbClr val="DC95AA"/>
                </a:solidFill>
                <a:latin typeface="幼圆" panose="02010509060101010101" pitchFamily="49" charset="-122"/>
                <a:ea typeface="幼圆" panose="02010509060101010101" pitchFamily="49" charset="-122"/>
              </a:rPr>
              <a:t>单击添加标题</a:t>
            </a:r>
            <a:endParaRPr lang="zh-CN" altLang="en-US" sz="2400" dirty="0">
              <a:solidFill>
                <a:srgbClr val="DC95AA"/>
              </a:solidFill>
              <a:latin typeface="幼圆" panose="02010509060101010101" pitchFamily="49" charset="-122"/>
              <a:ea typeface="幼圆" panose="02010509060101010101" pitchFamily="49" charset="-122"/>
            </a:endParaRPr>
          </a:p>
        </p:txBody>
      </p:sp>
      <p:sp>
        <p:nvSpPr>
          <p:cNvPr id="81" name="文本框 17"/>
          <p:cNvSpPr txBox="1"/>
          <p:nvPr/>
        </p:nvSpPr>
        <p:spPr>
          <a:xfrm>
            <a:off x="4691315" y="2425181"/>
            <a:ext cx="2040925" cy="461655"/>
          </a:xfrm>
          <a:prstGeom prst="rect">
            <a:avLst/>
          </a:prstGeom>
          <a:noFill/>
        </p:spPr>
        <p:txBody>
          <a:bodyPr wrap="none" lIns="91431" tIns="45715" rIns="91431" bIns="45715" rtlCol="0">
            <a:spAutoFit/>
          </a:bodyPr>
          <a:lstStyle/>
          <a:p>
            <a:pPr algn="ctr"/>
            <a:r>
              <a:rPr lang="zh-CN" altLang="en-US" sz="2400" dirty="0">
                <a:solidFill>
                  <a:srgbClr val="DC95AA"/>
                </a:solidFill>
                <a:latin typeface="幼圆" panose="02010509060101010101" pitchFamily="49" charset="-122"/>
                <a:ea typeface="幼圆" panose="02010509060101010101" pitchFamily="49" charset="-122"/>
              </a:rPr>
              <a:t>单击添加标题</a:t>
            </a:r>
            <a:endParaRPr lang="zh-CN" altLang="en-US" sz="2400" dirty="0">
              <a:solidFill>
                <a:srgbClr val="DC95AA"/>
              </a:solidFill>
              <a:latin typeface="幼圆" panose="02010509060101010101" pitchFamily="49" charset="-122"/>
              <a:ea typeface="幼圆" panose="02010509060101010101" pitchFamily="49" charset="-122"/>
            </a:endParaRPr>
          </a:p>
        </p:txBody>
      </p:sp>
      <p:sp>
        <p:nvSpPr>
          <p:cNvPr id="82" name="文本框 18"/>
          <p:cNvSpPr txBox="1"/>
          <p:nvPr/>
        </p:nvSpPr>
        <p:spPr>
          <a:xfrm>
            <a:off x="4673355" y="3142024"/>
            <a:ext cx="2040925" cy="830987"/>
          </a:xfrm>
          <a:prstGeom prst="rect">
            <a:avLst/>
          </a:prstGeom>
          <a:noFill/>
        </p:spPr>
        <p:txBody>
          <a:bodyPr wrap="none" lIns="91431" tIns="45715" rIns="91431" bIns="45715" rtlCol="0">
            <a:spAutoFit/>
          </a:bodyPr>
          <a:lstStyle/>
          <a:p>
            <a:pPr algn="ctr"/>
            <a:r>
              <a:rPr lang="zh-CN" altLang="en-US" sz="2400" dirty="0">
                <a:solidFill>
                  <a:srgbClr val="DC95AA"/>
                </a:solidFill>
                <a:latin typeface="幼圆" panose="02010509060101010101" pitchFamily="49" charset="-122"/>
                <a:ea typeface="幼圆" panose="02010509060101010101" pitchFamily="49" charset="-122"/>
              </a:rPr>
              <a:t>单击添加标题</a:t>
            </a:r>
            <a:endParaRPr lang="zh-CN" altLang="en-US" sz="2400" dirty="0">
              <a:solidFill>
                <a:srgbClr val="DC95AA"/>
              </a:solidFill>
              <a:latin typeface="幼圆" panose="02010509060101010101" pitchFamily="49" charset="-122"/>
              <a:ea typeface="幼圆" panose="02010509060101010101" pitchFamily="49" charset="-122"/>
            </a:endParaRPr>
          </a:p>
          <a:p>
            <a:pPr algn="ctr"/>
            <a:endParaRPr lang="zh-CN" altLang="en-US" sz="2400" dirty="0">
              <a:solidFill>
                <a:srgbClr val="DC95AA"/>
              </a:solidFill>
              <a:latin typeface="方正清刻本悦宋简体" panose="02000000000000000000" pitchFamily="2" charset="-122"/>
              <a:ea typeface="方正清刻本悦宋简体" panose="02000000000000000000" pitchFamily="2" charset="-122"/>
            </a:endParaRPr>
          </a:p>
        </p:txBody>
      </p:sp>
      <p:sp>
        <p:nvSpPr>
          <p:cNvPr id="29" name="文本框 18"/>
          <p:cNvSpPr txBox="1"/>
          <p:nvPr/>
        </p:nvSpPr>
        <p:spPr>
          <a:xfrm>
            <a:off x="4673355" y="3901003"/>
            <a:ext cx="2040925" cy="830987"/>
          </a:xfrm>
          <a:prstGeom prst="rect">
            <a:avLst/>
          </a:prstGeom>
          <a:noFill/>
        </p:spPr>
        <p:txBody>
          <a:bodyPr wrap="none" lIns="91431" tIns="45715" rIns="91431" bIns="45715" rtlCol="0">
            <a:spAutoFit/>
          </a:bodyPr>
          <a:lstStyle/>
          <a:p>
            <a:pPr algn="ctr"/>
            <a:r>
              <a:rPr lang="zh-CN" altLang="en-US" sz="2400" dirty="0">
                <a:solidFill>
                  <a:srgbClr val="DC95AA"/>
                </a:solidFill>
                <a:latin typeface="幼圆" panose="02010509060101010101" pitchFamily="49" charset="-122"/>
                <a:ea typeface="幼圆" panose="02010509060101010101" pitchFamily="49" charset="-122"/>
              </a:rPr>
              <a:t>单击添加标题</a:t>
            </a:r>
            <a:endParaRPr lang="zh-CN" altLang="en-US" sz="2400" dirty="0">
              <a:solidFill>
                <a:srgbClr val="DC95AA"/>
              </a:solidFill>
              <a:latin typeface="幼圆" panose="02010509060101010101" pitchFamily="49" charset="-122"/>
              <a:ea typeface="幼圆" panose="02010509060101010101" pitchFamily="49" charset="-122"/>
            </a:endParaRPr>
          </a:p>
          <a:p>
            <a:pPr algn="ctr"/>
            <a:endParaRPr lang="zh-CN" altLang="en-US" sz="2400" dirty="0">
              <a:solidFill>
                <a:srgbClr val="DC95AA"/>
              </a:solidFill>
              <a:latin typeface="方正清刻本悦宋简体" panose="02000000000000000000" pitchFamily="2" charset="-122"/>
              <a:ea typeface="方正清刻本悦宋简体" panose="02000000000000000000" pitchFamily="2" charset="-122"/>
            </a:endParaRPr>
          </a:p>
        </p:txBody>
      </p:sp>
      <p:pic>
        <p:nvPicPr>
          <p:cNvPr id="3" name="图片 2" descr="6cf01901e7fb44145431c199b3d082fa"/>
          <p:cNvPicPr>
            <a:picLocks noChangeAspect="1"/>
          </p:cNvPicPr>
          <p:nvPr/>
        </p:nvPicPr>
        <p:blipFill>
          <a:blip r:embed="rId1">
            <a:lum bright="-6000"/>
          </a:blip>
          <a:srcRect t="40186" b="16"/>
          <a:stretch>
            <a:fillRect/>
          </a:stretch>
        </p:blipFill>
        <p:spPr>
          <a:xfrm rot="9480000">
            <a:off x="-1158875" y="-422910"/>
            <a:ext cx="5132705" cy="2437130"/>
          </a:xfrm>
          <a:prstGeom prst="rect">
            <a:avLst/>
          </a:prstGeom>
        </p:spPr>
      </p:pic>
      <p:sp>
        <p:nvSpPr>
          <p:cNvPr id="12" name="椭圆 11"/>
          <p:cNvSpPr/>
          <p:nvPr/>
        </p:nvSpPr>
        <p:spPr>
          <a:xfrm rot="8400000">
            <a:off x="544503" y="3674709"/>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rot="8400000">
            <a:off x="605126" y="309461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rot="8400000">
            <a:off x="412100" y="3074565"/>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 name="椭圆 1"/>
          <p:cNvSpPr/>
          <p:nvPr/>
        </p:nvSpPr>
        <p:spPr>
          <a:xfrm rot="8400000">
            <a:off x="3748078" y="3242909"/>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pic>
        <p:nvPicPr>
          <p:cNvPr id="4" name="图片 3" descr="6cf01901e7fb44145431c199b3d082fa"/>
          <p:cNvPicPr>
            <a:picLocks noChangeAspect="1"/>
          </p:cNvPicPr>
          <p:nvPr/>
        </p:nvPicPr>
        <p:blipFill>
          <a:blip r:embed="rId1">
            <a:lum bright="-6000"/>
          </a:blip>
          <a:srcRect t="40186" b="16"/>
          <a:stretch>
            <a:fillRect/>
          </a:stretch>
        </p:blipFill>
        <p:spPr>
          <a:xfrm rot="17940000">
            <a:off x="6830060" y="2800350"/>
            <a:ext cx="3366135" cy="1936115"/>
          </a:xfrm>
          <a:prstGeom prst="rect">
            <a:avLst/>
          </a:prstGeom>
        </p:spPr>
      </p:pic>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8"/>
                                        </p:tgtEl>
                                        <p:attrNameLst>
                                          <p:attrName>style.visibility</p:attrName>
                                        </p:attrNameLst>
                                      </p:cBhvr>
                                      <p:to>
                                        <p:strVal val="visible"/>
                                      </p:to>
                                    </p:set>
                                    <p:anim by="(-#ppt_w*2)" calcmode="lin" valueType="num">
                                      <p:cBhvr rctx="PPT">
                                        <p:cTn id="7" dur="500" autoRev="1" fill="hold">
                                          <p:stCondLst>
                                            <p:cond delay="0"/>
                                          </p:stCondLst>
                                        </p:cTn>
                                        <p:tgtEl>
                                          <p:spTgt spid="78"/>
                                        </p:tgtEl>
                                        <p:attrNameLst>
                                          <p:attrName>ppt_w</p:attrName>
                                        </p:attrNameLst>
                                      </p:cBhvr>
                                    </p:anim>
                                    <p:anim by="(#ppt_w*0.50)" calcmode="lin" valueType="num">
                                      <p:cBhvr>
                                        <p:cTn id="8" dur="500" decel="50000" autoRev="1" fill="hold">
                                          <p:stCondLst>
                                            <p:cond delay="0"/>
                                          </p:stCondLst>
                                        </p:cTn>
                                        <p:tgtEl>
                                          <p:spTgt spid="78"/>
                                        </p:tgtEl>
                                        <p:attrNameLst>
                                          <p:attrName>ppt_x</p:attrName>
                                        </p:attrNameLst>
                                      </p:cBhvr>
                                    </p:anim>
                                    <p:anim from="(-#ppt_h/2)" to="(#ppt_y)" calcmode="lin" valueType="num">
                                      <p:cBhvr>
                                        <p:cTn id="9" dur="1000" fill="hold">
                                          <p:stCondLst>
                                            <p:cond delay="0"/>
                                          </p:stCondLst>
                                        </p:cTn>
                                        <p:tgtEl>
                                          <p:spTgt spid="78"/>
                                        </p:tgtEl>
                                        <p:attrNameLst>
                                          <p:attrName>ppt_y</p:attrName>
                                        </p:attrNameLst>
                                      </p:cBhvr>
                                    </p:anim>
                                    <p:animRot by="21600000">
                                      <p:cBhvr>
                                        <p:cTn id="10" dur="1000" fill="hold">
                                          <p:stCondLst>
                                            <p:cond delay="0"/>
                                          </p:stCondLst>
                                        </p:cTn>
                                        <p:tgtEl>
                                          <p:spTgt spid="78"/>
                                        </p:tgtEl>
                                        <p:attrNameLst>
                                          <p:attrName>r</p:attrName>
                                        </p:attrNameLst>
                                      </p:cBhvr>
                                    </p:animRot>
                                  </p:childTnLst>
                                </p:cTn>
                              </p:par>
                            </p:childTnLst>
                          </p:cTn>
                        </p:par>
                        <p:par>
                          <p:cTn id="11" fill="hold">
                            <p:stCondLst>
                              <p:cond delay="1100"/>
                            </p:stCondLst>
                            <p:childTnLst>
                              <p:par>
                                <p:cTn id="12" presetID="16" presetClass="entr" presetSubtype="37" fill="hold" grpId="0" nodeType="after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barn(outVertical)">
                                      <p:cBhvr>
                                        <p:cTn id="14" dur="500"/>
                                        <p:tgtEl>
                                          <p:spTgt spid="77"/>
                                        </p:tgtEl>
                                      </p:cBhvr>
                                    </p:animEffect>
                                  </p:childTnLst>
                                </p:cTn>
                              </p:par>
                            </p:childTnLst>
                          </p:cTn>
                        </p:par>
                        <p:par>
                          <p:cTn id="15" fill="hold">
                            <p:stCondLst>
                              <p:cond delay="1600"/>
                            </p:stCondLst>
                            <p:childTnLst>
                              <p:par>
                                <p:cTn id="16" presetID="37" presetClass="entr" presetSubtype="0" fill="hold" grpId="0" nodeType="after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fade">
                                      <p:cBhvr>
                                        <p:cTn id="18" dur="1000"/>
                                        <p:tgtEl>
                                          <p:spTgt spid="79"/>
                                        </p:tgtEl>
                                      </p:cBhvr>
                                    </p:animEffect>
                                    <p:anim calcmode="lin" valueType="num">
                                      <p:cBhvr>
                                        <p:cTn id="19" dur="1000" fill="hold"/>
                                        <p:tgtEl>
                                          <p:spTgt spid="79"/>
                                        </p:tgtEl>
                                        <p:attrNameLst>
                                          <p:attrName>ppt_x</p:attrName>
                                        </p:attrNameLst>
                                      </p:cBhvr>
                                      <p:tavLst>
                                        <p:tav tm="0">
                                          <p:val>
                                            <p:strVal val="#ppt_x"/>
                                          </p:val>
                                        </p:tav>
                                        <p:tav tm="100000">
                                          <p:val>
                                            <p:strVal val="#ppt_x"/>
                                          </p:val>
                                        </p:tav>
                                      </p:tavLst>
                                    </p:anim>
                                    <p:anim calcmode="lin" valueType="num">
                                      <p:cBhvr>
                                        <p:cTn id="20" dur="900" decel="100000" fill="hold"/>
                                        <p:tgtEl>
                                          <p:spTgt spid="7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25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1000"/>
                                        <p:tgtEl>
                                          <p:spTgt spid="80"/>
                                        </p:tgtEl>
                                      </p:cBhvr>
                                    </p:animEffect>
                                    <p:anim calcmode="lin" valueType="num">
                                      <p:cBhvr>
                                        <p:cTn id="25" dur="1000" fill="hold"/>
                                        <p:tgtEl>
                                          <p:spTgt spid="80"/>
                                        </p:tgtEl>
                                        <p:attrNameLst>
                                          <p:attrName>ppt_x</p:attrName>
                                        </p:attrNameLst>
                                      </p:cBhvr>
                                      <p:tavLst>
                                        <p:tav tm="0">
                                          <p:val>
                                            <p:strVal val="#ppt_x"/>
                                          </p:val>
                                        </p:tav>
                                        <p:tav tm="100000">
                                          <p:val>
                                            <p:strVal val="#ppt_x"/>
                                          </p:val>
                                        </p:tav>
                                      </p:tavLst>
                                    </p:anim>
                                    <p:anim calcmode="lin" valueType="num">
                                      <p:cBhvr>
                                        <p:cTn id="26" dur="900" decel="100000" fill="hold"/>
                                        <p:tgtEl>
                                          <p:spTgt spid="80"/>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50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1000"/>
                                        <p:tgtEl>
                                          <p:spTgt spid="81"/>
                                        </p:tgtEl>
                                      </p:cBhvr>
                                    </p:animEffect>
                                    <p:anim calcmode="lin" valueType="num">
                                      <p:cBhvr>
                                        <p:cTn id="31" dur="1000" fill="hold"/>
                                        <p:tgtEl>
                                          <p:spTgt spid="81"/>
                                        </p:tgtEl>
                                        <p:attrNameLst>
                                          <p:attrName>ppt_x</p:attrName>
                                        </p:attrNameLst>
                                      </p:cBhvr>
                                      <p:tavLst>
                                        <p:tav tm="0">
                                          <p:val>
                                            <p:strVal val="#ppt_x"/>
                                          </p:val>
                                        </p:tav>
                                        <p:tav tm="100000">
                                          <p:val>
                                            <p:strVal val="#ppt_x"/>
                                          </p:val>
                                        </p:tav>
                                      </p:tavLst>
                                    </p:anim>
                                    <p:anim calcmode="lin" valueType="num">
                                      <p:cBhvr>
                                        <p:cTn id="32" dur="900" decel="100000" fill="hold"/>
                                        <p:tgtEl>
                                          <p:spTgt spid="81"/>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750"/>
                                  </p:stCondLst>
                                  <p:childTnLst>
                                    <p:set>
                                      <p:cBhvr>
                                        <p:cTn id="35" dur="1" fill="hold">
                                          <p:stCondLst>
                                            <p:cond delay="0"/>
                                          </p:stCondLst>
                                        </p:cTn>
                                        <p:tgtEl>
                                          <p:spTgt spid="82"/>
                                        </p:tgtEl>
                                        <p:attrNameLst>
                                          <p:attrName>style.visibility</p:attrName>
                                        </p:attrNameLst>
                                      </p:cBhvr>
                                      <p:to>
                                        <p:strVal val="visible"/>
                                      </p:to>
                                    </p:set>
                                    <p:animEffect transition="in" filter="fade">
                                      <p:cBhvr>
                                        <p:cTn id="36" dur="1000"/>
                                        <p:tgtEl>
                                          <p:spTgt spid="82"/>
                                        </p:tgtEl>
                                      </p:cBhvr>
                                    </p:animEffect>
                                    <p:anim calcmode="lin" valueType="num">
                                      <p:cBhvr>
                                        <p:cTn id="37" dur="1000" fill="hold"/>
                                        <p:tgtEl>
                                          <p:spTgt spid="82"/>
                                        </p:tgtEl>
                                        <p:attrNameLst>
                                          <p:attrName>ppt_x</p:attrName>
                                        </p:attrNameLst>
                                      </p:cBhvr>
                                      <p:tavLst>
                                        <p:tav tm="0">
                                          <p:val>
                                            <p:strVal val="#ppt_x"/>
                                          </p:val>
                                        </p:tav>
                                        <p:tav tm="100000">
                                          <p:val>
                                            <p:strVal val="#ppt_x"/>
                                          </p:val>
                                        </p:tav>
                                      </p:tavLst>
                                    </p:anim>
                                    <p:anim calcmode="lin" valueType="num">
                                      <p:cBhvr>
                                        <p:cTn id="38" dur="900" decel="100000" fill="hold"/>
                                        <p:tgtEl>
                                          <p:spTgt spid="82"/>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75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900" decel="100000" fill="hold"/>
                                        <p:tgtEl>
                                          <p:spTgt spid="29"/>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1" grpId="0"/>
      <p:bldP spid="82" grpId="0"/>
      <p:bldP spid="29" grpId="0"/>
      <p:bldP spid="12" grpId="0" bldLvl="0" animBg="1"/>
      <p:bldP spid="15" grpId="0" bldLvl="0" animBg="1"/>
      <p:bldP spid="18" grpId="0" bldLvl="0" animBg="1"/>
      <p:bldP spid="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64970" y="2063794"/>
            <a:ext cx="1234440" cy="1036320"/>
            <a:chOff x="2017395" y="2063794"/>
            <a:chExt cx="1234440" cy="1036320"/>
          </a:xfrm>
        </p:grpSpPr>
        <p:sp>
          <p:nvSpPr>
            <p:cNvPr id="8" name="任意多边形 7"/>
            <p:cNvSpPr/>
            <p:nvPr/>
          </p:nvSpPr>
          <p:spPr>
            <a:xfrm rot="5400000">
              <a:off x="2116455" y="1964734"/>
              <a:ext cx="1036320" cy="1234440"/>
            </a:xfrm>
            <a:custGeom>
              <a:avLst/>
              <a:gdLst>
                <a:gd name="connsiteX0" fmla="*/ 863597 w 1036320"/>
                <a:gd name="connsiteY0" fmla="*/ 1234440 h 1234440"/>
                <a:gd name="connsiteX1" fmla="*/ 172723 w 1036320"/>
                <a:gd name="connsiteY1" fmla="*/ 1234440 h 1234440"/>
                <a:gd name="connsiteX2" fmla="*/ 0 w 1036320"/>
                <a:gd name="connsiteY2" fmla="*/ 1061717 h 1234440"/>
                <a:gd name="connsiteX3" fmla="*/ 0 w 1036320"/>
                <a:gd name="connsiteY3" fmla="*/ 340363 h 1234440"/>
                <a:gd name="connsiteX4" fmla="*/ 172723 w 1036320"/>
                <a:gd name="connsiteY4" fmla="*/ 167640 h 1234440"/>
                <a:gd name="connsiteX5" fmla="*/ 259080 w 1036320"/>
                <a:gd name="connsiteY5" fmla="*/ 167640 h 1234440"/>
                <a:gd name="connsiteX6" fmla="*/ 518160 w 1036320"/>
                <a:gd name="connsiteY6" fmla="*/ 0 h 1234440"/>
                <a:gd name="connsiteX7" fmla="*/ 777240 w 1036320"/>
                <a:gd name="connsiteY7" fmla="*/ 167640 h 1234440"/>
                <a:gd name="connsiteX8" fmla="*/ 863597 w 1036320"/>
                <a:gd name="connsiteY8" fmla="*/ 167640 h 1234440"/>
                <a:gd name="connsiteX9" fmla="*/ 1036320 w 1036320"/>
                <a:gd name="connsiteY9" fmla="*/ 340363 h 1234440"/>
                <a:gd name="connsiteX10" fmla="*/ 1036320 w 1036320"/>
                <a:gd name="connsiteY10" fmla="*/ 1061717 h 1234440"/>
                <a:gd name="connsiteX11" fmla="*/ 863597 w 1036320"/>
                <a:gd name="connsiteY11" fmla="*/ 1234440 h 123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6320" h="1234440">
                  <a:moveTo>
                    <a:pt x="863597" y="1234440"/>
                  </a:moveTo>
                  <a:lnTo>
                    <a:pt x="172723" y="1234440"/>
                  </a:lnTo>
                  <a:cubicBezTo>
                    <a:pt x="77331" y="1234440"/>
                    <a:pt x="0" y="1157109"/>
                    <a:pt x="0" y="1061717"/>
                  </a:cubicBezTo>
                  <a:lnTo>
                    <a:pt x="0" y="340363"/>
                  </a:lnTo>
                  <a:cubicBezTo>
                    <a:pt x="0" y="244971"/>
                    <a:pt x="77331" y="167640"/>
                    <a:pt x="172723" y="167640"/>
                  </a:cubicBezTo>
                  <a:lnTo>
                    <a:pt x="259080" y="167640"/>
                  </a:lnTo>
                  <a:lnTo>
                    <a:pt x="518160" y="0"/>
                  </a:lnTo>
                  <a:lnTo>
                    <a:pt x="777240" y="167640"/>
                  </a:lnTo>
                  <a:lnTo>
                    <a:pt x="863597" y="167640"/>
                  </a:lnTo>
                  <a:cubicBezTo>
                    <a:pt x="958989" y="167640"/>
                    <a:pt x="1036320" y="244971"/>
                    <a:pt x="1036320" y="340363"/>
                  </a:cubicBezTo>
                  <a:lnTo>
                    <a:pt x="1036320" y="1061717"/>
                  </a:lnTo>
                  <a:cubicBezTo>
                    <a:pt x="1036320" y="1157109"/>
                    <a:pt x="958989" y="1234440"/>
                    <a:pt x="863597" y="1234440"/>
                  </a:cubicBezTo>
                  <a:close/>
                </a:path>
              </a:pathLst>
            </a:cu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4"/>
            <p:cNvSpPr txBox="1"/>
            <p:nvPr/>
          </p:nvSpPr>
          <p:spPr>
            <a:xfrm>
              <a:off x="2079307" y="2192622"/>
              <a:ext cx="1110615" cy="769441"/>
            </a:xfrm>
            <a:prstGeom prst="rect">
              <a:avLst/>
            </a:prstGeom>
            <a:noFill/>
          </p:spPr>
          <p:txBody>
            <a:bodyPr wrap="square" rtlCol="0">
              <a:spAutoFit/>
            </a:bodyPr>
            <a:lstStyle/>
            <a:p>
              <a:r>
                <a:rPr lang="en-US" altLang="zh-CN" sz="4400" dirty="0">
                  <a:solidFill>
                    <a:schemeClr val="bg1"/>
                  </a:solidFill>
                  <a:latin typeface="+mn-ea"/>
                </a:rPr>
                <a:t>01</a:t>
              </a:r>
              <a:endParaRPr lang="zh-CN" altLang="en-US" sz="4400" dirty="0">
                <a:solidFill>
                  <a:schemeClr val="bg1"/>
                </a:solidFill>
                <a:latin typeface="+mn-ea"/>
              </a:endParaRPr>
            </a:p>
          </p:txBody>
        </p:sp>
      </p:grpSp>
      <p:sp>
        <p:nvSpPr>
          <p:cNvPr id="10" name="椭圆 9"/>
          <p:cNvSpPr/>
          <p:nvPr/>
        </p:nvSpPr>
        <p:spPr>
          <a:xfrm>
            <a:off x="1042910" y="2864108"/>
            <a:ext cx="357266" cy="35726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1" name="椭圆 10"/>
          <p:cNvSpPr/>
          <p:nvPr/>
        </p:nvSpPr>
        <p:spPr>
          <a:xfrm>
            <a:off x="1418918" y="2588741"/>
            <a:ext cx="227310" cy="22731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2" name="椭圆 11"/>
          <p:cNvSpPr/>
          <p:nvPr/>
        </p:nvSpPr>
        <p:spPr>
          <a:xfrm>
            <a:off x="1726873" y="3535644"/>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3" name="椭圆 12"/>
          <p:cNvSpPr/>
          <p:nvPr/>
        </p:nvSpPr>
        <p:spPr>
          <a:xfrm>
            <a:off x="1493828" y="3154864"/>
            <a:ext cx="304801" cy="30480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4" name="椭圆 13"/>
          <p:cNvSpPr/>
          <p:nvPr/>
        </p:nvSpPr>
        <p:spPr>
          <a:xfrm>
            <a:off x="2033905" y="3221374"/>
            <a:ext cx="193010" cy="19301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a:off x="2226916" y="328003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6" name="椭圆 15"/>
          <p:cNvSpPr/>
          <p:nvPr/>
        </p:nvSpPr>
        <p:spPr>
          <a:xfrm>
            <a:off x="2532214" y="3022693"/>
            <a:ext cx="171464" cy="171464"/>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7" name="椭圆 16"/>
          <p:cNvSpPr/>
          <p:nvPr/>
        </p:nvSpPr>
        <p:spPr>
          <a:xfrm>
            <a:off x="2834829" y="3161396"/>
            <a:ext cx="291736" cy="29173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a:off x="2130410" y="3907685"/>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9" name="任意多边形 18"/>
          <p:cNvSpPr/>
          <p:nvPr/>
        </p:nvSpPr>
        <p:spPr>
          <a:xfrm>
            <a:off x="2878455" y="2164081"/>
            <a:ext cx="4589145" cy="731520"/>
          </a:xfrm>
          <a:custGeom>
            <a:avLst/>
            <a:gdLst>
              <a:gd name="connsiteX0" fmla="*/ 0 w 5943600"/>
              <a:gd name="connsiteY0" fmla="*/ 411480 h 731520"/>
              <a:gd name="connsiteX1" fmla="*/ 289560 w 5943600"/>
              <a:gd name="connsiteY1" fmla="*/ 731520 h 731520"/>
              <a:gd name="connsiteX2" fmla="*/ 617220 w 5943600"/>
              <a:gd name="connsiteY2" fmla="*/ 0 h 731520"/>
              <a:gd name="connsiteX3" fmla="*/ 731520 w 5943600"/>
              <a:gd name="connsiteY3" fmla="*/ 419100 h 731520"/>
              <a:gd name="connsiteX4" fmla="*/ 5943600 w 5943600"/>
              <a:gd name="connsiteY4" fmla="*/ 419100 h 731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0" h="731520">
                <a:moveTo>
                  <a:pt x="0" y="411480"/>
                </a:moveTo>
                <a:lnTo>
                  <a:pt x="289560" y="731520"/>
                </a:lnTo>
                <a:lnTo>
                  <a:pt x="617220" y="0"/>
                </a:lnTo>
                <a:lnTo>
                  <a:pt x="731520" y="419100"/>
                </a:lnTo>
                <a:lnTo>
                  <a:pt x="5943600" y="419100"/>
                </a:lnTo>
              </a:path>
            </a:pathLst>
          </a:custGeom>
          <a:noFill/>
          <a:ln>
            <a:solidFill>
              <a:srgbClr val="DC95AA"/>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0" name="文本框 15"/>
          <p:cNvSpPr txBox="1"/>
          <p:nvPr/>
        </p:nvSpPr>
        <p:spPr>
          <a:xfrm>
            <a:off x="3899535" y="2115678"/>
            <a:ext cx="3429000" cy="469486"/>
          </a:xfrm>
          <a:prstGeom prst="rect">
            <a:avLst/>
          </a:prstGeom>
          <a:noFill/>
        </p:spPr>
        <p:txBody>
          <a:bodyPr wrap="square" lIns="91431" tIns="45715" rIns="91431" bIns="45715" rtlCol="0">
            <a:spAutoFit/>
          </a:bodyPr>
          <a:lstStyle/>
          <a:p>
            <a:r>
              <a:rPr lang="zh-CN" altLang="en-US" sz="2400" b="1" dirty="0">
                <a:solidFill>
                  <a:schemeClr val="bg1">
                    <a:lumMod val="65000"/>
                  </a:schemeClr>
                </a:solidFill>
              </a:rPr>
              <a:t>在此输入您的标题内容</a:t>
            </a:r>
            <a:endParaRPr lang="zh-CN" altLang="en-US" sz="2400" b="1" dirty="0">
              <a:solidFill>
                <a:schemeClr val="bg1">
                  <a:lumMod val="65000"/>
                </a:schemeClr>
              </a:solidFill>
            </a:endParaRPr>
          </a:p>
        </p:txBody>
      </p:sp>
      <p:sp>
        <p:nvSpPr>
          <p:cNvPr id="21" name="文本框 16"/>
          <p:cNvSpPr txBox="1"/>
          <p:nvPr/>
        </p:nvSpPr>
        <p:spPr>
          <a:xfrm>
            <a:off x="36861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2" name="文本框 17"/>
          <p:cNvSpPr txBox="1"/>
          <p:nvPr/>
        </p:nvSpPr>
        <p:spPr>
          <a:xfrm>
            <a:off x="54006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3" name="文本框 18"/>
          <p:cNvSpPr txBox="1"/>
          <p:nvPr/>
        </p:nvSpPr>
        <p:spPr>
          <a:xfrm>
            <a:off x="36861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4" name="文本框 19"/>
          <p:cNvSpPr txBox="1"/>
          <p:nvPr/>
        </p:nvSpPr>
        <p:spPr>
          <a:xfrm>
            <a:off x="54006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5" name="椭圆 24"/>
          <p:cNvSpPr/>
          <p:nvPr/>
        </p:nvSpPr>
        <p:spPr>
          <a:xfrm>
            <a:off x="7354908" y="2187623"/>
            <a:ext cx="228321" cy="22832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6" name="椭圆 25"/>
          <p:cNvSpPr/>
          <p:nvPr/>
        </p:nvSpPr>
        <p:spPr>
          <a:xfrm>
            <a:off x="7657523" y="2383183"/>
            <a:ext cx="319214" cy="319214"/>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5" name="矩形 4"/>
          <p:cNvSpPr/>
          <p:nvPr/>
        </p:nvSpPr>
        <p:spPr>
          <a:xfrm>
            <a:off x="301625" y="396875"/>
            <a:ext cx="8384540" cy="4453890"/>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6cf01901e7fb44145431c199b3d082fa"/>
          <p:cNvPicPr>
            <a:picLocks noChangeAspect="1"/>
          </p:cNvPicPr>
          <p:nvPr/>
        </p:nvPicPr>
        <p:blipFill>
          <a:blip r:embed="rId1">
            <a:lum bright="-6000"/>
          </a:blip>
          <a:srcRect t="40186" b="16"/>
          <a:stretch>
            <a:fillRect/>
          </a:stretch>
        </p:blipFill>
        <p:spPr>
          <a:xfrm rot="13980000">
            <a:off x="6703060" y="151765"/>
            <a:ext cx="3366135" cy="1936115"/>
          </a:xfrm>
          <a:prstGeom prst="rect">
            <a:avLst/>
          </a:prstGeom>
        </p:spPr>
      </p:pic>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1000"/>
                                        <p:tgtEl>
                                          <p:spTgt spid="19"/>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25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grpId="0" nodeType="withEffect">
                                  <p:stCondLst>
                                    <p:cond delay="75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454581" y="1578155"/>
            <a:ext cx="2537847"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519238" y="1368243"/>
            <a:ext cx="1506836" cy="253916"/>
          </a:xfrm>
          <a:prstGeom prst="rect">
            <a:avLst/>
          </a:prstGeom>
        </p:spPr>
        <p:txBody>
          <a:bodyPr wrap="square" lIns="68580" tIns="34290" rIns="68580" bIns="34290">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37" name="矩形 36"/>
          <p:cNvSpPr/>
          <p:nvPr/>
        </p:nvSpPr>
        <p:spPr>
          <a:xfrm>
            <a:off x="626680" y="3395610"/>
            <a:ext cx="2537847" cy="411779"/>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691337" y="3185698"/>
            <a:ext cx="1506836" cy="253916"/>
          </a:xfrm>
          <a:prstGeom prst="rect">
            <a:avLst/>
          </a:prstGeom>
        </p:spPr>
        <p:txBody>
          <a:bodyPr wrap="square" lIns="68580" tIns="34290" rIns="68580" bIns="34290">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39" name="矩形 38"/>
          <p:cNvSpPr/>
          <p:nvPr/>
        </p:nvSpPr>
        <p:spPr>
          <a:xfrm>
            <a:off x="5942342" y="3631815"/>
            <a:ext cx="2537847" cy="411779"/>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5942341" y="3421903"/>
            <a:ext cx="1506836" cy="253916"/>
          </a:xfrm>
          <a:prstGeom prst="rect">
            <a:avLst/>
          </a:prstGeom>
        </p:spPr>
        <p:txBody>
          <a:bodyPr wrap="square" lIns="68580" tIns="34290" rIns="68580" bIns="34290">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41" name="矩形 40"/>
          <p:cNvSpPr/>
          <p:nvPr/>
        </p:nvSpPr>
        <p:spPr>
          <a:xfrm>
            <a:off x="5354053" y="1258166"/>
            <a:ext cx="2537847" cy="411779"/>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5354053" y="1048254"/>
            <a:ext cx="1506836" cy="253916"/>
          </a:xfrm>
          <a:prstGeom prst="rect">
            <a:avLst/>
          </a:prstGeom>
        </p:spPr>
        <p:txBody>
          <a:bodyPr wrap="square" lIns="68580" tIns="34290" rIns="68580" bIns="34290">
            <a:spAutoFit/>
          </a:bodyPr>
          <a:lstStyle/>
          <a:p>
            <a:r>
              <a:rPr lang="zh-CN" altLang="en-US" sz="1200" dirty="0">
                <a:solidFill>
                  <a:schemeClr val="tx1">
                    <a:lumMod val="75000"/>
                    <a:lumOff val="25000"/>
                  </a:schemeClr>
                </a:solidFill>
                <a:ea typeface="微软雅黑" panose="020B0503020204020204" pitchFamily="34" charset="-122"/>
              </a:rPr>
              <a:t>单击添加标题</a:t>
            </a:r>
            <a:endParaRPr lang="zh-CN" altLang="en-US" sz="1200" dirty="0">
              <a:solidFill>
                <a:schemeClr val="tx1">
                  <a:lumMod val="75000"/>
                  <a:lumOff val="25000"/>
                </a:schemeClr>
              </a:solidFill>
              <a:ea typeface="微软雅黑" panose="020B0503020204020204" pitchFamily="34" charset="-122"/>
            </a:endParaRPr>
          </a:p>
        </p:txBody>
      </p:sp>
      <p:sp>
        <p:nvSpPr>
          <p:cNvPr id="43" name="泪滴形 42"/>
          <p:cNvSpPr/>
          <p:nvPr/>
        </p:nvSpPr>
        <p:spPr>
          <a:xfrm rot="9784955">
            <a:off x="5494927" y="2178685"/>
            <a:ext cx="933143" cy="919536"/>
          </a:xfrm>
          <a:prstGeom prst="teardrop">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rgbClr val="5A9BD5"/>
              </a:solidFill>
            </a:endParaRPr>
          </a:p>
        </p:txBody>
      </p:sp>
      <p:sp>
        <p:nvSpPr>
          <p:cNvPr id="44" name="矩形 43"/>
          <p:cNvSpPr/>
          <p:nvPr/>
        </p:nvSpPr>
        <p:spPr>
          <a:xfrm>
            <a:off x="5652509" y="2499911"/>
            <a:ext cx="840074" cy="377026"/>
          </a:xfrm>
          <a:prstGeom prst="rect">
            <a:avLst/>
          </a:prstGeom>
        </p:spPr>
        <p:txBody>
          <a:bodyPr wrap="square" lIns="68580" tIns="34290" rIns="68580" bIns="34290">
            <a:spAutoFit/>
          </a:bodyPr>
          <a:lstStyle/>
          <a:p>
            <a:r>
              <a:rPr lang="zh-CN" altLang="en-US" sz="2000" dirty="0">
                <a:solidFill>
                  <a:schemeClr val="bg1">
                    <a:lumMod val="95000"/>
                  </a:schemeClr>
                </a:solidFill>
                <a:ea typeface="微软雅黑" panose="020B0503020204020204" pitchFamily="34" charset="-122"/>
              </a:rPr>
              <a:t>标题</a:t>
            </a:r>
            <a:endParaRPr lang="zh-CN" altLang="en-US" sz="2000" dirty="0">
              <a:solidFill>
                <a:schemeClr val="bg1">
                  <a:lumMod val="95000"/>
                </a:schemeClr>
              </a:solidFill>
              <a:ea typeface="微软雅黑" panose="020B0503020204020204" pitchFamily="34" charset="-122"/>
            </a:endParaRPr>
          </a:p>
        </p:txBody>
      </p:sp>
      <p:sp>
        <p:nvSpPr>
          <p:cNvPr id="103" name="泪滴形 102"/>
          <p:cNvSpPr/>
          <p:nvPr/>
        </p:nvSpPr>
        <p:spPr>
          <a:xfrm rot="9224943">
            <a:off x="4615542" y="2909221"/>
            <a:ext cx="744969" cy="734106"/>
          </a:xfrm>
          <a:prstGeom prst="teardrop">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04" name="矩形 103"/>
          <p:cNvSpPr/>
          <p:nvPr/>
        </p:nvSpPr>
        <p:spPr>
          <a:xfrm>
            <a:off x="4812435" y="3134261"/>
            <a:ext cx="840074" cy="284693"/>
          </a:xfrm>
          <a:prstGeom prst="rect">
            <a:avLst/>
          </a:prstGeom>
        </p:spPr>
        <p:txBody>
          <a:bodyPr wrap="square" lIns="68580" tIns="34290" rIns="68580" bIns="34290">
            <a:spAutoFit/>
          </a:bodyPr>
          <a:lstStyle/>
          <a:p>
            <a:r>
              <a:rPr lang="zh-CN" altLang="en-US" sz="1400" dirty="0">
                <a:solidFill>
                  <a:schemeClr val="bg1">
                    <a:lumMod val="95000"/>
                  </a:schemeClr>
                </a:solidFill>
                <a:ea typeface="微软雅黑" panose="020B0503020204020204" pitchFamily="34" charset="-122"/>
              </a:rPr>
              <a:t>标题</a:t>
            </a:r>
            <a:endParaRPr lang="zh-CN" altLang="en-US" sz="1400" dirty="0">
              <a:solidFill>
                <a:schemeClr val="bg1">
                  <a:lumMod val="95000"/>
                </a:schemeClr>
              </a:solidFill>
              <a:ea typeface="微软雅黑" panose="020B0503020204020204" pitchFamily="34" charset="-122"/>
            </a:endParaRPr>
          </a:p>
        </p:txBody>
      </p:sp>
      <p:sp>
        <p:nvSpPr>
          <p:cNvPr id="105" name="泪滴形 104"/>
          <p:cNvSpPr/>
          <p:nvPr/>
        </p:nvSpPr>
        <p:spPr>
          <a:xfrm rot="7942971">
            <a:off x="4083754" y="1665651"/>
            <a:ext cx="1058534" cy="1042455"/>
          </a:xfrm>
          <a:prstGeom prst="teardrop">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06" name="泪滴形 105"/>
          <p:cNvSpPr/>
          <p:nvPr/>
        </p:nvSpPr>
        <p:spPr>
          <a:xfrm rot="7285796">
            <a:off x="3814508" y="2497004"/>
            <a:ext cx="689341" cy="678870"/>
          </a:xfrm>
          <a:prstGeom prst="teardrop">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07" name="泪滴形 106"/>
          <p:cNvSpPr/>
          <p:nvPr/>
        </p:nvSpPr>
        <p:spPr>
          <a:xfrm rot="6923497">
            <a:off x="2942777" y="2129440"/>
            <a:ext cx="904637" cy="906386"/>
          </a:xfrm>
          <a:prstGeom prst="teardrop">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prstClr val="black"/>
              </a:solidFill>
            </a:endParaRPr>
          </a:p>
        </p:txBody>
      </p:sp>
      <p:sp>
        <p:nvSpPr>
          <p:cNvPr id="108" name="矩形 107"/>
          <p:cNvSpPr/>
          <p:nvPr/>
        </p:nvSpPr>
        <p:spPr>
          <a:xfrm>
            <a:off x="3087581" y="2500144"/>
            <a:ext cx="840074" cy="377026"/>
          </a:xfrm>
          <a:prstGeom prst="rect">
            <a:avLst/>
          </a:prstGeom>
        </p:spPr>
        <p:txBody>
          <a:bodyPr wrap="square" lIns="68580" tIns="34290" rIns="68580" bIns="34290">
            <a:spAutoFit/>
          </a:bodyPr>
          <a:lstStyle/>
          <a:p>
            <a:r>
              <a:rPr lang="zh-CN" altLang="en-US" sz="2000" dirty="0">
                <a:solidFill>
                  <a:schemeClr val="bg1">
                    <a:lumMod val="95000"/>
                  </a:schemeClr>
                </a:solidFill>
                <a:ea typeface="微软雅黑" panose="020B0503020204020204" pitchFamily="34" charset="-122"/>
              </a:rPr>
              <a:t>标题</a:t>
            </a:r>
            <a:endParaRPr lang="zh-CN" altLang="en-US" sz="2000" dirty="0">
              <a:solidFill>
                <a:schemeClr val="bg1">
                  <a:lumMod val="95000"/>
                </a:schemeClr>
              </a:solidFill>
              <a:ea typeface="微软雅黑" panose="020B0503020204020204" pitchFamily="34" charset="-122"/>
            </a:endParaRPr>
          </a:p>
        </p:txBody>
      </p:sp>
      <p:sp>
        <p:nvSpPr>
          <p:cNvPr id="109" name="矩形 108"/>
          <p:cNvSpPr/>
          <p:nvPr/>
        </p:nvSpPr>
        <p:spPr>
          <a:xfrm>
            <a:off x="3927792" y="2709571"/>
            <a:ext cx="701692" cy="253916"/>
          </a:xfrm>
          <a:prstGeom prst="rect">
            <a:avLst/>
          </a:prstGeom>
        </p:spPr>
        <p:txBody>
          <a:bodyPr wrap="square" lIns="68580" tIns="34290" rIns="68580" bIns="34290">
            <a:spAutoFit/>
          </a:bodyPr>
          <a:lstStyle/>
          <a:p>
            <a:r>
              <a:rPr lang="zh-CN" altLang="en-US" sz="1200" dirty="0">
                <a:solidFill>
                  <a:schemeClr val="bg1">
                    <a:lumMod val="95000"/>
                  </a:schemeClr>
                </a:solidFill>
                <a:ea typeface="微软雅黑" panose="020B0503020204020204" pitchFamily="34" charset="-122"/>
              </a:rPr>
              <a:t>标题</a:t>
            </a:r>
            <a:endParaRPr lang="zh-CN" altLang="en-US" sz="1200" dirty="0">
              <a:solidFill>
                <a:schemeClr val="bg1">
                  <a:lumMod val="95000"/>
                </a:schemeClr>
              </a:solidFill>
              <a:ea typeface="微软雅黑" panose="020B0503020204020204" pitchFamily="34" charset="-122"/>
            </a:endParaRPr>
          </a:p>
        </p:txBody>
      </p:sp>
      <p:grpSp>
        <p:nvGrpSpPr>
          <p:cNvPr id="110" name="组合 109"/>
          <p:cNvGrpSpPr/>
          <p:nvPr/>
        </p:nvGrpSpPr>
        <p:grpSpPr>
          <a:xfrm>
            <a:off x="4434479" y="1884034"/>
            <a:ext cx="355812" cy="302844"/>
            <a:chOff x="1663814" y="4336316"/>
            <a:chExt cx="667095" cy="567616"/>
          </a:xfrm>
          <a:solidFill>
            <a:schemeClr val="bg1"/>
          </a:solidFill>
        </p:grpSpPr>
        <p:sp>
          <p:nvSpPr>
            <p:cNvPr id="111"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13" name="矩形 112"/>
          <p:cNvSpPr/>
          <p:nvPr/>
        </p:nvSpPr>
        <p:spPr>
          <a:xfrm>
            <a:off x="4339084" y="2199036"/>
            <a:ext cx="840074" cy="377026"/>
          </a:xfrm>
          <a:prstGeom prst="rect">
            <a:avLst/>
          </a:prstGeom>
        </p:spPr>
        <p:txBody>
          <a:bodyPr wrap="square" lIns="68580" tIns="34290" rIns="68580" bIns="34290">
            <a:spAutoFit/>
          </a:bodyPr>
          <a:lstStyle/>
          <a:p>
            <a:r>
              <a:rPr lang="zh-CN" altLang="en-US" sz="2000" dirty="0">
                <a:solidFill>
                  <a:schemeClr val="bg1">
                    <a:lumMod val="95000"/>
                  </a:schemeClr>
                </a:solidFill>
                <a:ea typeface="微软雅黑" panose="020B0503020204020204" pitchFamily="34" charset="-122"/>
              </a:rPr>
              <a:t>标题</a:t>
            </a:r>
            <a:endParaRPr lang="zh-CN" altLang="en-US" sz="2000" dirty="0">
              <a:solidFill>
                <a:schemeClr val="bg1">
                  <a:lumMod val="95000"/>
                </a:schemeClr>
              </a:solidFill>
              <a:ea typeface="微软雅黑" panose="020B0503020204020204" pitchFamily="34" charset="-122"/>
            </a:endParaRPr>
          </a:p>
        </p:txBody>
      </p:sp>
      <p:grpSp>
        <p:nvGrpSpPr>
          <p:cNvPr id="114" name="组合 113"/>
          <p:cNvGrpSpPr/>
          <p:nvPr/>
        </p:nvGrpSpPr>
        <p:grpSpPr>
          <a:xfrm>
            <a:off x="4291648" y="4198748"/>
            <a:ext cx="747118" cy="680785"/>
            <a:chOff x="4677169" y="5922786"/>
            <a:chExt cx="996157" cy="907433"/>
          </a:xfrm>
          <a:solidFill>
            <a:srgbClr val="DC95AA"/>
          </a:solidFill>
        </p:grpSpPr>
        <p:sp>
          <p:nvSpPr>
            <p:cNvPr id="115" name="任意多边形 114"/>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sp>
          <p:nvSpPr>
            <p:cNvPr id="116" name="任意多边形 115"/>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sp>
          <p:nvSpPr>
            <p:cNvPr id="117" name="任意多边形 116"/>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sp>
          <p:nvSpPr>
            <p:cNvPr id="118" name="圆角矩形 117"/>
            <p:cNvSpPr/>
            <p:nvPr/>
          </p:nvSpPr>
          <p:spPr>
            <a:xfrm>
              <a:off x="4943043" y="6172201"/>
              <a:ext cx="403011" cy="642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endParaRPr>
            </a:p>
          </p:txBody>
        </p:sp>
      </p:grpSp>
      <p:cxnSp>
        <p:nvCxnSpPr>
          <p:cNvPr id="119" name="直接连接符 118"/>
          <p:cNvCxnSpPr>
            <a:stCxn id="107" idx="7"/>
            <a:endCxn id="116" idx="9"/>
          </p:cNvCxnSpPr>
          <p:nvPr/>
        </p:nvCxnSpPr>
        <p:spPr>
          <a:xfrm>
            <a:off x="3610614" y="3185647"/>
            <a:ext cx="1034415" cy="11131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106" idx="7"/>
            <a:endCxn id="116" idx="9"/>
          </p:cNvCxnSpPr>
          <p:nvPr/>
        </p:nvCxnSpPr>
        <p:spPr>
          <a:xfrm>
            <a:off x="4269136" y="3307594"/>
            <a:ext cx="375650" cy="9916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05" idx="7"/>
            <a:endCxn id="116" idx="9"/>
          </p:cNvCxnSpPr>
          <p:nvPr/>
        </p:nvCxnSpPr>
        <p:spPr>
          <a:xfrm>
            <a:off x="4641371" y="2929284"/>
            <a:ext cx="3810" cy="13696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endCxn id="116" idx="9"/>
          </p:cNvCxnSpPr>
          <p:nvPr/>
        </p:nvCxnSpPr>
        <p:spPr>
          <a:xfrm flipH="1">
            <a:off x="4644786" y="3210562"/>
            <a:ext cx="1007653" cy="10887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03" idx="7"/>
            <a:endCxn id="116" idx="9"/>
          </p:cNvCxnSpPr>
          <p:nvPr/>
        </p:nvCxnSpPr>
        <p:spPr>
          <a:xfrm flipH="1">
            <a:off x="4644807" y="3770273"/>
            <a:ext cx="171450" cy="528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4" name="圆角矩形 123"/>
          <p:cNvSpPr/>
          <p:nvPr/>
        </p:nvSpPr>
        <p:spPr>
          <a:xfrm flipV="1">
            <a:off x="0" y="4881879"/>
            <a:ext cx="9144000" cy="263209"/>
          </a:xfrm>
          <a:prstGeom prst="roundRect">
            <a:avLst>
              <a:gd name="adj" fmla="val 0"/>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0000"/>
              </a:solidFill>
            </a:endParaRPr>
          </a:p>
        </p:txBody>
      </p:sp>
    </p:spTree>
    <p:custDataLst>
      <p:tags r:id="rId1"/>
    </p:custDataLst>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down)">
                                      <p:cBhvr>
                                        <p:cTn id="7" dur="500"/>
                                        <p:tgtEl>
                                          <p:spTgt spid="119"/>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250"/>
                                        <p:tgtEl>
                                          <p:spTgt spid="107"/>
                                        </p:tgtEl>
                                      </p:cBhvr>
                                    </p:animEffect>
                                    <p:anim calcmode="lin" valueType="num">
                                      <p:cBhvr>
                                        <p:cTn id="11" dur="250" fill="hold"/>
                                        <p:tgtEl>
                                          <p:spTgt spid="107"/>
                                        </p:tgtEl>
                                        <p:attrNameLst>
                                          <p:attrName>ppt_x</p:attrName>
                                        </p:attrNameLst>
                                      </p:cBhvr>
                                      <p:tavLst>
                                        <p:tav tm="0">
                                          <p:val>
                                            <p:strVal val="#ppt_x"/>
                                          </p:val>
                                        </p:tav>
                                        <p:tav tm="100000">
                                          <p:val>
                                            <p:strVal val="#ppt_x"/>
                                          </p:val>
                                        </p:tav>
                                      </p:tavLst>
                                    </p:anim>
                                    <p:anim calcmode="lin" valueType="num">
                                      <p:cBhvr>
                                        <p:cTn id="12" dur="250" fill="hold"/>
                                        <p:tgtEl>
                                          <p:spTgt spid="107"/>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100"/>
                                  </p:stCondLst>
                                  <p:childTnLst>
                                    <p:set>
                                      <p:cBhvr>
                                        <p:cTn id="14" dur="1" fill="hold">
                                          <p:stCondLst>
                                            <p:cond delay="0"/>
                                          </p:stCondLst>
                                        </p:cTn>
                                        <p:tgtEl>
                                          <p:spTgt spid="120"/>
                                        </p:tgtEl>
                                        <p:attrNameLst>
                                          <p:attrName>style.visibility</p:attrName>
                                        </p:attrNameLst>
                                      </p:cBhvr>
                                      <p:to>
                                        <p:strVal val="visible"/>
                                      </p:to>
                                    </p:set>
                                    <p:animEffect transition="in" filter="wipe(down)">
                                      <p:cBhvr>
                                        <p:cTn id="15" dur="500"/>
                                        <p:tgtEl>
                                          <p:spTgt spid="120"/>
                                        </p:tgtEl>
                                      </p:cBhvr>
                                    </p:animEffect>
                                  </p:childTnLst>
                                </p:cTn>
                              </p:par>
                              <p:par>
                                <p:cTn id="16" presetID="42" presetClass="entr" presetSubtype="0" fill="hold" grpId="0" nodeType="withEffect">
                                  <p:stCondLst>
                                    <p:cond delay="400"/>
                                  </p:stCondLst>
                                  <p:childTnLst>
                                    <p:set>
                                      <p:cBhvr>
                                        <p:cTn id="17" dur="1" fill="hold">
                                          <p:stCondLst>
                                            <p:cond delay="0"/>
                                          </p:stCondLst>
                                        </p:cTn>
                                        <p:tgtEl>
                                          <p:spTgt spid="106"/>
                                        </p:tgtEl>
                                        <p:attrNameLst>
                                          <p:attrName>style.visibility</p:attrName>
                                        </p:attrNameLst>
                                      </p:cBhvr>
                                      <p:to>
                                        <p:strVal val="visible"/>
                                      </p:to>
                                    </p:set>
                                    <p:animEffect transition="in" filter="fade">
                                      <p:cBhvr>
                                        <p:cTn id="18" dur="250"/>
                                        <p:tgtEl>
                                          <p:spTgt spid="106"/>
                                        </p:tgtEl>
                                      </p:cBhvr>
                                    </p:animEffect>
                                    <p:anim calcmode="lin" valueType="num">
                                      <p:cBhvr>
                                        <p:cTn id="19" dur="250" fill="hold"/>
                                        <p:tgtEl>
                                          <p:spTgt spid="106"/>
                                        </p:tgtEl>
                                        <p:attrNameLst>
                                          <p:attrName>ppt_x</p:attrName>
                                        </p:attrNameLst>
                                      </p:cBhvr>
                                      <p:tavLst>
                                        <p:tav tm="0">
                                          <p:val>
                                            <p:strVal val="#ppt_x"/>
                                          </p:val>
                                        </p:tav>
                                        <p:tav tm="100000">
                                          <p:val>
                                            <p:strVal val="#ppt_x"/>
                                          </p:val>
                                        </p:tav>
                                      </p:tavLst>
                                    </p:anim>
                                    <p:anim calcmode="lin" valueType="num">
                                      <p:cBhvr>
                                        <p:cTn id="20" dur="250" fill="hold"/>
                                        <p:tgtEl>
                                          <p:spTgt spid="106"/>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200"/>
                                  </p:stCondLst>
                                  <p:childTnLst>
                                    <p:set>
                                      <p:cBhvr>
                                        <p:cTn id="22" dur="1" fill="hold">
                                          <p:stCondLst>
                                            <p:cond delay="0"/>
                                          </p:stCondLst>
                                        </p:cTn>
                                        <p:tgtEl>
                                          <p:spTgt spid="121"/>
                                        </p:tgtEl>
                                        <p:attrNameLst>
                                          <p:attrName>style.visibility</p:attrName>
                                        </p:attrNameLst>
                                      </p:cBhvr>
                                      <p:to>
                                        <p:strVal val="visible"/>
                                      </p:to>
                                    </p:set>
                                    <p:animEffect transition="in" filter="wipe(down)">
                                      <p:cBhvr>
                                        <p:cTn id="23" dur="500"/>
                                        <p:tgtEl>
                                          <p:spTgt spid="12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105"/>
                                        </p:tgtEl>
                                        <p:attrNameLst>
                                          <p:attrName>style.visibility</p:attrName>
                                        </p:attrNameLst>
                                      </p:cBhvr>
                                      <p:to>
                                        <p:strVal val="visible"/>
                                      </p:to>
                                    </p:set>
                                    <p:animEffect transition="in" filter="fade">
                                      <p:cBhvr>
                                        <p:cTn id="26" dur="250"/>
                                        <p:tgtEl>
                                          <p:spTgt spid="105"/>
                                        </p:tgtEl>
                                      </p:cBhvr>
                                    </p:animEffect>
                                    <p:anim calcmode="lin" valueType="num">
                                      <p:cBhvr>
                                        <p:cTn id="27" dur="250" fill="hold"/>
                                        <p:tgtEl>
                                          <p:spTgt spid="105"/>
                                        </p:tgtEl>
                                        <p:attrNameLst>
                                          <p:attrName>ppt_x</p:attrName>
                                        </p:attrNameLst>
                                      </p:cBhvr>
                                      <p:tavLst>
                                        <p:tav tm="0">
                                          <p:val>
                                            <p:strVal val="#ppt_x"/>
                                          </p:val>
                                        </p:tav>
                                        <p:tav tm="100000">
                                          <p:val>
                                            <p:strVal val="#ppt_x"/>
                                          </p:val>
                                        </p:tav>
                                      </p:tavLst>
                                    </p:anim>
                                    <p:anim calcmode="lin" valueType="num">
                                      <p:cBhvr>
                                        <p:cTn id="28" dur="250" fill="hold"/>
                                        <p:tgtEl>
                                          <p:spTgt spid="105"/>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stCondLst>
                                    <p:cond delay="300"/>
                                  </p:stCondLst>
                                  <p:childTnLst>
                                    <p:set>
                                      <p:cBhvr>
                                        <p:cTn id="30" dur="1" fill="hold">
                                          <p:stCondLst>
                                            <p:cond delay="0"/>
                                          </p:stCondLst>
                                        </p:cTn>
                                        <p:tgtEl>
                                          <p:spTgt spid="123"/>
                                        </p:tgtEl>
                                        <p:attrNameLst>
                                          <p:attrName>style.visibility</p:attrName>
                                        </p:attrNameLst>
                                      </p:cBhvr>
                                      <p:to>
                                        <p:strVal val="visible"/>
                                      </p:to>
                                    </p:set>
                                    <p:animEffect transition="in" filter="wipe(down)">
                                      <p:cBhvr>
                                        <p:cTn id="31" dur="500"/>
                                        <p:tgtEl>
                                          <p:spTgt spid="123"/>
                                        </p:tgtEl>
                                      </p:cBhvr>
                                    </p:animEffect>
                                  </p:childTnLst>
                                </p:cTn>
                              </p:par>
                              <p:par>
                                <p:cTn id="32" presetID="42" presetClass="entr" presetSubtype="0" fill="hold" grpId="0" nodeType="withEffect">
                                  <p:stCondLst>
                                    <p:cond delay="60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250"/>
                                        <p:tgtEl>
                                          <p:spTgt spid="103"/>
                                        </p:tgtEl>
                                      </p:cBhvr>
                                    </p:animEffect>
                                    <p:anim calcmode="lin" valueType="num">
                                      <p:cBhvr>
                                        <p:cTn id="35" dur="250" fill="hold"/>
                                        <p:tgtEl>
                                          <p:spTgt spid="103"/>
                                        </p:tgtEl>
                                        <p:attrNameLst>
                                          <p:attrName>ppt_x</p:attrName>
                                        </p:attrNameLst>
                                      </p:cBhvr>
                                      <p:tavLst>
                                        <p:tav tm="0">
                                          <p:val>
                                            <p:strVal val="#ppt_x"/>
                                          </p:val>
                                        </p:tav>
                                        <p:tav tm="100000">
                                          <p:val>
                                            <p:strVal val="#ppt_x"/>
                                          </p:val>
                                        </p:tav>
                                      </p:tavLst>
                                    </p:anim>
                                    <p:anim calcmode="lin" valueType="num">
                                      <p:cBhvr>
                                        <p:cTn id="36" dur="250" fill="hold"/>
                                        <p:tgtEl>
                                          <p:spTgt spid="103"/>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stCondLst>
                                    <p:cond delay="400"/>
                                  </p:stCondLst>
                                  <p:childTnLst>
                                    <p:set>
                                      <p:cBhvr>
                                        <p:cTn id="38" dur="1" fill="hold">
                                          <p:stCondLst>
                                            <p:cond delay="0"/>
                                          </p:stCondLst>
                                        </p:cTn>
                                        <p:tgtEl>
                                          <p:spTgt spid="122"/>
                                        </p:tgtEl>
                                        <p:attrNameLst>
                                          <p:attrName>style.visibility</p:attrName>
                                        </p:attrNameLst>
                                      </p:cBhvr>
                                      <p:to>
                                        <p:strVal val="visible"/>
                                      </p:to>
                                    </p:set>
                                    <p:animEffect transition="in" filter="wipe(down)">
                                      <p:cBhvr>
                                        <p:cTn id="39" dur="250"/>
                                        <p:tgtEl>
                                          <p:spTgt spid="122"/>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250"/>
                                        <p:tgtEl>
                                          <p:spTgt spid="43"/>
                                        </p:tgtEl>
                                      </p:cBhvr>
                                    </p:animEffect>
                                    <p:anim calcmode="lin" valueType="num">
                                      <p:cBhvr>
                                        <p:cTn id="43" dur="250" fill="hold"/>
                                        <p:tgtEl>
                                          <p:spTgt spid="43"/>
                                        </p:tgtEl>
                                        <p:attrNameLst>
                                          <p:attrName>ppt_x</p:attrName>
                                        </p:attrNameLst>
                                      </p:cBhvr>
                                      <p:tavLst>
                                        <p:tav tm="0">
                                          <p:val>
                                            <p:strVal val="#ppt_x"/>
                                          </p:val>
                                        </p:tav>
                                        <p:tav tm="100000">
                                          <p:val>
                                            <p:strVal val="#ppt_x"/>
                                          </p:val>
                                        </p:tav>
                                      </p:tavLst>
                                    </p:anim>
                                    <p:anim calcmode="lin" valueType="num">
                                      <p:cBhvr>
                                        <p:cTn id="44" dur="250" fill="hold"/>
                                        <p:tgtEl>
                                          <p:spTgt spid="43"/>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stCondLst>
                                    <p:cond delay="750"/>
                                  </p:stCondLst>
                                  <p:iterate type="lt">
                                    <p:tmPct val="10000"/>
                                  </p:iterate>
                                  <p:childTnLst>
                                    <p:set>
                                      <p:cBhvr>
                                        <p:cTn id="46" dur="1" fill="hold">
                                          <p:stCondLst>
                                            <p:cond delay="0"/>
                                          </p:stCondLst>
                                        </p:cTn>
                                        <p:tgtEl>
                                          <p:spTgt spid="35"/>
                                        </p:tgtEl>
                                        <p:attrNameLst>
                                          <p:attrName>style.visibility</p:attrName>
                                        </p:attrNameLst>
                                      </p:cBhvr>
                                      <p:to>
                                        <p:strVal val="visible"/>
                                      </p:to>
                                    </p:set>
                                    <p:anim calcmode="lin" valueType="num">
                                      <p:cBhvr>
                                        <p:cTn id="47" dur="25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35"/>
                                        </p:tgtEl>
                                        <p:attrNameLst>
                                          <p:attrName>ppt_y</p:attrName>
                                        </p:attrNameLst>
                                      </p:cBhvr>
                                      <p:tavLst>
                                        <p:tav tm="0">
                                          <p:val>
                                            <p:strVal val="#ppt_y"/>
                                          </p:val>
                                        </p:tav>
                                        <p:tav tm="100000">
                                          <p:val>
                                            <p:strVal val="#ppt_y"/>
                                          </p:val>
                                        </p:tav>
                                      </p:tavLst>
                                    </p:anim>
                                    <p:anim calcmode="lin" valueType="num">
                                      <p:cBhvr>
                                        <p:cTn id="49" dur="25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35"/>
                                        </p:tgtEl>
                                      </p:cBhvr>
                                    </p:animEffect>
                                  </p:childTnLst>
                                </p:cTn>
                              </p:par>
                              <p:par>
                                <p:cTn id="52" presetID="41" presetClass="entr" presetSubtype="0" fill="hold" grpId="0" nodeType="withEffect">
                                  <p:stCondLst>
                                    <p:cond delay="750"/>
                                  </p:stCondLst>
                                  <p:iterate type="lt">
                                    <p:tmPct val="10000"/>
                                  </p:iterate>
                                  <p:childTnLst>
                                    <p:set>
                                      <p:cBhvr>
                                        <p:cTn id="53" dur="1" fill="hold">
                                          <p:stCondLst>
                                            <p:cond delay="0"/>
                                          </p:stCondLst>
                                        </p:cTn>
                                        <p:tgtEl>
                                          <p:spTgt spid="36"/>
                                        </p:tgtEl>
                                        <p:attrNameLst>
                                          <p:attrName>style.visibility</p:attrName>
                                        </p:attrNameLst>
                                      </p:cBhvr>
                                      <p:to>
                                        <p:strVal val="visible"/>
                                      </p:to>
                                    </p:set>
                                    <p:anim calcmode="lin" valueType="num">
                                      <p:cBhvr>
                                        <p:cTn id="54"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6"/>
                                        </p:tgtEl>
                                        <p:attrNameLst>
                                          <p:attrName>ppt_y</p:attrName>
                                        </p:attrNameLst>
                                      </p:cBhvr>
                                      <p:tavLst>
                                        <p:tav tm="0">
                                          <p:val>
                                            <p:strVal val="#ppt_y"/>
                                          </p:val>
                                        </p:tav>
                                        <p:tav tm="100000">
                                          <p:val>
                                            <p:strVal val="#ppt_y"/>
                                          </p:val>
                                        </p:tav>
                                      </p:tavLst>
                                    </p:anim>
                                    <p:anim calcmode="lin" valueType="num">
                                      <p:cBhvr>
                                        <p:cTn id="56"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6"/>
                                        </p:tgtEl>
                                      </p:cBhvr>
                                    </p:animEffect>
                                  </p:childTnLst>
                                </p:cTn>
                              </p:par>
                              <p:par>
                                <p:cTn id="59" presetID="41" presetClass="entr" presetSubtype="0" fill="hold" grpId="0" nodeType="withEffect">
                                  <p:stCondLst>
                                    <p:cond delay="750"/>
                                  </p:stCondLst>
                                  <p:iterate type="lt">
                                    <p:tmPct val="10000"/>
                                  </p:iterate>
                                  <p:childTnLst>
                                    <p:set>
                                      <p:cBhvr>
                                        <p:cTn id="60" dur="1" fill="hold">
                                          <p:stCondLst>
                                            <p:cond delay="0"/>
                                          </p:stCondLst>
                                        </p:cTn>
                                        <p:tgtEl>
                                          <p:spTgt spid="37"/>
                                        </p:tgtEl>
                                        <p:attrNameLst>
                                          <p:attrName>style.visibility</p:attrName>
                                        </p:attrNameLst>
                                      </p:cBhvr>
                                      <p:to>
                                        <p:strVal val="visible"/>
                                      </p:to>
                                    </p:set>
                                    <p:anim calcmode="lin" valueType="num">
                                      <p:cBhvr>
                                        <p:cTn id="61"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37"/>
                                        </p:tgtEl>
                                        <p:attrNameLst>
                                          <p:attrName>ppt_y</p:attrName>
                                        </p:attrNameLst>
                                      </p:cBhvr>
                                      <p:tavLst>
                                        <p:tav tm="0">
                                          <p:val>
                                            <p:strVal val="#ppt_y"/>
                                          </p:val>
                                        </p:tav>
                                        <p:tav tm="100000">
                                          <p:val>
                                            <p:strVal val="#ppt_y"/>
                                          </p:val>
                                        </p:tav>
                                      </p:tavLst>
                                    </p:anim>
                                    <p:anim calcmode="lin" valueType="num">
                                      <p:cBhvr>
                                        <p:cTn id="63"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37"/>
                                        </p:tgtEl>
                                      </p:cBhvr>
                                    </p:animEffect>
                                  </p:childTnLst>
                                </p:cTn>
                              </p:par>
                              <p:par>
                                <p:cTn id="66" presetID="41" presetClass="entr" presetSubtype="0" fill="hold" grpId="0" nodeType="withEffect">
                                  <p:stCondLst>
                                    <p:cond delay="750"/>
                                  </p:stCondLst>
                                  <p:iterate type="lt">
                                    <p:tmPct val="10000"/>
                                  </p:iterate>
                                  <p:childTnLst>
                                    <p:set>
                                      <p:cBhvr>
                                        <p:cTn id="67" dur="1" fill="hold">
                                          <p:stCondLst>
                                            <p:cond delay="0"/>
                                          </p:stCondLst>
                                        </p:cTn>
                                        <p:tgtEl>
                                          <p:spTgt spid="38"/>
                                        </p:tgtEl>
                                        <p:attrNameLst>
                                          <p:attrName>style.visibility</p:attrName>
                                        </p:attrNameLst>
                                      </p:cBhvr>
                                      <p:to>
                                        <p:strVal val="visible"/>
                                      </p:to>
                                    </p:set>
                                    <p:anim calcmode="lin" valueType="num">
                                      <p:cBhvr>
                                        <p:cTn id="68"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38"/>
                                        </p:tgtEl>
                                        <p:attrNameLst>
                                          <p:attrName>ppt_y</p:attrName>
                                        </p:attrNameLst>
                                      </p:cBhvr>
                                      <p:tavLst>
                                        <p:tav tm="0">
                                          <p:val>
                                            <p:strVal val="#ppt_y"/>
                                          </p:val>
                                        </p:tav>
                                        <p:tav tm="100000">
                                          <p:val>
                                            <p:strVal val="#ppt_y"/>
                                          </p:val>
                                        </p:tav>
                                      </p:tavLst>
                                    </p:anim>
                                    <p:anim calcmode="lin" valueType="num">
                                      <p:cBhvr>
                                        <p:cTn id="70"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38"/>
                                        </p:tgtEl>
                                      </p:cBhvr>
                                    </p:animEffect>
                                  </p:childTnLst>
                                </p:cTn>
                              </p:par>
                              <p:par>
                                <p:cTn id="73" presetID="41" presetClass="entr" presetSubtype="0" fill="hold" grpId="0" nodeType="withEffect">
                                  <p:stCondLst>
                                    <p:cond delay="750"/>
                                  </p:stCondLst>
                                  <p:iterate type="lt">
                                    <p:tmPct val="10000"/>
                                  </p:iterate>
                                  <p:childTnLst>
                                    <p:set>
                                      <p:cBhvr>
                                        <p:cTn id="74" dur="1" fill="hold">
                                          <p:stCondLst>
                                            <p:cond delay="0"/>
                                          </p:stCondLst>
                                        </p:cTn>
                                        <p:tgtEl>
                                          <p:spTgt spid="39"/>
                                        </p:tgtEl>
                                        <p:attrNameLst>
                                          <p:attrName>style.visibility</p:attrName>
                                        </p:attrNameLst>
                                      </p:cBhvr>
                                      <p:to>
                                        <p:strVal val="visible"/>
                                      </p:to>
                                    </p:set>
                                    <p:anim calcmode="lin" valueType="num">
                                      <p:cBhvr>
                                        <p:cTn id="75" dur="25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39"/>
                                        </p:tgtEl>
                                        <p:attrNameLst>
                                          <p:attrName>ppt_y</p:attrName>
                                        </p:attrNameLst>
                                      </p:cBhvr>
                                      <p:tavLst>
                                        <p:tav tm="0">
                                          <p:val>
                                            <p:strVal val="#ppt_y"/>
                                          </p:val>
                                        </p:tav>
                                        <p:tav tm="100000">
                                          <p:val>
                                            <p:strVal val="#ppt_y"/>
                                          </p:val>
                                        </p:tav>
                                      </p:tavLst>
                                    </p:anim>
                                    <p:anim calcmode="lin" valueType="num">
                                      <p:cBhvr>
                                        <p:cTn id="77" dur="25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39"/>
                                        </p:tgtEl>
                                      </p:cBhvr>
                                    </p:animEffect>
                                  </p:childTnLst>
                                </p:cTn>
                              </p:par>
                              <p:par>
                                <p:cTn id="80" presetID="41" presetClass="entr" presetSubtype="0" fill="hold" grpId="0" nodeType="withEffect">
                                  <p:stCondLst>
                                    <p:cond delay="750"/>
                                  </p:stCondLst>
                                  <p:iterate type="lt">
                                    <p:tmPct val="10000"/>
                                  </p:iterate>
                                  <p:childTnLst>
                                    <p:set>
                                      <p:cBhvr>
                                        <p:cTn id="81" dur="1" fill="hold">
                                          <p:stCondLst>
                                            <p:cond delay="0"/>
                                          </p:stCondLst>
                                        </p:cTn>
                                        <p:tgtEl>
                                          <p:spTgt spid="40"/>
                                        </p:tgtEl>
                                        <p:attrNameLst>
                                          <p:attrName>style.visibility</p:attrName>
                                        </p:attrNameLst>
                                      </p:cBhvr>
                                      <p:to>
                                        <p:strVal val="visible"/>
                                      </p:to>
                                    </p:set>
                                    <p:anim calcmode="lin" valueType="num">
                                      <p:cBhvr>
                                        <p:cTn id="82"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40"/>
                                        </p:tgtEl>
                                        <p:attrNameLst>
                                          <p:attrName>ppt_y</p:attrName>
                                        </p:attrNameLst>
                                      </p:cBhvr>
                                      <p:tavLst>
                                        <p:tav tm="0">
                                          <p:val>
                                            <p:strVal val="#ppt_y"/>
                                          </p:val>
                                        </p:tav>
                                        <p:tav tm="100000">
                                          <p:val>
                                            <p:strVal val="#ppt_y"/>
                                          </p:val>
                                        </p:tav>
                                      </p:tavLst>
                                    </p:anim>
                                    <p:anim calcmode="lin" valueType="num">
                                      <p:cBhvr>
                                        <p:cTn id="84"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40"/>
                                        </p:tgtEl>
                                      </p:cBhvr>
                                    </p:animEffect>
                                  </p:childTnLst>
                                </p:cTn>
                              </p:par>
                              <p:par>
                                <p:cTn id="87" presetID="41" presetClass="entr" presetSubtype="0" fill="hold" grpId="0" nodeType="withEffect">
                                  <p:stCondLst>
                                    <p:cond delay="750"/>
                                  </p:stCondLst>
                                  <p:iterate type="lt">
                                    <p:tmPct val="10000"/>
                                  </p:iterate>
                                  <p:childTnLst>
                                    <p:set>
                                      <p:cBhvr>
                                        <p:cTn id="88" dur="1" fill="hold">
                                          <p:stCondLst>
                                            <p:cond delay="0"/>
                                          </p:stCondLst>
                                        </p:cTn>
                                        <p:tgtEl>
                                          <p:spTgt spid="41"/>
                                        </p:tgtEl>
                                        <p:attrNameLst>
                                          <p:attrName>style.visibility</p:attrName>
                                        </p:attrNameLst>
                                      </p:cBhvr>
                                      <p:to>
                                        <p:strVal val="visible"/>
                                      </p:to>
                                    </p:set>
                                    <p:anim calcmode="lin" valueType="num">
                                      <p:cBhvr>
                                        <p:cTn id="89" dur="25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41"/>
                                        </p:tgtEl>
                                        <p:attrNameLst>
                                          <p:attrName>ppt_y</p:attrName>
                                        </p:attrNameLst>
                                      </p:cBhvr>
                                      <p:tavLst>
                                        <p:tav tm="0">
                                          <p:val>
                                            <p:strVal val="#ppt_y"/>
                                          </p:val>
                                        </p:tav>
                                        <p:tav tm="100000">
                                          <p:val>
                                            <p:strVal val="#ppt_y"/>
                                          </p:val>
                                        </p:tav>
                                      </p:tavLst>
                                    </p:anim>
                                    <p:anim calcmode="lin" valueType="num">
                                      <p:cBhvr>
                                        <p:cTn id="91" dur="25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41"/>
                                        </p:tgtEl>
                                      </p:cBhvr>
                                    </p:animEffect>
                                  </p:childTnLst>
                                </p:cTn>
                              </p:par>
                              <p:par>
                                <p:cTn id="94" presetID="41" presetClass="entr" presetSubtype="0" fill="hold" grpId="0" nodeType="withEffect">
                                  <p:stCondLst>
                                    <p:cond delay="750"/>
                                  </p:stCondLst>
                                  <p:iterate type="lt">
                                    <p:tmPct val="10000"/>
                                  </p:iterate>
                                  <p:childTnLst>
                                    <p:set>
                                      <p:cBhvr>
                                        <p:cTn id="95" dur="1" fill="hold">
                                          <p:stCondLst>
                                            <p:cond delay="0"/>
                                          </p:stCondLst>
                                        </p:cTn>
                                        <p:tgtEl>
                                          <p:spTgt spid="42"/>
                                        </p:tgtEl>
                                        <p:attrNameLst>
                                          <p:attrName>style.visibility</p:attrName>
                                        </p:attrNameLst>
                                      </p:cBhvr>
                                      <p:to>
                                        <p:strVal val="visible"/>
                                      </p:to>
                                    </p:set>
                                    <p:anim calcmode="lin" valueType="num">
                                      <p:cBhvr>
                                        <p:cTn id="96"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2"/>
                                        </p:tgtEl>
                                        <p:attrNameLst>
                                          <p:attrName>ppt_y</p:attrName>
                                        </p:attrNameLst>
                                      </p:cBhvr>
                                      <p:tavLst>
                                        <p:tav tm="0">
                                          <p:val>
                                            <p:strVal val="#ppt_y"/>
                                          </p:val>
                                        </p:tav>
                                        <p:tav tm="100000">
                                          <p:val>
                                            <p:strVal val="#ppt_y"/>
                                          </p:val>
                                        </p:tav>
                                      </p:tavLst>
                                    </p:anim>
                                    <p:anim calcmode="lin" valueType="num">
                                      <p:cBhvr>
                                        <p:cTn id="98"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P spid="43" grpId="0" bldLvl="0" animBg="1"/>
      <p:bldP spid="103" grpId="0" bldLvl="0" animBg="1"/>
      <p:bldP spid="105" grpId="0" bldLvl="0" animBg="1"/>
      <p:bldP spid="106" grpId="0" bldLvl="0" animBg="1"/>
      <p:bldP spid="107"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837411" y="3011121"/>
            <a:ext cx="1469181" cy="1469635"/>
            <a:chOff x="2193191" y="1899415"/>
            <a:chExt cx="2421376" cy="2421376"/>
          </a:xfrm>
          <a:effectLst/>
        </p:grpSpPr>
        <p:sp>
          <p:nvSpPr>
            <p:cNvPr id="5" name="椭圆 4"/>
            <p:cNvSpPr/>
            <p:nvPr/>
          </p:nvSpPr>
          <p:spPr>
            <a:xfrm>
              <a:off x="2193191" y="1899415"/>
              <a:ext cx="2421376" cy="2421376"/>
            </a:xfrm>
            <a:prstGeom prst="ellipse">
              <a:avLst/>
            </a:prstGeom>
            <a:solidFill>
              <a:srgbClr val="DC95AA"/>
            </a:solidFill>
            <a:ln w="317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sp>
          <p:nvSpPr>
            <p:cNvPr id="6" name="椭圆 5"/>
            <p:cNvSpPr/>
            <p:nvPr/>
          </p:nvSpPr>
          <p:spPr>
            <a:xfrm>
              <a:off x="2345502" y="2051726"/>
              <a:ext cx="2116756" cy="2116756"/>
            </a:xfrm>
            <a:prstGeom prst="ellipse">
              <a:avLst/>
            </a:prstGeom>
            <a:solidFill>
              <a:schemeClr val="accent2"/>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mj-ea"/>
                <a:ea typeface="+mj-ea"/>
              </a:endParaRPr>
            </a:p>
          </p:txBody>
        </p:sp>
      </p:grpSp>
      <p:grpSp>
        <p:nvGrpSpPr>
          <p:cNvPr id="3" name="组合 6"/>
          <p:cNvGrpSpPr/>
          <p:nvPr/>
        </p:nvGrpSpPr>
        <p:grpSpPr>
          <a:xfrm>
            <a:off x="2823370" y="3490916"/>
            <a:ext cx="652760" cy="652962"/>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accent2"/>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4" name="组合 9"/>
          <p:cNvGrpSpPr/>
          <p:nvPr/>
        </p:nvGrpSpPr>
        <p:grpSpPr>
          <a:xfrm>
            <a:off x="5690894" y="3490916"/>
            <a:ext cx="652760" cy="652962"/>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accent4"/>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scene3d>
              <a:camera prst="orthographicFront"/>
              <a:lightRig rig="threePt" dir="t"/>
            </a:scene3d>
            <a:sp3d prstMaterial="softEdge">
              <a:bevelT w="2540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7" name="组合 12"/>
          <p:cNvGrpSpPr/>
          <p:nvPr/>
        </p:nvGrpSpPr>
        <p:grpSpPr>
          <a:xfrm>
            <a:off x="4245620" y="2070092"/>
            <a:ext cx="652760" cy="652962"/>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accent3"/>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scene3d>
              <a:camera prst="orthographicFront"/>
              <a:lightRig rig="threePt" dir="t"/>
            </a:scene3d>
            <a:sp3d prstMaterial="softEdge">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sp>
        <p:nvSpPr>
          <p:cNvPr id="16" name="饼形 18"/>
          <p:cNvSpPr/>
          <p:nvPr/>
        </p:nvSpPr>
        <p:spPr>
          <a:xfrm>
            <a:off x="3152595" y="2406548"/>
            <a:ext cx="1053098" cy="1051463"/>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rgbClr val="847DB5"/>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mj-ea"/>
              <a:ea typeface="+mj-ea"/>
            </a:endParaRPr>
          </a:p>
        </p:txBody>
      </p:sp>
      <p:sp>
        <p:nvSpPr>
          <p:cNvPr id="17" name="饼形 18"/>
          <p:cNvSpPr/>
          <p:nvPr/>
        </p:nvSpPr>
        <p:spPr>
          <a:xfrm flipH="1">
            <a:off x="4936045" y="2388133"/>
            <a:ext cx="1053098" cy="1051463"/>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accent1"/>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solidFill>
              <a:latin typeface="+mj-ea"/>
              <a:ea typeface="+mj-ea"/>
            </a:endParaRPr>
          </a:p>
        </p:txBody>
      </p:sp>
      <p:grpSp>
        <p:nvGrpSpPr>
          <p:cNvPr id="10" name="组合 17"/>
          <p:cNvGrpSpPr/>
          <p:nvPr/>
        </p:nvGrpSpPr>
        <p:grpSpPr>
          <a:xfrm>
            <a:off x="3690831" y="1351347"/>
            <a:ext cx="1762338" cy="676813"/>
            <a:chOff x="5324179" y="1781948"/>
            <a:chExt cx="2349784" cy="902139"/>
          </a:xfrm>
        </p:grpSpPr>
        <p:sp>
          <p:nvSpPr>
            <p:cNvPr id="19" name="文本框 18"/>
            <p:cNvSpPr txBox="1"/>
            <p:nvPr/>
          </p:nvSpPr>
          <p:spPr bwMode="auto">
            <a:xfrm>
              <a:off x="5372352" y="2099492"/>
              <a:ext cx="2253439" cy="584595"/>
            </a:xfrm>
            <a:prstGeom prst="rect">
              <a:avLst/>
            </a:prstGeom>
            <a:noFill/>
          </p:spPr>
          <p:txBody>
            <a:bodyPr wrap="square">
              <a:spAutoFit/>
            </a:bodyPr>
            <a:lstStyle/>
            <a:p>
              <a:pP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文本框 19"/>
            <p:cNvSpPr txBox="1"/>
            <p:nvPr/>
          </p:nvSpPr>
          <p:spPr bwMode="auto">
            <a:xfrm>
              <a:off x="5324179" y="1781948"/>
              <a:ext cx="2349784" cy="369333"/>
            </a:xfrm>
            <a:prstGeom prst="rect">
              <a:avLst/>
            </a:prstGeom>
            <a:noFill/>
          </p:spPr>
          <p:txBody>
            <a:bodyPr wrap="square">
              <a:spAutoFit/>
            </a:bodyPr>
            <a:lstStyle/>
            <a:p>
              <a:pPr algn="ctr">
                <a:defRPr/>
              </a:pPr>
              <a:r>
                <a:rPr lang="zh-CN" altLang="en-US" sz="1200" spc="75"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spc="7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20"/>
          <p:cNvGrpSpPr/>
          <p:nvPr/>
        </p:nvGrpSpPr>
        <p:grpSpPr>
          <a:xfrm>
            <a:off x="6394902" y="3519289"/>
            <a:ext cx="1762338" cy="676377"/>
            <a:chOff x="2744012" y="4525702"/>
            <a:chExt cx="2349784" cy="901557"/>
          </a:xfrm>
        </p:grpSpPr>
        <p:sp>
          <p:nvSpPr>
            <p:cNvPr id="22" name="文本框 21"/>
            <p:cNvSpPr txBox="1"/>
            <p:nvPr/>
          </p:nvSpPr>
          <p:spPr bwMode="auto">
            <a:xfrm>
              <a:off x="2744012" y="4842664"/>
              <a:ext cx="2253439" cy="584595"/>
            </a:xfrm>
            <a:prstGeom prst="rect">
              <a:avLst/>
            </a:prstGeom>
            <a:noFill/>
          </p:spPr>
          <p:txBody>
            <a:bodyPr wrap="square">
              <a:spAutoFit/>
            </a:bodyPr>
            <a:lstStyle/>
            <a:p>
              <a:pP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3" name="文本框 22"/>
            <p:cNvSpPr txBox="1"/>
            <p:nvPr/>
          </p:nvSpPr>
          <p:spPr bwMode="auto">
            <a:xfrm>
              <a:off x="2744012" y="4525702"/>
              <a:ext cx="2349784" cy="369332"/>
            </a:xfrm>
            <a:prstGeom prst="rect">
              <a:avLst/>
            </a:prstGeom>
            <a:noFill/>
          </p:spPr>
          <p:txBody>
            <a:bodyPr wrap="square">
              <a:spAutoFit/>
            </a:bodyPr>
            <a:lstStyle/>
            <a:p>
              <a:pPr>
                <a:defRPr/>
              </a:pPr>
              <a:r>
                <a:rPr lang="zh-CN" altLang="en-US" sz="1200" spc="75"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spc="7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组合 23"/>
          <p:cNvGrpSpPr/>
          <p:nvPr/>
        </p:nvGrpSpPr>
        <p:grpSpPr>
          <a:xfrm>
            <a:off x="774846" y="3439579"/>
            <a:ext cx="2104966" cy="690610"/>
            <a:chOff x="1033129" y="4507999"/>
            <a:chExt cx="2806618" cy="920527"/>
          </a:xfrm>
        </p:grpSpPr>
        <p:sp>
          <p:nvSpPr>
            <p:cNvPr id="25" name="文本框 24"/>
            <p:cNvSpPr txBox="1"/>
            <p:nvPr/>
          </p:nvSpPr>
          <p:spPr bwMode="auto">
            <a:xfrm>
              <a:off x="1586310" y="4843932"/>
              <a:ext cx="2253437" cy="584594"/>
            </a:xfrm>
            <a:prstGeom prst="rect">
              <a:avLst/>
            </a:prstGeom>
            <a:noFill/>
          </p:spPr>
          <p:txBody>
            <a:bodyPr wrap="square">
              <a:spAutoFit/>
            </a:bodyPr>
            <a:lstStyle/>
            <a:p>
              <a:pPr>
                <a:lnSpc>
                  <a:spcPct val="125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6" name="文本框 25"/>
            <p:cNvSpPr txBox="1"/>
            <p:nvPr/>
          </p:nvSpPr>
          <p:spPr bwMode="auto">
            <a:xfrm>
              <a:off x="1033129" y="4507999"/>
              <a:ext cx="2349781" cy="369332"/>
            </a:xfrm>
            <a:prstGeom prst="rect">
              <a:avLst/>
            </a:prstGeom>
            <a:noFill/>
          </p:spPr>
          <p:txBody>
            <a:bodyPr wrap="square">
              <a:spAutoFit/>
            </a:bodyPr>
            <a:lstStyle/>
            <a:p>
              <a:pPr algn="r">
                <a:defRPr/>
              </a:pPr>
              <a:r>
                <a:rPr lang="zh-CN" altLang="en-US" sz="1200" spc="75"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spc="7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7" name="圆角矩形 26"/>
          <p:cNvSpPr/>
          <p:nvPr/>
        </p:nvSpPr>
        <p:spPr>
          <a:xfrm>
            <a:off x="4495998" y="3249979"/>
            <a:ext cx="152006" cy="265047"/>
          </a:xfrm>
          <a:prstGeom prst="roundRect">
            <a:avLst>
              <a:gd name="adj" fmla="val 50000"/>
            </a:avLst>
          </a:prstGeom>
          <a:solidFill>
            <a:srgbClr val="DC95AA"/>
          </a:solidFill>
          <a:ln w="1270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28" name="Freeform 40"/>
          <p:cNvSpPr/>
          <p:nvPr/>
        </p:nvSpPr>
        <p:spPr bwMode="auto">
          <a:xfrm>
            <a:off x="4448695" y="2289288"/>
            <a:ext cx="246613" cy="22335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chemeClr val="accent3"/>
          </a:solidFill>
          <a:ln>
            <a:noFill/>
          </a:ln>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nvGrpSpPr>
          <p:cNvPr id="21" name="组合 28"/>
          <p:cNvGrpSpPr/>
          <p:nvPr/>
        </p:nvGrpSpPr>
        <p:grpSpPr>
          <a:xfrm>
            <a:off x="3039496" y="3704252"/>
            <a:ext cx="220508" cy="218910"/>
            <a:chOff x="7078908" y="5461438"/>
            <a:chExt cx="430461" cy="427208"/>
          </a:xfrm>
          <a:solidFill>
            <a:schemeClr val="accent2"/>
          </a:solidFill>
        </p:grpSpPr>
        <p:sp>
          <p:nvSpPr>
            <p:cNvPr id="30"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1"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grpSp>
        <p:nvGrpSpPr>
          <p:cNvPr id="24" name="组合 31"/>
          <p:cNvGrpSpPr/>
          <p:nvPr/>
        </p:nvGrpSpPr>
        <p:grpSpPr>
          <a:xfrm>
            <a:off x="5890636" y="3678347"/>
            <a:ext cx="253279" cy="241690"/>
            <a:chOff x="8145843" y="5425657"/>
            <a:chExt cx="494435" cy="471664"/>
          </a:xfrm>
          <a:solidFill>
            <a:schemeClr val="accent4"/>
          </a:solidFill>
        </p:grpSpPr>
        <p:sp>
          <p:nvSpPr>
            <p:cNvPr id="33" name="Freeform 850"/>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4" name="Freeform 851"/>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6" name="Freeform 853"/>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7" name="Freeform 854"/>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38" name="Freeform 855"/>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Tree>
  </p:cSld>
  <p:clrMapOvr>
    <a:masterClrMapping/>
  </p:clrMapOvr>
  <p:transition spd="slow" advClick="0" advTm="4857">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4294967295"/>
          </p:nvPr>
        </p:nvSpPr>
        <p:spPr>
          <a:xfrm>
            <a:off x="7016750" y="1963738"/>
            <a:ext cx="2127250" cy="828675"/>
          </a:xfrm>
        </p:spPr>
        <p:txBody>
          <a:bodyPr>
            <a:norm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 Placeholder 4"/>
          <p:cNvSpPr>
            <a:spLocks noGrp="1"/>
          </p:cNvSpPr>
          <p:nvPr/>
        </p:nvSpPr>
        <p:spPr>
          <a:xfrm>
            <a:off x="7016750" y="3406775"/>
            <a:ext cx="2127250" cy="8302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 Placeholder 7"/>
          <p:cNvSpPr>
            <a:spLocks noGrp="1"/>
          </p:cNvSpPr>
          <p:nvPr/>
        </p:nvSpPr>
        <p:spPr>
          <a:xfrm>
            <a:off x="7543800" y="1671638"/>
            <a:ext cx="1600200" cy="30797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9"/>
          <p:cNvSpPr>
            <a:spLocks noGrp="1"/>
          </p:cNvSpPr>
          <p:nvPr/>
        </p:nvSpPr>
        <p:spPr>
          <a:xfrm>
            <a:off x="7543800" y="3103563"/>
            <a:ext cx="1600200" cy="30797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5" name="图片占位符 14"/>
          <p:cNvPicPr>
            <a:picLocks noGrp="1" noChangeAspect="1"/>
          </p:cNvPicPr>
          <p:nvPr/>
        </p:nvPicPr>
        <p:blipFill rotWithShape="1">
          <a:blip r:embed="rId1">
            <a:extLst>
              <a:ext uri="{28A0092B-C50C-407E-A947-70E740481C1C}">
                <a14:useLocalDpi xmlns:a14="http://schemas.microsoft.com/office/drawing/2010/main" val="0"/>
              </a:ext>
            </a:extLst>
          </a:blip>
          <a:srcRect t="13211"/>
          <a:stretch>
            <a:fillRect/>
          </a:stretch>
        </p:blipFill>
        <p:spPr>
          <a:xfrm>
            <a:off x="3018473" y="1438910"/>
            <a:ext cx="3348037" cy="2643188"/>
          </a:xfrm>
          <a:prstGeom prst="rect">
            <a:avLst/>
          </a:prstGeom>
        </p:spPr>
      </p:pic>
      <p:sp>
        <p:nvSpPr>
          <p:cNvPr id="14" name="Text Placeholder 3"/>
          <p:cNvSpPr txBox="1"/>
          <p:nvPr/>
        </p:nvSpPr>
        <p:spPr>
          <a:xfrm>
            <a:off x="481197" y="1963738"/>
            <a:ext cx="2127250" cy="82867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 Placeholder 4"/>
          <p:cNvSpPr txBox="1"/>
          <p:nvPr/>
        </p:nvSpPr>
        <p:spPr>
          <a:xfrm>
            <a:off x="481197" y="3406775"/>
            <a:ext cx="2127250" cy="830263"/>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 Placeholder 7"/>
          <p:cNvSpPr txBox="1"/>
          <p:nvPr/>
        </p:nvSpPr>
        <p:spPr>
          <a:xfrm>
            <a:off x="488485" y="1671638"/>
            <a:ext cx="1600200" cy="30797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 Placeholder 9"/>
          <p:cNvSpPr txBox="1"/>
          <p:nvPr/>
        </p:nvSpPr>
        <p:spPr>
          <a:xfrm>
            <a:off x="488485" y="3103563"/>
            <a:ext cx="1600200" cy="30797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a:t>
            </a:r>
            <a:endParaRPr lang="en-US" sz="12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Click="0" advTm="4857">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2205037" y="1391050"/>
            <a:ext cx="1076325" cy="1613515"/>
            <a:chOff x="2940145" y="1870999"/>
            <a:chExt cx="1434905" cy="2152357"/>
          </a:xfrm>
          <a:solidFill>
            <a:srgbClr val="DC95AA"/>
          </a:solidFill>
        </p:grpSpPr>
        <p:sp>
          <p:nvSpPr>
            <p:cNvPr id="14" name="Pentagon 13"/>
            <p:cNvSpPr/>
            <p:nvPr/>
          </p:nvSpPr>
          <p:spPr>
            <a:xfrm rot="5400000">
              <a:off x="2581419" y="2229725"/>
              <a:ext cx="2152357" cy="1434905"/>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15" name="Rectangle 14"/>
            <p:cNvSpPr/>
            <p:nvPr/>
          </p:nvSpPr>
          <p:spPr>
            <a:xfrm>
              <a:off x="2940145" y="1870999"/>
              <a:ext cx="1434905" cy="4495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900" b="1" dirty="0">
                  <a:solidFill>
                    <a:schemeClr val="bg1">
                      <a:lumMod val="95000"/>
                    </a:schemeClr>
                  </a:solidFill>
                </a:rPr>
                <a:t>GOLDEN AWARD 2012</a:t>
              </a:r>
              <a:endParaRPr lang="id-ID" sz="900" b="1" dirty="0">
                <a:solidFill>
                  <a:schemeClr val="bg1">
                    <a:lumMod val="95000"/>
                  </a:schemeClr>
                </a:solidFill>
              </a:endParaRPr>
            </a:p>
          </p:txBody>
        </p:sp>
      </p:grpSp>
      <p:cxnSp>
        <p:nvCxnSpPr>
          <p:cNvPr id="3" name="Straight Connector 35"/>
          <p:cNvCxnSpPr/>
          <p:nvPr/>
        </p:nvCxnSpPr>
        <p:spPr>
          <a:xfrm flipH="1">
            <a:off x="2742644" y="3015841"/>
            <a:ext cx="0" cy="464406"/>
          </a:xfrm>
          <a:prstGeom prst="line">
            <a:avLst/>
          </a:prstGeom>
          <a:ln>
            <a:solidFill>
              <a:srgbClr val="DC95AA"/>
            </a:solidFill>
            <a:tailEnd type="oval" w="lg" len="lg"/>
          </a:ln>
        </p:spPr>
        <p:style>
          <a:lnRef idx="1">
            <a:schemeClr val="accent1"/>
          </a:lnRef>
          <a:fillRef idx="0">
            <a:schemeClr val="accent1"/>
          </a:fillRef>
          <a:effectRef idx="0">
            <a:schemeClr val="accent1"/>
          </a:effectRef>
          <a:fontRef idx="minor">
            <a:schemeClr val="tx1"/>
          </a:fontRef>
        </p:style>
      </p:cxnSp>
      <p:pic>
        <p:nvPicPr>
          <p:cNvPr id="16" name="Picture 20"/>
          <p:cNvPicPr>
            <a:picLocks noChangeAspect="1" noChangeArrowheads="1"/>
          </p:cNvPicPr>
          <p:nvPr/>
        </p:nvPicPr>
        <p:blipFill>
          <a:blip r:embed="rId1" cstate="print">
            <a:lum bright="70000" contrast="-70000"/>
          </a:blip>
          <a:srcRect/>
          <a:stretch>
            <a:fillRect/>
          </a:stretch>
        </p:blipFill>
        <p:spPr bwMode="auto">
          <a:xfrm>
            <a:off x="2494359" y="1931904"/>
            <a:ext cx="497682" cy="747813"/>
          </a:xfrm>
          <a:prstGeom prst="rect">
            <a:avLst/>
          </a:prstGeom>
          <a:noFill/>
          <a:ln w="12700">
            <a:noFill/>
            <a:miter lim="800000"/>
            <a:headEnd/>
            <a:tailEnd/>
          </a:ln>
        </p:spPr>
      </p:pic>
      <p:grpSp>
        <p:nvGrpSpPr>
          <p:cNvPr id="4" name="Group 17"/>
          <p:cNvGrpSpPr>
            <a:grpSpLocks noChangeAspect="1"/>
          </p:cNvGrpSpPr>
          <p:nvPr/>
        </p:nvGrpSpPr>
        <p:grpSpPr>
          <a:xfrm>
            <a:off x="3711043" y="1547562"/>
            <a:ext cx="965478" cy="1448412"/>
            <a:chOff x="3038621" y="2053883"/>
            <a:chExt cx="1434905" cy="2152357"/>
          </a:xfrm>
          <a:solidFill>
            <a:srgbClr val="9177BB"/>
          </a:solidFill>
        </p:grpSpPr>
        <p:sp>
          <p:nvSpPr>
            <p:cNvPr id="19" name="Pentagon 18"/>
            <p:cNvSpPr/>
            <p:nvPr/>
          </p:nvSpPr>
          <p:spPr>
            <a:xfrm rot="5400000">
              <a:off x="2679895" y="2412610"/>
              <a:ext cx="2152357" cy="1434904"/>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dirty="0"/>
            </a:p>
          </p:txBody>
        </p:sp>
        <p:sp>
          <p:nvSpPr>
            <p:cNvPr id="20" name="Rectangle 19"/>
            <p:cNvSpPr/>
            <p:nvPr/>
          </p:nvSpPr>
          <p:spPr>
            <a:xfrm>
              <a:off x="3038621" y="2053883"/>
              <a:ext cx="1434905" cy="4501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900" b="1" dirty="0">
                  <a:solidFill>
                    <a:schemeClr val="bg1">
                      <a:lumMod val="95000"/>
                    </a:schemeClr>
                  </a:solidFill>
                </a:rPr>
                <a:t>BROWN AWARD 2013</a:t>
              </a:r>
              <a:endParaRPr lang="id-ID" sz="900" b="1" dirty="0">
                <a:solidFill>
                  <a:schemeClr val="bg1">
                    <a:lumMod val="95000"/>
                  </a:schemeClr>
                </a:solidFill>
              </a:endParaRPr>
            </a:p>
          </p:txBody>
        </p:sp>
      </p:grpSp>
      <p:pic>
        <p:nvPicPr>
          <p:cNvPr id="21" name="Picture 19"/>
          <p:cNvPicPr>
            <a:picLocks noChangeAspect="1" noChangeArrowheads="1"/>
          </p:cNvPicPr>
          <p:nvPr/>
        </p:nvPicPr>
        <p:blipFill>
          <a:blip r:embed="rId2" cstate="print">
            <a:lum bright="70000" contrast="-70000"/>
          </a:blip>
          <a:srcRect/>
          <a:stretch>
            <a:fillRect/>
          </a:stretch>
        </p:blipFill>
        <p:spPr bwMode="auto">
          <a:xfrm>
            <a:off x="4026536" y="1945875"/>
            <a:ext cx="329804" cy="784728"/>
          </a:xfrm>
          <a:prstGeom prst="rect">
            <a:avLst/>
          </a:prstGeom>
          <a:noFill/>
          <a:ln w="12700">
            <a:noFill/>
            <a:miter lim="800000"/>
            <a:headEnd/>
            <a:tailEnd/>
          </a:ln>
        </p:spPr>
      </p:pic>
      <p:grpSp>
        <p:nvGrpSpPr>
          <p:cNvPr id="5" name="Group 23"/>
          <p:cNvGrpSpPr>
            <a:grpSpLocks noChangeAspect="1"/>
          </p:cNvGrpSpPr>
          <p:nvPr/>
        </p:nvGrpSpPr>
        <p:grpSpPr>
          <a:xfrm>
            <a:off x="5010395" y="1712433"/>
            <a:ext cx="852839" cy="1279431"/>
            <a:chOff x="3038621" y="2053883"/>
            <a:chExt cx="1434905" cy="2152357"/>
          </a:xfrm>
          <a:solidFill>
            <a:srgbClr val="DC95AA"/>
          </a:solidFill>
        </p:grpSpPr>
        <p:sp>
          <p:nvSpPr>
            <p:cNvPr id="6" name="Pentagon 24"/>
            <p:cNvSpPr/>
            <p:nvPr/>
          </p:nvSpPr>
          <p:spPr>
            <a:xfrm rot="5400000">
              <a:off x="2679895" y="2412610"/>
              <a:ext cx="2152357" cy="1434904"/>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dirty="0"/>
            </a:p>
          </p:txBody>
        </p:sp>
        <p:sp>
          <p:nvSpPr>
            <p:cNvPr id="7" name="Rectangle 25"/>
            <p:cNvSpPr/>
            <p:nvPr/>
          </p:nvSpPr>
          <p:spPr>
            <a:xfrm>
              <a:off x="3038621" y="2053883"/>
              <a:ext cx="1434905" cy="4501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800" b="1" dirty="0">
                  <a:solidFill>
                    <a:schemeClr val="bg1">
                      <a:lumMod val="95000"/>
                    </a:schemeClr>
                  </a:solidFill>
                </a:rPr>
                <a:t>BEST AWARD 2014</a:t>
              </a:r>
              <a:endParaRPr lang="id-ID" sz="800" b="1" dirty="0">
                <a:solidFill>
                  <a:schemeClr val="bg1">
                    <a:lumMod val="95000"/>
                  </a:schemeClr>
                </a:solidFill>
              </a:endParaRPr>
            </a:p>
          </p:txBody>
        </p:sp>
      </p:grpSp>
      <p:pic>
        <p:nvPicPr>
          <p:cNvPr id="8" name="Picture 21"/>
          <p:cNvPicPr>
            <a:picLocks noChangeAspect="1" noChangeArrowheads="1"/>
          </p:cNvPicPr>
          <p:nvPr/>
        </p:nvPicPr>
        <p:blipFill>
          <a:blip r:embed="rId3" cstate="print">
            <a:lum bright="70000" contrast="-70000"/>
          </a:blip>
          <a:srcRect/>
          <a:stretch>
            <a:fillRect/>
          </a:stretch>
        </p:blipFill>
        <p:spPr bwMode="auto">
          <a:xfrm>
            <a:off x="5313760" y="2046217"/>
            <a:ext cx="244078" cy="678748"/>
          </a:xfrm>
          <a:prstGeom prst="rect">
            <a:avLst/>
          </a:prstGeom>
          <a:noFill/>
          <a:ln w="12700">
            <a:noFill/>
            <a:miter lim="800000"/>
            <a:headEnd/>
            <a:tailEnd/>
          </a:ln>
        </p:spPr>
      </p:pic>
      <p:grpSp>
        <p:nvGrpSpPr>
          <p:cNvPr id="9" name="Group 27"/>
          <p:cNvGrpSpPr>
            <a:grpSpLocks noChangeAspect="1"/>
          </p:cNvGrpSpPr>
          <p:nvPr/>
        </p:nvGrpSpPr>
        <p:grpSpPr>
          <a:xfrm>
            <a:off x="6253620" y="1861410"/>
            <a:ext cx="756292" cy="1134590"/>
            <a:chOff x="3038621" y="2053883"/>
            <a:chExt cx="1434905" cy="2152357"/>
          </a:xfrm>
          <a:solidFill>
            <a:srgbClr val="9177BB"/>
          </a:solidFill>
        </p:grpSpPr>
        <p:sp>
          <p:nvSpPr>
            <p:cNvPr id="10" name="Pentagon 28"/>
            <p:cNvSpPr/>
            <p:nvPr/>
          </p:nvSpPr>
          <p:spPr>
            <a:xfrm rot="5400000">
              <a:off x="2679895" y="2412610"/>
              <a:ext cx="2152357" cy="1434904"/>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dirty="0"/>
            </a:p>
          </p:txBody>
        </p:sp>
        <p:sp>
          <p:nvSpPr>
            <p:cNvPr id="11" name="Rectangle 29"/>
            <p:cNvSpPr/>
            <p:nvPr/>
          </p:nvSpPr>
          <p:spPr>
            <a:xfrm>
              <a:off x="3038621" y="2053883"/>
              <a:ext cx="1434905" cy="4501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d-ID" sz="800" b="1" dirty="0">
                  <a:solidFill>
                    <a:schemeClr val="bg1">
                      <a:lumMod val="95000"/>
                    </a:schemeClr>
                  </a:solidFill>
                </a:rPr>
                <a:t>AWARD 2015</a:t>
              </a:r>
              <a:endParaRPr lang="id-ID" sz="800" b="1" dirty="0">
                <a:solidFill>
                  <a:schemeClr val="bg1">
                    <a:lumMod val="95000"/>
                  </a:schemeClr>
                </a:solidFill>
              </a:endParaRPr>
            </a:p>
          </p:txBody>
        </p:sp>
      </p:grpSp>
      <p:sp>
        <p:nvSpPr>
          <p:cNvPr id="12" name="Freeform 55"/>
          <p:cNvSpPr>
            <a:spLocks noChangeAspect="1" noEditPoints="1"/>
          </p:cNvSpPr>
          <p:nvPr/>
        </p:nvSpPr>
        <p:spPr bwMode="auto">
          <a:xfrm>
            <a:off x="6432949" y="2298666"/>
            <a:ext cx="397669" cy="415585"/>
          </a:xfrm>
          <a:custGeom>
            <a:avLst/>
            <a:gdLst>
              <a:gd name="T0" fmla="*/ 340985 w 129"/>
              <a:gd name="T1" fmla="*/ 377958 h 135"/>
              <a:gd name="T2" fmla="*/ 521748 w 129"/>
              <a:gd name="T3" fmla="*/ 106814 h 135"/>
              <a:gd name="T4" fmla="*/ 521748 w 129"/>
              <a:gd name="T5" fmla="*/ 86273 h 135"/>
              <a:gd name="T6" fmla="*/ 480665 w 129"/>
              <a:gd name="T7" fmla="*/ 41082 h 135"/>
              <a:gd name="T8" fmla="*/ 460124 w 129"/>
              <a:gd name="T9" fmla="*/ 41082 h 135"/>
              <a:gd name="T10" fmla="*/ 439583 w 129"/>
              <a:gd name="T11" fmla="*/ 65732 h 135"/>
              <a:gd name="T12" fmla="*/ 414933 w 129"/>
              <a:gd name="T13" fmla="*/ 65732 h 135"/>
              <a:gd name="T14" fmla="*/ 414933 w 129"/>
              <a:gd name="T15" fmla="*/ 0 h 135"/>
              <a:gd name="T16" fmla="*/ 110923 w 129"/>
              <a:gd name="T17" fmla="*/ 0 h 135"/>
              <a:gd name="T18" fmla="*/ 110923 w 129"/>
              <a:gd name="T19" fmla="*/ 65732 h 135"/>
              <a:gd name="T20" fmla="*/ 90381 w 129"/>
              <a:gd name="T21" fmla="*/ 65732 h 135"/>
              <a:gd name="T22" fmla="*/ 69840 w 129"/>
              <a:gd name="T23" fmla="*/ 41082 h 135"/>
              <a:gd name="T24" fmla="*/ 49299 w 129"/>
              <a:gd name="T25" fmla="*/ 41082 h 135"/>
              <a:gd name="T26" fmla="*/ 4108 w 129"/>
              <a:gd name="T27" fmla="*/ 86273 h 135"/>
              <a:gd name="T28" fmla="*/ 4108 w 129"/>
              <a:gd name="T29" fmla="*/ 106814 h 135"/>
              <a:gd name="T30" fmla="*/ 188979 w 129"/>
              <a:gd name="T31" fmla="*/ 377958 h 135"/>
              <a:gd name="T32" fmla="*/ 242387 w 129"/>
              <a:gd name="T33" fmla="*/ 402608 h 135"/>
              <a:gd name="T34" fmla="*/ 242387 w 129"/>
              <a:gd name="T35" fmla="*/ 423149 h 135"/>
              <a:gd name="T36" fmla="*/ 221845 w 129"/>
              <a:gd name="T37" fmla="*/ 435474 h 135"/>
              <a:gd name="T38" fmla="*/ 242387 w 129"/>
              <a:gd name="T39" fmla="*/ 443690 h 135"/>
              <a:gd name="T40" fmla="*/ 242387 w 129"/>
              <a:gd name="T41" fmla="*/ 468340 h 135"/>
              <a:gd name="T42" fmla="*/ 221845 w 129"/>
              <a:gd name="T43" fmla="*/ 488881 h 135"/>
              <a:gd name="T44" fmla="*/ 197196 w 129"/>
              <a:gd name="T45" fmla="*/ 509422 h 135"/>
              <a:gd name="T46" fmla="*/ 176655 w 129"/>
              <a:gd name="T47" fmla="*/ 529964 h 135"/>
              <a:gd name="T48" fmla="*/ 201304 w 129"/>
              <a:gd name="T49" fmla="*/ 554613 h 135"/>
              <a:gd name="T50" fmla="*/ 328660 w 129"/>
              <a:gd name="T51" fmla="*/ 554613 h 135"/>
              <a:gd name="T52" fmla="*/ 349201 w 129"/>
              <a:gd name="T53" fmla="*/ 529964 h 135"/>
              <a:gd name="T54" fmla="*/ 328660 w 129"/>
              <a:gd name="T55" fmla="*/ 509422 h 135"/>
              <a:gd name="T56" fmla="*/ 304010 w 129"/>
              <a:gd name="T57" fmla="*/ 488881 h 135"/>
              <a:gd name="T58" fmla="*/ 283469 w 129"/>
              <a:gd name="T59" fmla="*/ 468340 h 135"/>
              <a:gd name="T60" fmla="*/ 283469 w 129"/>
              <a:gd name="T61" fmla="*/ 443690 h 135"/>
              <a:gd name="T62" fmla="*/ 308119 w 129"/>
              <a:gd name="T63" fmla="*/ 435474 h 135"/>
              <a:gd name="T64" fmla="*/ 283469 w 129"/>
              <a:gd name="T65" fmla="*/ 423149 h 135"/>
              <a:gd name="T66" fmla="*/ 283469 w 129"/>
              <a:gd name="T67" fmla="*/ 402608 h 135"/>
              <a:gd name="T68" fmla="*/ 340985 w 129"/>
              <a:gd name="T69" fmla="*/ 377958 h 135"/>
              <a:gd name="T70" fmla="*/ 414933 w 129"/>
              <a:gd name="T71" fmla="*/ 86273 h 135"/>
              <a:gd name="T72" fmla="*/ 439583 w 129"/>
              <a:gd name="T73" fmla="*/ 86273 h 135"/>
              <a:gd name="T74" fmla="*/ 460124 w 129"/>
              <a:gd name="T75" fmla="*/ 65732 h 135"/>
              <a:gd name="T76" fmla="*/ 480665 w 129"/>
              <a:gd name="T77" fmla="*/ 86273 h 135"/>
              <a:gd name="T78" fmla="*/ 480665 w 129"/>
              <a:gd name="T79" fmla="*/ 106814 h 135"/>
              <a:gd name="T80" fmla="*/ 373851 w 129"/>
              <a:gd name="T81" fmla="*/ 291685 h 135"/>
              <a:gd name="T82" fmla="*/ 414933 w 129"/>
              <a:gd name="T83" fmla="*/ 86273 h 135"/>
              <a:gd name="T84" fmla="*/ 147897 w 129"/>
              <a:gd name="T85" fmla="*/ 295794 h 135"/>
              <a:gd name="T86" fmla="*/ 41082 w 129"/>
              <a:gd name="T87" fmla="*/ 110923 h 135"/>
              <a:gd name="T88" fmla="*/ 41082 w 129"/>
              <a:gd name="T89" fmla="*/ 90381 h 135"/>
              <a:gd name="T90" fmla="*/ 61624 w 129"/>
              <a:gd name="T91" fmla="*/ 69840 h 135"/>
              <a:gd name="T92" fmla="*/ 82165 w 129"/>
              <a:gd name="T93" fmla="*/ 90381 h 135"/>
              <a:gd name="T94" fmla="*/ 106814 w 129"/>
              <a:gd name="T95" fmla="*/ 90381 h 135"/>
              <a:gd name="T96" fmla="*/ 147897 w 129"/>
              <a:gd name="T97" fmla="*/ 295794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w="9525">
            <a:noFill/>
            <a:round/>
          </a:ln>
        </p:spPr>
        <p:txBody>
          <a:bodyPr lIns="68577" tIns="34289" rIns="68577" bIns="34289"/>
          <a:lstStyle/>
          <a:p>
            <a:endParaRPr lang="zh-CN" altLang="en-US"/>
          </a:p>
        </p:txBody>
      </p:sp>
      <p:cxnSp>
        <p:nvCxnSpPr>
          <p:cNvPr id="13" name="Straight Connector 37"/>
          <p:cNvCxnSpPr/>
          <p:nvPr/>
        </p:nvCxnSpPr>
        <p:spPr>
          <a:xfrm flipH="1">
            <a:off x="4193381" y="3015919"/>
            <a:ext cx="0" cy="464406"/>
          </a:xfrm>
          <a:prstGeom prst="line">
            <a:avLst/>
          </a:prstGeom>
          <a:ln>
            <a:solidFill>
              <a:srgbClr val="9177BB"/>
            </a:solidFill>
            <a:tailEnd type="oval" w="lg" len="lg"/>
          </a:ln>
        </p:spPr>
        <p:style>
          <a:lnRef idx="1">
            <a:schemeClr val="accent1"/>
          </a:lnRef>
          <a:fillRef idx="0">
            <a:schemeClr val="accent1"/>
          </a:fillRef>
          <a:effectRef idx="0">
            <a:schemeClr val="accent1"/>
          </a:effectRef>
          <a:fontRef idx="minor">
            <a:schemeClr val="tx1"/>
          </a:fontRef>
        </p:style>
      </p:cxnSp>
      <p:cxnSp>
        <p:nvCxnSpPr>
          <p:cNvPr id="17" name="Straight Connector 41"/>
          <p:cNvCxnSpPr/>
          <p:nvPr/>
        </p:nvCxnSpPr>
        <p:spPr>
          <a:xfrm flipH="1">
            <a:off x="5436394" y="3004803"/>
            <a:ext cx="0" cy="464406"/>
          </a:xfrm>
          <a:prstGeom prst="line">
            <a:avLst/>
          </a:prstGeom>
          <a:ln>
            <a:solidFill>
              <a:srgbClr val="DC95AA"/>
            </a:solidFill>
            <a:tailEnd type="oval" w="lg" len="lg"/>
          </a:ln>
        </p:spPr>
        <p:style>
          <a:lnRef idx="1">
            <a:schemeClr val="accent1"/>
          </a:lnRef>
          <a:fillRef idx="0">
            <a:schemeClr val="accent1"/>
          </a:fillRef>
          <a:effectRef idx="0">
            <a:schemeClr val="accent1"/>
          </a:effectRef>
          <a:fontRef idx="minor">
            <a:schemeClr val="tx1"/>
          </a:fontRef>
        </p:style>
      </p:cxnSp>
      <p:cxnSp>
        <p:nvCxnSpPr>
          <p:cNvPr id="18" name="Straight Connector 42"/>
          <p:cNvCxnSpPr/>
          <p:nvPr/>
        </p:nvCxnSpPr>
        <p:spPr>
          <a:xfrm flipH="1">
            <a:off x="6621066" y="3015520"/>
            <a:ext cx="0" cy="464406"/>
          </a:xfrm>
          <a:prstGeom prst="line">
            <a:avLst/>
          </a:prstGeom>
          <a:ln>
            <a:solidFill>
              <a:srgbClr val="9177BB"/>
            </a:solidFill>
            <a:tailEnd type="oval" w="lg" len="lg"/>
          </a:ln>
        </p:spPr>
        <p:style>
          <a:lnRef idx="1">
            <a:schemeClr val="accent1"/>
          </a:lnRef>
          <a:fillRef idx="0">
            <a:schemeClr val="accent1"/>
          </a:fillRef>
          <a:effectRef idx="0">
            <a:schemeClr val="accent1"/>
          </a:effectRef>
          <a:fontRef idx="minor">
            <a:schemeClr val="tx1"/>
          </a:fontRef>
        </p:style>
      </p:cxnSp>
      <p:sp>
        <p:nvSpPr>
          <p:cNvPr id="60" name="Title 13"/>
          <p:cNvSpPr txBox="1"/>
          <p:nvPr/>
        </p:nvSpPr>
        <p:spPr>
          <a:xfrm>
            <a:off x="1943709" y="3588285"/>
            <a:ext cx="1326357" cy="679938"/>
          </a:xfrm>
          <a:prstGeom prst="rect">
            <a:avLst/>
          </a:prstGeom>
        </p:spPr>
        <p:txBody>
          <a:bodyPr lIns="68577" tIns="34289" rIns="68577" bIns="34289" anchor="ctr">
            <a:norm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defTabSz="912495">
              <a:spcBef>
                <a:spcPct val="20000"/>
              </a:spcBef>
              <a:defRPr/>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1" name="Title 13"/>
          <p:cNvSpPr txBox="1"/>
          <p:nvPr/>
        </p:nvSpPr>
        <p:spPr>
          <a:xfrm>
            <a:off x="3348645" y="3588285"/>
            <a:ext cx="1327547" cy="679938"/>
          </a:xfrm>
          <a:prstGeom prst="rect">
            <a:avLst/>
          </a:prstGeom>
        </p:spPr>
        <p:txBody>
          <a:bodyPr lIns="68577" tIns="34289" rIns="68577" bIns="34289" anchor="ctr">
            <a:norm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defTabSz="912495">
              <a:spcBef>
                <a:spcPct val="20000"/>
              </a:spcBef>
              <a:defRPr/>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2" name="Title 13"/>
          <p:cNvSpPr txBox="1"/>
          <p:nvPr/>
        </p:nvSpPr>
        <p:spPr>
          <a:xfrm>
            <a:off x="4676191" y="3588285"/>
            <a:ext cx="1327548" cy="679938"/>
          </a:xfrm>
          <a:prstGeom prst="rect">
            <a:avLst/>
          </a:prstGeom>
        </p:spPr>
        <p:txBody>
          <a:bodyPr lIns="68577" tIns="34289" rIns="68577" bIns="34289" anchor="ctr">
            <a:norm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defTabSz="912495">
              <a:spcBef>
                <a:spcPct val="20000"/>
              </a:spcBef>
              <a:defRPr/>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3" name="Title 13"/>
          <p:cNvSpPr txBox="1"/>
          <p:nvPr/>
        </p:nvSpPr>
        <p:spPr>
          <a:xfrm>
            <a:off x="6052766" y="3588285"/>
            <a:ext cx="1327547" cy="679938"/>
          </a:xfrm>
          <a:prstGeom prst="rect">
            <a:avLst/>
          </a:prstGeom>
        </p:spPr>
        <p:txBody>
          <a:bodyPr lIns="68577" tIns="34289" rIns="68577" bIns="34289" anchor="ctr">
            <a:norm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defTabSz="912495">
              <a:spcBef>
                <a:spcPct val="20000"/>
              </a:spcBef>
              <a:defRPr/>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0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25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1000"/>
                                        <p:tgtEl>
                                          <p:spTgt spid="2"/>
                                        </p:tgtEl>
                                      </p:cBhvr>
                                    </p:animEffect>
                                  </p:childTnLst>
                                </p:cTn>
                              </p:par>
                              <p:par>
                                <p:cTn id="11" presetID="53" presetClass="entr" presetSubtype="16" fill="hold" nodeType="withEffect">
                                  <p:stCondLst>
                                    <p:cond delay="35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par>
                                <p:cTn id="16" presetID="22" presetClass="entr" presetSubtype="1" fill="hold" grpId="0" nodeType="withEffect">
                                  <p:stCondLst>
                                    <p:cond delay="2000"/>
                                  </p:stCondLst>
                                  <p:childTnLst>
                                    <p:set>
                                      <p:cBhvr>
                                        <p:cTn id="17" dur="1" fill="hold">
                                          <p:stCondLst>
                                            <p:cond delay="0"/>
                                          </p:stCondLst>
                                        </p:cTn>
                                        <p:tgtEl>
                                          <p:spTgt spid="60"/>
                                        </p:tgtEl>
                                        <p:attrNameLst>
                                          <p:attrName>style.visibility</p:attrName>
                                        </p:attrNameLst>
                                      </p:cBhvr>
                                      <p:to>
                                        <p:strVal val="visible"/>
                                      </p:to>
                                    </p:set>
                                    <p:animEffect transition="in" filter="wipe(up)">
                                      <p:cBhvr>
                                        <p:cTn id="18" dur="1000"/>
                                        <p:tgtEl>
                                          <p:spTgt spid="60"/>
                                        </p:tgtEl>
                                      </p:cBhvr>
                                    </p:animEffect>
                                  </p:childTnLst>
                                </p:cTn>
                              </p:par>
                              <p:par>
                                <p:cTn id="19" presetID="22" presetClass="entr" presetSubtype="4" fill="hold" nodeType="withEffect">
                                  <p:stCondLst>
                                    <p:cond delay="400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par>
                                <p:cTn id="22" presetID="22" presetClass="entr" presetSubtype="4" fill="hold" nodeType="withEffect">
                                  <p:stCondLst>
                                    <p:cond delay="450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1000"/>
                                        <p:tgtEl>
                                          <p:spTgt spid="4"/>
                                        </p:tgtEl>
                                      </p:cBhvr>
                                    </p:animEffect>
                                  </p:childTnLst>
                                </p:cTn>
                              </p:par>
                              <p:par>
                                <p:cTn id="25" presetID="53" presetClass="entr" presetSubtype="16" fill="hold" nodeType="withEffect">
                                  <p:stCondLst>
                                    <p:cond delay="550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22" presetClass="entr" presetSubtype="1" fill="hold" grpId="0" nodeType="withEffect">
                                  <p:stCondLst>
                                    <p:cond delay="4000"/>
                                  </p:stCondLst>
                                  <p:childTnLst>
                                    <p:set>
                                      <p:cBhvr>
                                        <p:cTn id="31" dur="1" fill="hold">
                                          <p:stCondLst>
                                            <p:cond delay="0"/>
                                          </p:stCondLst>
                                        </p:cTn>
                                        <p:tgtEl>
                                          <p:spTgt spid="61"/>
                                        </p:tgtEl>
                                        <p:attrNameLst>
                                          <p:attrName>style.visibility</p:attrName>
                                        </p:attrNameLst>
                                      </p:cBhvr>
                                      <p:to>
                                        <p:strVal val="visible"/>
                                      </p:to>
                                    </p:set>
                                    <p:animEffect transition="in" filter="wipe(up)">
                                      <p:cBhvr>
                                        <p:cTn id="32" dur="1000"/>
                                        <p:tgtEl>
                                          <p:spTgt spid="61"/>
                                        </p:tgtEl>
                                      </p:cBhvr>
                                    </p:animEffect>
                                  </p:childTnLst>
                                </p:cTn>
                              </p:par>
                              <p:par>
                                <p:cTn id="33" presetID="22" presetClass="entr" presetSubtype="4" fill="hold" nodeType="withEffect">
                                  <p:stCondLst>
                                    <p:cond delay="600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22" presetClass="entr" presetSubtype="4" fill="hold" nodeType="withEffect">
                                  <p:stCondLst>
                                    <p:cond delay="6500"/>
                                  </p:stCondLst>
                                  <p:childTnLst>
                                    <p:set>
                                      <p:cBhvr>
                                        <p:cTn id="37" dur="1" fill="hold">
                                          <p:stCondLst>
                                            <p:cond delay="0"/>
                                          </p:stCondLst>
                                        </p:cTn>
                                        <p:tgtEl>
                                          <p:spTgt spid="5"/>
                                        </p:tgtEl>
                                        <p:attrNameLst>
                                          <p:attrName>style.visibility</p:attrName>
                                        </p:attrNameLst>
                                      </p:cBhvr>
                                      <p:to>
                                        <p:strVal val="visible"/>
                                      </p:to>
                                    </p:set>
                                    <p:animEffect transition="in" filter="wipe(down)">
                                      <p:cBhvr>
                                        <p:cTn id="38" dur="1000"/>
                                        <p:tgtEl>
                                          <p:spTgt spid="5"/>
                                        </p:tgtEl>
                                      </p:cBhvr>
                                    </p:animEffect>
                                  </p:childTnLst>
                                </p:cTn>
                              </p:par>
                              <p:par>
                                <p:cTn id="39" presetID="53" presetClass="entr" presetSubtype="16" fill="hold" nodeType="withEffect">
                                  <p:stCondLst>
                                    <p:cond delay="750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22" presetClass="entr" presetSubtype="1" fill="hold" grpId="0" nodeType="withEffect">
                                  <p:stCondLst>
                                    <p:cond delay="6000"/>
                                  </p:stCondLst>
                                  <p:childTnLst>
                                    <p:set>
                                      <p:cBhvr>
                                        <p:cTn id="45" dur="1" fill="hold">
                                          <p:stCondLst>
                                            <p:cond delay="0"/>
                                          </p:stCondLst>
                                        </p:cTn>
                                        <p:tgtEl>
                                          <p:spTgt spid="62"/>
                                        </p:tgtEl>
                                        <p:attrNameLst>
                                          <p:attrName>style.visibility</p:attrName>
                                        </p:attrNameLst>
                                      </p:cBhvr>
                                      <p:to>
                                        <p:strVal val="visible"/>
                                      </p:to>
                                    </p:set>
                                    <p:animEffect transition="in" filter="wipe(up)">
                                      <p:cBhvr>
                                        <p:cTn id="46" dur="1000"/>
                                        <p:tgtEl>
                                          <p:spTgt spid="62"/>
                                        </p:tgtEl>
                                      </p:cBhvr>
                                    </p:animEffect>
                                  </p:childTnLst>
                                </p:cTn>
                              </p:par>
                              <p:par>
                                <p:cTn id="47" presetID="22" presetClass="entr" presetSubtype="4" fill="hold" nodeType="withEffect">
                                  <p:stCondLst>
                                    <p:cond delay="800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00"/>
                                        <p:tgtEl>
                                          <p:spTgt spid="18"/>
                                        </p:tgtEl>
                                      </p:cBhvr>
                                    </p:animEffect>
                                  </p:childTnLst>
                                </p:cTn>
                              </p:par>
                              <p:par>
                                <p:cTn id="50" presetID="22" presetClass="entr" presetSubtype="4" fill="hold" nodeType="withEffect">
                                  <p:stCondLst>
                                    <p:cond delay="850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1000"/>
                                        <p:tgtEl>
                                          <p:spTgt spid="9"/>
                                        </p:tgtEl>
                                      </p:cBhvr>
                                    </p:animEffect>
                                  </p:childTnLst>
                                </p:cTn>
                              </p:par>
                              <p:par>
                                <p:cTn id="53" presetID="53" presetClass="entr" presetSubtype="16" fill="hold" grpId="0" nodeType="withEffect">
                                  <p:stCondLst>
                                    <p:cond delay="95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par>
                                <p:cTn id="58" presetID="22" presetClass="entr" presetSubtype="1" fill="hold" grpId="0" nodeType="withEffect">
                                  <p:stCondLst>
                                    <p:cond delay="8000"/>
                                  </p:stCondLst>
                                  <p:childTnLst>
                                    <p:set>
                                      <p:cBhvr>
                                        <p:cTn id="59" dur="1" fill="hold">
                                          <p:stCondLst>
                                            <p:cond delay="0"/>
                                          </p:stCondLst>
                                        </p:cTn>
                                        <p:tgtEl>
                                          <p:spTgt spid="63"/>
                                        </p:tgtEl>
                                        <p:attrNameLst>
                                          <p:attrName>style.visibility</p:attrName>
                                        </p:attrNameLst>
                                      </p:cBhvr>
                                      <p:to>
                                        <p:strVal val="visible"/>
                                      </p:to>
                                    </p:set>
                                    <p:animEffect transition="in" filter="wipe(up)">
                                      <p:cBhvr>
                                        <p:cTn id="60"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60" grpId="0"/>
      <p:bldP spid="61" grpId="0"/>
      <p:bldP spid="62"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01625" y="396875"/>
            <a:ext cx="8384540" cy="4453890"/>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664970" y="2063794"/>
            <a:ext cx="1234440" cy="1036320"/>
            <a:chOff x="2017395" y="2063794"/>
            <a:chExt cx="1234440" cy="1036320"/>
          </a:xfrm>
        </p:grpSpPr>
        <p:sp>
          <p:nvSpPr>
            <p:cNvPr id="8" name="任意多边形 7"/>
            <p:cNvSpPr/>
            <p:nvPr/>
          </p:nvSpPr>
          <p:spPr>
            <a:xfrm rot="5400000">
              <a:off x="2116455" y="1964734"/>
              <a:ext cx="1036320" cy="1234440"/>
            </a:xfrm>
            <a:custGeom>
              <a:avLst/>
              <a:gdLst>
                <a:gd name="connsiteX0" fmla="*/ 863597 w 1036320"/>
                <a:gd name="connsiteY0" fmla="*/ 1234440 h 1234440"/>
                <a:gd name="connsiteX1" fmla="*/ 172723 w 1036320"/>
                <a:gd name="connsiteY1" fmla="*/ 1234440 h 1234440"/>
                <a:gd name="connsiteX2" fmla="*/ 0 w 1036320"/>
                <a:gd name="connsiteY2" fmla="*/ 1061717 h 1234440"/>
                <a:gd name="connsiteX3" fmla="*/ 0 w 1036320"/>
                <a:gd name="connsiteY3" fmla="*/ 340363 h 1234440"/>
                <a:gd name="connsiteX4" fmla="*/ 172723 w 1036320"/>
                <a:gd name="connsiteY4" fmla="*/ 167640 h 1234440"/>
                <a:gd name="connsiteX5" fmla="*/ 259080 w 1036320"/>
                <a:gd name="connsiteY5" fmla="*/ 167640 h 1234440"/>
                <a:gd name="connsiteX6" fmla="*/ 518160 w 1036320"/>
                <a:gd name="connsiteY6" fmla="*/ 0 h 1234440"/>
                <a:gd name="connsiteX7" fmla="*/ 777240 w 1036320"/>
                <a:gd name="connsiteY7" fmla="*/ 167640 h 1234440"/>
                <a:gd name="connsiteX8" fmla="*/ 863597 w 1036320"/>
                <a:gd name="connsiteY8" fmla="*/ 167640 h 1234440"/>
                <a:gd name="connsiteX9" fmla="*/ 1036320 w 1036320"/>
                <a:gd name="connsiteY9" fmla="*/ 340363 h 1234440"/>
                <a:gd name="connsiteX10" fmla="*/ 1036320 w 1036320"/>
                <a:gd name="connsiteY10" fmla="*/ 1061717 h 1234440"/>
                <a:gd name="connsiteX11" fmla="*/ 863597 w 1036320"/>
                <a:gd name="connsiteY11" fmla="*/ 1234440 h 123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6320" h="1234440">
                  <a:moveTo>
                    <a:pt x="863597" y="1234440"/>
                  </a:moveTo>
                  <a:lnTo>
                    <a:pt x="172723" y="1234440"/>
                  </a:lnTo>
                  <a:cubicBezTo>
                    <a:pt x="77331" y="1234440"/>
                    <a:pt x="0" y="1157109"/>
                    <a:pt x="0" y="1061717"/>
                  </a:cubicBezTo>
                  <a:lnTo>
                    <a:pt x="0" y="340363"/>
                  </a:lnTo>
                  <a:cubicBezTo>
                    <a:pt x="0" y="244971"/>
                    <a:pt x="77331" y="167640"/>
                    <a:pt x="172723" y="167640"/>
                  </a:cubicBezTo>
                  <a:lnTo>
                    <a:pt x="259080" y="167640"/>
                  </a:lnTo>
                  <a:lnTo>
                    <a:pt x="518160" y="0"/>
                  </a:lnTo>
                  <a:lnTo>
                    <a:pt x="777240" y="167640"/>
                  </a:lnTo>
                  <a:lnTo>
                    <a:pt x="863597" y="167640"/>
                  </a:lnTo>
                  <a:cubicBezTo>
                    <a:pt x="958989" y="167640"/>
                    <a:pt x="1036320" y="244971"/>
                    <a:pt x="1036320" y="340363"/>
                  </a:cubicBezTo>
                  <a:lnTo>
                    <a:pt x="1036320" y="1061717"/>
                  </a:lnTo>
                  <a:cubicBezTo>
                    <a:pt x="1036320" y="1157109"/>
                    <a:pt x="958989" y="1234440"/>
                    <a:pt x="863597" y="1234440"/>
                  </a:cubicBezTo>
                  <a:close/>
                </a:path>
              </a:pathLst>
            </a:cu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4"/>
            <p:cNvSpPr txBox="1"/>
            <p:nvPr/>
          </p:nvSpPr>
          <p:spPr>
            <a:xfrm>
              <a:off x="2079307" y="2192622"/>
              <a:ext cx="1110615" cy="769441"/>
            </a:xfrm>
            <a:prstGeom prst="rect">
              <a:avLst/>
            </a:prstGeom>
            <a:noFill/>
          </p:spPr>
          <p:txBody>
            <a:bodyPr wrap="square" rtlCol="0">
              <a:spAutoFit/>
            </a:bodyPr>
            <a:lstStyle/>
            <a:p>
              <a:r>
                <a:rPr lang="en-US" altLang="zh-CN" sz="4400" dirty="0">
                  <a:solidFill>
                    <a:schemeClr val="bg1"/>
                  </a:solidFill>
                  <a:latin typeface="+mn-ea"/>
                </a:rPr>
                <a:t>02</a:t>
              </a:r>
              <a:endParaRPr lang="zh-CN" altLang="en-US" sz="4400" dirty="0">
                <a:solidFill>
                  <a:schemeClr val="bg1"/>
                </a:solidFill>
                <a:latin typeface="+mn-ea"/>
              </a:endParaRPr>
            </a:p>
          </p:txBody>
        </p:sp>
      </p:grpSp>
      <p:sp>
        <p:nvSpPr>
          <p:cNvPr id="10" name="椭圆 9"/>
          <p:cNvSpPr/>
          <p:nvPr/>
        </p:nvSpPr>
        <p:spPr>
          <a:xfrm>
            <a:off x="1042910" y="2864108"/>
            <a:ext cx="357266" cy="35726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1" name="椭圆 10"/>
          <p:cNvSpPr/>
          <p:nvPr/>
        </p:nvSpPr>
        <p:spPr>
          <a:xfrm>
            <a:off x="1418918" y="2588741"/>
            <a:ext cx="227310" cy="22731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2" name="椭圆 11"/>
          <p:cNvSpPr/>
          <p:nvPr/>
        </p:nvSpPr>
        <p:spPr>
          <a:xfrm>
            <a:off x="1726873" y="3535644"/>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3" name="椭圆 12"/>
          <p:cNvSpPr/>
          <p:nvPr/>
        </p:nvSpPr>
        <p:spPr>
          <a:xfrm>
            <a:off x="1493828" y="3154864"/>
            <a:ext cx="304801" cy="30480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4" name="椭圆 13"/>
          <p:cNvSpPr/>
          <p:nvPr/>
        </p:nvSpPr>
        <p:spPr>
          <a:xfrm>
            <a:off x="2033905" y="3221374"/>
            <a:ext cx="193010" cy="19301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a:off x="2226916" y="328003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6" name="椭圆 15"/>
          <p:cNvSpPr/>
          <p:nvPr/>
        </p:nvSpPr>
        <p:spPr>
          <a:xfrm>
            <a:off x="2532214" y="3022693"/>
            <a:ext cx="171464" cy="171464"/>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7" name="椭圆 16"/>
          <p:cNvSpPr/>
          <p:nvPr/>
        </p:nvSpPr>
        <p:spPr>
          <a:xfrm>
            <a:off x="2834829" y="3161396"/>
            <a:ext cx="291736" cy="29173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a:off x="2130410" y="3907685"/>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9" name="任意多边形 18"/>
          <p:cNvSpPr/>
          <p:nvPr/>
        </p:nvSpPr>
        <p:spPr>
          <a:xfrm>
            <a:off x="2878455" y="2164081"/>
            <a:ext cx="4589145" cy="731520"/>
          </a:xfrm>
          <a:custGeom>
            <a:avLst/>
            <a:gdLst>
              <a:gd name="connsiteX0" fmla="*/ 0 w 5943600"/>
              <a:gd name="connsiteY0" fmla="*/ 411480 h 731520"/>
              <a:gd name="connsiteX1" fmla="*/ 289560 w 5943600"/>
              <a:gd name="connsiteY1" fmla="*/ 731520 h 731520"/>
              <a:gd name="connsiteX2" fmla="*/ 617220 w 5943600"/>
              <a:gd name="connsiteY2" fmla="*/ 0 h 731520"/>
              <a:gd name="connsiteX3" fmla="*/ 731520 w 5943600"/>
              <a:gd name="connsiteY3" fmla="*/ 419100 h 731520"/>
              <a:gd name="connsiteX4" fmla="*/ 5943600 w 5943600"/>
              <a:gd name="connsiteY4" fmla="*/ 419100 h 731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0" h="731520">
                <a:moveTo>
                  <a:pt x="0" y="411480"/>
                </a:moveTo>
                <a:lnTo>
                  <a:pt x="289560" y="731520"/>
                </a:lnTo>
                <a:lnTo>
                  <a:pt x="617220" y="0"/>
                </a:lnTo>
                <a:lnTo>
                  <a:pt x="731520" y="419100"/>
                </a:lnTo>
                <a:lnTo>
                  <a:pt x="5943600" y="419100"/>
                </a:lnTo>
              </a:path>
            </a:pathLst>
          </a:custGeom>
          <a:noFill/>
          <a:ln>
            <a:solidFill>
              <a:srgbClr val="DC95AA"/>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0" name="文本框 15"/>
          <p:cNvSpPr txBox="1"/>
          <p:nvPr/>
        </p:nvSpPr>
        <p:spPr>
          <a:xfrm>
            <a:off x="3899535" y="2115678"/>
            <a:ext cx="3429000" cy="469486"/>
          </a:xfrm>
          <a:prstGeom prst="rect">
            <a:avLst/>
          </a:prstGeom>
          <a:noFill/>
        </p:spPr>
        <p:txBody>
          <a:bodyPr wrap="square" lIns="91431" tIns="45715" rIns="91431" bIns="45715" rtlCol="0">
            <a:spAutoFit/>
          </a:bodyPr>
          <a:lstStyle/>
          <a:p>
            <a:r>
              <a:rPr lang="zh-CN" altLang="en-US" sz="2400" b="1" dirty="0">
                <a:solidFill>
                  <a:schemeClr val="bg1">
                    <a:lumMod val="65000"/>
                  </a:schemeClr>
                </a:solidFill>
              </a:rPr>
              <a:t>在此输入您的标题内容</a:t>
            </a:r>
            <a:endParaRPr lang="zh-CN" altLang="en-US" sz="2400" b="1" dirty="0">
              <a:solidFill>
                <a:schemeClr val="bg1">
                  <a:lumMod val="65000"/>
                </a:schemeClr>
              </a:solidFill>
            </a:endParaRPr>
          </a:p>
        </p:txBody>
      </p:sp>
      <p:sp>
        <p:nvSpPr>
          <p:cNvPr id="21" name="文本框 16"/>
          <p:cNvSpPr txBox="1"/>
          <p:nvPr/>
        </p:nvSpPr>
        <p:spPr>
          <a:xfrm>
            <a:off x="36861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2" name="文本框 17"/>
          <p:cNvSpPr txBox="1"/>
          <p:nvPr/>
        </p:nvSpPr>
        <p:spPr>
          <a:xfrm>
            <a:off x="54006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3" name="文本框 18"/>
          <p:cNvSpPr txBox="1"/>
          <p:nvPr/>
        </p:nvSpPr>
        <p:spPr>
          <a:xfrm>
            <a:off x="36861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4" name="文本框 19"/>
          <p:cNvSpPr txBox="1"/>
          <p:nvPr/>
        </p:nvSpPr>
        <p:spPr>
          <a:xfrm>
            <a:off x="54006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5" name="椭圆 24"/>
          <p:cNvSpPr/>
          <p:nvPr/>
        </p:nvSpPr>
        <p:spPr>
          <a:xfrm>
            <a:off x="7354908" y="2187623"/>
            <a:ext cx="228321" cy="22832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6" name="椭圆 25"/>
          <p:cNvSpPr/>
          <p:nvPr/>
        </p:nvSpPr>
        <p:spPr>
          <a:xfrm>
            <a:off x="7657523" y="2383183"/>
            <a:ext cx="319214" cy="319214"/>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pic>
        <p:nvPicPr>
          <p:cNvPr id="4" name="图片 3" descr="6cf01901e7fb44145431c199b3d082fa"/>
          <p:cNvPicPr>
            <a:picLocks noChangeAspect="1"/>
          </p:cNvPicPr>
          <p:nvPr/>
        </p:nvPicPr>
        <p:blipFill>
          <a:blip r:embed="rId1">
            <a:lum bright="-6000"/>
          </a:blip>
          <a:srcRect t="40186" b="16"/>
          <a:stretch>
            <a:fillRect/>
          </a:stretch>
        </p:blipFill>
        <p:spPr>
          <a:xfrm rot="13980000">
            <a:off x="6703060" y="151765"/>
            <a:ext cx="3366135" cy="1936115"/>
          </a:xfrm>
          <a:prstGeom prst="rect">
            <a:avLst/>
          </a:prstGeom>
        </p:spPr>
      </p:pic>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1000"/>
                                        <p:tgtEl>
                                          <p:spTgt spid="19"/>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25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grpId="0" nodeType="withEffect">
                                  <p:stCondLst>
                                    <p:cond delay="75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26 Rectángulo redondeado"/>
          <p:cNvSpPr>
            <a:spLocks noChangeAspect="1"/>
          </p:cNvSpPr>
          <p:nvPr/>
        </p:nvSpPr>
        <p:spPr>
          <a:xfrm>
            <a:off x="6792261" y="2029906"/>
            <a:ext cx="394823" cy="249929"/>
          </a:xfrm>
          <a:custGeom>
            <a:avLst/>
            <a:gdLst/>
            <a:ahLst/>
            <a:cxnLst/>
            <a:rect l="l" t="t" r="r" b="b"/>
            <a:pathLst>
              <a:path w="1455402" h="921056">
                <a:moveTo>
                  <a:pt x="0" y="639115"/>
                </a:moveTo>
                <a:cubicBezTo>
                  <a:pt x="0" y="639115"/>
                  <a:pt x="0" y="639116"/>
                  <a:pt x="0" y="639116"/>
                </a:cubicBezTo>
                <a:lnTo>
                  <a:pt x="0" y="639116"/>
                </a:lnTo>
                <a:close/>
                <a:moveTo>
                  <a:pt x="653304" y="0"/>
                </a:moveTo>
                <a:lnTo>
                  <a:pt x="783808" y="0"/>
                </a:lnTo>
                <a:cubicBezTo>
                  <a:pt x="977130" y="0"/>
                  <a:pt x="1133846" y="156717"/>
                  <a:pt x="1133846" y="350038"/>
                </a:cubicBezTo>
                <a:lnTo>
                  <a:pt x="1133126" y="357176"/>
                </a:lnTo>
                <a:lnTo>
                  <a:pt x="1173462" y="357176"/>
                </a:lnTo>
                <a:cubicBezTo>
                  <a:pt x="1329172" y="357176"/>
                  <a:pt x="1455402" y="483405"/>
                  <a:pt x="1455402" y="639116"/>
                </a:cubicBezTo>
                <a:lnTo>
                  <a:pt x="1455400" y="639116"/>
                </a:lnTo>
                <a:cubicBezTo>
                  <a:pt x="1455400" y="794827"/>
                  <a:pt x="1329170" y="921056"/>
                  <a:pt x="1173460" y="921056"/>
                </a:cubicBezTo>
                <a:lnTo>
                  <a:pt x="281940" y="921055"/>
                </a:lnTo>
                <a:cubicBezTo>
                  <a:pt x="126230" y="921055"/>
                  <a:pt x="0" y="794827"/>
                  <a:pt x="0" y="639116"/>
                </a:cubicBezTo>
                <a:cubicBezTo>
                  <a:pt x="0" y="483405"/>
                  <a:pt x="126230" y="357176"/>
                  <a:pt x="281940" y="357176"/>
                </a:cubicBezTo>
                <a:lnTo>
                  <a:pt x="303986" y="357176"/>
                </a:lnTo>
                <a:cubicBezTo>
                  <a:pt x="303290" y="354811"/>
                  <a:pt x="303266" y="352428"/>
                  <a:pt x="303266" y="350038"/>
                </a:cubicBezTo>
                <a:cubicBezTo>
                  <a:pt x="303266" y="156717"/>
                  <a:pt x="459982" y="0"/>
                  <a:pt x="653304" y="0"/>
                </a:cubicBezTo>
                <a:close/>
              </a:path>
            </a:pathLst>
          </a:custGeom>
          <a:solidFill>
            <a:srgbClr val="C8DAD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es-SV">
              <a:solidFill>
                <a:srgbClr val="FFFFFF"/>
              </a:solidFill>
            </a:endParaRPr>
          </a:p>
        </p:txBody>
      </p:sp>
      <p:sp>
        <p:nvSpPr>
          <p:cNvPr id="71" name="26 Rectángulo redondeado"/>
          <p:cNvSpPr>
            <a:spLocks noChangeAspect="1"/>
          </p:cNvSpPr>
          <p:nvPr/>
        </p:nvSpPr>
        <p:spPr>
          <a:xfrm>
            <a:off x="3659612" y="1182156"/>
            <a:ext cx="594577" cy="376376"/>
          </a:xfrm>
          <a:custGeom>
            <a:avLst/>
            <a:gdLst/>
            <a:ahLst/>
            <a:cxnLst/>
            <a:rect l="l" t="t" r="r" b="b"/>
            <a:pathLst>
              <a:path w="1455402" h="921056">
                <a:moveTo>
                  <a:pt x="0" y="639115"/>
                </a:moveTo>
                <a:cubicBezTo>
                  <a:pt x="0" y="639115"/>
                  <a:pt x="0" y="639116"/>
                  <a:pt x="0" y="639116"/>
                </a:cubicBezTo>
                <a:lnTo>
                  <a:pt x="0" y="639116"/>
                </a:lnTo>
                <a:close/>
                <a:moveTo>
                  <a:pt x="653304" y="0"/>
                </a:moveTo>
                <a:lnTo>
                  <a:pt x="783808" y="0"/>
                </a:lnTo>
                <a:cubicBezTo>
                  <a:pt x="977130" y="0"/>
                  <a:pt x="1133846" y="156717"/>
                  <a:pt x="1133846" y="350038"/>
                </a:cubicBezTo>
                <a:lnTo>
                  <a:pt x="1133126" y="357176"/>
                </a:lnTo>
                <a:lnTo>
                  <a:pt x="1173462" y="357176"/>
                </a:lnTo>
                <a:cubicBezTo>
                  <a:pt x="1329172" y="357176"/>
                  <a:pt x="1455402" y="483405"/>
                  <a:pt x="1455402" y="639116"/>
                </a:cubicBezTo>
                <a:lnTo>
                  <a:pt x="1455400" y="639116"/>
                </a:lnTo>
                <a:cubicBezTo>
                  <a:pt x="1455400" y="794827"/>
                  <a:pt x="1329170" y="921056"/>
                  <a:pt x="1173460" y="921056"/>
                </a:cubicBezTo>
                <a:lnTo>
                  <a:pt x="281940" y="921055"/>
                </a:lnTo>
                <a:cubicBezTo>
                  <a:pt x="126230" y="921055"/>
                  <a:pt x="0" y="794827"/>
                  <a:pt x="0" y="639116"/>
                </a:cubicBezTo>
                <a:cubicBezTo>
                  <a:pt x="0" y="483405"/>
                  <a:pt x="126230" y="357176"/>
                  <a:pt x="281940" y="357176"/>
                </a:cubicBezTo>
                <a:lnTo>
                  <a:pt x="303986" y="357176"/>
                </a:lnTo>
                <a:cubicBezTo>
                  <a:pt x="303290" y="354811"/>
                  <a:pt x="303266" y="352428"/>
                  <a:pt x="303266" y="350038"/>
                </a:cubicBezTo>
                <a:cubicBezTo>
                  <a:pt x="303266" y="156717"/>
                  <a:pt x="459982" y="0"/>
                  <a:pt x="653304" y="0"/>
                </a:cubicBezTo>
                <a:close/>
              </a:path>
            </a:pathLst>
          </a:custGeom>
          <a:solidFill>
            <a:srgbClr val="C8DAD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es-SV">
              <a:solidFill>
                <a:srgbClr val="FFFFFF"/>
              </a:solidFill>
            </a:endParaRPr>
          </a:p>
        </p:txBody>
      </p:sp>
      <p:sp>
        <p:nvSpPr>
          <p:cNvPr id="9" name="8 Rectángulo"/>
          <p:cNvSpPr/>
          <p:nvPr/>
        </p:nvSpPr>
        <p:spPr bwMode="auto">
          <a:xfrm>
            <a:off x="0" y="4715382"/>
            <a:ext cx="9144000" cy="429705"/>
          </a:xfrm>
          <a:prstGeom prst="rect">
            <a:avLst/>
          </a:prstGeom>
          <a:solidFill>
            <a:srgbClr val="DC95AA"/>
          </a:solidFill>
          <a:ln>
            <a:noFill/>
          </a:ln>
        </p:spPr>
        <p:txBody>
          <a:bodyPr lIns="0" tIns="0" rIns="0" bIns="0" rtlCol="0" anchor="ctr"/>
          <a:lstStyle/>
          <a:p>
            <a:pPr algn="ctr" defTabSz="897255"/>
            <a:endParaRPr lang="es-SV">
              <a:solidFill>
                <a:srgbClr val="000000"/>
              </a:solidFill>
            </a:endParaRPr>
          </a:p>
        </p:txBody>
      </p:sp>
      <p:sp>
        <p:nvSpPr>
          <p:cNvPr id="21" name="20 Rectángulo"/>
          <p:cNvSpPr/>
          <p:nvPr/>
        </p:nvSpPr>
        <p:spPr bwMode="auto">
          <a:xfrm>
            <a:off x="0" y="4598160"/>
            <a:ext cx="9144000" cy="137504"/>
          </a:xfrm>
          <a:prstGeom prst="rect">
            <a:avLst/>
          </a:prstGeom>
          <a:solidFill>
            <a:srgbClr val="C8DADB"/>
          </a:solidFill>
          <a:ln>
            <a:noFill/>
          </a:ln>
        </p:spPr>
        <p:txBody>
          <a:bodyPr lIns="0" tIns="0" rIns="0" bIns="0" rtlCol="0" anchor="ctr"/>
          <a:lstStyle/>
          <a:p>
            <a:pPr algn="ctr" defTabSz="897255"/>
            <a:endParaRPr lang="es-SV">
              <a:solidFill>
                <a:srgbClr val="000000"/>
              </a:solidFill>
            </a:endParaRPr>
          </a:p>
        </p:txBody>
      </p:sp>
      <p:sp>
        <p:nvSpPr>
          <p:cNvPr id="30" name="Rectangle 1"/>
          <p:cNvSpPr/>
          <p:nvPr/>
        </p:nvSpPr>
        <p:spPr>
          <a:xfrm rot="16200000">
            <a:off x="1893631" y="2415536"/>
            <a:ext cx="1964708" cy="894416"/>
          </a:xfrm>
          <a:prstGeom prst="rect">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3983" tIns="16972" rIns="33983" bIns="16972" rtlCol="0" anchor="ctr">
            <a:noAutofit/>
          </a:bodyPr>
          <a:lstStyle/>
          <a:p>
            <a:pPr algn="ctr" defTabSz="897255"/>
            <a:endParaRPr lang="id-ID" sz="900" dirty="0">
              <a:solidFill>
                <a:srgbClr val="FFFFFF"/>
              </a:solidFill>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1" name="Rectangle 1"/>
          <p:cNvSpPr/>
          <p:nvPr/>
        </p:nvSpPr>
        <p:spPr>
          <a:xfrm rot="16200000">
            <a:off x="3188593" y="2815843"/>
            <a:ext cx="1164177" cy="894417"/>
          </a:xfrm>
          <a:prstGeom prst="rect">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3983" tIns="16972" rIns="33983" bIns="16972" rtlCol="0" anchor="ctr">
            <a:noAutofit/>
          </a:bodyPr>
          <a:lstStyle/>
          <a:p>
            <a:pPr algn="ctr" defTabSz="897255"/>
            <a:endParaRPr lang="id-ID" sz="1200" dirty="0">
              <a:solidFill>
                <a:srgbClr val="FFFFFF"/>
              </a:solidFill>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2" name="Rectangle 1"/>
          <p:cNvSpPr/>
          <p:nvPr/>
        </p:nvSpPr>
        <p:spPr>
          <a:xfrm rot="16200000">
            <a:off x="3227199" y="1959390"/>
            <a:ext cx="2876999" cy="894416"/>
          </a:xfrm>
          <a:prstGeom prst="rect">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3983" tIns="16972" rIns="33983" bIns="16972" rtlCol="0" anchor="ctr">
            <a:noAutofit/>
          </a:bodyPr>
          <a:lstStyle/>
          <a:p>
            <a:pPr algn="ctr" defTabSz="897255"/>
            <a:endParaRPr lang="id-ID" sz="1200" dirty="0">
              <a:solidFill>
                <a:srgbClr val="FFFFFF"/>
              </a:solidFill>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3" name="Rectangle 1"/>
          <p:cNvSpPr/>
          <p:nvPr/>
        </p:nvSpPr>
        <p:spPr>
          <a:xfrm rot="16200000">
            <a:off x="4367718" y="2204978"/>
            <a:ext cx="2385824" cy="894416"/>
          </a:xfrm>
          <a:prstGeom prst="rect">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3983" tIns="16972" rIns="33983" bIns="16972" rtlCol="0" anchor="ctr">
            <a:noAutofit/>
          </a:bodyPr>
          <a:lstStyle/>
          <a:p>
            <a:pPr algn="ctr" defTabSz="897255"/>
            <a:endParaRPr lang="id-ID" sz="1000" dirty="0">
              <a:solidFill>
                <a:srgbClr val="FFFFFF"/>
              </a:solidFill>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4" name="Rectangle 1"/>
          <p:cNvSpPr/>
          <p:nvPr/>
        </p:nvSpPr>
        <p:spPr>
          <a:xfrm rot="16200000">
            <a:off x="5563808" y="2506093"/>
            <a:ext cx="1783592" cy="894416"/>
          </a:xfrm>
          <a:prstGeom prst="rect">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id-ID" sz="900" dirty="0">
              <a:solidFill>
                <a:srgbClr val="FFFFFF"/>
              </a:solidFill>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5" name="Textbox 1"/>
          <p:cNvSpPr/>
          <p:nvPr/>
        </p:nvSpPr>
        <p:spPr>
          <a:xfrm>
            <a:off x="2464040" y="1599237"/>
            <a:ext cx="823446" cy="275323"/>
          </a:xfrm>
          <a:prstGeom prst="rect">
            <a:avLst/>
          </a:prstGeom>
        </p:spPr>
        <p:txBody>
          <a:bodyPr wrap="square" lIns="89798" tIns="44890" rIns="89798" bIns="4489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1"/>
          <p:cNvSpPr/>
          <p:nvPr/>
        </p:nvSpPr>
        <p:spPr>
          <a:xfrm>
            <a:off x="3358945" y="2405233"/>
            <a:ext cx="823446" cy="275323"/>
          </a:xfrm>
          <a:prstGeom prst="rect">
            <a:avLst/>
          </a:prstGeom>
        </p:spPr>
        <p:txBody>
          <a:bodyPr wrap="square" lIns="89798" tIns="44890" rIns="89798" bIns="4489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
          <p:cNvSpPr/>
          <p:nvPr/>
        </p:nvSpPr>
        <p:spPr>
          <a:xfrm>
            <a:off x="4253850" y="709696"/>
            <a:ext cx="823446" cy="275323"/>
          </a:xfrm>
          <a:prstGeom prst="rect">
            <a:avLst/>
          </a:prstGeom>
        </p:spPr>
        <p:txBody>
          <a:bodyPr wrap="square" lIns="89798" tIns="44890" rIns="89798" bIns="4489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1"/>
          <p:cNvSpPr/>
          <p:nvPr/>
        </p:nvSpPr>
        <p:spPr>
          <a:xfrm>
            <a:off x="5148754" y="1182339"/>
            <a:ext cx="823446" cy="275323"/>
          </a:xfrm>
          <a:prstGeom prst="rect">
            <a:avLst/>
          </a:prstGeom>
        </p:spPr>
        <p:txBody>
          <a:bodyPr wrap="square" lIns="89798" tIns="44890" rIns="89798" bIns="4489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1"/>
          <p:cNvSpPr/>
          <p:nvPr/>
        </p:nvSpPr>
        <p:spPr>
          <a:xfrm>
            <a:off x="6043659" y="1773144"/>
            <a:ext cx="823446" cy="275323"/>
          </a:xfrm>
          <a:prstGeom prst="rect">
            <a:avLst/>
          </a:prstGeom>
        </p:spPr>
        <p:txBody>
          <a:bodyPr wrap="square" lIns="89798" tIns="44890" rIns="89798" bIns="4489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53 Elipse"/>
          <p:cNvSpPr>
            <a:spLocks noChangeAspect="1"/>
          </p:cNvSpPr>
          <p:nvPr/>
        </p:nvSpPr>
        <p:spPr bwMode="auto">
          <a:xfrm>
            <a:off x="2648163" y="3381424"/>
            <a:ext cx="473207" cy="406489"/>
          </a:xfrm>
          <a:prstGeom prst="rect">
            <a:avLst/>
          </a:prstGeom>
          <a:noFill/>
          <a:ln w="19050">
            <a:noFill/>
          </a:ln>
        </p:spPr>
        <p:txBody>
          <a:bodyPr lIns="0" tIns="0" rIns="0" bIns="0" rtlCol="0" anchor="ctr"/>
          <a:lstStyle/>
          <a:p>
            <a:pPr algn="ctr" defTabSz="897255"/>
            <a:r>
              <a:rPr lang="en-US" sz="2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55</a:t>
            </a:r>
            <a:r>
              <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41" name="54 Elipse"/>
          <p:cNvSpPr>
            <a:spLocks noChangeAspect="1"/>
          </p:cNvSpPr>
          <p:nvPr/>
        </p:nvSpPr>
        <p:spPr bwMode="auto">
          <a:xfrm>
            <a:off x="3542858" y="3381424"/>
            <a:ext cx="473207" cy="406489"/>
          </a:xfrm>
          <a:prstGeom prst="rect">
            <a:avLst/>
          </a:prstGeom>
          <a:noFill/>
          <a:ln w="19050">
            <a:noFill/>
          </a:ln>
        </p:spPr>
        <p:txBody>
          <a:bodyPr lIns="0" tIns="0" rIns="0" bIns="0" rtlCol="0" anchor="ctr"/>
          <a:lstStyle/>
          <a:p>
            <a:pPr algn="ctr" defTabSz="897255"/>
            <a:r>
              <a:rPr lang="en-US" sz="2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20</a:t>
            </a:r>
            <a:r>
              <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42" name="55 Elipse"/>
          <p:cNvSpPr>
            <a:spLocks noChangeAspect="1"/>
          </p:cNvSpPr>
          <p:nvPr/>
        </p:nvSpPr>
        <p:spPr bwMode="auto">
          <a:xfrm>
            <a:off x="4437834" y="3381424"/>
            <a:ext cx="473207" cy="406489"/>
          </a:xfrm>
          <a:prstGeom prst="rect">
            <a:avLst/>
          </a:prstGeom>
          <a:noFill/>
          <a:ln w="19050">
            <a:noFill/>
          </a:ln>
        </p:spPr>
        <p:txBody>
          <a:bodyPr lIns="0" tIns="0" rIns="0" bIns="0" rtlCol="0" anchor="ctr"/>
          <a:lstStyle/>
          <a:p>
            <a:pPr algn="ctr" defTabSz="897255"/>
            <a:r>
              <a:rPr lang="en-US" sz="2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80</a:t>
            </a:r>
            <a:r>
              <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43" name="56 Elipse"/>
          <p:cNvSpPr>
            <a:spLocks noChangeAspect="1"/>
          </p:cNvSpPr>
          <p:nvPr/>
        </p:nvSpPr>
        <p:spPr bwMode="auto">
          <a:xfrm>
            <a:off x="5332879" y="3381424"/>
            <a:ext cx="473207" cy="406489"/>
          </a:xfrm>
          <a:prstGeom prst="rect">
            <a:avLst/>
          </a:prstGeom>
          <a:noFill/>
          <a:ln w="19050">
            <a:noFill/>
          </a:ln>
        </p:spPr>
        <p:txBody>
          <a:bodyPr lIns="0" tIns="0" rIns="0" bIns="0" rtlCol="0" anchor="ctr"/>
          <a:lstStyle/>
          <a:p>
            <a:pPr algn="ctr" defTabSz="897255"/>
            <a:r>
              <a:rPr lang="en-US" sz="2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60</a:t>
            </a:r>
            <a:r>
              <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44" name="56 Elipse"/>
          <p:cNvSpPr>
            <a:spLocks noChangeAspect="1"/>
          </p:cNvSpPr>
          <p:nvPr/>
        </p:nvSpPr>
        <p:spPr bwMode="auto">
          <a:xfrm>
            <a:off x="6227783" y="3381424"/>
            <a:ext cx="473207" cy="406489"/>
          </a:xfrm>
          <a:prstGeom prst="rect">
            <a:avLst/>
          </a:prstGeom>
          <a:noFill/>
          <a:ln w="19050">
            <a:noFill/>
          </a:ln>
        </p:spPr>
        <p:txBody>
          <a:bodyPr lIns="0" tIns="0" rIns="0" bIns="0" rtlCol="0" anchor="ctr"/>
          <a:lstStyle/>
          <a:p>
            <a:pPr algn="ctr" defTabSz="897255"/>
            <a:r>
              <a:rPr lang="en-US" sz="2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45</a:t>
            </a:r>
            <a:r>
              <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n-US" sz="2000" baseline="30000" dirty="0">
              <a:solidFill>
                <a:srgbClr val="FFFFFF"/>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nvGrpSpPr>
          <p:cNvPr id="2" name="44 Grupo"/>
          <p:cNvGrpSpPr/>
          <p:nvPr/>
        </p:nvGrpSpPr>
        <p:grpSpPr>
          <a:xfrm flipH="1">
            <a:off x="741199" y="2335132"/>
            <a:ext cx="7745954" cy="2347429"/>
            <a:chOff x="2381704" y="6225818"/>
            <a:chExt cx="20657222" cy="6258601"/>
          </a:xfrm>
          <a:solidFill>
            <a:srgbClr val="DC95AA"/>
          </a:solidFill>
        </p:grpSpPr>
        <p:sp>
          <p:nvSpPr>
            <p:cNvPr id="6" name="Freeform 454"/>
            <p:cNvSpPr>
              <a:spLocks noEditPoints="1"/>
            </p:cNvSpPr>
            <p:nvPr/>
          </p:nvSpPr>
          <p:spPr bwMode="auto">
            <a:xfrm>
              <a:off x="2381704" y="6225818"/>
              <a:ext cx="2493123" cy="3929489"/>
            </a:xfrm>
            <a:custGeom>
              <a:avLst/>
              <a:gdLst>
                <a:gd name="T0" fmla="*/ 129 w 243"/>
                <a:gd name="T1" fmla="*/ 264 h 383"/>
                <a:gd name="T2" fmla="*/ 129 w 243"/>
                <a:gd name="T3" fmla="*/ 319 h 383"/>
                <a:gd name="T4" fmla="*/ 175 w 243"/>
                <a:gd name="T5" fmla="*/ 319 h 383"/>
                <a:gd name="T6" fmla="*/ 175 w 243"/>
                <a:gd name="T7" fmla="*/ 264 h 383"/>
                <a:gd name="T8" fmla="*/ 129 w 243"/>
                <a:gd name="T9" fmla="*/ 264 h 383"/>
                <a:gd name="T10" fmla="*/ 129 w 243"/>
                <a:gd name="T11" fmla="*/ 200 h 383"/>
                <a:gd name="T12" fmla="*/ 129 w 243"/>
                <a:gd name="T13" fmla="*/ 231 h 383"/>
                <a:gd name="T14" fmla="*/ 175 w 243"/>
                <a:gd name="T15" fmla="*/ 231 h 383"/>
                <a:gd name="T16" fmla="*/ 175 w 243"/>
                <a:gd name="T17" fmla="*/ 200 h 383"/>
                <a:gd name="T18" fmla="*/ 129 w 243"/>
                <a:gd name="T19" fmla="*/ 200 h 383"/>
                <a:gd name="T20" fmla="*/ 121 w 243"/>
                <a:gd name="T21" fmla="*/ 0 h 383"/>
                <a:gd name="T22" fmla="*/ 129 w 243"/>
                <a:gd name="T23" fmla="*/ 0 h 383"/>
                <a:gd name="T24" fmla="*/ 129 w 243"/>
                <a:gd name="T25" fmla="*/ 80 h 383"/>
                <a:gd name="T26" fmla="*/ 160 w 243"/>
                <a:gd name="T27" fmla="*/ 80 h 383"/>
                <a:gd name="T28" fmla="*/ 160 w 243"/>
                <a:gd name="T29" fmla="*/ 111 h 383"/>
                <a:gd name="T30" fmla="*/ 129 w 243"/>
                <a:gd name="T31" fmla="*/ 111 h 383"/>
                <a:gd name="T32" fmla="*/ 129 w 243"/>
                <a:gd name="T33" fmla="*/ 160 h 383"/>
                <a:gd name="T34" fmla="*/ 243 w 243"/>
                <a:gd name="T35" fmla="*/ 160 h 383"/>
                <a:gd name="T36" fmla="*/ 200 w 243"/>
                <a:gd name="T37" fmla="*/ 181 h 383"/>
                <a:gd name="T38" fmla="*/ 200 w 243"/>
                <a:gd name="T39" fmla="*/ 383 h 383"/>
                <a:gd name="T40" fmla="*/ 39 w 243"/>
                <a:gd name="T41" fmla="*/ 383 h 383"/>
                <a:gd name="T42" fmla="*/ 39 w 243"/>
                <a:gd name="T43" fmla="*/ 183 h 383"/>
                <a:gd name="T44" fmla="*/ 0 w 243"/>
                <a:gd name="T45" fmla="*/ 183 h 383"/>
                <a:gd name="T46" fmla="*/ 0 w 243"/>
                <a:gd name="T47" fmla="*/ 160 h 383"/>
                <a:gd name="T48" fmla="*/ 121 w 243"/>
                <a:gd name="T49" fmla="*/ 160 h 383"/>
                <a:gd name="T50" fmla="*/ 121 w 243"/>
                <a:gd name="T51" fmla="*/ 111 h 383"/>
                <a:gd name="T52" fmla="*/ 72 w 243"/>
                <a:gd name="T53" fmla="*/ 111 h 383"/>
                <a:gd name="T54" fmla="*/ 72 w 243"/>
                <a:gd name="T55" fmla="*/ 80 h 383"/>
                <a:gd name="T56" fmla="*/ 121 w 243"/>
                <a:gd name="T57" fmla="*/ 80 h 383"/>
                <a:gd name="T58" fmla="*/ 121 w 243"/>
                <a:gd name="T59"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3" h="383">
                  <a:moveTo>
                    <a:pt x="129" y="264"/>
                  </a:moveTo>
                  <a:lnTo>
                    <a:pt x="129" y="319"/>
                  </a:lnTo>
                  <a:lnTo>
                    <a:pt x="175" y="319"/>
                  </a:lnTo>
                  <a:lnTo>
                    <a:pt x="175" y="264"/>
                  </a:lnTo>
                  <a:lnTo>
                    <a:pt x="129" y="264"/>
                  </a:lnTo>
                  <a:close/>
                  <a:moveTo>
                    <a:pt x="129" y="200"/>
                  </a:moveTo>
                  <a:lnTo>
                    <a:pt x="129" y="231"/>
                  </a:lnTo>
                  <a:lnTo>
                    <a:pt x="175" y="231"/>
                  </a:lnTo>
                  <a:lnTo>
                    <a:pt x="175" y="200"/>
                  </a:lnTo>
                  <a:lnTo>
                    <a:pt x="129" y="200"/>
                  </a:lnTo>
                  <a:close/>
                  <a:moveTo>
                    <a:pt x="121" y="0"/>
                  </a:moveTo>
                  <a:lnTo>
                    <a:pt x="129" y="0"/>
                  </a:lnTo>
                  <a:lnTo>
                    <a:pt x="129" y="80"/>
                  </a:lnTo>
                  <a:lnTo>
                    <a:pt x="160" y="80"/>
                  </a:lnTo>
                  <a:lnTo>
                    <a:pt x="160" y="111"/>
                  </a:lnTo>
                  <a:lnTo>
                    <a:pt x="129" y="111"/>
                  </a:lnTo>
                  <a:lnTo>
                    <a:pt x="129" y="160"/>
                  </a:lnTo>
                  <a:lnTo>
                    <a:pt x="243" y="160"/>
                  </a:lnTo>
                  <a:lnTo>
                    <a:pt x="200" y="181"/>
                  </a:lnTo>
                  <a:lnTo>
                    <a:pt x="200" y="383"/>
                  </a:lnTo>
                  <a:lnTo>
                    <a:pt x="39" y="383"/>
                  </a:lnTo>
                  <a:lnTo>
                    <a:pt x="39" y="183"/>
                  </a:lnTo>
                  <a:lnTo>
                    <a:pt x="0" y="183"/>
                  </a:lnTo>
                  <a:lnTo>
                    <a:pt x="0" y="160"/>
                  </a:lnTo>
                  <a:lnTo>
                    <a:pt x="121" y="160"/>
                  </a:lnTo>
                  <a:lnTo>
                    <a:pt x="121" y="111"/>
                  </a:lnTo>
                  <a:lnTo>
                    <a:pt x="72" y="111"/>
                  </a:lnTo>
                  <a:lnTo>
                    <a:pt x="72" y="80"/>
                  </a:lnTo>
                  <a:lnTo>
                    <a:pt x="121" y="80"/>
                  </a:lnTo>
                  <a:lnTo>
                    <a:pt x="121" y="0"/>
                  </a:lnTo>
                  <a:close/>
                </a:path>
              </a:pathLst>
            </a:custGeom>
            <a:grp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17" name="Freeform 453"/>
            <p:cNvSpPr/>
            <p:nvPr/>
          </p:nvSpPr>
          <p:spPr bwMode="auto">
            <a:xfrm>
              <a:off x="2616702" y="9898812"/>
              <a:ext cx="20408530" cy="2585607"/>
            </a:xfrm>
            <a:custGeom>
              <a:avLst/>
              <a:gdLst/>
              <a:ahLst/>
              <a:cxnLst/>
              <a:rect l="l" t="t" r="r" b="b"/>
              <a:pathLst>
                <a:path w="14237659" h="1803804">
                  <a:moveTo>
                    <a:pt x="12212143" y="0"/>
                  </a:moveTo>
                  <a:lnTo>
                    <a:pt x="14237659" y="0"/>
                  </a:lnTo>
                  <a:lnTo>
                    <a:pt x="13514907" y="1510238"/>
                  </a:lnTo>
                  <a:lnTo>
                    <a:pt x="13393339" y="1667701"/>
                  </a:lnTo>
                  <a:lnTo>
                    <a:pt x="13221573" y="1760772"/>
                  </a:lnTo>
                  <a:lnTo>
                    <a:pt x="13042549" y="1803700"/>
                  </a:lnTo>
                  <a:lnTo>
                    <a:pt x="12009159" y="1803700"/>
                  </a:lnTo>
                  <a:lnTo>
                    <a:pt x="12009159" y="1803804"/>
                  </a:lnTo>
                  <a:lnTo>
                    <a:pt x="601143" y="1803804"/>
                  </a:lnTo>
                  <a:lnTo>
                    <a:pt x="601143" y="1803458"/>
                  </a:lnTo>
                  <a:lnTo>
                    <a:pt x="598730" y="1802658"/>
                  </a:lnTo>
                  <a:cubicBezTo>
                    <a:pt x="570666" y="1807417"/>
                    <a:pt x="541906" y="1797238"/>
                    <a:pt x="522794" y="1774431"/>
                  </a:cubicBezTo>
                  <a:cubicBezTo>
                    <a:pt x="501141" y="1748592"/>
                    <a:pt x="497611" y="1713393"/>
                    <a:pt x="511972" y="1684243"/>
                  </a:cubicBezTo>
                  <a:cubicBezTo>
                    <a:pt x="513869" y="1681135"/>
                    <a:pt x="515315" y="1677820"/>
                    <a:pt x="516188" y="1674262"/>
                  </a:cubicBezTo>
                  <a:cubicBezTo>
                    <a:pt x="516200" y="1674168"/>
                    <a:pt x="516245" y="1674094"/>
                    <a:pt x="516290" y="1674021"/>
                  </a:cubicBezTo>
                  <a:cubicBezTo>
                    <a:pt x="518608" y="1667150"/>
                    <a:pt x="520927" y="1660280"/>
                    <a:pt x="523245" y="1653452"/>
                  </a:cubicBezTo>
                  <a:lnTo>
                    <a:pt x="523628" y="1651120"/>
                  </a:lnTo>
                  <a:cubicBezTo>
                    <a:pt x="540028" y="1610199"/>
                    <a:pt x="547925" y="1565668"/>
                    <a:pt x="547925" y="1519355"/>
                  </a:cubicBezTo>
                  <a:cubicBezTo>
                    <a:pt x="547925" y="1499272"/>
                    <a:pt x="546440" y="1479524"/>
                    <a:pt x="541778" y="1460474"/>
                  </a:cubicBezTo>
                  <a:cubicBezTo>
                    <a:pt x="541757" y="1458839"/>
                    <a:pt x="541688" y="1457213"/>
                    <a:pt x="541271" y="1455614"/>
                  </a:cubicBezTo>
                  <a:cubicBezTo>
                    <a:pt x="541587" y="1447709"/>
                    <a:pt x="540135" y="1440124"/>
                    <a:pt x="538126" y="1432690"/>
                  </a:cubicBezTo>
                  <a:cubicBezTo>
                    <a:pt x="538005" y="1429880"/>
                    <a:pt x="537265" y="1427250"/>
                    <a:pt x="535639" y="1424952"/>
                  </a:cubicBezTo>
                  <a:cubicBezTo>
                    <a:pt x="503974" y="1290527"/>
                    <a:pt x="403636" y="1181532"/>
                    <a:pt x="270826" y="1137582"/>
                  </a:cubicBezTo>
                  <a:cubicBezTo>
                    <a:pt x="263022" y="1135524"/>
                    <a:pt x="255628" y="1132465"/>
                    <a:pt x="248793" y="1128211"/>
                  </a:cubicBezTo>
                  <a:cubicBezTo>
                    <a:pt x="247199" y="1127012"/>
                    <a:pt x="245402" y="1126502"/>
                    <a:pt x="243600" y="1126002"/>
                  </a:cubicBezTo>
                  <a:lnTo>
                    <a:pt x="243007" y="1125178"/>
                  </a:lnTo>
                  <a:cubicBezTo>
                    <a:pt x="98982" y="1059867"/>
                    <a:pt x="0" y="918231"/>
                    <a:pt x="0" y="754271"/>
                  </a:cubicBezTo>
                  <a:lnTo>
                    <a:pt x="1310" y="743353"/>
                  </a:lnTo>
                  <a:lnTo>
                    <a:pt x="1310" y="201031"/>
                  </a:lnTo>
                  <a:lnTo>
                    <a:pt x="601143" y="201031"/>
                  </a:lnTo>
                  <a:lnTo>
                    <a:pt x="646149" y="201031"/>
                  </a:lnTo>
                  <a:lnTo>
                    <a:pt x="8147216" y="201031"/>
                  </a:lnTo>
                  <a:lnTo>
                    <a:pt x="8792055" y="201031"/>
                  </a:lnTo>
                  <a:lnTo>
                    <a:pt x="12005523" y="201031"/>
                  </a:lnTo>
                  <a:lnTo>
                    <a:pt x="12011949" y="150248"/>
                  </a:lnTo>
                  <a:cubicBezTo>
                    <a:pt x="12016787" y="135999"/>
                    <a:pt x="12021021" y="121570"/>
                    <a:pt x="12025859" y="107320"/>
                  </a:cubicBezTo>
                  <a:cubicBezTo>
                    <a:pt x="12040375" y="93071"/>
                    <a:pt x="12054287" y="78642"/>
                    <a:pt x="12068801" y="64392"/>
                  </a:cubicBezTo>
                  <a:cubicBezTo>
                    <a:pt x="12083317" y="52488"/>
                    <a:pt x="12097227" y="40583"/>
                    <a:pt x="12111743" y="28679"/>
                  </a:cubicBezTo>
                  <a:lnTo>
                    <a:pt x="12154685" y="14249"/>
                  </a:lnTo>
                  <a:cubicBezTo>
                    <a:pt x="12174039" y="9560"/>
                    <a:pt x="12192787" y="4690"/>
                    <a:pt x="12212143" y="0"/>
                  </a:cubicBezTo>
                  <a:close/>
                </a:path>
              </a:pathLst>
            </a:custGeom>
            <a:grp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sp>
          <p:nvSpPr>
            <p:cNvPr id="28" name="Freeform 453"/>
            <p:cNvSpPr/>
            <p:nvPr/>
          </p:nvSpPr>
          <p:spPr bwMode="auto">
            <a:xfrm>
              <a:off x="2632272" y="9870237"/>
              <a:ext cx="20406654" cy="691556"/>
            </a:xfrm>
            <a:custGeom>
              <a:avLst/>
              <a:gdLst/>
              <a:ahLst/>
              <a:cxnLst/>
              <a:rect l="l" t="t" r="r" b="b"/>
              <a:pathLst>
                <a:path w="20406654" h="691556">
                  <a:moveTo>
                    <a:pt x="17503242" y="0"/>
                  </a:moveTo>
                  <a:lnTo>
                    <a:pt x="20406654" y="0"/>
                  </a:lnTo>
                  <a:lnTo>
                    <a:pt x="20075694" y="691556"/>
                  </a:lnTo>
                  <a:lnTo>
                    <a:pt x="0" y="691556"/>
                  </a:lnTo>
                  <a:lnTo>
                    <a:pt x="0" y="288162"/>
                  </a:lnTo>
                  <a:lnTo>
                    <a:pt x="859812" y="288162"/>
                  </a:lnTo>
                  <a:lnTo>
                    <a:pt x="924324" y="288162"/>
                  </a:lnTo>
                  <a:lnTo>
                    <a:pt x="11676496" y="288162"/>
                  </a:lnTo>
                  <a:lnTo>
                    <a:pt x="12600821" y="288162"/>
                  </a:lnTo>
                  <a:lnTo>
                    <a:pt x="17207066" y="288162"/>
                  </a:lnTo>
                  <a:lnTo>
                    <a:pt x="17216278" y="215368"/>
                  </a:lnTo>
                  <a:cubicBezTo>
                    <a:pt x="17223214" y="194944"/>
                    <a:pt x="17229282" y="174261"/>
                    <a:pt x="17236218" y="153834"/>
                  </a:cubicBezTo>
                  <a:cubicBezTo>
                    <a:pt x="17257026" y="133410"/>
                    <a:pt x="17276966" y="112727"/>
                    <a:pt x="17297770" y="92301"/>
                  </a:cubicBezTo>
                  <a:cubicBezTo>
                    <a:pt x="17318578" y="75237"/>
                    <a:pt x="17338518" y="58173"/>
                    <a:pt x="17359326" y="41109"/>
                  </a:cubicBezTo>
                  <a:lnTo>
                    <a:pt x="17420878" y="20425"/>
                  </a:lnTo>
                  <a:cubicBezTo>
                    <a:pt x="17448622" y="13704"/>
                    <a:pt x="17475494" y="6723"/>
                    <a:pt x="17503242" y="0"/>
                  </a:cubicBezTo>
                  <a:close/>
                </a:path>
              </a:pathLst>
            </a:custGeom>
            <a:grpFill/>
            <a:ln w="0">
              <a:noFill/>
              <a:prstDash val="solid"/>
              <a:round/>
            </a:ln>
          </p:spPr>
          <p:txBody>
            <a:bodyPr vert="horz" wrap="square" lIns="91440" tIns="45720" rIns="91440" bIns="45720" numCol="1" anchor="t" anchorCtr="0" compatLnSpc="1"/>
            <a:lstStyle/>
            <a:p>
              <a:pPr defTabSz="897255"/>
              <a:endParaRPr lang="es-SV">
                <a:solidFill>
                  <a:srgbClr val="000000"/>
                </a:solidFill>
              </a:endParaRPr>
            </a:p>
          </p:txBody>
        </p:sp>
      </p:grpSp>
      <p:grpSp>
        <p:nvGrpSpPr>
          <p:cNvPr id="3" name="66 Grupo"/>
          <p:cNvGrpSpPr/>
          <p:nvPr/>
        </p:nvGrpSpPr>
        <p:grpSpPr>
          <a:xfrm>
            <a:off x="116007" y="4613700"/>
            <a:ext cx="8348996" cy="213455"/>
            <a:chOff x="309374" y="12300714"/>
            <a:chExt cx="22265438" cy="569102"/>
          </a:xfrm>
          <a:solidFill>
            <a:srgbClr val="DC95AA"/>
          </a:solidFill>
        </p:grpSpPr>
        <p:sp>
          <p:nvSpPr>
            <p:cNvPr id="46" name="45 Forma libre"/>
            <p:cNvSpPr/>
            <p:nvPr/>
          </p:nvSpPr>
          <p:spPr>
            <a:xfrm>
              <a:off x="309374" y="12369844"/>
              <a:ext cx="556469" cy="76660"/>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47" name="46 Forma libre"/>
            <p:cNvSpPr/>
            <p:nvPr/>
          </p:nvSpPr>
          <p:spPr>
            <a:xfrm>
              <a:off x="1301584" y="12571927"/>
              <a:ext cx="556469" cy="76660"/>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48" name="47 Forma libre"/>
            <p:cNvSpPr/>
            <p:nvPr/>
          </p:nvSpPr>
          <p:spPr>
            <a:xfrm>
              <a:off x="2364308" y="12369843"/>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49" name="48 Forma libre"/>
            <p:cNvSpPr/>
            <p:nvPr/>
          </p:nvSpPr>
          <p:spPr>
            <a:xfrm>
              <a:off x="3821864" y="12436717"/>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0" name="49 Forma libre"/>
            <p:cNvSpPr/>
            <p:nvPr/>
          </p:nvSpPr>
          <p:spPr>
            <a:xfrm>
              <a:off x="5532054" y="12429872"/>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1" name="50 Forma libre"/>
            <p:cNvSpPr/>
            <p:nvPr/>
          </p:nvSpPr>
          <p:spPr>
            <a:xfrm>
              <a:off x="7410606" y="12553794"/>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2" name="51 Forma libre"/>
            <p:cNvSpPr/>
            <p:nvPr/>
          </p:nvSpPr>
          <p:spPr>
            <a:xfrm>
              <a:off x="6603460" y="12428956"/>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3" name="52 Forma libre"/>
            <p:cNvSpPr/>
            <p:nvPr/>
          </p:nvSpPr>
          <p:spPr>
            <a:xfrm>
              <a:off x="8863169" y="12428956"/>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5" name="54 Forma libre"/>
            <p:cNvSpPr/>
            <p:nvPr/>
          </p:nvSpPr>
          <p:spPr>
            <a:xfrm>
              <a:off x="3169624" y="12300714"/>
              <a:ext cx="1020978" cy="182899"/>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4" name="53 Forma libre"/>
            <p:cNvSpPr/>
            <p:nvPr/>
          </p:nvSpPr>
          <p:spPr>
            <a:xfrm>
              <a:off x="10834439" y="12391530"/>
              <a:ext cx="1020978" cy="182899"/>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7" name="56 Forma libre"/>
            <p:cNvSpPr/>
            <p:nvPr/>
          </p:nvSpPr>
          <p:spPr>
            <a:xfrm>
              <a:off x="3680113" y="12571927"/>
              <a:ext cx="1020978" cy="182899"/>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8" name="57 Forma libre"/>
            <p:cNvSpPr/>
            <p:nvPr/>
          </p:nvSpPr>
          <p:spPr>
            <a:xfrm>
              <a:off x="12074542" y="12488705"/>
              <a:ext cx="1020978" cy="182899"/>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59" name="58 Forma libre"/>
            <p:cNvSpPr/>
            <p:nvPr/>
          </p:nvSpPr>
          <p:spPr>
            <a:xfrm>
              <a:off x="13362758" y="12470594"/>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60" name="59 Forma libre"/>
            <p:cNvSpPr/>
            <p:nvPr/>
          </p:nvSpPr>
          <p:spPr>
            <a:xfrm>
              <a:off x="14752987" y="12552743"/>
              <a:ext cx="556469" cy="76660"/>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61" name="60 Forma libre"/>
            <p:cNvSpPr/>
            <p:nvPr/>
          </p:nvSpPr>
          <p:spPr>
            <a:xfrm>
              <a:off x="15745197" y="12754826"/>
              <a:ext cx="556469" cy="76660"/>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62" name="61 Forma libre"/>
            <p:cNvSpPr/>
            <p:nvPr/>
          </p:nvSpPr>
          <p:spPr>
            <a:xfrm>
              <a:off x="17092893" y="12446504"/>
              <a:ext cx="1020978" cy="182899"/>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63" name="62 Forma libre"/>
            <p:cNvSpPr/>
            <p:nvPr/>
          </p:nvSpPr>
          <p:spPr>
            <a:xfrm>
              <a:off x="21553834" y="12427358"/>
              <a:ext cx="1020978" cy="182899"/>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64" name="63 Forma libre"/>
            <p:cNvSpPr/>
            <p:nvPr/>
          </p:nvSpPr>
          <p:spPr>
            <a:xfrm>
              <a:off x="18893160" y="12508924"/>
              <a:ext cx="737476" cy="117077"/>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65" name="64 Forma libre"/>
            <p:cNvSpPr/>
            <p:nvPr/>
          </p:nvSpPr>
          <p:spPr>
            <a:xfrm>
              <a:off x="20283389" y="12591073"/>
              <a:ext cx="556469" cy="76660"/>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sp>
          <p:nvSpPr>
            <p:cNvPr id="66" name="65 Forma libre"/>
            <p:cNvSpPr/>
            <p:nvPr/>
          </p:nvSpPr>
          <p:spPr>
            <a:xfrm>
              <a:off x="21275599" y="12793156"/>
              <a:ext cx="556469" cy="76660"/>
            </a:xfrm>
            <a:custGeom>
              <a:avLst/>
              <a:gdLst>
                <a:gd name="connsiteX0" fmla="*/ 0 w 552450"/>
                <a:gd name="connsiteY0" fmla="*/ 57150 h 76200"/>
                <a:gd name="connsiteX1" fmla="*/ 66675 w 552450"/>
                <a:gd name="connsiteY1" fmla="*/ 47625 h 76200"/>
                <a:gd name="connsiteX2" fmla="*/ 209550 w 552450"/>
                <a:gd name="connsiteY2" fmla="*/ 0 h 76200"/>
                <a:gd name="connsiteX3" fmla="*/ 419100 w 552450"/>
                <a:gd name="connsiteY3" fmla="*/ 38100 h 76200"/>
                <a:gd name="connsiteX4" fmla="*/ 552450 w 552450"/>
                <a:gd name="connsiteY4" fmla="*/ 76200 h 76200"/>
                <a:gd name="connsiteX5" fmla="*/ 352425 w 552450"/>
                <a:gd name="connsiteY5" fmla="*/ 57150 h 76200"/>
                <a:gd name="connsiteX6" fmla="*/ 152400 w 552450"/>
                <a:gd name="connsiteY6" fmla="*/ 38100 h 76200"/>
                <a:gd name="connsiteX7" fmla="*/ 0 w 552450"/>
                <a:gd name="connsiteY7" fmla="*/ 57150 h 76200"/>
                <a:gd name="connsiteX0-1" fmla="*/ 0 w 552450"/>
                <a:gd name="connsiteY0-2" fmla="*/ 57150 h 76200"/>
                <a:gd name="connsiteX1-3" fmla="*/ 54768 w 552450"/>
                <a:gd name="connsiteY1-4" fmla="*/ 30956 h 76200"/>
                <a:gd name="connsiteX2-5" fmla="*/ 209550 w 552450"/>
                <a:gd name="connsiteY2-6" fmla="*/ 0 h 76200"/>
                <a:gd name="connsiteX3-7" fmla="*/ 419100 w 552450"/>
                <a:gd name="connsiteY3-8" fmla="*/ 38100 h 76200"/>
                <a:gd name="connsiteX4-9" fmla="*/ 552450 w 552450"/>
                <a:gd name="connsiteY4-10" fmla="*/ 76200 h 76200"/>
                <a:gd name="connsiteX5-11" fmla="*/ 352425 w 552450"/>
                <a:gd name="connsiteY5-12" fmla="*/ 57150 h 76200"/>
                <a:gd name="connsiteX6-13" fmla="*/ 152400 w 552450"/>
                <a:gd name="connsiteY6-14" fmla="*/ 38100 h 76200"/>
                <a:gd name="connsiteX7-15" fmla="*/ 0 w 552450"/>
                <a:gd name="connsiteY7-16" fmla="*/ 57150 h 76200"/>
                <a:gd name="connsiteX0-17" fmla="*/ 0 w 552450"/>
                <a:gd name="connsiteY0-18" fmla="*/ 57195 h 76245"/>
                <a:gd name="connsiteX1-19" fmla="*/ 54768 w 552450"/>
                <a:gd name="connsiteY1-20" fmla="*/ 31001 h 76245"/>
                <a:gd name="connsiteX2-21" fmla="*/ 209550 w 552450"/>
                <a:gd name="connsiteY2-22" fmla="*/ 45 h 76245"/>
                <a:gd name="connsiteX3-23" fmla="*/ 419100 w 552450"/>
                <a:gd name="connsiteY3-24" fmla="*/ 38145 h 76245"/>
                <a:gd name="connsiteX4-25" fmla="*/ 552450 w 552450"/>
                <a:gd name="connsiteY4-26" fmla="*/ 76245 h 76245"/>
                <a:gd name="connsiteX5-27" fmla="*/ 352425 w 552450"/>
                <a:gd name="connsiteY5-28" fmla="*/ 57195 h 76245"/>
                <a:gd name="connsiteX6-29" fmla="*/ 152400 w 552450"/>
                <a:gd name="connsiteY6-30" fmla="*/ 38145 h 76245"/>
                <a:gd name="connsiteX7-31" fmla="*/ 0 w 552450"/>
                <a:gd name="connsiteY7-32" fmla="*/ 57195 h 76245"/>
                <a:gd name="connsiteX0-33" fmla="*/ 0 w 552450"/>
                <a:gd name="connsiteY0-34" fmla="*/ 57195 h 76660"/>
                <a:gd name="connsiteX1-35" fmla="*/ 54768 w 552450"/>
                <a:gd name="connsiteY1-36" fmla="*/ 31001 h 76660"/>
                <a:gd name="connsiteX2-37" fmla="*/ 209550 w 552450"/>
                <a:gd name="connsiteY2-38" fmla="*/ 45 h 76660"/>
                <a:gd name="connsiteX3-39" fmla="*/ 419100 w 552450"/>
                <a:gd name="connsiteY3-40" fmla="*/ 38145 h 76660"/>
                <a:gd name="connsiteX4-41" fmla="*/ 552450 w 552450"/>
                <a:gd name="connsiteY4-42" fmla="*/ 76245 h 76660"/>
                <a:gd name="connsiteX5-43" fmla="*/ 352425 w 552450"/>
                <a:gd name="connsiteY5-44" fmla="*/ 57195 h 76660"/>
                <a:gd name="connsiteX6-45" fmla="*/ 152400 w 552450"/>
                <a:gd name="connsiteY6-46" fmla="*/ 38145 h 76660"/>
                <a:gd name="connsiteX7-47" fmla="*/ 0 w 552450"/>
                <a:gd name="connsiteY7-48" fmla="*/ 57195 h 76660"/>
                <a:gd name="connsiteX0-49" fmla="*/ 0 w 552450"/>
                <a:gd name="connsiteY0-50" fmla="*/ 57195 h 76660"/>
                <a:gd name="connsiteX1-51" fmla="*/ 54768 w 552450"/>
                <a:gd name="connsiteY1-52" fmla="*/ 31001 h 76660"/>
                <a:gd name="connsiteX2-53" fmla="*/ 209550 w 552450"/>
                <a:gd name="connsiteY2-54" fmla="*/ 45 h 76660"/>
                <a:gd name="connsiteX3-55" fmla="*/ 419100 w 552450"/>
                <a:gd name="connsiteY3-56" fmla="*/ 38145 h 76660"/>
                <a:gd name="connsiteX4-57" fmla="*/ 552450 w 552450"/>
                <a:gd name="connsiteY4-58" fmla="*/ 76245 h 76660"/>
                <a:gd name="connsiteX5-59" fmla="*/ 352425 w 552450"/>
                <a:gd name="connsiteY5-60" fmla="*/ 57195 h 76660"/>
                <a:gd name="connsiteX6-61" fmla="*/ 152400 w 552450"/>
                <a:gd name="connsiteY6-62" fmla="*/ 38145 h 76660"/>
                <a:gd name="connsiteX7-63" fmla="*/ 0 w 552450"/>
                <a:gd name="connsiteY7-64" fmla="*/ 57195 h 76660"/>
                <a:gd name="connsiteX0-65" fmla="*/ 4019 w 556469"/>
                <a:gd name="connsiteY0-66" fmla="*/ 57195 h 76660"/>
                <a:gd name="connsiteX1-67" fmla="*/ 58787 w 556469"/>
                <a:gd name="connsiteY1-68" fmla="*/ 31001 h 76660"/>
                <a:gd name="connsiteX2-69" fmla="*/ 213569 w 556469"/>
                <a:gd name="connsiteY2-70" fmla="*/ 45 h 76660"/>
                <a:gd name="connsiteX3-71" fmla="*/ 423119 w 556469"/>
                <a:gd name="connsiteY3-72" fmla="*/ 38145 h 76660"/>
                <a:gd name="connsiteX4-73" fmla="*/ 556469 w 556469"/>
                <a:gd name="connsiteY4-74" fmla="*/ 76245 h 76660"/>
                <a:gd name="connsiteX5-75" fmla="*/ 356444 w 556469"/>
                <a:gd name="connsiteY5-76" fmla="*/ 57195 h 76660"/>
                <a:gd name="connsiteX6-77" fmla="*/ 156419 w 556469"/>
                <a:gd name="connsiteY6-78" fmla="*/ 38145 h 76660"/>
                <a:gd name="connsiteX7-79" fmla="*/ 4019 w 556469"/>
                <a:gd name="connsiteY7-80" fmla="*/ 57195 h 76660"/>
                <a:gd name="connsiteX0-81" fmla="*/ 4019 w 556469"/>
                <a:gd name="connsiteY0-82" fmla="*/ 57195 h 76660"/>
                <a:gd name="connsiteX1-83" fmla="*/ 58787 w 556469"/>
                <a:gd name="connsiteY1-84" fmla="*/ 31001 h 76660"/>
                <a:gd name="connsiteX2-85" fmla="*/ 213569 w 556469"/>
                <a:gd name="connsiteY2-86" fmla="*/ 45 h 76660"/>
                <a:gd name="connsiteX3-87" fmla="*/ 423119 w 556469"/>
                <a:gd name="connsiteY3-88" fmla="*/ 38145 h 76660"/>
                <a:gd name="connsiteX4-89" fmla="*/ 556469 w 556469"/>
                <a:gd name="connsiteY4-90" fmla="*/ 76245 h 76660"/>
                <a:gd name="connsiteX5-91" fmla="*/ 356444 w 556469"/>
                <a:gd name="connsiteY5-92" fmla="*/ 57195 h 76660"/>
                <a:gd name="connsiteX6-93" fmla="*/ 156419 w 556469"/>
                <a:gd name="connsiteY6-94" fmla="*/ 38145 h 76660"/>
                <a:gd name="connsiteX7-95" fmla="*/ 4019 w 556469"/>
                <a:gd name="connsiteY7-96" fmla="*/ 57195 h 76660"/>
                <a:gd name="connsiteX0-97" fmla="*/ 4019 w 556469"/>
                <a:gd name="connsiteY0-98" fmla="*/ 57195 h 76660"/>
                <a:gd name="connsiteX1-99" fmla="*/ 58787 w 556469"/>
                <a:gd name="connsiteY1-100" fmla="*/ 31001 h 76660"/>
                <a:gd name="connsiteX2-101" fmla="*/ 213569 w 556469"/>
                <a:gd name="connsiteY2-102" fmla="*/ 45 h 76660"/>
                <a:gd name="connsiteX3-103" fmla="*/ 423119 w 556469"/>
                <a:gd name="connsiteY3-104" fmla="*/ 38145 h 76660"/>
                <a:gd name="connsiteX4-105" fmla="*/ 556469 w 556469"/>
                <a:gd name="connsiteY4-106" fmla="*/ 76245 h 76660"/>
                <a:gd name="connsiteX5-107" fmla="*/ 356444 w 556469"/>
                <a:gd name="connsiteY5-108" fmla="*/ 57195 h 76660"/>
                <a:gd name="connsiteX6-109" fmla="*/ 156419 w 556469"/>
                <a:gd name="connsiteY6-110" fmla="*/ 38145 h 76660"/>
                <a:gd name="connsiteX7-111" fmla="*/ 4019 w 556469"/>
                <a:gd name="connsiteY7-112" fmla="*/ 57195 h 766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56469" h="76660">
                  <a:moveTo>
                    <a:pt x="4019" y="57195"/>
                  </a:moveTo>
                  <a:cubicBezTo>
                    <a:pt x="-12253" y="56004"/>
                    <a:pt x="23862" y="40526"/>
                    <a:pt x="58787" y="31001"/>
                  </a:cubicBezTo>
                  <a:cubicBezTo>
                    <a:pt x="93712" y="21476"/>
                    <a:pt x="152847" y="-1146"/>
                    <a:pt x="213569" y="45"/>
                  </a:cubicBezTo>
                  <a:cubicBezTo>
                    <a:pt x="274291" y="1236"/>
                    <a:pt x="365969" y="25445"/>
                    <a:pt x="423119" y="38145"/>
                  </a:cubicBezTo>
                  <a:lnTo>
                    <a:pt x="556469" y="76245"/>
                  </a:lnTo>
                  <a:cubicBezTo>
                    <a:pt x="545356" y="79420"/>
                    <a:pt x="423119" y="63545"/>
                    <a:pt x="356444" y="57195"/>
                  </a:cubicBezTo>
                  <a:cubicBezTo>
                    <a:pt x="289769" y="50845"/>
                    <a:pt x="207219" y="31795"/>
                    <a:pt x="156419" y="38145"/>
                  </a:cubicBezTo>
                  <a:lnTo>
                    <a:pt x="4019" y="571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97255"/>
              <a:endParaRPr lang="es-SV">
                <a:solidFill>
                  <a:srgbClr val="FFFFFF"/>
                </a:solidFill>
              </a:endParaRPr>
            </a:p>
          </p:txBody>
        </p:sp>
      </p:grpSp>
      <p:sp>
        <p:nvSpPr>
          <p:cNvPr id="68" name="Rectángulo 49"/>
          <p:cNvSpPr/>
          <p:nvPr/>
        </p:nvSpPr>
        <p:spPr>
          <a:xfrm>
            <a:off x="359532" y="1348408"/>
            <a:ext cx="1743678" cy="1234604"/>
          </a:xfrm>
          <a:prstGeom prst="rect">
            <a:avLst/>
          </a:prstGeom>
        </p:spPr>
        <p:txBody>
          <a:bodyPr wrap="square" lIns="33983" tIns="16972" rIns="33983" bIns="16972">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a:lnSpc>
                <a:spcPct val="1500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72" name="26 Rectángulo redondeado"/>
          <p:cNvSpPr>
            <a:spLocks noChangeAspect="1"/>
          </p:cNvSpPr>
          <p:nvPr/>
        </p:nvSpPr>
        <p:spPr>
          <a:xfrm>
            <a:off x="2231366" y="1119311"/>
            <a:ext cx="394823" cy="249929"/>
          </a:xfrm>
          <a:custGeom>
            <a:avLst/>
            <a:gdLst/>
            <a:ahLst/>
            <a:cxnLst/>
            <a:rect l="l" t="t" r="r" b="b"/>
            <a:pathLst>
              <a:path w="1455402" h="921056">
                <a:moveTo>
                  <a:pt x="0" y="639115"/>
                </a:moveTo>
                <a:cubicBezTo>
                  <a:pt x="0" y="639115"/>
                  <a:pt x="0" y="639116"/>
                  <a:pt x="0" y="639116"/>
                </a:cubicBezTo>
                <a:lnTo>
                  <a:pt x="0" y="639116"/>
                </a:lnTo>
                <a:close/>
                <a:moveTo>
                  <a:pt x="653304" y="0"/>
                </a:moveTo>
                <a:lnTo>
                  <a:pt x="783808" y="0"/>
                </a:lnTo>
                <a:cubicBezTo>
                  <a:pt x="977130" y="0"/>
                  <a:pt x="1133846" y="156717"/>
                  <a:pt x="1133846" y="350038"/>
                </a:cubicBezTo>
                <a:lnTo>
                  <a:pt x="1133126" y="357176"/>
                </a:lnTo>
                <a:lnTo>
                  <a:pt x="1173462" y="357176"/>
                </a:lnTo>
                <a:cubicBezTo>
                  <a:pt x="1329172" y="357176"/>
                  <a:pt x="1455402" y="483405"/>
                  <a:pt x="1455402" y="639116"/>
                </a:cubicBezTo>
                <a:lnTo>
                  <a:pt x="1455400" y="639116"/>
                </a:lnTo>
                <a:cubicBezTo>
                  <a:pt x="1455400" y="794827"/>
                  <a:pt x="1329170" y="921056"/>
                  <a:pt x="1173460" y="921056"/>
                </a:cubicBezTo>
                <a:lnTo>
                  <a:pt x="281940" y="921055"/>
                </a:lnTo>
                <a:cubicBezTo>
                  <a:pt x="126230" y="921055"/>
                  <a:pt x="0" y="794827"/>
                  <a:pt x="0" y="639116"/>
                </a:cubicBezTo>
                <a:cubicBezTo>
                  <a:pt x="0" y="483405"/>
                  <a:pt x="126230" y="357176"/>
                  <a:pt x="281940" y="357176"/>
                </a:cubicBezTo>
                <a:lnTo>
                  <a:pt x="303986" y="357176"/>
                </a:lnTo>
                <a:cubicBezTo>
                  <a:pt x="303290" y="354811"/>
                  <a:pt x="303266" y="352428"/>
                  <a:pt x="303266" y="350038"/>
                </a:cubicBezTo>
                <a:cubicBezTo>
                  <a:pt x="303266" y="156717"/>
                  <a:pt x="459982" y="0"/>
                  <a:pt x="653304" y="0"/>
                </a:cubicBezTo>
                <a:close/>
              </a:path>
            </a:pathLst>
          </a:custGeom>
          <a:gradFill>
            <a:gsLst>
              <a:gs pos="0">
                <a:schemeClr val="bg1">
                  <a:alpha val="64000"/>
                </a:schemeClr>
              </a:gs>
              <a:gs pos="93000">
                <a:srgbClr val="D0EBEB">
                  <a:alpha val="11000"/>
                </a:srgbClr>
              </a:gs>
            </a:gsLst>
            <a:lin ang="5400000" scaled="0"/>
          </a:gradFill>
          <a:ln w="57150">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es-SV">
              <a:solidFill>
                <a:srgbClr val="FFFFFF"/>
              </a:solidFill>
            </a:endParaRPr>
          </a:p>
        </p:txBody>
      </p:sp>
      <p:sp>
        <p:nvSpPr>
          <p:cNvPr id="73" name="26 Rectángulo redondeado"/>
          <p:cNvSpPr>
            <a:spLocks noChangeAspect="1"/>
          </p:cNvSpPr>
          <p:nvPr/>
        </p:nvSpPr>
        <p:spPr>
          <a:xfrm>
            <a:off x="2827409" y="404567"/>
            <a:ext cx="861142" cy="545117"/>
          </a:xfrm>
          <a:custGeom>
            <a:avLst/>
            <a:gdLst/>
            <a:ahLst/>
            <a:cxnLst/>
            <a:rect l="l" t="t" r="r" b="b"/>
            <a:pathLst>
              <a:path w="1455402" h="921056">
                <a:moveTo>
                  <a:pt x="0" y="639115"/>
                </a:moveTo>
                <a:cubicBezTo>
                  <a:pt x="0" y="639115"/>
                  <a:pt x="0" y="639116"/>
                  <a:pt x="0" y="639116"/>
                </a:cubicBezTo>
                <a:lnTo>
                  <a:pt x="0" y="639116"/>
                </a:lnTo>
                <a:close/>
                <a:moveTo>
                  <a:pt x="653304" y="0"/>
                </a:moveTo>
                <a:lnTo>
                  <a:pt x="783808" y="0"/>
                </a:lnTo>
                <a:cubicBezTo>
                  <a:pt x="977130" y="0"/>
                  <a:pt x="1133846" y="156717"/>
                  <a:pt x="1133846" y="350038"/>
                </a:cubicBezTo>
                <a:lnTo>
                  <a:pt x="1133126" y="357176"/>
                </a:lnTo>
                <a:lnTo>
                  <a:pt x="1173462" y="357176"/>
                </a:lnTo>
                <a:cubicBezTo>
                  <a:pt x="1329172" y="357176"/>
                  <a:pt x="1455402" y="483405"/>
                  <a:pt x="1455402" y="639116"/>
                </a:cubicBezTo>
                <a:lnTo>
                  <a:pt x="1455400" y="639116"/>
                </a:lnTo>
                <a:cubicBezTo>
                  <a:pt x="1455400" y="794827"/>
                  <a:pt x="1329170" y="921056"/>
                  <a:pt x="1173460" y="921056"/>
                </a:cubicBezTo>
                <a:lnTo>
                  <a:pt x="281940" y="921055"/>
                </a:lnTo>
                <a:cubicBezTo>
                  <a:pt x="126230" y="921055"/>
                  <a:pt x="0" y="794827"/>
                  <a:pt x="0" y="639116"/>
                </a:cubicBezTo>
                <a:cubicBezTo>
                  <a:pt x="0" y="483405"/>
                  <a:pt x="126230" y="357176"/>
                  <a:pt x="281940" y="357176"/>
                </a:cubicBezTo>
                <a:lnTo>
                  <a:pt x="303986" y="357176"/>
                </a:lnTo>
                <a:cubicBezTo>
                  <a:pt x="303290" y="354811"/>
                  <a:pt x="303266" y="352428"/>
                  <a:pt x="303266" y="350038"/>
                </a:cubicBezTo>
                <a:cubicBezTo>
                  <a:pt x="303266" y="156717"/>
                  <a:pt x="459982" y="0"/>
                  <a:pt x="653304" y="0"/>
                </a:cubicBezTo>
                <a:close/>
              </a:path>
            </a:pathLst>
          </a:custGeom>
          <a:solidFill>
            <a:srgbClr val="C8DAD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es-SV">
              <a:solidFill>
                <a:srgbClr val="FFFFFF"/>
              </a:solidFill>
            </a:endParaRPr>
          </a:p>
        </p:txBody>
      </p:sp>
      <p:sp>
        <p:nvSpPr>
          <p:cNvPr id="74" name="26 Rectángulo redondeado"/>
          <p:cNvSpPr>
            <a:spLocks noChangeAspect="1"/>
          </p:cNvSpPr>
          <p:nvPr/>
        </p:nvSpPr>
        <p:spPr>
          <a:xfrm>
            <a:off x="6842991" y="557201"/>
            <a:ext cx="759587" cy="480830"/>
          </a:xfrm>
          <a:custGeom>
            <a:avLst/>
            <a:gdLst/>
            <a:ahLst/>
            <a:cxnLst/>
            <a:rect l="l" t="t" r="r" b="b"/>
            <a:pathLst>
              <a:path w="1455402" h="921056">
                <a:moveTo>
                  <a:pt x="0" y="639115"/>
                </a:moveTo>
                <a:cubicBezTo>
                  <a:pt x="0" y="639115"/>
                  <a:pt x="0" y="639116"/>
                  <a:pt x="0" y="639116"/>
                </a:cubicBezTo>
                <a:lnTo>
                  <a:pt x="0" y="639116"/>
                </a:lnTo>
                <a:close/>
                <a:moveTo>
                  <a:pt x="653304" y="0"/>
                </a:moveTo>
                <a:lnTo>
                  <a:pt x="783808" y="0"/>
                </a:lnTo>
                <a:cubicBezTo>
                  <a:pt x="977130" y="0"/>
                  <a:pt x="1133846" y="156717"/>
                  <a:pt x="1133846" y="350038"/>
                </a:cubicBezTo>
                <a:lnTo>
                  <a:pt x="1133126" y="357176"/>
                </a:lnTo>
                <a:lnTo>
                  <a:pt x="1173462" y="357176"/>
                </a:lnTo>
                <a:cubicBezTo>
                  <a:pt x="1329172" y="357176"/>
                  <a:pt x="1455402" y="483405"/>
                  <a:pt x="1455402" y="639116"/>
                </a:cubicBezTo>
                <a:lnTo>
                  <a:pt x="1455400" y="639116"/>
                </a:lnTo>
                <a:cubicBezTo>
                  <a:pt x="1455400" y="794827"/>
                  <a:pt x="1329170" y="921056"/>
                  <a:pt x="1173460" y="921056"/>
                </a:cubicBezTo>
                <a:lnTo>
                  <a:pt x="281940" y="921055"/>
                </a:lnTo>
                <a:cubicBezTo>
                  <a:pt x="126230" y="921055"/>
                  <a:pt x="0" y="794827"/>
                  <a:pt x="0" y="639116"/>
                </a:cubicBezTo>
                <a:cubicBezTo>
                  <a:pt x="0" y="483405"/>
                  <a:pt x="126230" y="357176"/>
                  <a:pt x="281940" y="357176"/>
                </a:cubicBezTo>
                <a:lnTo>
                  <a:pt x="303986" y="357176"/>
                </a:lnTo>
                <a:cubicBezTo>
                  <a:pt x="303290" y="354811"/>
                  <a:pt x="303266" y="352428"/>
                  <a:pt x="303266" y="350038"/>
                </a:cubicBezTo>
                <a:cubicBezTo>
                  <a:pt x="303266" y="156717"/>
                  <a:pt x="459982" y="0"/>
                  <a:pt x="653304" y="0"/>
                </a:cubicBezTo>
                <a:close/>
              </a:path>
            </a:pathLst>
          </a:custGeom>
          <a:solidFill>
            <a:srgbClr val="C8DAD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es-SV">
              <a:solidFill>
                <a:srgbClr val="FFFFFF"/>
              </a:solidFill>
            </a:endParaRPr>
          </a:p>
        </p:txBody>
      </p:sp>
      <p:sp>
        <p:nvSpPr>
          <p:cNvPr id="75" name="26 Rectángulo redondeado"/>
          <p:cNvSpPr>
            <a:spLocks noChangeAspect="1"/>
          </p:cNvSpPr>
          <p:nvPr/>
        </p:nvSpPr>
        <p:spPr>
          <a:xfrm>
            <a:off x="8280995" y="958919"/>
            <a:ext cx="504397" cy="319292"/>
          </a:xfrm>
          <a:custGeom>
            <a:avLst/>
            <a:gdLst/>
            <a:ahLst/>
            <a:cxnLst/>
            <a:rect l="l" t="t" r="r" b="b"/>
            <a:pathLst>
              <a:path w="1455402" h="921056">
                <a:moveTo>
                  <a:pt x="0" y="639115"/>
                </a:moveTo>
                <a:cubicBezTo>
                  <a:pt x="0" y="639115"/>
                  <a:pt x="0" y="639116"/>
                  <a:pt x="0" y="639116"/>
                </a:cubicBezTo>
                <a:lnTo>
                  <a:pt x="0" y="639116"/>
                </a:lnTo>
                <a:close/>
                <a:moveTo>
                  <a:pt x="653304" y="0"/>
                </a:moveTo>
                <a:lnTo>
                  <a:pt x="783808" y="0"/>
                </a:lnTo>
                <a:cubicBezTo>
                  <a:pt x="977130" y="0"/>
                  <a:pt x="1133846" y="156717"/>
                  <a:pt x="1133846" y="350038"/>
                </a:cubicBezTo>
                <a:lnTo>
                  <a:pt x="1133126" y="357176"/>
                </a:lnTo>
                <a:lnTo>
                  <a:pt x="1173462" y="357176"/>
                </a:lnTo>
                <a:cubicBezTo>
                  <a:pt x="1329172" y="357176"/>
                  <a:pt x="1455402" y="483405"/>
                  <a:pt x="1455402" y="639116"/>
                </a:cubicBezTo>
                <a:lnTo>
                  <a:pt x="1455400" y="639116"/>
                </a:lnTo>
                <a:cubicBezTo>
                  <a:pt x="1455400" y="794827"/>
                  <a:pt x="1329170" y="921056"/>
                  <a:pt x="1173460" y="921056"/>
                </a:cubicBezTo>
                <a:lnTo>
                  <a:pt x="281940" y="921055"/>
                </a:lnTo>
                <a:cubicBezTo>
                  <a:pt x="126230" y="921055"/>
                  <a:pt x="0" y="794827"/>
                  <a:pt x="0" y="639116"/>
                </a:cubicBezTo>
                <a:cubicBezTo>
                  <a:pt x="0" y="483405"/>
                  <a:pt x="126230" y="357176"/>
                  <a:pt x="281940" y="357176"/>
                </a:cubicBezTo>
                <a:lnTo>
                  <a:pt x="303986" y="357176"/>
                </a:lnTo>
                <a:cubicBezTo>
                  <a:pt x="303290" y="354811"/>
                  <a:pt x="303266" y="352428"/>
                  <a:pt x="303266" y="350038"/>
                </a:cubicBezTo>
                <a:cubicBezTo>
                  <a:pt x="303266" y="156717"/>
                  <a:pt x="459982" y="0"/>
                  <a:pt x="653304" y="0"/>
                </a:cubicBezTo>
                <a:close/>
              </a:path>
            </a:pathLst>
          </a:custGeom>
          <a:solidFill>
            <a:srgbClr val="C8DAD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es-SV">
              <a:solidFill>
                <a:srgbClr val="FFFFFF"/>
              </a:solidFill>
            </a:endParaRPr>
          </a:p>
        </p:txBody>
      </p:sp>
      <p:sp>
        <p:nvSpPr>
          <p:cNvPr id="77" name="26 Rectángulo redondeado"/>
          <p:cNvSpPr>
            <a:spLocks noChangeAspect="1"/>
          </p:cNvSpPr>
          <p:nvPr/>
        </p:nvSpPr>
        <p:spPr>
          <a:xfrm>
            <a:off x="7602535" y="1626901"/>
            <a:ext cx="637586" cy="403603"/>
          </a:xfrm>
          <a:custGeom>
            <a:avLst/>
            <a:gdLst/>
            <a:ahLst/>
            <a:cxnLst/>
            <a:rect l="l" t="t" r="r" b="b"/>
            <a:pathLst>
              <a:path w="1455402" h="921056">
                <a:moveTo>
                  <a:pt x="0" y="639115"/>
                </a:moveTo>
                <a:cubicBezTo>
                  <a:pt x="0" y="639115"/>
                  <a:pt x="0" y="639116"/>
                  <a:pt x="0" y="639116"/>
                </a:cubicBezTo>
                <a:lnTo>
                  <a:pt x="0" y="639116"/>
                </a:lnTo>
                <a:close/>
                <a:moveTo>
                  <a:pt x="653304" y="0"/>
                </a:moveTo>
                <a:lnTo>
                  <a:pt x="783808" y="0"/>
                </a:lnTo>
                <a:cubicBezTo>
                  <a:pt x="977130" y="0"/>
                  <a:pt x="1133846" y="156717"/>
                  <a:pt x="1133846" y="350038"/>
                </a:cubicBezTo>
                <a:lnTo>
                  <a:pt x="1133126" y="357176"/>
                </a:lnTo>
                <a:lnTo>
                  <a:pt x="1173462" y="357176"/>
                </a:lnTo>
                <a:cubicBezTo>
                  <a:pt x="1329172" y="357176"/>
                  <a:pt x="1455402" y="483405"/>
                  <a:pt x="1455402" y="639116"/>
                </a:cubicBezTo>
                <a:lnTo>
                  <a:pt x="1455400" y="639116"/>
                </a:lnTo>
                <a:cubicBezTo>
                  <a:pt x="1455400" y="794827"/>
                  <a:pt x="1329170" y="921056"/>
                  <a:pt x="1173460" y="921056"/>
                </a:cubicBezTo>
                <a:lnTo>
                  <a:pt x="281940" y="921055"/>
                </a:lnTo>
                <a:cubicBezTo>
                  <a:pt x="126230" y="921055"/>
                  <a:pt x="0" y="794827"/>
                  <a:pt x="0" y="639116"/>
                </a:cubicBezTo>
                <a:cubicBezTo>
                  <a:pt x="0" y="483405"/>
                  <a:pt x="126230" y="357176"/>
                  <a:pt x="281940" y="357176"/>
                </a:cubicBezTo>
                <a:lnTo>
                  <a:pt x="303986" y="357176"/>
                </a:lnTo>
                <a:cubicBezTo>
                  <a:pt x="303290" y="354811"/>
                  <a:pt x="303266" y="352428"/>
                  <a:pt x="303266" y="350038"/>
                </a:cubicBezTo>
                <a:cubicBezTo>
                  <a:pt x="303266" y="156717"/>
                  <a:pt x="459982" y="0"/>
                  <a:pt x="653304" y="0"/>
                </a:cubicBezTo>
                <a:close/>
              </a:path>
            </a:pathLst>
          </a:custGeom>
          <a:solidFill>
            <a:srgbClr val="C8DADB"/>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33983" tIns="16972" rIns="33983" bIns="16972" rtlCol="0" anchor="ctr"/>
          <a:lstStyle/>
          <a:p>
            <a:pPr algn="ctr" defTabSz="897255"/>
            <a:endParaRPr lang="es-SV">
              <a:solidFill>
                <a:srgbClr val="FFFFFF"/>
              </a:solidFill>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500"/>
                            </p:stCondLst>
                            <p:childTnLst>
                              <p:par>
                                <p:cTn id="15" presetID="2" presetClass="entr" presetSubtype="2" decel="10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4250" fill="hold"/>
                                        <p:tgtEl>
                                          <p:spTgt spid="2"/>
                                        </p:tgtEl>
                                        <p:attrNameLst>
                                          <p:attrName>ppt_x</p:attrName>
                                        </p:attrNameLst>
                                      </p:cBhvr>
                                      <p:tavLst>
                                        <p:tav tm="0">
                                          <p:val>
                                            <p:strVal val="1+#ppt_w/2"/>
                                          </p:val>
                                        </p:tav>
                                        <p:tav tm="100000">
                                          <p:val>
                                            <p:strVal val="#ppt_x"/>
                                          </p:val>
                                        </p:tav>
                                      </p:tavLst>
                                    </p:anim>
                                    <p:anim calcmode="lin" valueType="num">
                                      <p:cBhvr additive="base">
                                        <p:cTn id="18" dur="4250" fill="hold"/>
                                        <p:tgtEl>
                                          <p:spTgt spid="2"/>
                                        </p:tgtEl>
                                        <p:attrNameLst>
                                          <p:attrName>ppt_y</p:attrName>
                                        </p:attrNameLst>
                                      </p:cBhvr>
                                      <p:tavLst>
                                        <p:tav tm="0">
                                          <p:val>
                                            <p:strVal val="#ppt_y"/>
                                          </p:val>
                                        </p:tav>
                                        <p:tav tm="100000">
                                          <p:val>
                                            <p:strVal val="#ppt_y"/>
                                          </p:val>
                                        </p:tav>
                                      </p:tavLst>
                                    </p:anim>
                                  </p:childTnLst>
                                </p:cTn>
                              </p:par>
                              <p:par>
                                <p:cTn id="19" presetID="22" presetClass="entr" presetSubtype="4" fill="hold" grpId="0" nodeType="withEffect">
                                  <p:stCondLst>
                                    <p:cond delay="2500"/>
                                  </p:stCondLst>
                                  <p:childTnLst>
                                    <p:set>
                                      <p:cBhvr>
                                        <p:cTn id="20" dur="1" fill="hold">
                                          <p:stCondLst>
                                            <p:cond delay="0"/>
                                          </p:stCondLst>
                                        </p:cTn>
                                        <p:tgtEl>
                                          <p:spTgt spid="30"/>
                                        </p:tgtEl>
                                        <p:attrNameLst>
                                          <p:attrName>style.visibility</p:attrName>
                                        </p:attrNameLst>
                                      </p:cBhvr>
                                      <p:to>
                                        <p:strVal val="visible"/>
                                      </p:to>
                                    </p:set>
                                    <p:animEffect transition="in" filter="wipe(down)">
                                      <p:cBhvr>
                                        <p:cTn id="21" dur="750"/>
                                        <p:tgtEl>
                                          <p:spTgt spid="30"/>
                                        </p:tgtEl>
                                      </p:cBhvr>
                                    </p:animEffect>
                                  </p:childTnLst>
                                </p:cTn>
                              </p:par>
                              <p:par>
                                <p:cTn id="22" presetID="22" presetClass="entr" presetSubtype="4" fill="hold" grpId="0" nodeType="withEffect">
                                  <p:stCondLst>
                                    <p:cond delay="2750"/>
                                  </p:stCondLst>
                                  <p:childTnLst>
                                    <p:set>
                                      <p:cBhvr>
                                        <p:cTn id="23" dur="1" fill="hold">
                                          <p:stCondLst>
                                            <p:cond delay="0"/>
                                          </p:stCondLst>
                                        </p:cTn>
                                        <p:tgtEl>
                                          <p:spTgt spid="31"/>
                                        </p:tgtEl>
                                        <p:attrNameLst>
                                          <p:attrName>style.visibility</p:attrName>
                                        </p:attrNameLst>
                                      </p:cBhvr>
                                      <p:to>
                                        <p:strVal val="visible"/>
                                      </p:to>
                                    </p:set>
                                    <p:animEffect transition="in" filter="wipe(down)">
                                      <p:cBhvr>
                                        <p:cTn id="24" dur="750"/>
                                        <p:tgtEl>
                                          <p:spTgt spid="31"/>
                                        </p:tgtEl>
                                      </p:cBhvr>
                                    </p:animEffect>
                                  </p:childTnLst>
                                </p:cTn>
                              </p:par>
                              <p:par>
                                <p:cTn id="25" presetID="22" presetClass="entr" presetSubtype="4" fill="hold" grpId="0" nodeType="withEffect">
                                  <p:stCondLst>
                                    <p:cond delay="300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750"/>
                                        <p:tgtEl>
                                          <p:spTgt spid="32"/>
                                        </p:tgtEl>
                                      </p:cBhvr>
                                    </p:animEffect>
                                  </p:childTnLst>
                                </p:cTn>
                              </p:par>
                              <p:par>
                                <p:cTn id="28" presetID="22" presetClass="entr" presetSubtype="4" fill="hold" grpId="0" nodeType="withEffect">
                                  <p:stCondLst>
                                    <p:cond delay="325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750"/>
                                        <p:tgtEl>
                                          <p:spTgt spid="33"/>
                                        </p:tgtEl>
                                      </p:cBhvr>
                                    </p:animEffect>
                                  </p:childTnLst>
                                </p:cTn>
                              </p:par>
                              <p:par>
                                <p:cTn id="31" presetID="22" presetClass="entr" presetSubtype="4" fill="hold" grpId="0" nodeType="withEffect">
                                  <p:stCondLst>
                                    <p:cond delay="3500"/>
                                  </p:stCondLst>
                                  <p:childTnLst>
                                    <p:set>
                                      <p:cBhvr>
                                        <p:cTn id="32" dur="1" fill="hold">
                                          <p:stCondLst>
                                            <p:cond delay="0"/>
                                          </p:stCondLst>
                                        </p:cTn>
                                        <p:tgtEl>
                                          <p:spTgt spid="34"/>
                                        </p:tgtEl>
                                        <p:attrNameLst>
                                          <p:attrName>style.visibility</p:attrName>
                                        </p:attrNameLst>
                                      </p:cBhvr>
                                      <p:to>
                                        <p:strVal val="visible"/>
                                      </p:to>
                                    </p:set>
                                    <p:animEffect transition="in" filter="wipe(down)">
                                      <p:cBhvr>
                                        <p:cTn id="33" dur="750"/>
                                        <p:tgtEl>
                                          <p:spTgt spid="34"/>
                                        </p:tgtEl>
                                      </p:cBhvr>
                                    </p:animEffect>
                                  </p:childTnLst>
                                </p:cTn>
                              </p:par>
                              <p:par>
                                <p:cTn id="34" presetID="10" presetClass="entr" presetSubtype="0" fill="hold" grpId="0" nodeType="withEffect">
                                  <p:stCondLst>
                                    <p:cond delay="350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grpId="0" nodeType="withEffect">
                                  <p:stCondLst>
                                    <p:cond delay="350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grpId="0" nodeType="withEffect">
                                  <p:stCondLst>
                                    <p:cond delay="350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par>
                                <p:cTn id="43" presetID="10" presetClass="entr" presetSubtype="0" fill="hold" grpId="0" nodeType="withEffect">
                                  <p:stCondLst>
                                    <p:cond delay="350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grpId="0" nodeType="withEffect">
                                  <p:stCondLst>
                                    <p:cond delay="350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childTnLst>
                          </p:cTn>
                        </p:par>
                        <p:par>
                          <p:cTn id="49" fill="hold">
                            <p:stCondLst>
                              <p:cond delay="5000"/>
                            </p:stCondLst>
                            <p:childTnLst>
                              <p:par>
                                <p:cTn id="50" presetID="12" presetClass="entr" presetSubtype="4"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500"/>
                                        <p:tgtEl>
                                          <p:spTgt spid="40"/>
                                        </p:tgtEl>
                                        <p:attrNameLst>
                                          <p:attrName>ppt_y</p:attrName>
                                        </p:attrNameLst>
                                      </p:cBhvr>
                                      <p:tavLst>
                                        <p:tav tm="0">
                                          <p:val>
                                            <p:strVal val="#ppt_y+#ppt_h*1.125000"/>
                                          </p:val>
                                        </p:tav>
                                        <p:tav tm="100000">
                                          <p:val>
                                            <p:strVal val="#ppt_y"/>
                                          </p:val>
                                        </p:tav>
                                      </p:tavLst>
                                    </p:anim>
                                    <p:animEffect transition="in" filter="wipe(up)">
                                      <p:cBhvr>
                                        <p:cTn id="53" dur="500"/>
                                        <p:tgtEl>
                                          <p:spTgt spid="40"/>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500"/>
                                        <p:tgtEl>
                                          <p:spTgt spid="41"/>
                                        </p:tgtEl>
                                        <p:attrNameLst>
                                          <p:attrName>ppt_y</p:attrName>
                                        </p:attrNameLst>
                                      </p:cBhvr>
                                      <p:tavLst>
                                        <p:tav tm="0">
                                          <p:val>
                                            <p:strVal val="#ppt_y+#ppt_h*1.125000"/>
                                          </p:val>
                                        </p:tav>
                                        <p:tav tm="100000">
                                          <p:val>
                                            <p:strVal val="#ppt_y"/>
                                          </p:val>
                                        </p:tav>
                                      </p:tavLst>
                                    </p:anim>
                                    <p:animEffect transition="in" filter="wipe(up)">
                                      <p:cBhvr>
                                        <p:cTn id="57" dur="500"/>
                                        <p:tgtEl>
                                          <p:spTgt spid="41"/>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p:tgtEl>
                                          <p:spTgt spid="42"/>
                                        </p:tgtEl>
                                        <p:attrNameLst>
                                          <p:attrName>ppt_y</p:attrName>
                                        </p:attrNameLst>
                                      </p:cBhvr>
                                      <p:tavLst>
                                        <p:tav tm="0">
                                          <p:val>
                                            <p:strVal val="#ppt_y+#ppt_h*1.125000"/>
                                          </p:val>
                                        </p:tav>
                                        <p:tav tm="100000">
                                          <p:val>
                                            <p:strVal val="#ppt_y"/>
                                          </p:val>
                                        </p:tav>
                                      </p:tavLst>
                                    </p:anim>
                                    <p:animEffect transition="in" filter="wipe(up)">
                                      <p:cBhvr>
                                        <p:cTn id="61" dur="500"/>
                                        <p:tgtEl>
                                          <p:spTgt spid="42"/>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p:tgtEl>
                                          <p:spTgt spid="43"/>
                                        </p:tgtEl>
                                        <p:attrNameLst>
                                          <p:attrName>ppt_y</p:attrName>
                                        </p:attrNameLst>
                                      </p:cBhvr>
                                      <p:tavLst>
                                        <p:tav tm="0">
                                          <p:val>
                                            <p:strVal val="#ppt_y+#ppt_h*1.125000"/>
                                          </p:val>
                                        </p:tav>
                                        <p:tav tm="100000">
                                          <p:val>
                                            <p:strVal val="#ppt_y"/>
                                          </p:val>
                                        </p:tav>
                                      </p:tavLst>
                                    </p:anim>
                                    <p:animEffect transition="in" filter="wipe(up)">
                                      <p:cBhvr>
                                        <p:cTn id="65" dur="500"/>
                                        <p:tgtEl>
                                          <p:spTgt spid="43"/>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 calcmode="lin" valueType="num">
                                      <p:cBhvr additive="base">
                                        <p:cTn id="68" dur="500"/>
                                        <p:tgtEl>
                                          <p:spTgt spid="44"/>
                                        </p:tgtEl>
                                        <p:attrNameLst>
                                          <p:attrName>ppt_y</p:attrName>
                                        </p:attrNameLst>
                                      </p:cBhvr>
                                      <p:tavLst>
                                        <p:tav tm="0">
                                          <p:val>
                                            <p:strVal val="#ppt_y+#ppt_h*1.125000"/>
                                          </p:val>
                                        </p:tav>
                                        <p:tav tm="100000">
                                          <p:val>
                                            <p:strVal val="#ppt_y"/>
                                          </p:val>
                                        </p:tav>
                                      </p:tavLst>
                                    </p:anim>
                                    <p:animEffect transition="in" filter="wipe(up)">
                                      <p:cBhvr>
                                        <p:cTn id="69" dur="500"/>
                                        <p:tgtEl>
                                          <p:spTgt spid="44"/>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1" grpId="0" bldLvl="0" animBg="1"/>
      <p:bldP spid="30" grpId="0" bldLvl="0" animBg="1"/>
      <p:bldP spid="31" grpId="0" bldLvl="0" animBg="1"/>
      <p:bldP spid="32" grpId="0" bldLvl="0" animBg="1"/>
      <p:bldP spid="33" grpId="0" bldLvl="0" animBg="1"/>
      <p:bldP spid="34" grpId="0" bldLvl="0" animBg="1"/>
      <p:bldP spid="35" grpId="0"/>
      <p:bldP spid="36" grpId="0"/>
      <p:bldP spid="37" grpId="0"/>
      <p:bldP spid="38" grpId="0"/>
      <p:bldP spid="39" grpId="0"/>
      <p:bldP spid="40" grpId="0"/>
      <p:bldP spid="41" grpId="0"/>
      <p:bldP spid="42" grpId="0"/>
      <p:bldP spid="43" grpId="0"/>
      <p:bldP spid="44" grpId="0"/>
      <p:bldP spid="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5166"/>
          <p:cNvSpPr/>
          <p:nvPr/>
        </p:nvSpPr>
        <p:spPr>
          <a:xfrm>
            <a:off x="1914302" y="1379198"/>
            <a:ext cx="1198869" cy="1057464"/>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37436" tIns="37436" rIns="37436" bIns="3743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28" name="Shape 5167"/>
          <p:cNvSpPr/>
          <p:nvPr/>
        </p:nvSpPr>
        <p:spPr>
          <a:xfrm>
            <a:off x="1550731" y="2006130"/>
            <a:ext cx="1930535" cy="110087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37436" tIns="37436" rIns="37436" bIns="3743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29" name="Shape 5168"/>
          <p:cNvSpPr/>
          <p:nvPr/>
        </p:nvSpPr>
        <p:spPr>
          <a:xfrm>
            <a:off x="1187160" y="2685913"/>
            <a:ext cx="2662202" cy="1100875"/>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37436" tIns="37436" rIns="37436" bIns="3743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30" name="Shape 5169"/>
          <p:cNvSpPr/>
          <p:nvPr/>
        </p:nvSpPr>
        <p:spPr>
          <a:xfrm>
            <a:off x="815133" y="3365696"/>
            <a:ext cx="3393861" cy="1100870"/>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37436" tIns="37436" rIns="37436" bIns="3743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31" name="组合 30"/>
          <p:cNvGrpSpPr/>
          <p:nvPr/>
        </p:nvGrpSpPr>
        <p:grpSpPr>
          <a:xfrm>
            <a:off x="2277873" y="1086244"/>
            <a:ext cx="844366" cy="720713"/>
            <a:chOff x="2313735" y="1108481"/>
            <a:chExt cx="857881" cy="735467"/>
          </a:xfrm>
          <a:effectLst>
            <a:outerShdw blurRad="127000" dist="38100" dir="5400000" algn="t" rotWithShape="0">
              <a:prstClr val="black">
                <a:alpha val="40000"/>
              </a:prstClr>
            </a:outerShdw>
          </a:effectLst>
        </p:grpSpPr>
        <p:sp>
          <p:nvSpPr>
            <p:cNvPr id="32"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7B76AE"/>
            </a:solidFill>
            <a:ln w="25400" cap="flat">
              <a:solidFill>
                <a:schemeClr val="bg1"/>
              </a:solidFill>
              <a:miter lim="400000"/>
            </a:ln>
            <a:effectLst/>
          </p:spPr>
          <p:txBody>
            <a:bodyPr wrap="square" lIns="0" tIns="0" rIns="0" bIns="0" numCol="1" anchor="t">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33" name="Shape 5176"/>
            <p:cNvSpPr/>
            <p:nvPr/>
          </p:nvSpPr>
          <p:spPr>
            <a:xfrm>
              <a:off x="2329102" y="1491630"/>
              <a:ext cx="84251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1914302" y="2006128"/>
            <a:ext cx="1564701" cy="423736"/>
            <a:chOff x="1944344" y="2047198"/>
            <a:chExt cx="1589745" cy="432411"/>
          </a:xfrm>
          <a:effectLst>
            <a:outerShdw blurRad="127000" dist="38100" dir="5400000" algn="t" rotWithShape="0">
              <a:prstClr val="black">
                <a:alpha val="40000"/>
              </a:prstClr>
            </a:outerShdw>
          </a:effectLst>
        </p:grpSpPr>
        <p:sp>
          <p:nvSpPr>
            <p:cNvPr id="35"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rgbClr val="7B76AE"/>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36" name="Shape 5177"/>
            <p:cNvSpPr/>
            <p:nvPr/>
          </p:nvSpPr>
          <p:spPr>
            <a:xfrm>
              <a:off x="2191740" y="2087244"/>
              <a:ext cx="1099552"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550732" y="2685912"/>
            <a:ext cx="2296367" cy="423737"/>
            <a:chOff x="1574955" y="2740898"/>
            <a:chExt cx="2333121" cy="432412"/>
          </a:xfrm>
          <a:effectLst>
            <a:outerShdw blurRad="127000" dist="38100" dir="5400000" algn="t" rotWithShape="0">
              <a:prstClr val="black">
                <a:alpha val="40000"/>
              </a:prstClr>
            </a:outerShdw>
          </a:effectLst>
        </p:grpSpPr>
        <p:sp>
          <p:nvSpPr>
            <p:cNvPr id="38"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7B76AE"/>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39" name="Shape 5178"/>
            <p:cNvSpPr/>
            <p:nvPr/>
          </p:nvSpPr>
          <p:spPr>
            <a:xfrm>
              <a:off x="1815028" y="2780945"/>
              <a:ext cx="1849246"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187161" y="3365696"/>
            <a:ext cx="3028026" cy="423732"/>
            <a:chOff x="1205565" y="3434598"/>
            <a:chExt cx="3076490" cy="432407"/>
          </a:xfrm>
          <a:effectLst>
            <a:outerShdw blurRad="127000" dist="38100" dir="5400000" algn="t" rotWithShape="0">
              <a:prstClr val="black">
                <a:alpha val="40000"/>
              </a:prstClr>
            </a:outerShdw>
          </a:effectLst>
        </p:grpSpPr>
        <p:sp>
          <p:nvSpPr>
            <p:cNvPr id="49"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7B76AE"/>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50" name="Shape 5179"/>
            <p:cNvSpPr/>
            <p:nvPr/>
          </p:nvSpPr>
          <p:spPr>
            <a:xfrm>
              <a:off x="1422332" y="3474643"/>
              <a:ext cx="2634639"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827584" y="4011909"/>
            <a:ext cx="3759695" cy="456498"/>
            <a:chOff x="827585" y="4045183"/>
            <a:chExt cx="3819870" cy="465844"/>
          </a:xfrm>
          <a:effectLst>
            <a:outerShdw blurRad="127000" dist="38100" dir="5400000" algn="t" rotWithShape="0">
              <a:prstClr val="black">
                <a:alpha val="40000"/>
              </a:prstClr>
            </a:outerShdw>
          </a:effectLst>
        </p:grpSpPr>
        <p:sp>
          <p:nvSpPr>
            <p:cNvPr id="52" name="Shape 5175"/>
            <p:cNvSpPr/>
            <p:nvPr/>
          </p:nvSpPr>
          <p:spPr>
            <a:xfrm>
              <a:off x="827585" y="4045183"/>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rgbClr val="7B76AE"/>
            </a:solidFill>
            <a:ln w="25400" cap="flat">
              <a:solidFill>
                <a:schemeClr val="bg1"/>
              </a:solid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53" name="Shape 5180"/>
            <p:cNvSpPr/>
            <p:nvPr/>
          </p:nvSpPr>
          <p:spPr>
            <a:xfrm>
              <a:off x="1072475" y="4158709"/>
              <a:ext cx="3334354" cy="352318"/>
            </a:xfrm>
            <a:prstGeom prst="rect">
              <a:avLst/>
            </a:prstGeom>
            <a:noFill/>
            <a:ln w="254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4" name="Round Same Side Corner Rectangle 67"/>
          <p:cNvSpPr/>
          <p:nvPr/>
        </p:nvSpPr>
        <p:spPr>
          <a:xfrm rot="10800000" flipH="1">
            <a:off x="5011598" y="1099412"/>
            <a:ext cx="49117" cy="503731"/>
          </a:xfrm>
          <a:prstGeom prst="round2SameRect">
            <a:avLst>
              <a:gd name="adj1" fmla="val 50000"/>
              <a:gd name="adj2" fmla="val 50000"/>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lIns="80847" tIns="40424" rIns="80847" bIns="40424" rtlCol="0" anchor="ctr"/>
          <a:lstStyle/>
          <a:p>
            <a:pPr algn="ctr"/>
            <a:endParaRPr lang="bg-BG" dirty="0">
              <a:solidFill>
                <a:schemeClr val="tx1">
                  <a:lumMod val="50000"/>
                  <a:lumOff val="50000"/>
                </a:schemeClr>
              </a:solidFill>
              <a:latin typeface="Calibri Light" panose="020F0302020204030204"/>
            </a:endParaRPr>
          </a:p>
        </p:txBody>
      </p:sp>
      <p:sp>
        <p:nvSpPr>
          <p:cNvPr id="55" name="Round Same Side Corner Rectangle 68"/>
          <p:cNvSpPr/>
          <p:nvPr/>
        </p:nvSpPr>
        <p:spPr>
          <a:xfrm rot="10800000" flipH="1">
            <a:off x="5009983" y="1865028"/>
            <a:ext cx="49117" cy="503731"/>
          </a:xfrm>
          <a:prstGeom prst="round2SameRect">
            <a:avLst>
              <a:gd name="adj1" fmla="val 50000"/>
              <a:gd name="adj2" fmla="val 50000"/>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lIns="80847" tIns="40424" rIns="80847" bIns="40424" rtlCol="0" anchor="ctr"/>
          <a:lstStyle/>
          <a:p>
            <a:pPr algn="ctr"/>
            <a:endParaRPr lang="bg-BG" dirty="0">
              <a:solidFill>
                <a:schemeClr val="tx1">
                  <a:lumMod val="50000"/>
                  <a:lumOff val="50000"/>
                </a:schemeClr>
              </a:solidFill>
              <a:latin typeface="Calibri Light" panose="020F0302020204030204"/>
            </a:endParaRPr>
          </a:p>
        </p:txBody>
      </p:sp>
      <p:sp>
        <p:nvSpPr>
          <p:cNvPr id="56" name="Round Same Side Corner Rectangle 69"/>
          <p:cNvSpPr/>
          <p:nvPr/>
        </p:nvSpPr>
        <p:spPr>
          <a:xfrm rot="10800000" flipH="1">
            <a:off x="5011598" y="2560914"/>
            <a:ext cx="49117" cy="503731"/>
          </a:xfrm>
          <a:prstGeom prst="round2SameRect">
            <a:avLst>
              <a:gd name="adj1" fmla="val 50000"/>
              <a:gd name="adj2" fmla="val 50000"/>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lIns="80847" tIns="40424" rIns="80847" bIns="40424" rtlCol="0" anchor="ctr"/>
          <a:lstStyle/>
          <a:p>
            <a:pPr algn="ctr"/>
            <a:endParaRPr lang="bg-BG" dirty="0">
              <a:solidFill>
                <a:schemeClr val="tx1">
                  <a:lumMod val="50000"/>
                  <a:lumOff val="50000"/>
                </a:schemeClr>
              </a:solidFill>
              <a:latin typeface="Calibri Light" panose="020F0302020204030204"/>
            </a:endParaRPr>
          </a:p>
        </p:txBody>
      </p:sp>
      <p:grpSp>
        <p:nvGrpSpPr>
          <p:cNvPr id="57" name="组合 56"/>
          <p:cNvGrpSpPr/>
          <p:nvPr/>
        </p:nvGrpSpPr>
        <p:grpSpPr>
          <a:xfrm>
            <a:off x="5146734" y="1087016"/>
            <a:ext cx="2826639" cy="778568"/>
            <a:chOff x="5228512" y="1109269"/>
            <a:chExt cx="2871880" cy="794507"/>
          </a:xfrm>
        </p:grpSpPr>
        <p:sp>
          <p:nvSpPr>
            <p:cNvPr id="58" name="TextBox 57"/>
            <p:cNvSpPr txBox="1"/>
            <p:nvPr/>
          </p:nvSpPr>
          <p:spPr>
            <a:xfrm>
              <a:off x="5228512" y="1303102"/>
              <a:ext cx="2871880" cy="600674"/>
            </a:xfrm>
            <a:prstGeom prst="rect">
              <a:avLst/>
            </a:prstGeom>
            <a:noFill/>
          </p:spPr>
          <p:txBody>
            <a:bodyPr wrap="square" lIns="34290" tIns="17145" rIns="34290" bIns="17145" rtlCol="0">
              <a:spAutoFit/>
            </a:bodyPr>
            <a:lstStyle/>
            <a:p>
              <a:pPr algn="just">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Rectangle 71"/>
            <p:cNvSpPr/>
            <p:nvPr/>
          </p:nvSpPr>
          <p:spPr>
            <a:xfrm>
              <a:off x="5228513" y="1109269"/>
              <a:ext cx="1321168" cy="223780"/>
            </a:xfrm>
            <a:prstGeom prst="rect">
              <a:avLst/>
            </a:prstGeom>
          </p:spPr>
          <p:txBody>
            <a:bodyPr wrap="none" lIns="34290" tIns="17145" rIns="34290" bIns="17145">
              <a:spAutoFit/>
            </a:bodyPr>
            <a:lstStyle/>
            <a:p>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5146734" y="1831683"/>
            <a:ext cx="2826639" cy="778567"/>
            <a:chOff x="5228512" y="1869180"/>
            <a:chExt cx="2871880" cy="794505"/>
          </a:xfrm>
        </p:grpSpPr>
        <p:sp>
          <p:nvSpPr>
            <p:cNvPr id="61" name="TextBox 60"/>
            <p:cNvSpPr txBox="1"/>
            <p:nvPr/>
          </p:nvSpPr>
          <p:spPr>
            <a:xfrm>
              <a:off x="5228512" y="2063012"/>
              <a:ext cx="2871880" cy="600673"/>
            </a:xfrm>
            <a:prstGeom prst="rect">
              <a:avLst/>
            </a:prstGeom>
            <a:noFill/>
          </p:spPr>
          <p:txBody>
            <a:bodyPr wrap="square" lIns="34290" tIns="17145" rIns="34290" bIns="17145" rtlCol="0">
              <a:spAutoFit/>
            </a:bodyPr>
            <a:lstStyle/>
            <a:p>
              <a:pPr algn="just">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Rectangle 73"/>
            <p:cNvSpPr/>
            <p:nvPr/>
          </p:nvSpPr>
          <p:spPr>
            <a:xfrm>
              <a:off x="5228513" y="1869180"/>
              <a:ext cx="1321168" cy="223780"/>
            </a:xfrm>
            <a:prstGeom prst="rect">
              <a:avLst/>
            </a:prstGeom>
          </p:spPr>
          <p:txBody>
            <a:bodyPr wrap="none" lIns="34290" tIns="17145" rIns="34290" bIns="17145">
              <a:spAutoFit/>
            </a:bodyPr>
            <a:lstStyle/>
            <a:p>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5146734" y="2576350"/>
            <a:ext cx="2826639" cy="778568"/>
            <a:chOff x="5228512" y="2629091"/>
            <a:chExt cx="2871880" cy="794507"/>
          </a:xfrm>
        </p:grpSpPr>
        <p:sp>
          <p:nvSpPr>
            <p:cNvPr id="64" name="TextBox 63"/>
            <p:cNvSpPr txBox="1"/>
            <p:nvPr/>
          </p:nvSpPr>
          <p:spPr>
            <a:xfrm>
              <a:off x="5228512" y="2822924"/>
              <a:ext cx="2871880" cy="600674"/>
            </a:xfrm>
            <a:prstGeom prst="rect">
              <a:avLst/>
            </a:prstGeom>
            <a:noFill/>
          </p:spPr>
          <p:txBody>
            <a:bodyPr wrap="square" lIns="34290" tIns="17145" rIns="34290" bIns="17145" rtlCol="0">
              <a:spAutoFit/>
            </a:bodyPr>
            <a:lstStyle/>
            <a:p>
              <a:pPr algn="just">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Rectangle 75"/>
            <p:cNvSpPr/>
            <p:nvPr/>
          </p:nvSpPr>
          <p:spPr>
            <a:xfrm>
              <a:off x="5228513" y="2629091"/>
              <a:ext cx="1321168" cy="223780"/>
            </a:xfrm>
            <a:prstGeom prst="rect">
              <a:avLst/>
            </a:prstGeom>
          </p:spPr>
          <p:txBody>
            <a:bodyPr wrap="none" lIns="34290" tIns="17145" rIns="34290" bIns="17145">
              <a:spAutoFit/>
            </a:bodyPr>
            <a:lstStyle/>
            <a:p>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6" name="Round Same Side Corner Rectangle 76"/>
          <p:cNvSpPr/>
          <p:nvPr/>
        </p:nvSpPr>
        <p:spPr>
          <a:xfrm rot="10800000" flipH="1">
            <a:off x="5009983" y="3266947"/>
            <a:ext cx="49117" cy="503731"/>
          </a:xfrm>
          <a:prstGeom prst="round2SameRect">
            <a:avLst>
              <a:gd name="adj1" fmla="val 50000"/>
              <a:gd name="adj2" fmla="val 50000"/>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lIns="80847" tIns="40424" rIns="80847" bIns="40424" rtlCol="0" anchor="ctr"/>
          <a:lstStyle/>
          <a:p>
            <a:pPr algn="ctr"/>
            <a:endParaRPr lang="bg-BG" dirty="0">
              <a:solidFill>
                <a:schemeClr val="tx1">
                  <a:lumMod val="50000"/>
                  <a:lumOff val="50000"/>
                </a:schemeClr>
              </a:solidFill>
              <a:latin typeface="Calibri Light" panose="020F0302020204030204"/>
            </a:endParaRPr>
          </a:p>
        </p:txBody>
      </p:sp>
      <p:sp>
        <p:nvSpPr>
          <p:cNvPr id="67" name="Round Same Side Corner Rectangle 77"/>
          <p:cNvSpPr/>
          <p:nvPr/>
        </p:nvSpPr>
        <p:spPr>
          <a:xfrm rot="10800000" flipH="1">
            <a:off x="5011598" y="3962833"/>
            <a:ext cx="49117" cy="503731"/>
          </a:xfrm>
          <a:prstGeom prst="round2SameRect">
            <a:avLst>
              <a:gd name="adj1" fmla="val 50000"/>
              <a:gd name="adj2" fmla="val 50000"/>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lIns="80847" tIns="40424" rIns="80847" bIns="40424" rtlCol="0" anchor="ctr"/>
          <a:lstStyle/>
          <a:p>
            <a:pPr algn="ctr"/>
            <a:endParaRPr lang="bg-BG" dirty="0">
              <a:solidFill>
                <a:schemeClr val="tx1">
                  <a:lumMod val="50000"/>
                  <a:lumOff val="50000"/>
                </a:schemeClr>
              </a:solidFill>
              <a:latin typeface="Calibri Light" panose="020F0302020204030204"/>
            </a:endParaRPr>
          </a:p>
        </p:txBody>
      </p:sp>
      <p:grpSp>
        <p:nvGrpSpPr>
          <p:cNvPr id="68" name="组合 67"/>
          <p:cNvGrpSpPr/>
          <p:nvPr/>
        </p:nvGrpSpPr>
        <p:grpSpPr>
          <a:xfrm>
            <a:off x="5146734" y="3233603"/>
            <a:ext cx="2826639" cy="778568"/>
            <a:chOff x="5228512" y="3299800"/>
            <a:chExt cx="2871880" cy="794507"/>
          </a:xfrm>
        </p:grpSpPr>
        <p:sp>
          <p:nvSpPr>
            <p:cNvPr id="69" name="TextBox 68"/>
            <p:cNvSpPr txBox="1"/>
            <p:nvPr/>
          </p:nvSpPr>
          <p:spPr>
            <a:xfrm>
              <a:off x="5228512" y="3493633"/>
              <a:ext cx="2871880" cy="600674"/>
            </a:xfrm>
            <a:prstGeom prst="rect">
              <a:avLst/>
            </a:prstGeom>
            <a:noFill/>
          </p:spPr>
          <p:txBody>
            <a:bodyPr wrap="square" lIns="34290" tIns="17145" rIns="34290" bIns="17145" rtlCol="0">
              <a:spAutoFit/>
            </a:bodyPr>
            <a:lstStyle/>
            <a:p>
              <a:pPr algn="just">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Rectangle 79"/>
            <p:cNvSpPr/>
            <p:nvPr/>
          </p:nvSpPr>
          <p:spPr>
            <a:xfrm>
              <a:off x="5228513" y="3299800"/>
              <a:ext cx="1321168" cy="223780"/>
            </a:xfrm>
            <a:prstGeom prst="rect">
              <a:avLst/>
            </a:prstGeom>
          </p:spPr>
          <p:txBody>
            <a:bodyPr wrap="none" lIns="34290" tIns="17145" rIns="34290" bIns="17145">
              <a:spAutoFit/>
            </a:bodyPr>
            <a:lstStyle/>
            <a:p>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146734" y="3978269"/>
            <a:ext cx="2826639" cy="778568"/>
            <a:chOff x="5228512" y="4059711"/>
            <a:chExt cx="2871880" cy="794507"/>
          </a:xfrm>
        </p:grpSpPr>
        <p:sp>
          <p:nvSpPr>
            <p:cNvPr id="72" name="TextBox 71"/>
            <p:cNvSpPr txBox="1"/>
            <p:nvPr/>
          </p:nvSpPr>
          <p:spPr>
            <a:xfrm>
              <a:off x="5228512" y="4253544"/>
              <a:ext cx="2871880" cy="600674"/>
            </a:xfrm>
            <a:prstGeom prst="rect">
              <a:avLst/>
            </a:prstGeom>
            <a:noFill/>
          </p:spPr>
          <p:txBody>
            <a:bodyPr wrap="square" lIns="34290" tIns="17145" rIns="34290" bIns="17145" rtlCol="0">
              <a:spAutoFit/>
            </a:bodyPr>
            <a:lstStyle/>
            <a:p>
              <a:pPr algn="just">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81"/>
            <p:cNvSpPr/>
            <p:nvPr/>
          </p:nvSpPr>
          <p:spPr>
            <a:xfrm>
              <a:off x="5228513" y="4059711"/>
              <a:ext cx="1321168" cy="223780"/>
            </a:xfrm>
            <a:prstGeom prst="rect">
              <a:avLst/>
            </a:prstGeom>
          </p:spPr>
          <p:txBody>
            <a:bodyPr wrap="none" lIns="34290" tIns="17145" rIns="34290" bIns="17145">
              <a:spAutoFit/>
            </a:bodyPr>
            <a:lstStyle/>
            <a:p>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right)">
                                      <p:cBhvr>
                                        <p:cTn id="7" dur="500"/>
                                        <p:tgtEl>
                                          <p:spTgt spid="5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right)">
                                      <p:cBhvr>
                                        <p:cTn id="15" dur="500"/>
                                        <p:tgtEl>
                                          <p:spTgt spid="4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right)">
                                      <p:cBhvr>
                                        <p:cTn id="31" dur="500"/>
                                        <p:tgtEl>
                                          <p:spTgt spid="3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500"/>
                                        <p:tgtEl>
                                          <p:spTgt spid="31"/>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up)">
                                      <p:cBhvr>
                                        <p:cTn id="43" dur="500"/>
                                        <p:tgtEl>
                                          <p:spTgt spid="5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up)">
                                      <p:cBhvr>
                                        <p:cTn id="51" dur="500"/>
                                        <p:tgtEl>
                                          <p:spTgt spid="55"/>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wipe(left)">
                                      <p:cBhvr>
                                        <p:cTn id="55" dur="500"/>
                                        <p:tgtEl>
                                          <p:spTgt spid="6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up)">
                                      <p:cBhvr>
                                        <p:cTn id="59" dur="500"/>
                                        <p:tgtEl>
                                          <p:spTgt spid="56"/>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up)">
                                      <p:cBhvr>
                                        <p:cTn id="67" dur="500"/>
                                        <p:tgtEl>
                                          <p:spTgt spid="6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wipe(up)">
                                      <p:cBhvr>
                                        <p:cTn id="75" dur="500"/>
                                        <p:tgtEl>
                                          <p:spTgt spid="67"/>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wipe(left)">
                                      <p:cBhvr>
                                        <p:cTn id="7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4" grpId="0" animBg="1"/>
      <p:bldP spid="55" grpId="0" animBg="1"/>
      <p:bldP spid="56" grpId="0" animBg="1"/>
      <p:bldP spid="66" grpId="0" animBg="1"/>
      <p:bldP spid="6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
          <p:cNvSpPr/>
          <p:nvPr/>
        </p:nvSpPr>
        <p:spPr bwMode="auto">
          <a:xfrm>
            <a:off x="809785" y="2279225"/>
            <a:ext cx="7358584" cy="1171407"/>
          </a:xfrm>
          <a:custGeom>
            <a:avLst/>
            <a:gdLst/>
            <a:ahLst/>
            <a:cxnLst/>
            <a:rect l="l" t="t" r="r" b="b"/>
            <a:pathLst>
              <a:path w="9972375" h="1593851">
                <a:moveTo>
                  <a:pt x="3857177" y="0"/>
                </a:moveTo>
                <a:cubicBezTo>
                  <a:pt x="4297065" y="0"/>
                  <a:pt x="4653286" y="356937"/>
                  <a:pt x="4653286" y="796926"/>
                </a:cubicBezTo>
                <a:lnTo>
                  <a:pt x="4653286" y="803900"/>
                </a:lnTo>
                <a:lnTo>
                  <a:pt x="5523554" y="803900"/>
                </a:lnTo>
                <a:lnTo>
                  <a:pt x="5523554" y="930698"/>
                </a:lnTo>
                <a:cubicBezTo>
                  <a:pt x="5585671" y="1236281"/>
                  <a:pt x="5855689" y="1467053"/>
                  <a:pt x="6180217" y="1467053"/>
                </a:cubicBezTo>
                <a:cubicBezTo>
                  <a:pt x="6504111" y="1467053"/>
                  <a:pt x="6774129" y="1236281"/>
                  <a:pt x="6836246" y="930698"/>
                </a:cubicBezTo>
                <a:lnTo>
                  <a:pt x="6836246" y="803900"/>
                </a:lnTo>
                <a:lnTo>
                  <a:pt x="7735037" y="803900"/>
                </a:lnTo>
                <a:lnTo>
                  <a:pt x="7735037" y="796926"/>
                </a:lnTo>
                <a:cubicBezTo>
                  <a:pt x="7735037" y="356937"/>
                  <a:pt x="8091891" y="0"/>
                  <a:pt x="8531779" y="0"/>
                </a:cubicBezTo>
                <a:cubicBezTo>
                  <a:pt x="8971667" y="0"/>
                  <a:pt x="9328522" y="356937"/>
                  <a:pt x="9328522" y="796926"/>
                </a:cubicBezTo>
                <a:lnTo>
                  <a:pt x="9328522" y="803900"/>
                </a:lnTo>
                <a:lnTo>
                  <a:pt x="9972375" y="803900"/>
                </a:lnTo>
                <a:lnTo>
                  <a:pt x="9972375" y="930698"/>
                </a:lnTo>
                <a:lnTo>
                  <a:pt x="9201753" y="930698"/>
                </a:lnTo>
                <a:lnTo>
                  <a:pt x="9201753" y="803900"/>
                </a:lnTo>
                <a:lnTo>
                  <a:pt x="9201753" y="796926"/>
                </a:lnTo>
                <a:cubicBezTo>
                  <a:pt x="9201753" y="426675"/>
                  <a:pt x="8901944" y="126798"/>
                  <a:pt x="8531779" y="126798"/>
                </a:cubicBezTo>
                <a:cubicBezTo>
                  <a:pt x="8162248" y="126798"/>
                  <a:pt x="7861806" y="426675"/>
                  <a:pt x="7861806" y="796926"/>
                </a:cubicBezTo>
                <a:lnTo>
                  <a:pt x="7861806" y="803900"/>
                </a:lnTo>
                <a:lnTo>
                  <a:pt x="7861806" y="930698"/>
                </a:lnTo>
                <a:lnTo>
                  <a:pt x="6965550" y="930698"/>
                </a:lnTo>
                <a:cubicBezTo>
                  <a:pt x="6901532" y="1306654"/>
                  <a:pt x="6574468" y="1593851"/>
                  <a:pt x="6180217" y="1593851"/>
                </a:cubicBezTo>
                <a:cubicBezTo>
                  <a:pt x="5785332" y="1593851"/>
                  <a:pt x="5458268" y="1306654"/>
                  <a:pt x="5394884" y="930698"/>
                </a:cubicBezTo>
                <a:lnTo>
                  <a:pt x="4526517" y="930698"/>
                </a:lnTo>
                <a:lnTo>
                  <a:pt x="4526517" y="800096"/>
                </a:lnTo>
                <a:lnTo>
                  <a:pt x="4526517" y="796926"/>
                </a:lnTo>
                <a:cubicBezTo>
                  <a:pt x="4526517" y="426675"/>
                  <a:pt x="4226709" y="126798"/>
                  <a:pt x="3857177" y="126798"/>
                </a:cubicBezTo>
                <a:cubicBezTo>
                  <a:pt x="3487012" y="126798"/>
                  <a:pt x="3187204" y="426675"/>
                  <a:pt x="3187204" y="796926"/>
                </a:cubicBezTo>
                <a:lnTo>
                  <a:pt x="3187204" y="800730"/>
                </a:lnTo>
                <a:lnTo>
                  <a:pt x="3187204" y="930698"/>
                </a:lnTo>
                <a:lnTo>
                  <a:pt x="2271299" y="930698"/>
                </a:lnTo>
                <a:cubicBezTo>
                  <a:pt x="2207280" y="1306654"/>
                  <a:pt x="1880217" y="1593851"/>
                  <a:pt x="1485966" y="1593851"/>
                </a:cubicBezTo>
                <a:cubicBezTo>
                  <a:pt x="1091080" y="1593851"/>
                  <a:pt x="764017" y="1306654"/>
                  <a:pt x="700632" y="930698"/>
                </a:cubicBezTo>
                <a:lnTo>
                  <a:pt x="0" y="930698"/>
                </a:lnTo>
                <a:lnTo>
                  <a:pt x="0" y="803900"/>
                </a:lnTo>
                <a:lnTo>
                  <a:pt x="829303" y="803900"/>
                </a:lnTo>
                <a:lnTo>
                  <a:pt x="829303" y="930698"/>
                </a:lnTo>
                <a:cubicBezTo>
                  <a:pt x="891419" y="1236281"/>
                  <a:pt x="1161437" y="1467053"/>
                  <a:pt x="1485966" y="1467053"/>
                </a:cubicBezTo>
                <a:cubicBezTo>
                  <a:pt x="1809860" y="1467053"/>
                  <a:pt x="2079878" y="1236281"/>
                  <a:pt x="2141994" y="930698"/>
                </a:cubicBezTo>
                <a:lnTo>
                  <a:pt x="2141994" y="803900"/>
                </a:lnTo>
                <a:lnTo>
                  <a:pt x="3060435" y="803900"/>
                </a:lnTo>
                <a:lnTo>
                  <a:pt x="3060435" y="796926"/>
                </a:lnTo>
                <a:cubicBezTo>
                  <a:pt x="3060435" y="356937"/>
                  <a:pt x="3417289" y="0"/>
                  <a:pt x="3857177" y="0"/>
                </a:cubicBezTo>
                <a:close/>
              </a:path>
            </a:pathLst>
          </a:custGeom>
          <a:solidFill>
            <a:schemeClr val="tx1">
              <a:lumMod val="50000"/>
              <a:lumOff val="50000"/>
            </a:schemeClr>
          </a:solidFill>
          <a:ln w="8" cap="flat">
            <a:noFill/>
            <a:prstDash val="solid"/>
            <a:miter lim="800000"/>
          </a:ln>
        </p:spPr>
        <p:txBody>
          <a:bodyPr vert="horz" wrap="square" lIns="67391" tIns="33696" rIns="67391" bIns="33696" numCol="1" anchor="t" anchorCtr="0" compatLnSpc="1"/>
          <a:lstStyle/>
          <a:p>
            <a:endParaRPr lang="zh-CN" altLang="en-US">
              <a:solidFill>
                <a:schemeClr val="bg1"/>
              </a:solidFill>
            </a:endParaRPr>
          </a:p>
        </p:txBody>
      </p:sp>
      <p:grpSp>
        <p:nvGrpSpPr>
          <p:cNvPr id="19" name="Group 6"/>
          <p:cNvGrpSpPr/>
          <p:nvPr/>
        </p:nvGrpSpPr>
        <p:grpSpPr bwMode="auto">
          <a:xfrm>
            <a:off x="823841" y="3485635"/>
            <a:ext cx="2221244" cy="862945"/>
            <a:chOff x="0" y="0"/>
            <a:chExt cx="1856582" cy="911957"/>
          </a:xfrm>
        </p:grpSpPr>
        <p:sp>
          <p:nvSpPr>
            <p:cNvPr id="20" name="Line 58"/>
            <p:cNvSpPr>
              <a:spLocks noChangeShapeType="1"/>
            </p:cNvSpPr>
            <p:nvPr/>
          </p:nvSpPr>
          <p:spPr bwMode="auto">
            <a:xfrm>
              <a:off x="913706" y="0"/>
              <a:ext cx="1" cy="334963"/>
            </a:xfrm>
            <a:prstGeom prst="line">
              <a:avLst/>
            </a:prstGeom>
            <a:noFill/>
            <a:ln w="19050" cap="flat" cmpd="sng">
              <a:solidFill>
                <a:srgbClr val="9B827D"/>
              </a:solidFill>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21" name="Line 59"/>
            <p:cNvSpPr>
              <a:spLocks noChangeShapeType="1"/>
            </p:cNvSpPr>
            <p:nvPr/>
          </p:nvSpPr>
          <p:spPr bwMode="auto">
            <a:xfrm flipH="1">
              <a:off x="158056" y="344488"/>
              <a:ext cx="1495425" cy="1"/>
            </a:xfrm>
            <a:prstGeom prst="line">
              <a:avLst/>
            </a:prstGeom>
            <a:noFill/>
            <a:ln w="19050" cap="flat" cmpd="sng">
              <a:solidFill>
                <a:srgbClr val="9B827D"/>
              </a:solidFill>
              <a:prstDash val="sysDot"/>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22" name="Text Box 60"/>
            <p:cNvSpPr>
              <a:spLocks noChangeArrowheads="1"/>
            </p:cNvSpPr>
            <p:nvPr/>
          </p:nvSpPr>
          <p:spPr bwMode="auto">
            <a:xfrm>
              <a:off x="0" y="327111"/>
              <a:ext cx="1856582" cy="584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lnSpc>
                  <a:spcPct val="130000"/>
                </a:lnSpc>
                <a:buClr>
                  <a:schemeClr val="hlink"/>
                </a:buClr>
              </a:pPr>
              <a:r>
                <a:rPr lang="en-US" sz="1200" dirty="0">
                  <a:solidFill>
                    <a:schemeClr val="tx1">
                      <a:lumMod val="50000"/>
                      <a:lumOff val="50000"/>
                    </a:schemeClr>
                  </a:solidFill>
                  <a:latin typeface="+mn-ea"/>
                  <a:ea typeface="+mn-ea"/>
                  <a:sym typeface="宋体" panose="02010600030101010101" pitchFamily="2" charset="-122"/>
                </a:rPr>
                <a:t> </a:t>
              </a: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a:p>
              <a:pPr algn="ctr" eaLnBrk="0" hangingPunct="0">
                <a:lnSpc>
                  <a:spcPct val="130000"/>
                </a:lnSpc>
                <a:buClr>
                  <a:schemeClr val="hlink"/>
                </a:buClr>
              </a:pPr>
              <a:r>
                <a:rPr lang="en-US" sz="1200" dirty="0">
                  <a:solidFill>
                    <a:schemeClr val="tx1">
                      <a:lumMod val="50000"/>
                      <a:lumOff val="50000"/>
                    </a:schemeClr>
                  </a:solidFill>
                  <a:latin typeface="+mn-ea"/>
                  <a:ea typeface="+mn-ea"/>
                  <a:sym typeface="宋体" panose="02010600030101010101" pitchFamily="2" charset="-122"/>
                </a:rPr>
                <a:t> </a:t>
              </a: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p:txBody>
        </p:sp>
      </p:grpSp>
      <p:grpSp>
        <p:nvGrpSpPr>
          <p:cNvPr id="23" name="组合 22"/>
          <p:cNvGrpSpPr/>
          <p:nvPr/>
        </p:nvGrpSpPr>
        <p:grpSpPr>
          <a:xfrm>
            <a:off x="2565837" y="1429215"/>
            <a:ext cx="2178512" cy="807422"/>
            <a:chOff x="3470090" y="1675258"/>
            <a:chExt cx="2952326" cy="1098602"/>
          </a:xfrm>
        </p:grpSpPr>
        <p:sp>
          <p:nvSpPr>
            <p:cNvPr id="24" name="Line 68"/>
            <p:cNvSpPr>
              <a:spLocks noChangeShapeType="1"/>
            </p:cNvSpPr>
            <p:nvPr/>
          </p:nvSpPr>
          <p:spPr bwMode="auto">
            <a:xfrm>
              <a:off x="4910658" y="2451956"/>
              <a:ext cx="0" cy="321904"/>
            </a:xfrm>
            <a:prstGeom prst="line">
              <a:avLst/>
            </a:prstGeom>
            <a:noFill/>
            <a:ln w="19050" cap="flat" cmpd="sng">
              <a:solidFill>
                <a:srgbClr val="9B827D"/>
              </a:solidFill>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25" name="Line 69"/>
            <p:cNvSpPr>
              <a:spLocks noChangeShapeType="1"/>
            </p:cNvSpPr>
            <p:nvPr/>
          </p:nvSpPr>
          <p:spPr bwMode="auto">
            <a:xfrm flipH="1">
              <a:off x="3470090" y="2441093"/>
              <a:ext cx="2872531" cy="1"/>
            </a:xfrm>
            <a:prstGeom prst="line">
              <a:avLst/>
            </a:prstGeom>
            <a:noFill/>
            <a:ln w="19050" cap="flat" cmpd="sng">
              <a:solidFill>
                <a:srgbClr val="9B827D"/>
              </a:solidFill>
              <a:prstDash val="sysDot"/>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26" name="Text Box 70"/>
            <p:cNvSpPr>
              <a:spLocks noChangeArrowheads="1"/>
            </p:cNvSpPr>
            <p:nvPr/>
          </p:nvSpPr>
          <p:spPr bwMode="auto">
            <a:xfrm>
              <a:off x="3470090" y="1675258"/>
              <a:ext cx="2952326" cy="7529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lnSpc>
                  <a:spcPct val="130000"/>
                </a:lnSpc>
                <a:buClr>
                  <a:schemeClr val="accent2"/>
                </a:buClr>
              </a:pP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a:p>
              <a:pPr algn="ctr" eaLnBrk="0" hangingPunct="0">
                <a:lnSpc>
                  <a:spcPct val="130000"/>
                </a:lnSpc>
                <a:buClr>
                  <a:schemeClr val="accent2"/>
                </a:buClr>
              </a:pP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p:txBody>
        </p:sp>
      </p:grpSp>
      <p:sp>
        <p:nvSpPr>
          <p:cNvPr id="27" name="椭圆 26"/>
          <p:cNvSpPr>
            <a:spLocks noChangeArrowheads="1"/>
          </p:cNvSpPr>
          <p:nvPr/>
        </p:nvSpPr>
        <p:spPr bwMode="auto">
          <a:xfrm>
            <a:off x="1385600" y="2321769"/>
            <a:ext cx="1024550" cy="1018556"/>
          </a:xfrm>
          <a:prstGeom prst="ellipse">
            <a:avLst/>
          </a:prstGeom>
          <a:solidFill>
            <a:srgbClr val="7B76AE"/>
          </a:solidFill>
          <a:ln w="25400" cap="flat" cmpd="sng">
            <a:solidFill>
              <a:srgbClr val="FFFFEB"/>
            </a:solidFill>
            <a:bevel/>
          </a:ln>
          <a:effectLst/>
        </p:spPr>
        <p:txBody>
          <a:bodyPr lIns="53487" tIns="26744" rIns="53487" bIns="26744" anchor="ct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300" b="1" dirty="0">
                <a:solidFill>
                  <a:schemeClr val="bg1"/>
                </a:solidFill>
                <a:latin typeface="+mn-ea"/>
                <a:ea typeface="+mn-ea"/>
                <a:sym typeface="宋体" panose="02010600030101010101" pitchFamily="2" charset="-122"/>
              </a:rPr>
              <a:t>文本</a:t>
            </a:r>
            <a:endParaRPr lang="zh-CN" altLang="en-US" sz="1300" dirty="0">
              <a:solidFill>
                <a:schemeClr val="bg1"/>
              </a:solidFill>
              <a:latin typeface="+mn-ea"/>
              <a:ea typeface="+mn-ea"/>
            </a:endParaRPr>
          </a:p>
        </p:txBody>
      </p:sp>
      <p:sp>
        <p:nvSpPr>
          <p:cNvPr id="28" name="椭圆 27"/>
          <p:cNvSpPr>
            <a:spLocks noChangeArrowheads="1"/>
          </p:cNvSpPr>
          <p:nvPr/>
        </p:nvSpPr>
        <p:spPr bwMode="auto">
          <a:xfrm>
            <a:off x="3142818" y="2376190"/>
            <a:ext cx="1024550" cy="1018556"/>
          </a:xfrm>
          <a:prstGeom prst="ellipse">
            <a:avLst/>
          </a:prstGeom>
          <a:solidFill>
            <a:srgbClr val="7B76AE"/>
          </a:solidFill>
          <a:ln w="25400" cap="flat" cmpd="sng">
            <a:solidFill>
              <a:srgbClr val="FFFFEB"/>
            </a:solidFill>
            <a:bevel/>
          </a:ln>
          <a:effectLst/>
        </p:spPr>
        <p:txBody>
          <a:bodyPr lIns="53487" tIns="26744" rIns="53487" bIns="26744" anchor="ct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300" b="1" dirty="0">
                <a:solidFill>
                  <a:schemeClr val="bg1"/>
                </a:solidFill>
                <a:latin typeface="+mn-ea"/>
                <a:ea typeface="+mn-ea"/>
                <a:sym typeface="宋体" panose="02010600030101010101" pitchFamily="2" charset="-122"/>
              </a:rPr>
              <a:t>文本</a:t>
            </a:r>
            <a:endParaRPr lang="zh-CN" altLang="en-US" sz="1300" dirty="0">
              <a:solidFill>
                <a:schemeClr val="bg1"/>
              </a:solidFill>
              <a:latin typeface="+mn-ea"/>
              <a:ea typeface="+mn-ea"/>
            </a:endParaRPr>
          </a:p>
        </p:txBody>
      </p:sp>
      <p:sp>
        <p:nvSpPr>
          <p:cNvPr id="29" name="椭圆 28"/>
          <p:cNvSpPr>
            <a:spLocks noChangeArrowheads="1"/>
          </p:cNvSpPr>
          <p:nvPr/>
        </p:nvSpPr>
        <p:spPr bwMode="auto">
          <a:xfrm>
            <a:off x="4856395" y="2332254"/>
            <a:ext cx="1024550" cy="1018556"/>
          </a:xfrm>
          <a:prstGeom prst="ellipse">
            <a:avLst/>
          </a:prstGeom>
          <a:solidFill>
            <a:srgbClr val="DC95AA"/>
          </a:solidFill>
          <a:ln w="25400" cap="flat" cmpd="sng">
            <a:solidFill>
              <a:srgbClr val="FFFFEB"/>
            </a:solidFill>
            <a:bevel/>
          </a:ln>
          <a:effectLst/>
        </p:spPr>
        <p:txBody>
          <a:bodyPr lIns="53487" tIns="26744" rIns="53487" bIns="26744" anchor="ct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300" b="1" dirty="0">
                <a:solidFill>
                  <a:schemeClr val="bg1"/>
                </a:solidFill>
                <a:latin typeface="+mn-ea"/>
                <a:ea typeface="+mn-ea"/>
                <a:sym typeface="宋体" panose="02010600030101010101" pitchFamily="2" charset="-122"/>
              </a:rPr>
              <a:t>文本</a:t>
            </a:r>
            <a:endParaRPr lang="zh-CN" altLang="en-US" sz="1300" dirty="0">
              <a:solidFill>
                <a:schemeClr val="bg1"/>
              </a:solidFill>
              <a:latin typeface="+mn-ea"/>
              <a:ea typeface="+mn-ea"/>
            </a:endParaRPr>
          </a:p>
        </p:txBody>
      </p:sp>
      <p:sp>
        <p:nvSpPr>
          <p:cNvPr id="30" name="椭圆 29"/>
          <p:cNvSpPr>
            <a:spLocks noChangeArrowheads="1"/>
          </p:cNvSpPr>
          <p:nvPr/>
        </p:nvSpPr>
        <p:spPr bwMode="auto">
          <a:xfrm>
            <a:off x="6606333" y="2356130"/>
            <a:ext cx="1024550" cy="1018556"/>
          </a:xfrm>
          <a:prstGeom prst="ellipse">
            <a:avLst/>
          </a:prstGeom>
          <a:solidFill>
            <a:srgbClr val="DC95AA"/>
          </a:solidFill>
          <a:ln w="25400" cap="flat" cmpd="sng">
            <a:solidFill>
              <a:srgbClr val="FFFFEB"/>
            </a:solidFill>
            <a:bevel/>
          </a:ln>
          <a:effectLst/>
        </p:spPr>
        <p:txBody>
          <a:bodyPr lIns="53487" tIns="26744" rIns="53487" bIns="26744" anchor="ct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lang="zh-CN" altLang="en-US" sz="1300" b="1" dirty="0">
                <a:solidFill>
                  <a:schemeClr val="bg1"/>
                </a:solidFill>
                <a:latin typeface="+mn-ea"/>
                <a:ea typeface="+mn-ea"/>
                <a:sym typeface="宋体" panose="02010600030101010101" pitchFamily="2" charset="-122"/>
              </a:rPr>
              <a:t>文本</a:t>
            </a:r>
            <a:endParaRPr lang="zh-CN" altLang="en-US" sz="1300" dirty="0">
              <a:solidFill>
                <a:schemeClr val="bg1"/>
              </a:solidFill>
              <a:latin typeface="+mn-ea"/>
              <a:ea typeface="+mn-ea"/>
            </a:endParaRPr>
          </a:p>
        </p:txBody>
      </p:sp>
      <p:grpSp>
        <p:nvGrpSpPr>
          <p:cNvPr id="31" name="Group 6"/>
          <p:cNvGrpSpPr/>
          <p:nvPr/>
        </p:nvGrpSpPr>
        <p:grpSpPr bwMode="auto">
          <a:xfrm>
            <a:off x="4281499" y="3485635"/>
            <a:ext cx="2221244" cy="862945"/>
            <a:chOff x="0" y="0"/>
            <a:chExt cx="1856582" cy="911957"/>
          </a:xfrm>
        </p:grpSpPr>
        <p:sp>
          <p:nvSpPr>
            <p:cNvPr id="32" name="Line 58"/>
            <p:cNvSpPr>
              <a:spLocks noChangeShapeType="1"/>
            </p:cNvSpPr>
            <p:nvPr/>
          </p:nvSpPr>
          <p:spPr bwMode="auto">
            <a:xfrm>
              <a:off x="913706" y="0"/>
              <a:ext cx="1" cy="334963"/>
            </a:xfrm>
            <a:prstGeom prst="line">
              <a:avLst/>
            </a:prstGeom>
            <a:noFill/>
            <a:ln w="19050" cap="flat" cmpd="sng">
              <a:solidFill>
                <a:srgbClr val="9B827D"/>
              </a:solidFill>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33" name="Line 59"/>
            <p:cNvSpPr>
              <a:spLocks noChangeShapeType="1"/>
            </p:cNvSpPr>
            <p:nvPr/>
          </p:nvSpPr>
          <p:spPr bwMode="auto">
            <a:xfrm flipH="1">
              <a:off x="158056" y="344488"/>
              <a:ext cx="1495425" cy="1"/>
            </a:xfrm>
            <a:prstGeom prst="line">
              <a:avLst/>
            </a:prstGeom>
            <a:noFill/>
            <a:ln w="19050" cap="flat" cmpd="sng">
              <a:solidFill>
                <a:srgbClr val="9B827D"/>
              </a:solidFill>
              <a:prstDash val="sysDot"/>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34" name="Text Box 60"/>
            <p:cNvSpPr>
              <a:spLocks noChangeArrowheads="1"/>
            </p:cNvSpPr>
            <p:nvPr/>
          </p:nvSpPr>
          <p:spPr bwMode="auto">
            <a:xfrm>
              <a:off x="0" y="327111"/>
              <a:ext cx="1856582" cy="584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lnSpc>
                  <a:spcPct val="130000"/>
                </a:lnSpc>
                <a:buClr>
                  <a:schemeClr val="hlink"/>
                </a:buClr>
              </a:pPr>
              <a:r>
                <a:rPr lang="en-US" sz="1200" dirty="0">
                  <a:solidFill>
                    <a:schemeClr val="tx1">
                      <a:lumMod val="50000"/>
                      <a:lumOff val="50000"/>
                    </a:schemeClr>
                  </a:solidFill>
                  <a:latin typeface="+mn-ea"/>
                  <a:ea typeface="+mn-ea"/>
                  <a:sym typeface="宋体" panose="02010600030101010101" pitchFamily="2" charset="-122"/>
                </a:rPr>
                <a:t> </a:t>
              </a: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a:p>
              <a:pPr algn="ctr" eaLnBrk="0" hangingPunct="0">
                <a:lnSpc>
                  <a:spcPct val="130000"/>
                </a:lnSpc>
                <a:buClr>
                  <a:schemeClr val="hlink"/>
                </a:buClr>
              </a:pPr>
              <a:r>
                <a:rPr lang="en-US" sz="1200" dirty="0">
                  <a:solidFill>
                    <a:schemeClr val="tx1">
                      <a:lumMod val="50000"/>
                      <a:lumOff val="50000"/>
                    </a:schemeClr>
                  </a:solidFill>
                  <a:latin typeface="+mn-ea"/>
                  <a:ea typeface="+mn-ea"/>
                  <a:sym typeface="宋体" panose="02010600030101010101" pitchFamily="2" charset="-122"/>
                </a:rPr>
                <a:t> </a:t>
              </a: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p:txBody>
        </p:sp>
      </p:grpSp>
      <p:grpSp>
        <p:nvGrpSpPr>
          <p:cNvPr id="35" name="组合 34"/>
          <p:cNvGrpSpPr/>
          <p:nvPr/>
        </p:nvGrpSpPr>
        <p:grpSpPr>
          <a:xfrm>
            <a:off x="6048737" y="1485344"/>
            <a:ext cx="2178512" cy="807422"/>
            <a:chOff x="3470090" y="1675258"/>
            <a:chExt cx="2952326" cy="1098602"/>
          </a:xfrm>
        </p:grpSpPr>
        <p:sp>
          <p:nvSpPr>
            <p:cNvPr id="36" name="Line 68"/>
            <p:cNvSpPr>
              <a:spLocks noChangeShapeType="1"/>
            </p:cNvSpPr>
            <p:nvPr/>
          </p:nvSpPr>
          <p:spPr bwMode="auto">
            <a:xfrm>
              <a:off x="4910658" y="2451956"/>
              <a:ext cx="0" cy="321904"/>
            </a:xfrm>
            <a:prstGeom prst="line">
              <a:avLst/>
            </a:prstGeom>
            <a:noFill/>
            <a:ln w="19050" cap="flat" cmpd="sng">
              <a:solidFill>
                <a:srgbClr val="9B827D"/>
              </a:solidFill>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37" name="Line 69"/>
            <p:cNvSpPr>
              <a:spLocks noChangeShapeType="1"/>
            </p:cNvSpPr>
            <p:nvPr/>
          </p:nvSpPr>
          <p:spPr bwMode="auto">
            <a:xfrm flipH="1">
              <a:off x="3470090" y="2441093"/>
              <a:ext cx="2872531" cy="1"/>
            </a:xfrm>
            <a:prstGeom prst="line">
              <a:avLst/>
            </a:prstGeom>
            <a:noFill/>
            <a:ln w="19050" cap="flat" cmpd="sng">
              <a:solidFill>
                <a:srgbClr val="9B827D"/>
              </a:solidFill>
              <a:prstDash val="sysDot"/>
              <a:beve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endParaRPr lang="zh-CN" altLang="zh-CN" sz="1000">
                <a:solidFill>
                  <a:schemeClr val="tx1">
                    <a:lumMod val="50000"/>
                    <a:lumOff val="50000"/>
                  </a:schemeClr>
                </a:solidFill>
                <a:latin typeface="宋体" panose="02010600030101010101" pitchFamily="2" charset="-122"/>
                <a:sym typeface="宋体" panose="02010600030101010101" pitchFamily="2" charset="-122"/>
              </a:endParaRPr>
            </a:p>
          </p:txBody>
        </p:sp>
        <p:sp>
          <p:nvSpPr>
            <p:cNvPr id="38" name="Text Box 70"/>
            <p:cNvSpPr>
              <a:spLocks noChangeArrowheads="1"/>
            </p:cNvSpPr>
            <p:nvPr/>
          </p:nvSpPr>
          <p:spPr bwMode="auto">
            <a:xfrm>
              <a:off x="3470090" y="1675258"/>
              <a:ext cx="2952326" cy="7529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eaLnBrk="0" hangingPunct="0">
                <a:lnSpc>
                  <a:spcPct val="130000"/>
                </a:lnSpc>
                <a:buClr>
                  <a:schemeClr val="accent2"/>
                </a:buClr>
              </a:pP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a:p>
              <a:pPr algn="ctr" eaLnBrk="0" hangingPunct="0">
                <a:lnSpc>
                  <a:spcPct val="130000"/>
                </a:lnSpc>
                <a:buClr>
                  <a:schemeClr val="accent2"/>
                </a:buClr>
              </a:pPr>
              <a:r>
                <a:rPr lang="zh-CN" altLang="en-US" sz="1200" dirty="0">
                  <a:solidFill>
                    <a:schemeClr val="tx1">
                      <a:lumMod val="50000"/>
                      <a:lumOff val="50000"/>
                    </a:schemeClr>
                  </a:solidFill>
                  <a:latin typeface="+mn-ea"/>
                  <a:ea typeface="+mn-ea"/>
                  <a:sym typeface="宋体" panose="02010600030101010101" pitchFamily="2" charset="-122"/>
                </a:rPr>
                <a:t>单击此处添加文本</a:t>
              </a:r>
              <a:endParaRPr lang="en-US" sz="1200" dirty="0">
                <a:solidFill>
                  <a:schemeClr val="tx1">
                    <a:lumMod val="50000"/>
                    <a:lumOff val="50000"/>
                  </a:schemeClr>
                </a:solidFill>
                <a:latin typeface="+mn-ea"/>
                <a:ea typeface="+mn-ea"/>
                <a:sym typeface="宋体" panose="02010600030101010101" pitchFamily="2" charset="-122"/>
              </a:endParaRPr>
            </a:p>
          </p:txBody>
        </p:sp>
      </p:gr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heel(1)">
                                      <p:cBhvr>
                                        <p:cTn id="11" dur="500"/>
                                        <p:tgtEl>
                                          <p:spTgt spid="27"/>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2000"/>
                            </p:stCondLst>
                            <p:childTnLst>
                              <p:par>
                                <p:cTn id="17" presetID="21" presetClass="entr" presetSubtype="1"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heel(1)">
                                      <p:cBhvr>
                                        <p:cTn id="19" dur="500"/>
                                        <p:tgtEl>
                                          <p:spTgt spid="28"/>
                                        </p:tgtEl>
                                      </p:cBhvr>
                                    </p:animEffect>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par>
                          <p:cTn id="24" fill="hold">
                            <p:stCondLst>
                              <p:cond delay="3000"/>
                            </p:stCondLst>
                            <p:childTnLst>
                              <p:par>
                                <p:cTn id="25" presetID="21" presetClass="entr" presetSubtype="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heel(1)">
                                      <p:cBhvr>
                                        <p:cTn id="27" dur="500"/>
                                        <p:tgtEl>
                                          <p:spTgt spid="29"/>
                                        </p:tgtEl>
                                      </p:cBhvr>
                                    </p:animEffect>
                                  </p:childTnLst>
                                </p:cTn>
                              </p:par>
                            </p:childTnLst>
                          </p:cTn>
                        </p:par>
                        <p:par>
                          <p:cTn id="28" fill="hold">
                            <p:stCondLst>
                              <p:cond delay="3500"/>
                            </p:stCondLst>
                            <p:childTnLst>
                              <p:par>
                                <p:cTn id="29" presetID="22" presetClass="entr" presetSubtype="1"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up)">
                                      <p:cBhvr>
                                        <p:cTn id="31" dur="500"/>
                                        <p:tgtEl>
                                          <p:spTgt spid="31"/>
                                        </p:tgtEl>
                                      </p:cBhvr>
                                    </p:animEffect>
                                  </p:childTnLst>
                                </p:cTn>
                              </p:par>
                            </p:childTnLst>
                          </p:cTn>
                        </p:par>
                        <p:par>
                          <p:cTn id="32" fill="hold">
                            <p:stCondLst>
                              <p:cond delay="4000"/>
                            </p:stCondLst>
                            <p:childTnLst>
                              <p:par>
                                <p:cTn id="33" presetID="21" presetClass="entr" presetSubtype="1"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heel(1)">
                                      <p:cBhvr>
                                        <p:cTn id="35" dur="500"/>
                                        <p:tgtEl>
                                          <p:spTgt spid="30"/>
                                        </p:tgtEl>
                                      </p:cBhvr>
                                    </p:animEffect>
                                  </p:childTnLst>
                                </p:cTn>
                              </p:par>
                            </p:childTnLst>
                          </p:cTn>
                        </p:par>
                        <p:par>
                          <p:cTn id="36" fill="hold">
                            <p:stCondLst>
                              <p:cond delay="4500"/>
                            </p:stCondLst>
                            <p:childTnLst>
                              <p:par>
                                <p:cTn id="37" presetID="22" presetClass="entr" presetSubtype="4"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down)">
                                      <p:cBhvr>
                                        <p:cTn id="3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7" grpId="0" animBg="1"/>
      <p:bldP spid="28"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2"/>
          <p:cNvSpPr>
            <a:spLocks noChangeArrowheads="1"/>
          </p:cNvSpPr>
          <p:nvPr/>
        </p:nvSpPr>
        <p:spPr bwMode="auto">
          <a:xfrm>
            <a:off x="1030520" y="870518"/>
            <a:ext cx="3318121" cy="1927623"/>
          </a:xfrm>
          <a:prstGeom prst="rect">
            <a:avLst/>
          </a:prstGeom>
          <a:blipFill dpi="0" rotWithShape="1">
            <a:blip r:embed="rId1"/>
            <a:srcRect/>
            <a:stretch>
              <a:fillRect t="-13172" b="-44211"/>
            </a:stretch>
          </a:blipFill>
          <a:ln>
            <a:noFill/>
          </a:ln>
        </p:spPr>
        <p:txBody>
          <a:bodyPr lIns="68589" tIns="34295" rIns="68589" bIns="34295" anchor="ctr"/>
          <a:lstStyle/>
          <a:p>
            <a:pPr algn="ctr" eaLnBrk="1" hangingPunct="1"/>
            <a:endParaRPr lang="zh-CN" altLang="en-US">
              <a:solidFill>
                <a:schemeClr val="tx1">
                  <a:lumMod val="75000"/>
                  <a:lumOff val="25000"/>
                </a:schemeClr>
              </a:solidFill>
            </a:endParaRPr>
          </a:p>
        </p:txBody>
      </p:sp>
      <p:sp>
        <p:nvSpPr>
          <p:cNvPr id="10" name="矩形 13"/>
          <p:cNvSpPr>
            <a:spLocks noChangeArrowheads="1"/>
          </p:cNvSpPr>
          <p:nvPr/>
        </p:nvSpPr>
        <p:spPr bwMode="auto">
          <a:xfrm>
            <a:off x="4931790" y="2940189"/>
            <a:ext cx="3455091" cy="1871937"/>
          </a:xfrm>
          <a:prstGeom prst="rect">
            <a:avLst/>
          </a:prstGeom>
          <a:blipFill dpi="0" rotWithShape="1">
            <a:blip r:embed="rId2"/>
            <a:srcRect/>
            <a:stretch>
              <a:fillRect t="-62064" b="-1"/>
            </a:stretch>
          </a:blipFill>
          <a:ln>
            <a:noFill/>
          </a:ln>
        </p:spPr>
        <p:txBody>
          <a:bodyPr lIns="68589" tIns="34295" rIns="68589" bIns="34295" anchor="ctr"/>
          <a:lstStyle/>
          <a:p>
            <a:pPr algn="ctr" eaLnBrk="1" hangingPunct="1"/>
            <a:endParaRPr lang="zh-CN" altLang="en-US">
              <a:solidFill>
                <a:schemeClr val="tx1">
                  <a:lumMod val="75000"/>
                  <a:lumOff val="25000"/>
                </a:schemeClr>
              </a:solidFill>
            </a:endParaRPr>
          </a:p>
        </p:txBody>
      </p:sp>
      <p:sp>
        <p:nvSpPr>
          <p:cNvPr id="12" name="文本框 3"/>
          <p:cNvSpPr txBox="1">
            <a:spLocks noChangeArrowheads="1"/>
          </p:cNvSpPr>
          <p:nvPr/>
        </p:nvSpPr>
        <p:spPr bwMode="auto">
          <a:xfrm>
            <a:off x="4774249" y="933938"/>
            <a:ext cx="2012506" cy="25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任意多边形 17"/>
          <p:cNvSpPr/>
          <p:nvPr/>
        </p:nvSpPr>
        <p:spPr bwMode="auto">
          <a:xfrm>
            <a:off x="4570635" y="1272181"/>
            <a:ext cx="151236" cy="15125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lIns="68589" tIns="34295" rIns="68589" bIns="34295" anchor="ctr"/>
          <a:lstStyle/>
          <a:p>
            <a:endParaRPr lang="zh-CN" altLang="en-US">
              <a:solidFill>
                <a:schemeClr val="tx1">
                  <a:lumMod val="75000"/>
                  <a:lumOff val="25000"/>
                </a:schemeClr>
              </a:solidFill>
            </a:endParaRPr>
          </a:p>
        </p:txBody>
      </p:sp>
      <p:sp>
        <p:nvSpPr>
          <p:cNvPr id="14" name="文本框 4"/>
          <p:cNvSpPr txBox="1">
            <a:spLocks noChangeArrowheads="1"/>
          </p:cNvSpPr>
          <p:nvPr/>
        </p:nvSpPr>
        <p:spPr bwMode="auto">
          <a:xfrm>
            <a:off x="4748069" y="1236451"/>
            <a:ext cx="3587409"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vl2pPr marL="742950" indent="-285750"/>
            <a:lvl3pPr/>
            <a:lvl4pPr/>
            <a:lvl5pPr/>
            <a:lvl6pPr/>
            <a:lvl7pPr/>
            <a:lvl8p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23"/>
          <p:cNvGrpSpPr/>
          <p:nvPr/>
        </p:nvGrpSpPr>
        <p:grpSpPr bwMode="auto">
          <a:xfrm>
            <a:off x="4570636" y="1724758"/>
            <a:ext cx="202441" cy="834886"/>
            <a:chOff x="0" y="0"/>
            <a:chExt cx="269890" cy="1112411"/>
          </a:xfrm>
        </p:grpSpPr>
        <p:grpSp>
          <p:nvGrpSpPr>
            <p:cNvPr id="16" name="组合 28"/>
            <p:cNvGrpSpPr/>
            <p:nvPr/>
          </p:nvGrpSpPr>
          <p:grpSpPr bwMode="auto">
            <a:xfrm>
              <a:off x="0" y="0"/>
              <a:ext cx="269890" cy="269890"/>
              <a:chOff x="0" y="0"/>
              <a:chExt cx="269890" cy="269890"/>
            </a:xfrm>
          </p:grpSpPr>
          <p:sp>
            <p:nvSpPr>
              <p:cNvPr id="2" name="圆角矩形 2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3"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4" name="组合 29"/>
            <p:cNvGrpSpPr/>
            <p:nvPr/>
          </p:nvGrpSpPr>
          <p:grpSpPr bwMode="auto">
            <a:xfrm>
              <a:off x="0" y="421260"/>
              <a:ext cx="269890" cy="269890"/>
              <a:chOff x="0" y="0"/>
              <a:chExt cx="269890" cy="269890"/>
            </a:xfrm>
          </p:grpSpPr>
          <p:sp>
            <p:nvSpPr>
              <p:cNvPr id="5" name="圆角矩形 26"/>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6"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7" name="组合 30"/>
            <p:cNvGrpSpPr/>
            <p:nvPr/>
          </p:nvGrpSpPr>
          <p:grpSpPr bwMode="auto">
            <a:xfrm>
              <a:off x="0" y="842521"/>
              <a:ext cx="269890" cy="269890"/>
              <a:chOff x="0" y="0"/>
              <a:chExt cx="269890" cy="269890"/>
            </a:xfrm>
          </p:grpSpPr>
          <p:sp>
            <p:nvSpPr>
              <p:cNvPr id="9" name="圆角矩形 2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pic>
            <p:nvPicPr>
              <p:cNvPr id="11" name="组合 24"/>
              <p:cNvPicPr>
                <a:picLocks noChangeArrowheads="1"/>
              </p:cNvPicPr>
              <p:nvPr/>
            </p:nvPicPr>
            <p:blipFill>
              <a:blip r:embed="rId3" cstate="email"/>
              <a:srcRect/>
              <a:stretch>
                <a:fillRect/>
              </a:stretch>
            </p:blipFill>
            <p:spPr bwMode="auto">
              <a:xfrm>
                <a:off x="46485"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7" name="组合 127"/>
          <p:cNvGrpSpPr/>
          <p:nvPr/>
        </p:nvGrpSpPr>
        <p:grpSpPr bwMode="auto">
          <a:xfrm>
            <a:off x="4849290" y="1771207"/>
            <a:ext cx="3486188" cy="756280"/>
            <a:chOff x="0" y="0"/>
            <a:chExt cx="2435179" cy="1008678"/>
          </a:xfrm>
          <a:solidFill>
            <a:srgbClr val="DC95AA"/>
          </a:solidFill>
        </p:grpSpPr>
        <p:grpSp>
          <p:nvGrpSpPr>
            <p:cNvPr id="28" name="组合 33"/>
            <p:cNvGrpSpPr/>
            <p:nvPr/>
          </p:nvGrpSpPr>
          <p:grpSpPr bwMode="auto">
            <a:xfrm>
              <a:off x="0" y="0"/>
              <a:ext cx="2435179" cy="168289"/>
              <a:chOff x="0" y="0"/>
              <a:chExt cx="2330453" cy="168289"/>
            </a:xfrm>
            <a:grpFill/>
          </p:grpSpPr>
          <p:sp>
            <p:nvSpPr>
              <p:cNvPr id="33" name="圆角矩形 31"/>
              <p:cNvSpPr>
                <a:spLocks noChangeArrowheads="1"/>
              </p:cNvSpPr>
              <p:nvPr/>
            </p:nvSpPr>
            <p:spPr bwMode="auto">
              <a:xfrm>
                <a:off x="0" y="0"/>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34" name="圆角矩形 32"/>
              <p:cNvSpPr>
                <a:spLocks noChangeArrowheads="1"/>
              </p:cNvSpPr>
              <p:nvPr/>
            </p:nvSpPr>
            <p:spPr bwMode="auto">
              <a:xfrm>
                <a:off x="0" y="0"/>
                <a:ext cx="2032690"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29" name="组合 34"/>
            <p:cNvGrpSpPr/>
            <p:nvPr/>
          </p:nvGrpSpPr>
          <p:grpSpPr bwMode="auto">
            <a:xfrm>
              <a:off x="3" y="420195"/>
              <a:ext cx="2435176" cy="168289"/>
              <a:chOff x="0" y="0"/>
              <a:chExt cx="2330450" cy="168289"/>
            </a:xfrm>
            <a:grpFill/>
          </p:grpSpPr>
          <p:sp>
            <p:nvSpPr>
              <p:cNvPr id="31" name="圆角矩形 35"/>
              <p:cNvSpPr>
                <a:spLocks noChangeArrowheads="1"/>
              </p:cNvSpPr>
              <p:nvPr/>
            </p:nvSpPr>
            <p:spPr bwMode="auto">
              <a:xfrm>
                <a:off x="-3" y="749"/>
                <a:ext cx="2330453"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32" name="圆角矩形 36"/>
              <p:cNvSpPr>
                <a:spLocks noChangeArrowheads="1"/>
              </p:cNvSpPr>
              <p:nvPr/>
            </p:nvSpPr>
            <p:spPr bwMode="auto">
              <a:xfrm>
                <a:off x="-3" y="749"/>
                <a:ext cx="1578449"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30" name="组合 37"/>
            <p:cNvGrpSpPr/>
            <p:nvPr/>
          </p:nvGrpSpPr>
          <p:grpSpPr bwMode="auto">
            <a:xfrm>
              <a:off x="3" y="840389"/>
              <a:ext cx="2435176" cy="168289"/>
              <a:chOff x="0" y="0"/>
              <a:chExt cx="2330450" cy="168289"/>
            </a:xfrm>
            <a:grpFill/>
          </p:grpSpPr>
          <p:sp>
            <p:nvSpPr>
              <p:cNvPr id="43" name="圆角矩形 38"/>
              <p:cNvSpPr>
                <a:spLocks noChangeArrowheads="1"/>
              </p:cNvSpPr>
              <p:nvPr/>
            </p:nvSpPr>
            <p:spPr bwMode="auto">
              <a:xfrm>
                <a:off x="-3" y="-89"/>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44" name="圆角矩形 39"/>
              <p:cNvSpPr>
                <a:spLocks noChangeArrowheads="1"/>
              </p:cNvSpPr>
              <p:nvPr/>
            </p:nvSpPr>
            <p:spPr bwMode="auto">
              <a:xfrm>
                <a:off x="-3" y="-89"/>
                <a:ext cx="1412856"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grpSp>
      </p:grpSp>
      <p:sp>
        <p:nvSpPr>
          <p:cNvPr id="45" name="文本框 68"/>
          <p:cNvSpPr txBox="1">
            <a:spLocks noChangeArrowheads="1"/>
          </p:cNvSpPr>
          <p:nvPr/>
        </p:nvSpPr>
        <p:spPr bwMode="auto">
          <a:xfrm>
            <a:off x="956813" y="3005938"/>
            <a:ext cx="2011315" cy="253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a:lvl2pPr marL="742950" indent="-285750"/>
            <a:lvl3pPr/>
            <a:lvl4pPr/>
            <a:lvl5pPr/>
            <a:lvl6pPr/>
            <a:lvl7pPr/>
            <a:lvl8p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任意多边形 69"/>
          <p:cNvSpPr/>
          <p:nvPr/>
        </p:nvSpPr>
        <p:spPr bwMode="auto">
          <a:xfrm>
            <a:off x="6508100" y="3199804"/>
            <a:ext cx="151236" cy="15125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lIns="68589" tIns="34295" rIns="68589" bIns="34295" anchor="ctr"/>
          <a:lstStyle/>
          <a:p>
            <a:endParaRPr lang="zh-CN" altLang="en-US">
              <a:solidFill>
                <a:schemeClr val="tx1">
                  <a:lumMod val="75000"/>
                  <a:lumOff val="25000"/>
                </a:schemeClr>
              </a:solidFill>
            </a:endParaRPr>
          </a:p>
        </p:txBody>
      </p:sp>
      <p:sp>
        <p:nvSpPr>
          <p:cNvPr id="60" name="文本框 70"/>
          <p:cNvSpPr txBox="1">
            <a:spLocks noChangeArrowheads="1"/>
          </p:cNvSpPr>
          <p:nvPr/>
        </p:nvSpPr>
        <p:spPr bwMode="auto">
          <a:xfrm>
            <a:off x="930634" y="3308451"/>
            <a:ext cx="3418006" cy="346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a:lvl2pPr marL="742950" indent="-285750"/>
            <a:lvl3pPr/>
            <a:lvl4pPr/>
            <a:lvl5pPr/>
            <a:lvl6pPr/>
            <a:lvl7pPr/>
            <a:lvl8pPr/>
            <a:lvl9p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1" name="组合 124"/>
          <p:cNvGrpSpPr/>
          <p:nvPr/>
        </p:nvGrpSpPr>
        <p:grpSpPr bwMode="auto">
          <a:xfrm>
            <a:off x="6508101" y="3652381"/>
            <a:ext cx="202441" cy="834886"/>
            <a:chOff x="0" y="0"/>
            <a:chExt cx="269890" cy="1112411"/>
          </a:xfrm>
        </p:grpSpPr>
        <p:grpSp>
          <p:nvGrpSpPr>
            <p:cNvPr id="62" name="组合 71"/>
            <p:cNvGrpSpPr/>
            <p:nvPr/>
          </p:nvGrpSpPr>
          <p:grpSpPr bwMode="auto">
            <a:xfrm>
              <a:off x="0" y="0"/>
              <a:ext cx="269890" cy="269890"/>
              <a:chOff x="0" y="0"/>
              <a:chExt cx="269890" cy="269890"/>
            </a:xfrm>
          </p:grpSpPr>
          <p:sp>
            <p:nvSpPr>
              <p:cNvPr id="69" name="圆角矩形 91"/>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70"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63" name="组合 72"/>
            <p:cNvGrpSpPr/>
            <p:nvPr/>
          </p:nvGrpSpPr>
          <p:grpSpPr bwMode="auto">
            <a:xfrm>
              <a:off x="0" y="421260"/>
              <a:ext cx="269890" cy="269890"/>
              <a:chOff x="0" y="0"/>
              <a:chExt cx="269890" cy="269890"/>
            </a:xfrm>
          </p:grpSpPr>
          <p:sp>
            <p:nvSpPr>
              <p:cNvPr id="67" name="圆角矩形 89"/>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68"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64" name="组合 73"/>
            <p:cNvGrpSpPr/>
            <p:nvPr/>
          </p:nvGrpSpPr>
          <p:grpSpPr bwMode="auto">
            <a:xfrm>
              <a:off x="0" y="842521"/>
              <a:ext cx="269890" cy="269890"/>
              <a:chOff x="0" y="0"/>
              <a:chExt cx="269890" cy="269890"/>
            </a:xfrm>
          </p:grpSpPr>
          <p:sp>
            <p:nvSpPr>
              <p:cNvPr id="65" name="圆角矩形 83"/>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pic>
            <p:nvPicPr>
              <p:cNvPr id="66" name="组合 84"/>
              <p:cNvPicPr>
                <a:picLocks noChangeArrowheads="1"/>
              </p:cNvPicPr>
              <p:nvPr/>
            </p:nvPicPr>
            <p:blipFill>
              <a:blip r:embed="rId4" cstate="email"/>
              <a:srcRect/>
              <a:stretch>
                <a:fillRect/>
              </a:stretch>
            </p:blipFill>
            <p:spPr bwMode="auto">
              <a:xfrm>
                <a:off x="47120"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71" name="组合 128"/>
          <p:cNvGrpSpPr/>
          <p:nvPr/>
        </p:nvGrpSpPr>
        <p:grpSpPr bwMode="auto">
          <a:xfrm>
            <a:off x="1030663" y="3881711"/>
            <a:ext cx="3317977" cy="756280"/>
            <a:chOff x="0" y="0"/>
            <a:chExt cx="2435179" cy="1008678"/>
          </a:xfrm>
          <a:solidFill>
            <a:srgbClr val="847DB5"/>
          </a:solidFill>
        </p:grpSpPr>
        <p:grpSp>
          <p:nvGrpSpPr>
            <p:cNvPr id="72" name="组合 74"/>
            <p:cNvGrpSpPr/>
            <p:nvPr/>
          </p:nvGrpSpPr>
          <p:grpSpPr bwMode="auto">
            <a:xfrm>
              <a:off x="3" y="0"/>
              <a:ext cx="2435176" cy="168289"/>
              <a:chOff x="0" y="0"/>
              <a:chExt cx="2330450" cy="168289"/>
            </a:xfrm>
            <a:grpFill/>
          </p:grpSpPr>
          <p:sp>
            <p:nvSpPr>
              <p:cNvPr id="79" name="圆角矩形 81"/>
              <p:cNvSpPr>
                <a:spLocks noChangeArrowheads="1"/>
              </p:cNvSpPr>
              <p:nvPr/>
            </p:nvSpPr>
            <p:spPr bwMode="auto">
              <a:xfrm>
                <a:off x="-3" y="0"/>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80" name="圆角矩形 82"/>
              <p:cNvSpPr>
                <a:spLocks noChangeArrowheads="1"/>
              </p:cNvSpPr>
              <p:nvPr/>
            </p:nvSpPr>
            <p:spPr bwMode="auto">
              <a:xfrm>
                <a:off x="-3" y="0"/>
                <a:ext cx="1067998"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73" name="组合 75"/>
            <p:cNvGrpSpPr/>
            <p:nvPr/>
          </p:nvGrpSpPr>
          <p:grpSpPr bwMode="auto">
            <a:xfrm>
              <a:off x="3" y="420195"/>
              <a:ext cx="2435176" cy="168289"/>
              <a:chOff x="0" y="0"/>
              <a:chExt cx="2330450" cy="168289"/>
            </a:xfrm>
            <a:grpFill/>
          </p:grpSpPr>
          <p:sp>
            <p:nvSpPr>
              <p:cNvPr id="77" name="圆角矩形 79"/>
              <p:cNvSpPr>
                <a:spLocks noChangeArrowheads="1"/>
              </p:cNvSpPr>
              <p:nvPr/>
            </p:nvSpPr>
            <p:spPr bwMode="auto">
              <a:xfrm>
                <a:off x="-3" y="749"/>
                <a:ext cx="2330453"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78" name="圆角矩形 80"/>
              <p:cNvSpPr>
                <a:spLocks noChangeArrowheads="1"/>
              </p:cNvSpPr>
              <p:nvPr/>
            </p:nvSpPr>
            <p:spPr bwMode="auto">
              <a:xfrm>
                <a:off x="-3" y="749"/>
                <a:ext cx="1578449" cy="166790"/>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grpSp>
        <p:grpSp>
          <p:nvGrpSpPr>
            <p:cNvPr id="74" name="组合 76"/>
            <p:cNvGrpSpPr/>
            <p:nvPr/>
          </p:nvGrpSpPr>
          <p:grpSpPr bwMode="auto">
            <a:xfrm>
              <a:off x="0" y="840389"/>
              <a:ext cx="2435179" cy="168289"/>
              <a:chOff x="0" y="0"/>
              <a:chExt cx="2330453" cy="168289"/>
            </a:xfrm>
            <a:grpFill/>
          </p:grpSpPr>
          <p:sp>
            <p:nvSpPr>
              <p:cNvPr id="75" name="圆角矩形 77"/>
              <p:cNvSpPr>
                <a:spLocks noChangeArrowheads="1"/>
              </p:cNvSpPr>
              <p:nvPr/>
            </p:nvSpPr>
            <p:spPr bwMode="auto">
              <a:xfrm>
                <a:off x="0" y="-89"/>
                <a:ext cx="2330453"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sp>
            <p:nvSpPr>
              <p:cNvPr id="76" name="圆角矩形 78"/>
              <p:cNvSpPr>
                <a:spLocks noChangeArrowheads="1"/>
              </p:cNvSpPr>
              <p:nvPr/>
            </p:nvSpPr>
            <p:spPr bwMode="auto">
              <a:xfrm>
                <a:off x="0" y="-89"/>
                <a:ext cx="1791137" cy="168378"/>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chemeClr val="tx1">
                      <a:lumMod val="75000"/>
                      <a:lumOff val="25000"/>
                    </a:schemeClr>
                  </a:solidFill>
                </a:endParaRPr>
              </a:p>
            </p:txBody>
          </p:sp>
        </p:grpSp>
      </p:gr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strVal val="#ppt_w+.3"/>
                                          </p:val>
                                        </p:tav>
                                        <p:tav tm="100000">
                                          <p:val>
                                            <p:strVal val="#ppt_w"/>
                                          </p:val>
                                        </p:tav>
                                      </p:tavLst>
                                    </p:anim>
                                    <p:anim calcmode="lin" valueType="num">
                                      <p:cBhvr>
                                        <p:cTn id="17" dur="500" fill="hold"/>
                                        <p:tgtEl>
                                          <p:spTgt spid="12"/>
                                        </p:tgtEl>
                                        <p:attrNameLst>
                                          <p:attrName>ppt_h</p:attrName>
                                        </p:attrNameLst>
                                      </p:cBhvr>
                                      <p:tavLst>
                                        <p:tav tm="0">
                                          <p:val>
                                            <p:strVal val="#ppt_h"/>
                                          </p:val>
                                        </p:tav>
                                        <p:tav tm="100000">
                                          <p:val>
                                            <p:strVal val="#ppt_h"/>
                                          </p:val>
                                        </p:tav>
                                      </p:tavLst>
                                    </p:anim>
                                    <p:animEffect transition="in" filter="fade">
                                      <p:cBhvr>
                                        <p:cTn id="18" dur="500"/>
                                        <p:tgtEl>
                                          <p:spTgt spid="12"/>
                                        </p:tgtEl>
                                      </p:cBhvr>
                                    </p:animEffect>
                                  </p:childTnLst>
                                </p:cTn>
                              </p:par>
                              <p:par>
                                <p:cTn id="19" presetID="50" presetClass="entr" presetSubtype="0" decel="100000" fill="hold" grpId="0" nodeType="withEffect">
                                  <p:stCondLst>
                                    <p:cond delay="0"/>
                                  </p:stCondLst>
                                  <p:iterate type="lt">
                                    <p:tmPct val="10000"/>
                                  </p:iterate>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strVal val="#ppt_w+.3"/>
                                          </p:val>
                                        </p:tav>
                                        <p:tav tm="100000">
                                          <p:val>
                                            <p:strVal val="#ppt_w"/>
                                          </p:val>
                                        </p:tav>
                                      </p:tavLst>
                                    </p:anim>
                                    <p:anim calcmode="lin" valueType="num">
                                      <p:cBhvr>
                                        <p:cTn id="22" dur="500" fill="hold"/>
                                        <p:tgtEl>
                                          <p:spTgt spid="45"/>
                                        </p:tgtEl>
                                        <p:attrNameLst>
                                          <p:attrName>ppt_h</p:attrName>
                                        </p:attrNameLst>
                                      </p:cBhvr>
                                      <p:tavLst>
                                        <p:tav tm="0">
                                          <p:val>
                                            <p:strVal val="#ppt_h"/>
                                          </p:val>
                                        </p:tav>
                                        <p:tav tm="100000">
                                          <p:val>
                                            <p:strVal val="#ppt_h"/>
                                          </p:val>
                                        </p:tav>
                                      </p:tavLst>
                                    </p:anim>
                                    <p:animEffect transition="in" filter="fade">
                                      <p:cBhvr>
                                        <p:cTn id="23" dur="500"/>
                                        <p:tgtEl>
                                          <p:spTgt spid="45"/>
                                        </p:tgtEl>
                                      </p:cBhvr>
                                    </p:animEffect>
                                  </p:childTnLst>
                                </p:cTn>
                              </p:par>
                            </p:childTnLst>
                          </p:cTn>
                        </p:par>
                        <p:par>
                          <p:cTn id="24" fill="hold">
                            <p:stCondLst>
                              <p:cond delay="1250"/>
                            </p:stCondLst>
                            <p:childTnLst>
                              <p:par>
                                <p:cTn id="25" presetID="23" presetClass="entr" presetSubtype="16"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childTnLst>
                                </p:cTn>
                              </p:par>
                            </p:childTnLst>
                          </p:cTn>
                        </p:par>
                        <p:par>
                          <p:cTn id="33" fill="hold">
                            <p:stCondLst>
                              <p:cond delay="175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750"/>
                                        <p:tgtEl>
                                          <p:spTgt spid="1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left)">
                                      <p:cBhvr>
                                        <p:cTn id="39" dur="750"/>
                                        <p:tgtEl>
                                          <p:spTgt spid="60"/>
                                        </p:tgtEl>
                                      </p:cBhvr>
                                    </p:animEffect>
                                  </p:childTnLst>
                                </p:cTn>
                              </p:par>
                            </p:childTnLst>
                          </p:cTn>
                        </p:par>
                        <p:par>
                          <p:cTn id="40" fill="hold">
                            <p:stCondLst>
                              <p:cond delay="2750"/>
                            </p:stCondLst>
                            <p:childTnLst>
                              <p:par>
                                <p:cTn id="41" presetID="12" presetClass="entr" presetSubtype="2"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p:tgtEl>
                                          <p:spTgt spid="15"/>
                                        </p:tgtEl>
                                        <p:attrNameLst>
                                          <p:attrName>ppt_x</p:attrName>
                                        </p:attrNameLst>
                                      </p:cBhvr>
                                      <p:tavLst>
                                        <p:tav tm="0">
                                          <p:val>
                                            <p:strVal val="#ppt_x+#ppt_w*1.125000"/>
                                          </p:val>
                                        </p:tav>
                                        <p:tav tm="100000">
                                          <p:val>
                                            <p:strVal val="#ppt_x"/>
                                          </p:val>
                                        </p:tav>
                                      </p:tavLst>
                                    </p:anim>
                                    <p:animEffect transition="in" filter="wipe(left)">
                                      <p:cBhvr>
                                        <p:cTn id="44" dur="500"/>
                                        <p:tgtEl>
                                          <p:spTgt spid="15"/>
                                        </p:tgtEl>
                                      </p:cBhvr>
                                    </p:animEffect>
                                  </p:childTnLst>
                                </p:cTn>
                              </p:par>
                              <p:par>
                                <p:cTn id="45" presetID="12" presetClass="entr" presetSubtype="2"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additive="base">
                                        <p:cTn id="47" dur="500"/>
                                        <p:tgtEl>
                                          <p:spTgt spid="61"/>
                                        </p:tgtEl>
                                        <p:attrNameLst>
                                          <p:attrName>ppt_x</p:attrName>
                                        </p:attrNameLst>
                                      </p:cBhvr>
                                      <p:tavLst>
                                        <p:tav tm="0">
                                          <p:val>
                                            <p:strVal val="#ppt_x+#ppt_w*1.125000"/>
                                          </p:val>
                                        </p:tav>
                                        <p:tav tm="100000">
                                          <p:val>
                                            <p:strVal val="#ppt_x"/>
                                          </p:val>
                                        </p:tav>
                                      </p:tavLst>
                                    </p:anim>
                                    <p:animEffect transition="in" filter="wipe(left)">
                                      <p:cBhvr>
                                        <p:cTn id="48" dur="500"/>
                                        <p:tgtEl>
                                          <p:spTgt spid="61"/>
                                        </p:tgtEl>
                                      </p:cBhvr>
                                    </p:animEffect>
                                  </p:childTnLst>
                                </p:cTn>
                              </p:par>
                            </p:childTnLst>
                          </p:cTn>
                        </p:par>
                        <p:par>
                          <p:cTn id="49" fill="hold">
                            <p:stCondLst>
                              <p:cond delay="3250"/>
                            </p:stCondLst>
                            <p:childTnLst>
                              <p:par>
                                <p:cTn id="50" presetID="22" presetClass="entr" presetSubtype="8"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750"/>
                                        <p:tgtEl>
                                          <p:spTgt spid="27"/>
                                        </p:tgtEl>
                                      </p:cBhvr>
                                    </p:animEffect>
                                  </p:childTnLst>
                                </p:cTn>
                              </p:par>
                              <p:par>
                                <p:cTn id="53" presetID="22" presetClass="entr" presetSubtype="8"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left)">
                                      <p:cBhvr>
                                        <p:cTn id="55" dur="7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autoUpdateAnimBg="0"/>
      <p:bldP spid="10" grpId="0" bldLvl="0" animBg="1" autoUpdateAnimBg="0"/>
      <p:bldP spid="12" grpId="0" autoUpdateAnimBg="0"/>
      <p:bldP spid="13" grpId="0" bldLvl="0" animBg="1"/>
      <p:bldP spid="14" grpId="0" autoUpdateAnimBg="0"/>
      <p:bldP spid="45" grpId="0" autoUpdateAnimBg="0"/>
      <p:bldP spid="46" grpId="0" bldLvl="0" animBg="1"/>
      <p:bldP spid="6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64970" y="2063794"/>
            <a:ext cx="1234440" cy="1036320"/>
            <a:chOff x="2017395" y="2063794"/>
            <a:chExt cx="1234440" cy="1036320"/>
          </a:xfrm>
        </p:grpSpPr>
        <p:sp>
          <p:nvSpPr>
            <p:cNvPr id="8" name="任意多边形 7"/>
            <p:cNvSpPr/>
            <p:nvPr/>
          </p:nvSpPr>
          <p:spPr>
            <a:xfrm rot="5400000">
              <a:off x="2116455" y="1964734"/>
              <a:ext cx="1036320" cy="1234440"/>
            </a:xfrm>
            <a:custGeom>
              <a:avLst/>
              <a:gdLst>
                <a:gd name="connsiteX0" fmla="*/ 863597 w 1036320"/>
                <a:gd name="connsiteY0" fmla="*/ 1234440 h 1234440"/>
                <a:gd name="connsiteX1" fmla="*/ 172723 w 1036320"/>
                <a:gd name="connsiteY1" fmla="*/ 1234440 h 1234440"/>
                <a:gd name="connsiteX2" fmla="*/ 0 w 1036320"/>
                <a:gd name="connsiteY2" fmla="*/ 1061717 h 1234440"/>
                <a:gd name="connsiteX3" fmla="*/ 0 w 1036320"/>
                <a:gd name="connsiteY3" fmla="*/ 340363 h 1234440"/>
                <a:gd name="connsiteX4" fmla="*/ 172723 w 1036320"/>
                <a:gd name="connsiteY4" fmla="*/ 167640 h 1234440"/>
                <a:gd name="connsiteX5" fmla="*/ 259080 w 1036320"/>
                <a:gd name="connsiteY5" fmla="*/ 167640 h 1234440"/>
                <a:gd name="connsiteX6" fmla="*/ 518160 w 1036320"/>
                <a:gd name="connsiteY6" fmla="*/ 0 h 1234440"/>
                <a:gd name="connsiteX7" fmla="*/ 777240 w 1036320"/>
                <a:gd name="connsiteY7" fmla="*/ 167640 h 1234440"/>
                <a:gd name="connsiteX8" fmla="*/ 863597 w 1036320"/>
                <a:gd name="connsiteY8" fmla="*/ 167640 h 1234440"/>
                <a:gd name="connsiteX9" fmla="*/ 1036320 w 1036320"/>
                <a:gd name="connsiteY9" fmla="*/ 340363 h 1234440"/>
                <a:gd name="connsiteX10" fmla="*/ 1036320 w 1036320"/>
                <a:gd name="connsiteY10" fmla="*/ 1061717 h 1234440"/>
                <a:gd name="connsiteX11" fmla="*/ 863597 w 1036320"/>
                <a:gd name="connsiteY11" fmla="*/ 1234440 h 123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6320" h="1234440">
                  <a:moveTo>
                    <a:pt x="863597" y="1234440"/>
                  </a:moveTo>
                  <a:lnTo>
                    <a:pt x="172723" y="1234440"/>
                  </a:lnTo>
                  <a:cubicBezTo>
                    <a:pt x="77331" y="1234440"/>
                    <a:pt x="0" y="1157109"/>
                    <a:pt x="0" y="1061717"/>
                  </a:cubicBezTo>
                  <a:lnTo>
                    <a:pt x="0" y="340363"/>
                  </a:lnTo>
                  <a:cubicBezTo>
                    <a:pt x="0" y="244971"/>
                    <a:pt x="77331" y="167640"/>
                    <a:pt x="172723" y="167640"/>
                  </a:cubicBezTo>
                  <a:lnTo>
                    <a:pt x="259080" y="167640"/>
                  </a:lnTo>
                  <a:lnTo>
                    <a:pt x="518160" y="0"/>
                  </a:lnTo>
                  <a:lnTo>
                    <a:pt x="777240" y="167640"/>
                  </a:lnTo>
                  <a:lnTo>
                    <a:pt x="863597" y="167640"/>
                  </a:lnTo>
                  <a:cubicBezTo>
                    <a:pt x="958989" y="167640"/>
                    <a:pt x="1036320" y="244971"/>
                    <a:pt x="1036320" y="340363"/>
                  </a:cubicBezTo>
                  <a:lnTo>
                    <a:pt x="1036320" y="1061717"/>
                  </a:lnTo>
                  <a:cubicBezTo>
                    <a:pt x="1036320" y="1157109"/>
                    <a:pt x="958989" y="1234440"/>
                    <a:pt x="863597" y="1234440"/>
                  </a:cubicBezTo>
                  <a:close/>
                </a:path>
              </a:pathLst>
            </a:cu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4"/>
            <p:cNvSpPr txBox="1"/>
            <p:nvPr/>
          </p:nvSpPr>
          <p:spPr>
            <a:xfrm>
              <a:off x="2079307" y="2192622"/>
              <a:ext cx="1110615" cy="769441"/>
            </a:xfrm>
            <a:prstGeom prst="rect">
              <a:avLst/>
            </a:prstGeom>
            <a:noFill/>
          </p:spPr>
          <p:txBody>
            <a:bodyPr wrap="square" rtlCol="0">
              <a:spAutoFit/>
            </a:bodyPr>
            <a:lstStyle/>
            <a:p>
              <a:r>
                <a:rPr lang="en-US" altLang="zh-CN" sz="4400" dirty="0">
                  <a:solidFill>
                    <a:schemeClr val="bg1"/>
                  </a:solidFill>
                  <a:latin typeface="+mn-ea"/>
                </a:rPr>
                <a:t>03</a:t>
              </a:r>
              <a:endParaRPr lang="zh-CN" altLang="en-US" sz="4400" dirty="0">
                <a:solidFill>
                  <a:schemeClr val="bg1"/>
                </a:solidFill>
                <a:latin typeface="+mn-ea"/>
              </a:endParaRPr>
            </a:p>
          </p:txBody>
        </p:sp>
      </p:grpSp>
      <p:sp>
        <p:nvSpPr>
          <p:cNvPr id="10" name="椭圆 9"/>
          <p:cNvSpPr/>
          <p:nvPr/>
        </p:nvSpPr>
        <p:spPr>
          <a:xfrm>
            <a:off x="1042910" y="2864108"/>
            <a:ext cx="357266" cy="35726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1" name="椭圆 10"/>
          <p:cNvSpPr/>
          <p:nvPr/>
        </p:nvSpPr>
        <p:spPr>
          <a:xfrm>
            <a:off x="1418918" y="2588741"/>
            <a:ext cx="227310" cy="22731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2" name="椭圆 11"/>
          <p:cNvSpPr/>
          <p:nvPr/>
        </p:nvSpPr>
        <p:spPr>
          <a:xfrm>
            <a:off x="1726873" y="3535644"/>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3" name="椭圆 12"/>
          <p:cNvSpPr/>
          <p:nvPr/>
        </p:nvSpPr>
        <p:spPr>
          <a:xfrm>
            <a:off x="1493828" y="3154864"/>
            <a:ext cx="304801" cy="30480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4" name="椭圆 13"/>
          <p:cNvSpPr/>
          <p:nvPr/>
        </p:nvSpPr>
        <p:spPr>
          <a:xfrm>
            <a:off x="2033905" y="3221374"/>
            <a:ext cx="193010" cy="19301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a:off x="2226916" y="328003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6" name="椭圆 15"/>
          <p:cNvSpPr/>
          <p:nvPr/>
        </p:nvSpPr>
        <p:spPr>
          <a:xfrm>
            <a:off x="2532214" y="3022693"/>
            <a:ext cx="171464" cy="171464"/>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7" name="椭圆 16"/>
          <p:cNvSpPr/>
          <p:nvPr/>
        </p:nvSpPr>
        <p:spPr>
          <a:xfrm>
            <a:off x="2834829" y="3161396"/>
            <a:ext cx="291736" cy="29173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a:off x="2130410" y="3907685"/>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9" name="任意多边形 18"/>
          <p:cNvSpPr/>
          <p:nvPr/>
        </p:nvSpPr>
        <p:spPr>
          <a:xfrm>
            <a:off x="2878455" y="2164081"/>
            <a:ext cx="4589145" cy="731520"/>
          </a:xfrm>
          <a:custGeom>
            <a:avLst/>
            <a:gdLst>
              <a:gd name="connsiteX0" fmla="*/ 0 w 5943600"/>
              <a:gd name="connsiteY0" fmla="*/ 411480 h 731520"/>
              <a:gd name="connsiteX1" fmla="*/ 289560 w 5943600"/>
              <a:gd name="connsiteY1" fmla="*/ 731520 h 731520"/>
              <a:gd name="connsiteX2" fmla="*/ 617220 w 5943600"/>
              <a:gd name="connsiteY2" fmla="*/ 0 h 731520"/>
              <a:gd name="connsiteX3" fmla="*/ 731520 w 5943600"/>
              <a:gd name="connsiteY3" fmla="*/ 419100 h 731520"/>
              <a:gd name="connsiteX4" fmla="*/ 5943600 w 5943600"/>
              <a:gd name="connsiteY4" fmla="*/ 419100 h 731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0" h="731520">
                <a:moveTo>
                  <a:pt x="0" y="411480"/>
                </a:moveTo>
                <a:lnTo>
                  <a:pt x="289560" y="731520"/>
                </a:lnTo>
                <a:lnTo>
                  <a:pt x="617220" y="0"/>
                </a:lnTo>
                <a:lnTo>
                  <a:pt x="731520" y="419100"/>
                </a:lnTo>
                <a:lnTo>
                  <a:pt x="5943600" y="419100"/>
                </a:lnTo>
              </a:path>
            </a:pathLst>
          </a:custGeom>
          <a:noFill/>
          <a:ln>
            <a:solidFill>
              <a:srgbClr val="DC95AA"/>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0" name="文本框 15"/>
          <p:cNvSpPr txBox="1"/>
          <p:nvPr/>
        </p:nvSpPr>
        <p:spPr>
          <a:xfrm>
            <a:off x="3899535" y="2115678"/>
            <a:ext cx="3429000" cy="469486"/>
          </a:xfrm>
          <a:prstGeom prst="rect">
            <a:avLst/>
          </a:prstGeom>
          <a:noFill/>
        </p:spPr>
        <p:txBody>
          <a:bodyPr wrap="square" lIns="91431" tIns="45715" rIns="91431" bIns="45715" rtlCol="0">
            <a:spAutoFit/>
          </a:bodyPr>
          <a:lstStyle/>
          <a:p>
            <a:r>
              <a:rPr lang="zh-CN" altLang="en-US" sz="2400" b="1" dirty="0">
                <a:solidFill>
                  <a:schemeClr val="bg1">
                    <a:lumMod val="65000"/>
                  </a:schemeClr>
                </a:solidFill>
              </a:rPr>
              <a:t>在此输入您的标题内容</a:t>
            </a:r>
            <a:endParaRPr lang="zh-CN" altLang="en-US" sz="2400" b="1" dirty="0">
              <a:solidFill>
                <a:schemeClr val="bg1">
                  <a:lumMod val="65000"/>
                </a:schemeClr>
              </a:solidFill>
            </a:endParaRPr>
          </a:p>
        </p:txBody>
      </p:sp>
      <p:sp>
        <p:nvSpPr>
          <p:cNvPr id="21" name="文本框 16"/>
          <p:cNvSpPr txBox="1"/>
          <p:nvPr/>
        </p:nvSpPr>
        <p:spPr>
          <a:xfrm>
            <a:off x="36861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2" name="文本框 17"/>
          <p:cNvSpPr txBox="1"/>
          <p:nvPr/>
        </p:nvSpPr>
        <p:spPr>
          <a:xfrm>
            <a:off x="54006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3" name="文本框 18"/>
          <p:cNvSpPr txBox="1"/>
          <p:nvPr/>
        </p:nvSpPr>
        <p:spPr>
          <a:xfrm>
            <a:off x="36861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4" name="文本框 19"/>
          <p:cNvSpPr txBox="1"/>
          <p:nvPr/>
        </p:nvSpPr>
        <p:spPr>
          <a:xfrm>
            <a:off x="54006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5" name="椭圆 24"/>
          <p:cNvSpPr/>
          <p:nvPr/>
        </p:nvSpPr>
        <p:spPr>
          <a:xfrm>
            <a:off x="7354908" y="2187623"/>
            <a:ext cx="228321" cy="22832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6" name="椭圆 25"/>
          <p:cNvSpPr/>
          <p:nvPr/>
        </p:nvSpPr>
        <p:spPr>
          <a:xfrm>
            <a:off x="7657523" y="2383183"/>
            <a:ext cx="319214" cy="319214"/>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5" name="矩形 4"/>
          <p:cNvSpPr/>
          <p:nvPr/>
        </p:nvSpPr>
        <p:spPr>
          <a:xfrm>
            <a:off x="301625" y="396875"/>
            <a:ext cx="8384540" cy="4453890"/>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6cf01901e7fb44145431c199b3d082fa"/>
          <p:cNvPicPr>
            <a:picLocks noChangeAspect="1"/>
          </p:cNvPicPr>
          <p:nvPr/>
        </p:nvPicPr>
        <p:blipFill>
          <a:blip r:embed="rId1">
            <a:lum bright="-6000"/>
          </a:blip>
          <a:srcRect t="40186" b="16"/>
          <a:stretch>
            <a:fillRect/>
          </a:stretch>
        </p:blipFill>
        <p:spPr>
          <a:xfrm rot="13980000">
            <a:off x="6703060" y="151765"/>
            <a:ext cx="3366135" cy="1936115"/>
          </a:xfrm>
          <a:prstGeom prst="rect">
            <a:avLst/>
          </a:prstGeom>
        </p:spPr>
      </p:pic>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1000"/>
                                        <p:tgtEl>
                                          <p:spTgt spid="19"/>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25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grpId="0" nodeType="withEffect">
                                  <p:stCondLst>
                                    <p:cond delay="75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00759" y="1212381"/>
            <a:ext cx="5413194" cy="72022"/>
          </a:xfrm>
          <a:prstGeom prst="rect">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8" name="TextBox 7"/>
          <p:cNvSpPr txBox="1"/>
          <p:nvPr/>
        </p:nvSpPr>
        <p:spPr>
          <a:xfrm>
            <a:off x="2411760" y="1249401"/>
            <a:ext cx="5760640" cy="507825"/>
          </a:xfrm>
          <a:prstGeom prst="rect">
            <a:avLst/>
          </a:prstGeom>
          <a:noFill/>
        </p:spPr>
        <p:txBody>
          <a:bodyPr wrap="square" lIns="91434" tIns="45717" rIns="91434" bIns="45717"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字，模板中的所有颜色板式均可编辑替换，可以根据自己的需要更换自己喜欢的颜色与修改图表的布局，适当的增加或删除部分内容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泪滴形 8"/>
          <p:cNvSpPr/>
          <p:nvPr/>
        </p:nvSpPr>
        <p:spPr>
          <a:xfrm>
            <a:off x="1186965" y="1203970"/>
            <a:ext cx="1008000" cy="1008311"/>
          </a:xfrm>
          <a:prstGeom prst="teardrop">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17" rIns="0" bIns="45717"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泪滴形 9"/>
          <p:cNvSpPr/>
          <p:nvPr/>
        </p:nvSpPr>
        <p:spPr>
          <a:xfrm>
            <a:off x="1186965" y="2464555"/>
            <a:ext cx="1008000" cy="1008311"/>
          </a:xfrm>
          <a:prstGeom prst="teardrop">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17" rIns="0" bIns="45717"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 name="泪滴形 10"/>
          <p:cNvSpPr/>
          <p:nvPr/>
        </p:nvSpPr>
        <p:spPr>
          <a:xfrm>
            <a:off x="1186965" y="3725140"/>
            <a:ext cx="1008000" cy="1008311"/>
          </a:xfrm>
          <a:prstGeom prst="teardrop">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17" rIns="0" bIns="45717"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2500759" y="2428484"/>
            <a:ext cx="5413194" cy="72022"/>
          </a:xfrm>
          <a:prstGeom prst="rect">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3" name="TextBox 12"/>
          <p:cNvSpPr txBox="1"/>
          <p:nvPr/>
        </p:nvSpPr>
        <p:spPr>
          <a:xfrm>
            <a:off x="2411760" y="2482680"/>
            <a:ext cx="5760640" cy="507825"/>
          </a:xfrm>
          <a:prstGeom prst="rect">
            <a:avLst/>
          </a:prstGeom>
          <a:noFill/>
        </p:spPr>
        <p:txBody>
          <a:bodyPr wrap="square" lIns="91434" tIns="45717" rIns="91434" bIns="45717"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字，模板中的所有颜色板式均可编辑替换，可以根据自己的需要更换自己喜欢的颜色与修改图表的布局，适当的增加或删除部分内容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500759" y="3706840"/>
            <a:ext cx="5413194" cy="72022"/>
          </a:xfrm>
          <a:prstGeom prst="rect">
            <a:avLst/>
          </a:prstGeom>
          <a:solidFill>
            <a:srgbClr val="9177BB"/>
          </a:solidFill>
          <a:ln>
            <a:solidFill>
              <a:srgbClr val="847DB5"/>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5" name="TextBox 14"/>
          <p:cNvSpPr txBox="1"/>
          <p:nvPr/>
        </p:nvSpPr>
        <p:spPr>
          <a:xfrm>
            <a:off x="2411760" y="3770459"/>
            <a:ext cx="5760640" cy="507825"/>
          </a:xfrm>
          <a:prstGeom prst="rect">
            <a:avLst/>
          </a:prstGeom>
          <a:noFill/>
        </p:spPr>
        <p:txBody>
          <a:bodyPr wrap="square" lIns="91434" tIns="45717" rIns="91434" bIns="45717"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字，模板中的所有颜色板式均可编辑替换，可以根据自己的需要更换自己喜欢的颜色与修改图表的布局，适当的增加或删除部分内容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9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 calcmode="lin" valueType="num">
                                      <p:cBhvr>
                                        <p:cTn id="23" dur="500" fill="hold"/>
                                        <p:tgtEl>
                                          <p:spTgt spid="10"/>
                                        </p:tgtEl>
                                        <p:attrNameLst>
                                          <p:attrName>style.rotation</p:attrName>
                                        </p:attrNameLst>
                                      </p:cBhvr>
                                      <p:tavLst>
                                        <p:tav tm="0">
                                          <p:val>
                                            <p:fltVal val="90"/>
                                          </p:val>
                                        </p:tav>
                                        <p:tav tm="100000">
                                          <p:val>
                                            <p:fltVal val="0"/>
                                          </p:val>
                                        </p:tav>
                                      </p:tavLst>
                                    </p:anim>
                                    <p:animEffect transition="in" filter="fade">
                                      <p:cBhvr>
                                        <p:cTn id="24" dur="500"/>
                                        <p:tgtEl>
                                          <p:spTgt spid="10"/>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2000"/>
                            </p:stCondLst>
                            <p:childTnLst>
                              <p:par>
                                <p:cTn id="33" presetID="31"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 calcmode="lin" valueType="num">
                                      <p:cBhvr>
                                        <p:cTn id="37" dur="500" fill="hold"/>
                                        <p:tgtEl>
                                          <p:spTgt spid="11"/>
                                        </p:tgtEl>
                                        <p:attrNameLst>
                                          <p:attrName>style.rotation</p:attrName>
                                        </p:attrNameLst>
                                      </p:cBhvr>
                                      <p:tavLst>
                                        <p:tav tm="0">
                                          <p:val>
                                            <p:fltVal val="90"/>
                                          </p:val>
                                        </p:tav>
                                        <p:tav tm="100000">
                                          <p:val>
                                            <p:fltVal val="0"/>
                                          </p:val>
                                        </p:tav>
                                      </p:tavLst>
                                    </p:anim>
                                    <p:animEffect transition="in" filter="fade">
                                      <p:cBhvr>
                                        <p:cTn id="38" dur="500"/>
                                        <p:tgtEl>
                                          <p:spTgt spid="11"/>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p:bldP spid="9" grpId="0" bldLvl="0" animBg="1"/>
      <p:bldP spid="10" grpId="0" bldLvl="0" animBg="1"/>
      <p:bldP spid="11" grpId="0" bldLvl="0" animBg="1"/>
      <p:bldP spid="12" grpId="0" bldLvl="0" animBg="1"/>
      <p:bldP spid="13" grpId="0"/>
      <p:bldP spid="14" grpId="0" bldLvl="0"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p:nvPr/>
        </p:nvGrpSpPr>
        <p:grpSpPr>
          <a:xfrm>
            <a:off x="498107" y="1795533"/>
            <a:ext cx="1954763" cy="864002"/>
            <a:chOff x="2190177" y="1987643"/>
            <a:chExt cx="2606350" cy="1152002"/>
          </a:xfrm>
          <a:solidFill>
            <a:srgbClr val="DC95AA"/>
          </a:solidFill>
        </p:grpSpPr>
        <p:sp>
          <p:nvSpPr>
            <p:cNvPr id="32" name="Freeform 4"/>
            <p:cNvSpPr/>
            <p:nvPr/>
          </p:nvSpPr>
          <p:spPr>
            <a:xfrm>
              <a:off x="2765701" y="21913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270" lvl="1" indent="-128270" defTabSz="532765">
                <a:lnSpc>
                  <a:spcPct val="90000"/>
                </a:lnSpc>
                <a:spcBef>
                  <a:spcPct val="0"/>
                </a:spcBef>
                <a:spcAft>
                  <a:spcPct val="15000"/>
                </a:spcAft>
                <a:buChar char="•"/>
              </a:pPr>
              <a:endParaRPr lang="id-ID" sz="1400">
                <a:solidFill>
                  <a:schemeClr val="bg1"/>
                </a:solidFill>
                <a:latin typeface="+mn-ea"/>
              </a:endParaRPr>
            </a:p>
            <a:p>
              <a:pPr marL="128270" lvl="1" indent="-128270" defTabSz="532765">
                <a:lnSpc>
                  <a:spcPct val="90000"/>
                </a:lnSpc>
                <a:spcBef>
                  <a:spcPct val="0"/>
                </a:spcBef>
                <a:spcAft>
                  <a:spcPct val="15000"/>
                </a:spcAft>
                <a:buChar char="•"/>
              </a:pPr>
              <a:endParaRPr lang="id-ID" sz="1400">
                <a:solidFill>
                  <a:schemeClr val="bg1"/>
                </a:solidFill>
                <a:latin typeface="+mn-ea"/>
              </a:endParaRPr>
            </a:p>
          </p:txBody>
        </p:sp>
        <p:sp>
          <p:nvSpPr>
            <p:cNvPr id="33" name="Freeform 7"/>
            <p:cNvSpPr/>
            <p:nvPr/>
          </p:nvSpPr>
          <p:spPr>
            <a:xfrm>
              <a:off x="2190177" y="19876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899795">
                <a:lnSpc>
                  <a:spcPct val="90000"/>
                </a:lnSpc>
                <a:spcBef>
                  <a:spcPct val="0"/>
                </a:spcBef>
                <a:spcAft>
                  <a:spcPct val="35000"/>
                </a:spcAft>
              </a:pPr>
              <a:endParaRPr lang="id-ID" sz="1400">
                <a:solidFill>
                  <a:schemeClr val="bg1"/>
                </a:solidFill>
                <a:latin typeface="+mn-ea"/>
              </a:endParaRPr>
            </a:p>
          </p:txBody>
        </p:sp>
        <p:sp>
          <p:nvSpPr>
            <p:cNvPr id="34" name="Freeform 6"/>
            <p:cNvSpPr/>
            <p:nvPr/>
          </p:nvSpPr>
          <p:spPr>
            <a:xfrm>
              <a:off x="3422858" y="2400379"/>
              <a:ext cx="1268892"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algn="ctr" defTabSz="599440">
                <a:lnSpc>
                  <a:spcPct val="90000"/>
                </a:lnSpc>
                <a:spcBef>
                  <a:spcPct val="0"/>
                </a:spcBef>
                <a:spcAft>
                  <a:spcPct val="35000"/>
                </a:spcAft>
              </a:pPr>
              <a:r>
                <a:rPr lang="zh-CN" altLang="en-US" sz="1400" dirty="0">
                  <a:solidFill>
                    <a:schemeClr val="bg1"/>
                  </a:solidFill>
                  <a:latin typeface="+mn-ea"/>
                  <a:cs typeface="Clear Sans" panose="020B0503030202020304" pitchFamily="34" charset="0"/>
                </a:rPr>
                <a:t>标题内容</a:t>
              </a:r>
              <a:endParaRPr lang="id-ID" sz="1400" dirty="0">
                <a:solidFill>
                  <a:schemeClr val="bg1"/>
                </a:solidFill>
                <a:latin typeface="+mn-ea"/>
                <a:cs typeface="Clear Sans" panose="020B0503030202020304" pitchFamily="34" charset="0"/>
              </a:endParaRPr>
            </a:p>
          </p:txBody>
        </p:sp>
      </p:grpSp>
      <p:grpSp>
        <p:nvGrpSpPr>
          <p:cNvPr id="35" name="Group 9"/>
          <p:cNvGrpSpPr/>
          <p:nvPr/>
        </p:nvGrpSpPr>
        <p:grpSpPr>
          <a:xfrm>
            <a:off x="2566010" y="1795533"/>
            <a:ext cx="1954762" cy="864002"/>
            <a:chOff x="4947381" y="1987643"/>
            <a:chExt cx="2606349" cy="1152002"/>
          </a:xfrm>
          <a:solidFill>
            <a:srgbClr val="7B76AE"/>
          </a:solidFill>
        </p:grpSpPr>
        <p:sp>
          <p:nvSpPr>
            <p:cNvPr id="36" name="Freeform 10"/>
            <p:cNvSpPr/>
            <p:nvPr/>
          </p:nvSpPr>
          <p:spPr>
            <a:xfrm>
              <a:off x="5536713" y="21913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270" lvl="1" indent="-128270" defTabSz="532765">
                <a:lnSpc>
                  <a:spcPct val="90000"/>
                </a:lnSpc>
                <a:spcBef>
                  <a:spcPct val="0"/>
                </a:spcBef>
                <a:spcAft>
                  <a:spcPct val="15000"/>
                </a:spcAft>
                <a:buChar char="•"/>
              </a:pPr>
              <a:endParaRPr lang="id-ID" sz="1400" dirty="0">
                <a:solidFill>
                  <a:schemeClr val="bg1"/>
                </a:solidFill>
                <a:latin typeface="+mn-ea"/>
              </a:endParaRPr>
            </a:p>
            <a:p>
              <a:pPr marL="128270" lvl="1" indent="-128270" defTabSz="532765">
                <a:lnSpc>
                  <a:spcPct val="90000"/>
                </a:lnSpc>
                <a:spcBef>
                  <a:spcPct val="0"/>
                </a:spcBef>
                <a:spcAft>
                  <a:spcPct val="15000"/>
                </a:spcAft>
                <a:buChar char="•"/>
              </a:pPr>
              <a:endParaRPr lang="id-ID" sz="1400">
                <a:solidFill>
                  <a:schemeClr val="bg1"/>
                </a:solidFill>
                <a:latin typeface="+mn-ea"/>
              </a:endParaRPr>
            </a:p>
          </p:txBody>
        </p:sp>
        <p:sp>
          <p:nvSpPr>
            <p:cNvPr id="37" name="Freeform 13"/>
            <p:cNvSpPr/>
            <p:nvPr/>
          </p:nvSpPr>
          <p:spPr>
            <a:xfrm>
              <a:off x="4947381" y="19876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899795">
                <a:lnSpc>
                  <a:spcPct val="90000"/>
                </a:lnSpc>
                <a:spcBef>
                  <a:spcPct val="0"/>
                </a:spcBef>
                <a:spcAft>
                  <a:spcPct val="35000"/>
                </a:spcAft>
              </a:pPr>
              <a:endParaRPr lang="id-ID" sz="1400">
                <a:solidFill>
                  <a:schemeClr val="bg1"/>
                </a:solidFill>
                <a:latin typeface="+mn-ea"/>
              </a:endParaRPr>
            </a:p>
          </p:txBody>
        </p:sp>
        <p:sp>
          <p:nvSpPr>
            <p:cNvPr id="38" name="Freeform 12"/>
            <p:cNvSpPr/>
            <p:nvPr/>
          </p:nvSpPr>
          <p:spPr>
            <a:xfrm>
              <a:off x="6289607" y="2403813"/>
              <a:ext cx="1190971" cy="38031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algn="ctr" defTabSz="599440">
                <a:lnSpc>
                  <a:spcPct val="90000"/>
                </a:lnSpc>
                <a:spcBef>
                  <a:spcPct val="0"/>
                </a:spcBef>
                <a:spcAft>
                  <a:spcPct val="35000"/>
                </a:spcAft>
              </a:pPr>
              <a:r>
                <a:rPr lang="zh-CN" altLang="en-US" sz="1400" dirty="0">
                  <a:solidFill>
                    <a:schemeClr val="bg1"/>
                  </a:solidFill>
                  <a:latin typeface="+mn-ea"/>
                  <a:cs typeface="Clear Sans" panose="020B0503030202020304" pitchFamily="34" charset="0"/>
                </a:rPr>
                <a:t>标题内容</a:t>
              </a:r>
              <a:endParaRPr lang="id-ID" altLang="zh-CN" sz="1400" dirty="0">
                <a:solidFill>
                  <a:schemeClr val="bg1"/>
                </a:solidFill>
                <a:latin typeface="+mn-ea"/>
                <a:cs typeface="Clear Sans" panose="020B0503030202020304" pitchFamily="34" charset="0"/>
              </a:endParaRPr>
            </a:p>
          </p:txBody>
        </p:sp>
      </p:grpSp>
      <p:grpSp>
        <p:nvGrpSpPr>
          <p:cNvPr id="39" name="Group 15"/>
          <p:cNvGrpSpPr/>
          <p:nvPr/>
        </p:nvGrpSpPr>
        <p:grpSpPr>
          <a:xfrm>
            <a:off x="4633915" y="1795533"/>
            <a:ext cx="1881187" cy="864002"/>
            <a:chOff x="7704586" y="1987643"/>
            <a:chExt cx="2508249" cy="1152002"/>
          </a:xfrm>
          <a:solidFill>
            <a:srgbClr val="DC95AA"/>
          </a:solidFill>
        </p:grpSpPr>
        <p:sp>
          <p:nvSpPr>
            <p:cNvPr id="40" name="Freeform 16"/>
            <p:cNvSpPr/>
            <p:nvPr/>
          </p:nvSpPr>
          <p:spPr>
            <a:xfrm>
              <a:off x="8314278" y="21913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270" lvl="1" indent="-128270" defTabSz="532765">
                <a:lnSpc>
                  <a:spcPct val="90000"/>
                </a:lnSpc>
                <a:spcBef>
                  <a:spcPct val="0"/>
                </a:spcBef>
                <a:spcAft>
                  <a:spcPct val="15000"/>
                </a:spcAft>
                <a:buChar char="•"/>
              </a:pPr>
              <a:endParaRPr lang="id-ID" sz="1400" dirty="0">
                <a:solidFill>
                  <a:schemeClr val="bg1"/>
                </a:solidFill>
                <a:latin typeface="+mn-ea"/>
              </a:endParaRPr>
            </a:p>
            <a:p>
              <a:pPr marL="128270" lvl="1" indent="-128270" defTabSz="532765">
                <a:lnSpc>
                  <a:spcPct val="90000"/>
                </a:lnSpc>
                <a:spcBef>
                  <a:spcPct val="0"/>
                </a:spcBef>
                <a:spcAft>
                  <a:spcPct val="15000"/>
                </a:spcAft>
                <a:buChar char="•"/>
              </a:pPr>
              <a:endParaRPr lang="id-ID" sz="1400" dirty="0">
                <a:solidFill>
                  <a:schemeClr val="bg1"/>
                </a:solidFill>
                <a:latin typeface="+mn-ea"/>
              </a:endParaRPr>
            </a:p>
          </p:txBody>
        </p:sp>
        <p:sp>
          <p:nvSpPr>
            <p:cNvPr id="41" name="Freeform 19"/>
            <p:cNvSpPr/>
            <p:nvPr/>
          </p:nvSpPr>
          <p:spPr>
            <a:xfrm>
              <a:off x="7704586" y="19876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solidFill>
                <a:schemeClr val="bg1"/>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899795">
                <a:lnSpc>
                  <a:spcPct val="90000"/>
                </a:lnSpc>
                <a:spcBef>
                  <a:spcPct val="0"/>
                </a:spcBef>
                <a:spcAft>
                  <a:spcPct val="35000"/>
                </a:spcAft>
              </a:pPr>
              <a:endParaRPr lang="id-ID" sz="1400">
                <a:solidFill>
                  <a:schemeClr val="bg1"/>
                </a:solidFill>
                <a:latin typeface="+mn-ea"/>
              </a:endParaRPr>
            </a:p>
          </p:txBody>
        </p:sp>
        <p:sp>
          <p:nvSpPr>
            <p:cNvPr id="47" name="Freeform 18"/>
            <p:cNvSpPr/>
            <p:nvPr/>
          </p:nvSpPr>
          <p:spPr>
            <a:xfrm>
              <a:off x="9014412" y="2400379"/>
              <a:ext cx="1120465" cy="38031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algn="ctr" defTabSz="599440">
                <a:lnSpc>
                  <a:spcPct val="90000"/>
                </a:lnSpc>
                <a:spcBef>
                  <a:spcPct val="0"/>
                </a:spcBef>
                <a:spcAft>
                  <a:spcPct val="35000"/>
                </a:spcAft>
              </a:pPr>
              <a:r>
                <a:rPr lang="zh-CN" altLang="en-US" sz="1400" dirty="0">
                  <a:solidFill>
                    <a:schemeClr val="bg1"/>
                  </a:solidFill>
                  <a:latin typeface="+mn-ea"/>
                  <a:cs typeface="Clear Sans" panose="020B0503030202020304" pitchFamily="34" charset="0"/>
                </a:rPr>
                <a:t>标题内容</a:t>
              </a:r>
              <a:endParaRPr lang="id-ID" altLang="zh-CN" sz="1400" dirty="0">
                <a:solidFill>
                  <a:schemeClr val="bg1"/>
                </a:solidFill>
                <a:latin typeface="+mn-ea"/>
                <a:cs typeface="Clear Sans" panose="020B0503030202020304" pitchFamily="34" charset="0"/>
              </a:endParaRPr>
            </a:p>
          </p:txBody>
        </p:sp>
      </p:grpSp>
      <p:cxnSp>
        <p:nvCxnSpPr>
          <p:cNvPr id="48" name="Straight Connector 21"/>
          <p:cNvCxnSpPr/>
          <p:nvPr/>
        </p:nvCxnSpPr>
        <p:spPr>
          <a:xfrm>
            <a:off x="929750" y="2705661"/>
            <a:ext cx="0" cy="296769"/>
          </a:xfrm>
          <a:prstGeom prst="line">
            <a:avLst/>
          </a:prstGeom>
          <a:ln w="25400" cmpd="sng">
            <a:solidFill>
              <a:srgbClr val="DC95AA"/>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49" name="Straight Connector 22"/>
          <p:cNvCxnSpPr/>
          <p:nvPr/>
        </p:nvCxnSpPr>
        <p:spPr>
          <a:xfrm>
            <a:off x="3008009" y="2705661"/>
            <a:ext cx="0" cy="296769"/>
          </a:xfrm>
          <a:prstGeom prst="line">
            <a:avLst/>
          </a:prstGeom>
          <a:ln w="25400" cmpd="sng">
            <a:solidFill>
              <a:srgbClr val="7B76AE"/>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50" name="Straight Connector 23"/>
          <p:cNvCxnSpPr/>
          <p:nvPr/>
        </p:nvCxnSpPr>
        <p:spPr>
          <a:xfrm>
            <a:off x="5091183" y="2705661"/>
            <a:ext cx="0" cy="296769"/>
          </a:xfrm>
          <a:prstGeom prst="line">
            <a:avLst/>
          </a:prstGeom>
          <a:ln w="25400" cmpd="sng">
            <a:solidFill>
              <a:srgbClr val="DC95AA"/>
            </a:solidFill>
            <a:prstDash val="sysDot"/>
            <a:tailEnd type="oval" w="lg" len="lg"/>
          </a:ln>
        </p:spPr>
        <p:style>
          <a:lnRef idx="1">
            <a:schemeClr val="accent1"/>
          </a:lnRef>
          <a:fillRef idx="0">
            <a:schemeClr val="accent1"/>
          </a:fillRef>
          <a:effectRef idx="0">
            <a:schemeClr val="accent1"/>
          </a:effectRef>
          <a:fontRef idx="minor">
            <a:schemeClr val="tx1"/>
          </a:fontRef>
        </p:style>
      </p:cxnSp>
      <p:grpSp>
        <p:nvGrpSpPr>
          <p:cNvPr id="51" name="Group 28"/>
          <p:cNvGrpSpPr/>
          <p:nvPr/>
        </p:nvGrpSpPr>
        <p:grpSpPr>
          <a:xfrm>
            <a:off x="6624640" y="1795533"/>
            <a:ext cx="1881187" cy="864002"/>
            <a:chOff x="7704586" y="1987643"/>
            <a:chExt cx="2508249" cy="1152002"/>
          </a:xfrm>
          <a:solidFill>
            <a:srgbClr val="7B76AE"/>
          </a:solidFill>
        </p:grpSpPr>
        <p:sp>
          <p:nvSpPr>
            <p:cNvPr id="52" name="Freeform 29"/>
            <p:cNvSpPr/>
            <p:nvPr/>
          </p:nvSpPr>
          <p:spPr>
            <a:xfrm>
              <a:off x="8314278" y="21913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pFill/>
            <a:ln>
              <a:noFill/>
            </a:ln>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270" lvl="1" indent="-128270" defTabSz="532765">
                <a:lnSpc>
                  <a:spcPct val="90000"/>
                </a:lnSpc>
                <a:spcBef>
                  <a:spcPct val="0"/>
                </a:spcBef>
                <a:spcAft>
                  <a:spcPct val="15000"/>
                </a:spcAft>
                <a:buChar char="•"/>
              </a:pPr>
              <a:endParaRPr lang="id-ID" sz="1400" dirty="0">
                <a:solidFill>
                  <a:schemeClr val="bg1"/>
                </a:solidFill>
                <a:latin typeface="+mn-ea"/>
              </a:endParaRPr>
            </a:p>
            <a:p>
              <a:pPr marL="128270" lvl="1" indent="-128270" defTabSz="532765">
                <a:lnSpc>
                  <a:spcPct val="90000"/>
                </a:lnSpc>
                <a:spcBef>
                  <a:spcPct val="0"/>
                </a:spcBef>
                <a:spcAft>
                  <a:spcPct val="15000"/>
                </a:spcAft>
                <a:buChar char="•"/>
              </a:pPr>
              <a:endParaRPr lang="id-ID" sz="1400" dirty="0">
                <a:solidFill>
                  <a:schemeClr val="bg1"/>
                </a:solidFill>
                <a:latin typeface="+mn-ea"/>
              </a:endParaRPr>
            </a:p>
          </p:txBody>
        </p:sp>
        <p:sp>
          <p:nvSpPr>
            <p:cNvPr id="53" name="Freeform 32"/>
            <p:cNvSpPr/>
            <p:nvPr/>
          </p:nvSpPr>
          <p:spPr>
            <a:xfrm>
              <a:off x="7704586" y="19876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grpFill/>
            <a:ln w="38100">
              <a:solidFill>
                <a:schemeClr val="bg1"/>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899795">
                <a:lnSpc>
                  <a:spcPct val="90000"/>
                </a:lnSpc>
                <a:spcBef>
                  <a:spcPct val="0"/>
                </a:spcBef>
                <a:spcAft>
                  <a:spcPct val="35000"/>
                </a:spcAft>
              </a:pPr>
              <a:endParaRPr lang="id-ID" sz="1400">
                <a:solidFill>
                  <a:schemeClr val="bg1"/>
                </a:solidFill>
                <a:latin typeface="+mn-ea"/>
              </a:endParaRPr>
            </a:p>
          </p:txBody>
        </p:sp>
        <p:sp>
          <p:nvSpPr>
            <p:cNvPr id="54" name="Freeform 31"/>
            <p:cNvSpPr/>
            <p:nvPr/>
          </p:nvSpPr>
          <p:spPr>
            <a:xfrm>
              <a:off x="9014412" y="2400379"/>
              <a:ext cx="1198423" cy="38031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algn="ctr" defTabSz="599440">
                <a:lnSpc>
                  <a:spcPct val="90000"/>
                </a:lnSpc>
                <a:spcBef>
                  <a:spcPct val="0"/>
                </a:spcBef>
                <a:spcAft>
                  <a:spcPct val="35000"/>
                </a:spcAft>
              </a:pPr>
              <a:r>
                <a:rPr lang="zh-CN" altLang="en-US" sz="1400" dirty="0">
                  <a:solidFill>
                    <a:schemeClr val="bg1"/>
                  </a:solidFill>
                  <a:latin typeface="+mn-ea"/>
                  <a:cs typeface="Clear Sans" panose="020B0503030202020304" pitchFamily="34" charset="0"/>
                </a:rPr>
                <a:t>标题内容</a:t>
              </a:r>
              <a:endParaRPr lang="id-ID" altLang="zh-CN" sz="1400" dirty="0">
                <a:solidFill>
                  <a:schemeClr val="bg1"/>
                </a:solidFill>
                <a:latin typeface="+mn-ea"/>
                <a:cs typeface="Clear Sans" panose="020B0503030202020304" pitchFamily="34" charset="0"/>
              </a:endParaRPr>
            </a:p>
          </p:txBody>
        </p:sp>
      </p:grpSp>
      <p:cxnSp>
        <p:nvCxnSpPr>
          <p:cNvPr id="55" name="Straight Connector 34"/>
          <p:cNvCxnSpPr/>
          <p:nvPr/>
        </p:nvCxnSpPr>
        <p:spPr>
          <a:xfrm>
            <a:off x="7081908" y="2705661"/>
            <a:ext cx="0" cy="296769"/>
          </a:xfrm>
          <a:prstGeom prst="line">
            <a:avLst/>
          </a:prstGeom>
          <a:ln w="25400" cmpd="sng">
            <a:solidFill>
              <a:srgbClr val="7B76AE"/>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56" name="Rectangle 35"/>
          <p:cNvSpPr/>
          <p:nvPr/>
        </p:nvSpPr>
        <p:spPr>
          <a:xfrm>
            <a:off x="748972" y="3235923"/>
            <a:ext cx="64010" cy="880449"/>
          </a:xfrm>
          <a:prstGeom prst="rect">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a:latin typeface="+mn-ea"/>
            </a:endParaRPr>
          </a:p>
        </p:txBody>
      </p:sp>
      <p:sp>
        <p:nvSpPr>
          <p:cNvPr id="57" name="Rectangle 37"/>
          <p:cNvSpPr/>
          <p:nvPr/>
        </p:nvSpPr>
        <p:spPr>
          <a:xfrm>
            <a:off x="914522" y="3181406"/>
            <a:ext cx="1538348" cy="1084906"/>
          </a:xfrm>
          <a:prstGeom prst="rect">
            <a:avLst/>
          </a:prstGeom>
        </p:spPr>
        <p:txBody>
          <a:bodyPr wrap="square" lIns="68573" tIns="34287" rIns="68573" bIns="34287">
            <a:spAutoFit/>
          </a:bodyPr>
          <a:lstStyle/>
          <a:p>
            <a:pPr fontAlgn="base">
              <a:lnSpc>
                <a:spcPct val="150000"/>
              </a:lnSpc>
              <a:spcBef>
                <a:spcPts val="1080"/>
              </a:spcBef>
              <a:spcAft>
                <a:spcPct val="0"/>
              </a:spcAft>
            </a:pPr>
            <a:r>
              <a:rPr lang="zh-CN" altLang="en-US" sz="1100" dirty="0">
                <a:solidFill>
                  <a:schemeClr val="bg1">
                    <a:lumMod val="50000"/>
                  </a:schemeClr>
                </a:solidFill>
                <a:latin typeface="+mn-ea"/>
                <a:sym typeface="Gill Sans" charset="0"/>
              </a:rPr>
              <a:t>此处添加详细文本描述，建议与标题相关并符合整体语言风格，语言描述尽量简洁生动。</a:t>
            </a:r>
            <a:endParaRPr lang="en-US" altLang="zh-CN" sz="1100" dirty="0">
              <a:solidFill>
                <a:schemeClr val="bg1">
                  <a:lumMod val="50000"/>
                </a:schemeClr>
              </a:solidFill>
              <a:latin typeface="+mn-ea"/>
              <a:sym typeface="Gill Sans" charset="0"/>
            </a:endParaRPr>
          </a:p>
        </p:txBody>
      </p:sp>
      <p:sp>
        <p:nvSpPr>
          <p:cNvPr id="58" name="Rectangle 38"/>
          <p:cNvSpPr/>
          <p:nvPr/>
        </p:nvSpPr>
        <p:spPr>
          <a:xfrm>
            <a:off x="2831223" y="3235923"/>
            <a:ext cx="64010" cy="880449"/>
          </a:xfrm>
          <a:prstGeom prst="rect">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a:latin typeface="+mn-ea"/>
            </a:endParaRPr>
          </a:p>
        </p:txBody>
      </p:sp>
      <p:sp>
        <p:nvSpPr>
          <p:cNvPr id="59" name="Rectangle 40"/>
          <p:cNvSpPr/>
          <p:nvPr/>
        </p:nvSpPr>
        <p:spPr>
          <a:xfrm>
            <a:off x="2996772" y="3181406"/>
            <a:ext cx="1538348" cy="1084906"/>
          </a:xfrm>
          <a:prstGeom prst="rect">
            <a:avLst/>
          </a:prstGeom>
        </p:spPr>
        <p:txBody>
          <a:bodyPr wrap="square" lIns="68573" tIns="34287" rIns="68573" bIns="34287">
            <a:spAutoFit/>
          </a:bodyPr>
          <a:lstStyle/>
          <a:p>
            <a:pPr fontAlgn="base">
              <a:lnSpc>
                <a:spcPct val="150000"/>
              </a:lnSpc>
              <a:spcBef>
                <a:spcPts val="1080"/>
              </a:spcBef>
              <a:spcAft>
                <a:spcPct val="0"/>
              </a:spcAft>
            </a:pPr>
            <a:r>
              <a:rPr lang="zh-CN" altLang="en-US" sz="1100" dirty="0">
                <a:solidFill>
                  <a:schemeClr val="bg1">
                    <a:lumMod val="50000"/>
                  </a:schemeClr>
                </a:solidFill>
                <a:latin typeface="+mn-ea"/>
                <a:sym typeface="Gill Sans" charset="0"/>
              </a:rPr>
              <a:t>此处添加详细文本描述，建议与标题相关并符合整体语言风格，语言描述尽量简洁生动。</a:t>
            </a:r>
            <a:endParaRPr lang="en-US" altLang="zh-CN" sz="1100" dirty="0">
              <a:solidFill>
                <a:schemeClr val="bg1">
                  <a:lumMod val="50000"/>
                </a:schemeClr>
              </a:solidFill>
              <a:latin typeface="+mn-ea"/>
              <a:sym typeface="Gill Sans" charset="0"/>
            </a:endParaRPr>
          </a:p>
        </p:txBody>
      </p:sp>
      <p:sp>
        <p:nvSpPr>
          <p:cNvPr id="60" name="Rectangle 44"/>
          <p:cNvSpPr/>
          <p:nvPr/>
        </p:nvSpPr>
        <p:spPr>
          <a:xfrm>
            <a:off x="6284125" y="3235923"/>
            <a:ext cx="64010" cy="880449"/>
          </a:xfrm>
          <a:prstGeom prst="rect">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a:latin typeface="+mn-ea"/>
            </a:endParaRPr>
          </a:p>
        </p:txBody>
      </p:sp>
      <p:sp>
        <p:nvSpPr>
          <p:cNvPr id="61" name="Rectangle 46"/>
          <p:cNvSpPr/>
          <p:nvPr/>
        </p:nvSpPr>
        <p:spPr>
          <a:xfrm>
            <a:off x="4657239" y="3181406"/>
            <a:ext cx="1543017" cy="1084906"/>
          </a:xfrm>
          <a:prstGeom prst="rect">
            <a:avLst/>
          </a:prstGeom>
        </p:spPr>
        <p:txBody>
          <a:bodyPr wrap="square" lIns="68573" tIns="34287" rIns="68573" bIns="34287">
            <a:spAutoFit/>
          </a:bodyPr>
          <a:lstStyle/>
          <a:p>
            <a:pPr fontAlgn="base">
              <a:lnSpc>
                <a:spcPct val="150000"/>
              </a:lnSpc>
              <a:spcBef>
                <a:spcPts val="1080"/>
              </a:spcBef>
              <a:spcAft>
                <a:spcPct val="0"/>
              </a:spcAft>
            </a:pPr>
            <a:r>
              <a:rPr lang="zh-CN" altLang="en-US" sz="1100" dirty="0">
                <a:solidFill>
                  <a:schemeClr val="bg1">
                    <a:lumMod val="50000"/>
                  </a:schemeClr>
                </a:solidFill>
                <a:latin typeface="+mn-ea"/>
                <a:sym typeface="Gill Sans" charset="0"/>
              </a:rPr>
              <a:t>此处添加详细文本描述，建议与标题相关并符合整体语言风格，语言描述尽量简洁生动。</a:t>
            </a:r>
            <a:endParaRPr lang="en-US" altLang="zh-CN" sz="1100" dirty="0">
              <a:solidFill>
                <a:schemeClr val="bg1">
                  <a:lumMod val="50000"/>
                </a:schemeClr>
              </a:solidFill>
              <a:latin typeface="+mn-ea"/>
              <a:sym typeface="Gill Sans" charset="0"/>
            </a:endParaRPr>
          </a:p>
        </p:txBody>
      </p:sp>
      <p:sp>
        <p:nvSpPr>
          <p:cNvPr id="62" name="Rectangle 47"/>
          <p:cNvSpPr/>
          <p:nvPr/>
        </p:nvSpPr>
        <p:spPr>
          <a:xfrm>
            <a:off x="8141988" y="3235923"/>
            <a:ext cx="64010" cy="880449"/>
          </a:xfrm>
          <a:prstGeom prst="rect">
            <a:avLst/>
          </a:prstGeom>
          <a:solidFill>
            <a:srgbClr val="7B76A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en-US">
              <a:latin typeface="+mn-ea"/>
            </a:endParaRPr>
          </a:p>
        </p:txBody>
      </p:sp>
      <p:sp>
        <p:nvSpPr>
          <p:cNvPr id="63" name="Rectangle 49"/>
          <p:cNvSpPr/>
          <p:nvPr/>
        </p:nvSpPr>
        <p:spPr>
          <a:xfrm>
            <a:off x="6515102" y="3181406"/>
            <a:ext cx="1543017" cy="1084906"/>
          </a:xfrm>
          <a:prstGeom prst="rect">
            <a:avLst/>
          </a:prstGeom>
        </p:spPr>
        <p:txBody>
          <a:bodyPr wrap="square" lIns="68573" tIns="34287" rIns="68573" bIns="34287">
            <a:spAutoFit/>
          </a:bodyPr>
          <a:lstStyle/>
          <a:p>
            <a:pPr fontAlgn="base">
              <a:lnSpc>
                <a:spcPct val="150000"/>
              </a:lnSpc>
              <a:spcBef>
                <a:spcPts val="1080"/>
              </a:spcBef>
              <a:spcAft>
                <a:spcPct val="0"/>
              </a:spcAft>
            </a:pPr>
            <a:r>
              <a:rPr lang="zh-CN" altLang="en-US" sz="1100" dirty="0">
                <a:solidFill>
                  <a:schemeClr val="bg1">
                    <a:lumMod val="50000"/>
                  </a:schemeClr>
                </a:solidFill>
                <a:latin typeface="+mn-ea"/>
                <a:sym typeface="Gill Sans" charset="0"/>
              </a:rPr>
              <a:t>此处添加详细文本描述，建议与标题相关并符合整体语言风格，语言描述尽量简洁生动。</a:t>
            </a:r>
            <a:endParaRPr lang="en-US" altLang="zh-CN" sz="1100" dirty="0">
              <a:solidFill>
                <a:schemeClr val="bg1">
                  <a:lumMod val="50000"/>
                </a:schemeClr>
              </a:solidFill>
              <a:latin typeface="+mn-ea"/>
              <a:sym typeface="Gill Sans" charset="0"/>
            </a:endParaRPr>
          </a:p>
        </p:txBody>
      </p:sp>
      <p:sp>
        <p:nvSpPr>
          <p:cNvPr id="64" name="Shape 4428"/>
          <p:cNvSpPr/>
          <p:nvPr/>
        </p:nvSpPr>
        <p:spPr>
          <a:xfrm>
            <a:off x="789440" y="2054859"/>
            <a:ext cx="261383" cy="361193"/>
          </a:xfrm>
          <a:custGeom>
            <a:avLst/>
            <a:gdLst/>
            <a:ahLst/>
            <a:cxnLst>
              <a:cxn ang="0">
                <a:pos x="wd2" y="hd2"/>
              </a:cxn>
              <a:cxn ang="5400000">
                <a:pos x="wd2" y="hd2"/>
              </a:cxn>
              <a:cxn ang="10800000">
                <a:pos x="wd2" y="hd2"/>
              </a:cxn>
              <a:cxn ang="16200000">
                <a:pos x="wd2" y="hd2"/>
              </a:cxn>
            </a:cxnLst>
            <a:rect l="0" t="0" r="r" b="b"/>
            <a:pathLst>
              <a:path w="21565" h="21086" extrusionOk="0">
                <a:moveTo>
                  <a:pt x="21023" y="5250"/>
                </a:moveTo>
                <a:lnTo>
                  <a:pt x="7163" y="195"/>
                </a:lnTo>
                <a:cubicBezTo>
                  <a:pt x="5264" y="-514"/>
                  <a:pt x="1521" y="853"/>
                  <a:pt x="445" y="2057"/>
                </a:cubicBezTo>
                <a:cubicBezTo>
                  <a:pt x="-35" y="2595"/>
                  <a:pt x="0" y="2983"/>
                  <a:pt x="0" y="3203"/>
                </a:cubicBezTo>
                <a:lnTo>
                  <a:pt x="173" y="14619"/>
                </a:lnTo>
                <a:cubicBezTo>
                  <a:pt x="184" y="14862"/>
                  <a:pt x="614" y="15188"/>
                  <a:pt x="983" y="15348"/>
                </a:cubicBezTo>
                <a:cubicBezTo>
                  <a:pt x="1753" y="15682"/>
                  <a:pt x="13399" y="20826"/>
                  <a:pt x="13729" y="20972"/>
                </a:cubicBezTo>
                <a:cubicBezTo>
                  <a:pt x="13905" y="21051"/>
                  <a:pt x="14115" y="21086"/>
                  <a:pt x="14322" y="21086"/>
                </a:cubicBezTo>
                <a:cubicBezTo>
                  <a:pt x="14499" y="21086"/>
                  <a:pt x="14675" y="21058"/>
                  <a:pt x="14834" y="21002"/>
                </a:cubicBezTo>
                <a:cubicBezTo>
                  <a:pt x="15185" y="20881"/>
                  <a:pt x="15404" y="20645"/>
                  <a:pt x="15404" y="20388"/>
                </a:cubicBezTo>
                <a:lnTo>
                  <a:pt x="15404" y="8397"/>
                </a:lnTo>
                <a:cubicBezTo>
                  <a:pt x="15404" y="8148"/>
                  <a:pt x="15198" y="7917"/>
                  <a:pt x="14862" y="7792"/>
                </a:cubicBezTo>
                <a:lnTo>
                  <a:pt x="2263" y="2817"/>
                </a:lnTo>
                <a:cubicBezTo>
                  <a:pt x="2408" y="2620"/>
                  <a:pt x="2968" y="2205"/>
                  <a:pt x="3997" y="1825"/>
                </a:cubicBezTo>
                <a:cubicBezTo>
                  <a:pt x="5082" y="1422"/>
                  <a:pt x="5896" y="1574"/>
                  <a:pt x="6082" y="1625"/>
                </a:cubicBezTo>
                <a:cubicBezTo>
                  <a:pt x="6082" y="1625"/>
                  <a:pt x="18173" y="6203"/>
                  <a:pt x="18544" y="6339"/>
                </a:cubicBezTo>
                <a:cubicBezTo>
                  <a:pt x="18911" y="6476"/>
                  <a:pt x="18918" y="6495"/>
                  <a:pt x="18918" y="6729"/>
                </a:cubicBezTo>
                <a:cubicBezTo>
                  <a:pt x="18918" y="6961"/>
                  <a:pt x="18918" y="18107"/>
                  <a:pt x="18918" y="18107"/>
                </a:cubicBezTo>
                <a:cubicBezTo>
                  <a:pt x="18918" y="18674"/>
                  <a:pt x="19733" y="18906"/>
                  <a:pt x="20330" y="18906"/>
                </a:cubicBezTo>
                <a:cubicBezTo>
                  <a:pt x="20927" y="18906"/>
                  <a:pt x="21565" y="18493"/>
                  <a:pt x="21565" y="18107"/>
                </a:cubicBezTo>
                <a:lnTo>
                  <a:pt x="21565" y="5855"/>
                </a:lnTo>
                <a:cubicBezTo>
                  <a:pt x="21565" y="5605"/>
                  <a:pt x="21357" y="5375"/>
                  <a:pt x="21023" y="5250"/>
                </a:cubicBezTo>
                <a:close/>
              </a:path>
            </a:pathLst>
          </a:custGeom>
          <a:solidFill>
            <a:schemeClr val="bg1"/>
          </a:solidFill>
          <a:ln w="12700">
            <a:miter lim="400000"/>
          </a:ln>
        </p:spPr>
        <p:txBody>
          <a:bodyPr lIns="28572" tIns="28572" rIns="28572" bIns="28572" anchor="ctr"/>
          <a:lstStyle/>
          <a:p>
            <a:pPr algn="ctr" defTabSz="342265">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mn-ea"/>
            </a:endParaRPr>
          </a:p>
        </p:txBody>
      </p:sp>
      <p:sp>
        <p:nvSpPr>
          <p:cNvPr id="65" name="AutoShape 127"/>
          <p:cNvSpPr/>
          <p:nvPr/>
        </p:nvSpPr>
        <p:spPr bwMode="auto">
          <a:xfrm>
            <a:off x="2860414" y="2080529"/>
            <a:ext cx="295190" cy="294008"/>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139" y="11870"/>
                </a:moveTo>
                <a:cubicBezTo>
                  <a:pt x="21267" y="11870"/>
                  <a:pt x="21374" y="11920"/>
                  <a:pt x="21462" y="12023"/>
                </a:cubicBezTo>
                <a:cubicBezTo>
                  <a:pt x="21553" y="12129"/>
                  <a:pt x="21599" y="12261"/>
                  <a:pt x="21599" y="12417"/>
                </a:cubicBezTo>
                <a:lnTo>
                  <a:pt x="21599" y="21053"/>
                </a:lnTo>
                <a:cubicBezTo>
                  <a:pt x="21599" y="21418"/>
                  <a:pt x="21448" y="21599"/>
                  <a:pt x="21139" y="21599"/>
                </a:cubicBezTo>
                <a:lnTo>
                  <a:pt x="457" y="21599"/>
                </a:lnTo>
                <a:cubicBezTo>
                  <a:pt x="154" y="21599"/>
                  <a:pt x="0" y="21417"/>
                  <a:pt x="0" y="21053"/>
                </a:cubicBezTo>
                <a:lnTo>
                  <a:pt x="0" y="12417"/>
                </a:lnTo>
                <a:cubicBezTo>
                  <a:pt x="0" y="12267"/>
                  <a:pt x="46" y="12138"/>
                  <a:pt x="134" y="12029"/>
                </a:cubicBezTo>
                <a:cubicBezTo>
                  <a:pt x="225" y="11923"/>
                  <a:pt x="332" y="11870"/>
                  <a:pt x="457" y="11870"/>
                </a:cubicBezTo>
                <a:lnTo>
                  <a:pt x="3143" y="11870"/>
                </a:lnTo>
                <a:cubicBezTo>
                  <a:pt x="3267" y="11870"/>
                  <a:pt x="3375" y="11920"/>
                  <a:pt x="3466" y="12023"/>
                </a:cubicBezTo>
                <a:cubicBezTo>
                  <a:pt x="3554" y="12129"/>
                  <a:pt x="3600" y="12261"/>
                  <a:pt x="3600" y="12416"/>
                </a:cubicBezTo>
                <a:lnTo>
                  <a:pt x="3600" y="17281"/>
                </a:lnTo>
                <a:lnTo>
                  <a:pt x="18004" y="17281"/>
                </a:lnTo>
                <a:lnTo>
                  <a:pt x="18004" y="12416"/>
                </a:lnTo>
                <a:cubicBezTo>
                  <a:pt x="18004" y="12267"/>
                  <a:pt x="18050" y="12137"/>
                  <a:pt x="18138" y="12029"/>
                </a:cubicBezTo>
                <a:cubicBezTo>
                  <a:pt x="18229" y="11923"/>
                  <a:pt x="18337" y="11870"/>
                  <a:pt x="18461" y="11870"/>
                </a:cubicBezTo>
                <a:lnTo>
                  <a:pt x="21139" y="11870"/>
                </a:lnTo>
                <a:close/>
                <a:moveTo>
                  <a:pt x="17379" y="7426"/>
                </a:moveTo>
                <a:cubicBezTo>
                  <a:pt x="17558" y="7640"/>
                  <a:pt x="17619" y="7822"/>
                  <a:pt x="17561" y="7969"/>
                </a:cubicBezTo>
                <a:cubicBezTo>
                  <a:pt x="17502" y="8110"/>
                  <a:pt x="17350" y="8187"/>
                  <a:pt x="17108" y="8187"/>
                </a:cubicBezTo>
                <a:lnTo>
                  <a:pt x="13509" y="8187"/>
                </a:lnTo>
                <a:lnTo>
                  <a:pt x="13509" y="15201"/>
                </a:lnTo>
                <a:cubicBezTo>
                  <a:pt x="13509" y="15513"/>
                  <a:pt x="13421" y="15771"/>
                  <a:pt x="13247" y="15983"/>
                </a:cubicBezTo>
                <a:cubicBezTo>
                  <a:pt x="13071" y="16194"/>
                  <a:pt x="12856" y="16300"/>
                  <a:pt x="12596" y="16300"/>
                </a:cubicBezTo>
                <a:lnTo>
                  <a:pt x="8998" y="16300"/>
                </a:lnTo>
                <a:cubicBezTo>
                  <a:pt x="8741" y="16300"/>
                  <a:pt x="8528" y="16194"/>
                  <a:pt x="8359" y="15983"/>
                </a:cubicBezTo>
                <a:cubicBezTo>
                  <a:pt x="8190" y="15771"/>
                  <a:pt x="8104" y="15513"/>
                  <a:pt x="8104" y="15201"/>
                </a:cubicBezTo>
                <a:lnTo>
                  <a:pt x="8104" y="8187"/>
                </a:lnTo>
                <a:lnTo>
                  <a:pt x="4506" y="8187"/>
                </a:lnTo>
                <a:cubicBezTo>
                  <a:pt x="4251" y="8187"/>
                  <a:pt x="4097" y="8110"/>
                  <a:pt x="4048" y="7969"/>
                </a:cubicBezTo>
                <a:cubicBezTo>
                  <a:pt x="4002" y="7822"/>
                  <a:pt x="4065" y="7640"/>
                  <a:pt x="4237" y="7426"/>
                </a:cubicBezTo>
                <a:lnTo>
                  <a:pt x="10141" y="323"/>
                </a:lnTo>
                <a:cubicBezTo>
                  <a:pt x="10320" y="108"/>
                  <a:pt x="10538" y="0"/>
                  <a:pt x="10795" y="0"/>
                </a:cubicBezTo>
                <a:cubicBezTo>
                  <a:pt x="11049" y="0"/>
                  <a:pt x="11262" y="108"/>
                  <a:pt x="11443" y="323"/>
                </a:cubicBezTo>
                <a:lnTo>
                  <a:pt x="17379" y="7426"/>
                </a:lnTo>
                <a:close/>
              </a:path>
            </a:pathLst>
          </a:custGeom>
          <a:solidFill>
            <a:schemeClr val="bg1"/>
          </a:solidFill>
          <a:ln>
            <a:noFill/>
          </a:ln>
          <a:effectLst/>
        </p:spPr>
        <p:txBody>
          <a:bodyPr lIns="28572" tIns="28572" rIns="28572" bIns="28572" anchor="ctr"/>
          <a:lstStyle/>
          <a:p>
            <a:endParaRPr lang="en-US">
              <a:latin typeface="+mn-ea"/>
            </a:endParaRPr>
          </a:p>
        </p:txBody>
      </p:sp>
      <p:sp>
        <p:nvSpPr>
          <p:cNvPr id="66" name="Shape 4431"/>
          <p:cNvSpPr/>
          <p:nvPr/>
        </p:nvSpPr>
        <p:spPr>
          <a:xfrm>
            <a:off x="4928979" y="2056271"/>
            <a:ext cx="400932" cy="376866"/>
          </a:xfrm>
          <a:custGeom>
            <a:avLst/>
            <a:gdLst/>
            <a:ahLst/>
            <a:cxnLst>
              <a:cxn ang="0">
                <a:pos x="wd2" y="hd2"/>
              </a:cxn>
              <a:cxn ang="5400000">
                <a:pos x="wd2" y="hd2"/>
              </a:cxn>
              <a:cxn ang="10800000">
                <a:pos x="wd2" y="hd2"/>
              </a:cxn>
              <a:cxn ang="16200000">
                <a:pos x="wd2" y="hd2"/>
              </a:cxn>
            </a:cxnLst>
            <a:rect l="0" t="0" r="r" b="b"/>
            <a:pathLst>
              <a:path w="21600" h="21600" extrusionOk="0">
                <a:moveTo>
                  <a:pt x="5778" y="21600"/>
                </a:moveTo>
                <a:lnTo>
                  <a:pt x="7938" y="21600"/>
                </a:lnTo>
                <a:lnTo>
                  <a:pt x="12785" y="12409"/>
                </a:lnTo>
                <a:lnTo>
                  <a:pt x="18360" y="12409"/>
                </a:lnTo>
                <a:cubicBezTo>
                  <a:pt x="18360" y="12409"/>
                  <a:pt x="21600" y="12409"/>
                  <a:pt x="21600" y="10800"/>
                </a:cubicBezTo>
                <a:cubicBezTo>
                  <a:pt x="21600" y="9191"/>
                  <a:pt x="18360" y="9191"/>
                  <a:pt x="18360" y="9191"/>
                </a:cubicBezTo>
                <a:lnTo>
                  <a:pt x="12785" y="9191"/>
                </a:lnTo>
                <a:lnTo>
                  <a:pt x="7938" y="0"/>
                </a:lnTo>
                <a:lnTo>
                  <a:pt x="5778" y="0"/>
                </a:lnTo>
                <a:lnTo>
                  <a:pt x="8465" y="9191"/>
                </a:lnTo>
                <a:lnTo>
                  <a:pt x="4591" y="9191"/>
                </a:lnTo>
                <a:lnTo>
                  <a:pt x="2160" y="6893"/>
                </a:lnTo>
                <a:lnTo>
                  <a:pt x="0" y="6893"/>
                </a:lnTo>
                <a:lnTo>
                  <a:pt x="1728" y="10800"/>
                </a:lnTo>
                <a:lnTo>
                  <a:pt x="0" y="14707"/>
                </a:lnTo>
                <a:lnTo>
                  <a:pt x="2160" y="14707"/>
                </a:lnTo>
                <a:lnTo>
                  <a:pt x="4591" y="12409"/>
                </a:lnTo>
                <a:lnTo>
                  <a:pt x="8465" y="12409"/>
                </a:lnTo>
                <a:cubicBezTo>
                  <a:pt x="8465" y="12409"/>
                  <a:pt x="5778" y="21600"/>
                  <a:pt x="5778" y="21600"/>
                </a:cubicBezTo>
                <a:close/>
              </a:path>
            </a:pathLst>
          </a:custGeom>
          <a:solidFill>
            <a:schemeClr val="bg1"/>
          </a:solidFill>
          <a:ln w="12700">
            <a:miter lim="400000"/>
          </a:ln>
        </p:spPr>
        <p:txBody>
          <a:bodyPr lIns="28572" tIns="28572" rIns="28572" bIns="28572" anchor="ctr"/>
          <a:lstStyle/>
          <a:p>
            <a:pPr algn="ctr" defTabSz="342265">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mn-ea"/>
            </a:endParaRPr>
          </a:p>
        </p:txBody>
      </p:sp>
      <p:sp>
        <p:nvSpPr>
          <p:cNvPr id="67" name="Shape 4404"/>
          <p:cNvSpPr/>
          <p:nvPr/>
        </p:nvSpPr>
        <p:spPr>
          <a:xfrm>
            <a:off x="6899655" y="2086252"/>
            <a:ext cx="364506" cy="328053"/>
          </a:xfrm>
          <a:custGeom>
            <a:avLst/>
            <a:gdLst/>
            <a:ahLst/>
            <a:cxnLst>
              <a:cxn ang="0">
                <a:pos x="wd2" y="hd2"/>
              </a:cxn>
              <a:cxn ang="5400000">
                <a:pos x="wd2" y="hd2"/>
              </a:cxn>
              <a:cxn ang="10800000">
                <a:pos x="wd2" y="hd2"/>
              </a:cxn>
              <a:cxn ang="16200000">
                <a:pos x="wd2" y="hd2"/>
              </a:cxn>
            </a:cxnLst>
            <a:rect l="0" t="0" r="r" b="b"/>
            <a:pathLst>
              <a:path w="21600" h="21600" extrusionOk="0">
                <a:moveTo>
                  <a:pt x="19440" y="0"/>
                </a:moveTo>
                <a:lnTo>
                  <a:pt x="9720" y="0"/>
                </a:lnTo>
                <a:cubicBezTo>
                  <a:pt x="8533" y="0"/>
                  <a:pt x="7560" y="1080"/>
                  <a:pt x="7560" y="2400"/>
                </a:cubicBezTo>
                <a:lnTo>
                  <a:pt x="7560" y="12000"/>
                </a:lnTo>
                <a:lnTo>
                  <a:pt x="15121" y="12000"/>
                </a:lnTo>
                <a:lnTo>
                  <a:pt x="18360" y="15600"/>
                </a:lnTo>
                <a:lnTo>
                  <a:pt x="18360" y="12000"/>
                </a:lnTo>
                <a:lnTo>
                  <a:pt x="19440" y="12000"/>
                </a:lnTo>
                <a:cubicBezTo>
                  <a:pt x="20629" y="12000"/>
                  <a:pt x="21600" y="10920"/>
                  <a:pt x="21600" y="9600"/>
                </a:cubicBezTo>
                <a:lnTo>
                  <a:pt x="21600" y="2400"/>
                </a:lnTo>
                <a:cubicBezTo>
                  <a:pt x="21600" y="1080"/>
                  <a:pt x="20629" y="0"/>
                  <a:pt x="19440" y="0"/>
                </a:cubicBezTo>
                <a:close/>
                <a:moveTo>
                  <a:pt x="6265" y="13440"/>
                </a:moveTo>
                <a:lnTo>
                  <a:pt x="6265" y="6000"/>
                </a:lnTo>
                <a:lnTo>
                  <a:pt x="2160" y="6000"/>
                </a:lnTo>
                <a:cubicBezTo>
                  <a:pt x="973" y="6000"/>
                  <a:pt x="0" y="7080"/>
                  <a:pt x="0" y="8400"/>
                </a:cubicBezTo>
                <a:lnTo>
                  <a:pt x="0" y="15600"/>
                </a:lnTo>
                <a:cubicBezTo>
                  <a:pt x="0" y="16920"/>
                  <a:pt x="973" y="18000"/>
                  <a:pt x="2160" y="18000"/>
                </a:cubicBezTo>
                <a:lnTo>
                  <a:pt x="3241" y="18000"/>
                </a:lnTo>
                <a:lnTo>
                  <a:pt x="3241" y="21600"/>
                </a:lnTo>
                <a:lnTo>
                  <a:pt x="6480" y="18000"/>
                </a:lnTo>
                <a:lnTo>
                  <a:pt x="11880" y="18000"/>
                </a:lnTo>
                <a:cubicBezTo>
                  <a:pt x="13069" y="18000"/>
                  <a:pt x="14040" y="16920"/>
                  <a:pt x="14040" y="15600"/>
                </a:cubicBezTo>
                <a:lnTo>
                  <a:pt x="14040" y="13415"/>
                </a:lnTo>
                <a:cubicBezTo>
                  <a:pt x="13971" y="13432"/>
                  <a:pt x="13898" y="13440"/>
                  <a:pt x="13824" y="13440"/>
                </a:cubicBezTo>
                <a:cubicBezTo>
                  <a:pt x="13824" y="13440"/>
                  <a:pt x="6265" y="13440"/>
                  <a:pt x="6265" y="13440"/>
                </a:cubicBezTo>
                <a:close/>
              </a:path>
            </a:pathLst>
          </a:custGeom>
          <a:solidFill>
            <a:schemeClr val="bg1"/>
          </a:solidFill>
          <a:ln w="12700">
            <a:miter lim="400000"/>
          </a:ln>
        </p:spPr>
        <p:txBody>
          <a:bodyPr lIns="28572" tIns="28572" rIns="28572" bIns="28572" anchor="ctr"/>
          <a:lstStyle/>
          <a:p>
            <a:pPr algn="ctr" defTabSz="342265">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a:latin typeface="+mn-ea"/>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randombar(horizontal)">
                                      <p:cBhvr>
                                        <p:cTn id="12" dur="500"/>
                                        <p:tgtEl>
                                          <p:spTgt spid="64"/>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up)">
                                      <p:cBhvr>
                                        <p:cTn id="16" dur="500"/>
                                        <p:tgtEl>
                                          <p:spTgt spid="48"/>
                                        </p:tgtEl>
                                      </p:cBhvr>
                                    </p:animEffect>
                                  </p:childTnLst>
                                </p:cTn>
                              </p:par>
                            </p:childTnLst>
                          </p:cTn>
                        </p:par>
                        <p:par>
                          <p:cTn id="17" fill="hold">
                            <p:stCondLst>
                              <p:cond delay="1500"/>
                            </p:stCondLst>
                            <p:childTnLst>
                              <p:par>
                                <p:cTn id="18" presetID="17" presetClass="entr" presetSubtype="1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randombar(horizontal)">
                                      <p:cBhvr>
                                        <p:cTn id="25" dur="500"/>
                                        <p:tgtEl>
                                          <p:spTgt spid="65"/>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up)">
                                      <p:cBhvr>
                                        <p:cTn id="29" dur="500"/>
                                        <p:tgtEl>
                                          <p:spTgt spid="49"/>
                                        </p:tgtEl>
                                      </p:cBhvr>
                                    </p:animEffect>
                                  </p:childTnLst>
                                </p:cTn>
                              </p:par>
                            </p:childTnLst>
                          </p:cTn>
                        </p:par>
                        <p:par>
                          <p:cTn id="30" fill="hold">
                            <p:stCondLst>
                              <p:cond delay="3000"/>
                            </p:stCondLst>
                            <p:childTnLst>
                              <p:par>
                                <p:cTn id="31" presetID="17" presetClass="entr" presetSubtype="10"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strVal val="#ppt_h"/>
                                          </p:val>
                                        </p:tav>
                                        <p:tav tm="100000">
                                          <p:val>
                                            <p:strVal val="#ppt_h"/>
                                          </p:val>
                                        </p:tav>
                                      </p:tavLst>
                                    </p:anim>
                                  </p:childTnLst>
                                </p:cTn>
                              </p:par>
                            </p:childTnLst>
                          </p:cTn>
                        </p:par>
                        <p:par>
                          <p:cTn id="35" fill="hold">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randombar(horizontal)">
                                      <p:cBhvr>
                                        <p:cTn id="38" dur="500"/>
                                        <p:tgtEl>
                                          <p:spTgt spid="66"/>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up)">
                                      <p:cBhvr>
                                        <p:cTn id="42" dur="500"/>
                                        <p:tgtEl>
                                          <p:spTgt spid="50"/>
                                        </p:tgtEl>
                                      </p:cBhvr>
                                    </p:animEffect>
                                  </p:childTnLst>
                                </p:cTn>
                              </p:par>
                            </p:childTnLst>
                          </p:cTn>
                        </p:par>
                        <p:par>
                          <p:cTn id="43" fill="hold">
                            <p:stCondLst>
                              <p:cond delay="4500"/>
                            </p:stCondLst>
                            <p:childTnLst>
                              <p:par>
                                <p:cTn id="44" presetID="17" presetClass="entr" presetSubtype="10"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500" fill="hold"/>
                                        <p:tgtEl>
                                          <p:spTgt spid="51"/>
                                        </p:tgtEl>
                                        <p:attrNameLst>
                                          <p:attrName>ppt_w</p:attrName>
                                        </p:attrNameLst>
                                      </p:cBhvr>
                                      <p:tavLst>
                                        <p:tav tm="0">
                                          <p:val>
                                            <p:fltVal val="0"/>
                                          </p:val>
                                        </p:tav>
                                        <p:tav tm="100000">
                                          <p:val>
                                            <p:strVal val="#ppt_w"/>
                                          </p:val>
                                        </p:tav>
                                      </p:tavLst>
                                    </p:anim>
                                    <p:anim calcmode="lin" valueType="num">
                                      <p:cBhvr>
                                        <p:cTn id="47" dur="500" fill="hold"/>
                                        <p:tgtEl>
                                          <p:spTgt spid="51"/>
                                        </p:tgtEl>
                                        <p:attrNameLst>
                                          <p:attrName>ppt_h</p:attrName>
                                        </p:attrNameLst>
                                      </p:cBhvr>
                                      <p:tavLst>
                                        <p:tav tm="0">
                                          <p:val>
                                            <p:strVal val="#ppt_h"/>
                                          </p:val>
                                        </p:tav>
                                        <p:tav tm="100000">
                                          <p:val>
                                            <p:strVal val="#ppt_h"/>
                                          </p:val>
                                        </p:tav>
                                      </p:tavLst>
                                    </p:anim>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500"/>
                                        <p:tgtEl>
                                          <p:spTgt spid="67"/>
                                        </p:tgtEl>
                                      </p:cBhvr>
                                    </p:animEffect>
                                  </p:childTnLst>
                                </p:cTn>
                              </p:par>
                            </p:childTnLst>
                          </p:cTn>
                        </p:par>
                        <p:par>
                          <p:cTn id="52" fill="hold">
                            <p:stCondLst>
                              <p:cond delay="5500"/>
                            </p:stCondLst>
                            <p:childTnLst>
                              <p:par>
                                <p:cTn id="53" presetID="22" presetClass="entr" presetSubtype="1"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up)">
                                      <p:cBhvr>
                                        <p:cTn id="55" dur="500"/>
                                        <p:tgtEl>
                                          <p:spTgt spid="55"/>
                                        </p:tgtEl>
                                      </p:cBhvr>
                                    </p:animEffect>
                                  </p:childTnLst>
                                </p:cTn>
                              </p:par>
                            </p:childTnLst>
                          </p:cTn>
                        </p:par>
                        <p:par>
                          <p:cTn id="56" fill="hold">
                            <p:stCondLst>
                              <p:cond delay="6000"/>
                            </p:stCondLst>
                            <p:childTnLst>
                              <p:par>
                                <p:cTn id="57" presetID="14" presetClass="entr" presetSubtype="10"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randombar(horizontal)">
                                      <p:cBhvr>
                                        <p:cTn id="59" dur="500"/>
                                        <p:tgtEl>
                                          <p:spTgt spid="56"/>
                                        </p:tgtEl>
                                      </p:cBhvr>
                                    </p:animEffect>
                                  </p:childTnLst>
                                </p:cTn>
                              </p:par>
                            </p:childTnLst>
                          </p:cTn>
                        </p:par>
                        <p:par>
                          <p:cTn id="60" fill="hold">
                            <p:stCondLst>
                              <p:cond delay="6500"/>
                            </p:stCondLst>
                            <p:childTnLst>
                              <p:par>
                                <p:cTn id="61" presetID="14" presetClass="entr" presetSubtype="10"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randombar(horizontal)">
                                      <p:cBhvr>
                                        <p:cTn id="63" dur="500"/>
                                        <p:tgtEl>
                                          <p:spTgt spid="57"/>
                                        </p:tgtEl>
                                      </p:cBhvr>
                                    </p:animEffect>
                                  </p:childTnLst>
                                </p:cTn>
                              </p:par>
                            </p:childTnLst>
                          </p:cTn>
                        </p:par>
                        <p:par>
                          <p:cTn id="64" fill="hold">
                            <p:stCondLst>
                              <p:cond delay="7000"/>
                            </p:stCondLst>
                            <p:childTnLst>
                              <p:par>
                                <p:cTn id="65" presetID="14" presetClass="entr" presetSubtype="1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randombar(horizontal)">
                                      <p:cBhvr>
                                        <p:cTn id="67" dur="500"/>
                                        <p:tgtEl>
                                          <p:spTgt spid="58"/>
                                        </p:tgtEl>
                                      </p:cBhvr>
                                    </p:animEffect>
                                  </p:childTnLst>
                                </p:cTn>
                              </p:par>
                            </p:childTnLst>
                          </p:cTn>
                        </p:par>
                        <p:par>
                          <p:cTn id="68" fill="hold">
                            <p:stCondLst>
                              <p:cond delay="7500"/>
                            </p:stCondLst>
                            <p:childTnLst>
                              <p:par>
                                <p:cTn id="69" presetID="14" presetClass="entr" presetSubtype="10" fill="hold" grpId="0"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randombar(horizontal)">
                                      <p:cBhvr>
                                        <p:cTn id="71" dur="500"/>
                                        <p:tgtEl>
                                          <p:spTgt spid="59"/>
                                        </p:tgtEl>
                                      </p:cBhvr>
                                    </p:animEffect>
                                  </p:childTnLst>
                                </p:cTn>
                              </p:par>
                            </p:childTnLst>
                          </p:cTn>
                        </p:par>
                        <p:par>
                          <p:cTn id="72" fill="hold">
                            <p:stCondLst>
                              <p:cond delay="8000"/>
                            </p:stCondLst>
                            <p:childTnLst>
                              <p:par>
                                <p:cTn id="73" presetID="14" presetClass="entr" presetSubtype="10" fill="hold" grpId="0" nodeType="afterEffect">
                                  <p:stCondLst>
                                    <p:cond delay="0"/>
                                  </p:stCondLst>
                                  <p:childTnLst>
                                    <p:set>
                                      <p:cBhvr>
                                        <p:cTn id="74" dur="1" fill="hold">
                                          <p:stCondLst>
                                            <p:cond delay="0"/>
                                          </p:stCondLst>
                                        </p:cTn>
                                        <p:tgtEl>
                                          <p:spTgt spid="60"/>
                                        </p:tgtEl>
                                        <p:attrNameLst>
                                          <p:attrName>style.visibility</p:attrName>
                                        </p:attrNameLst>
                                      </p:cBhvr>
                                      <p:to>
                                        <p:strVal val="visible"/>
                                      </p:to>
                                    </p:set>
                                    <p:animEffect transition="in" filter="randombar(horizontal)">
                                      <p:cBhvr>
                                        <p:cTn id="75" dur="500"/>
                                        <p:tgtEl>
                                          <p:spTgt spid="60"/>
                                        </p:tgtEl>
                                      </p:cBhvr>
                                    </p:animEffect>
                                  </p:childTnLst>
                                </p:cTn>
                              </p:par>
                            </p:childTnLst>
                          </p:cTn>
                        </p:par>
                        <p:par>
                          <p:cTn id="76" fill="hold">
                            <p:stCondLst>
                              <p:cond delay="8500"/>
                            </p:stCondLst>
                            <p:childTnLst>
                              <p:par>
                                <p:cTn id="77" presetID="14" presetClass="entr" presetSubtype="10"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randombar(horizontal)">
                                      <p:cBhvr>
                                        <p:cTn id="79" dur="500"/>
                                        <p:tgtEl>
                                          <p:spTgt spid="61"/>
                                        </p:tgtEl>
                                      </p:cBhvr>
                                    </p:animEffect>
                                  </p:childTnLst>
                                </p:cTn>
                              </p:par>
                            </p:childTnLst>
                          </p:cTn>
                        </p:par>
                        <p:par>
                          <p:cTn id="80" fill="hold">
                            <p:stCondLst>
                              <p:cond delay="9000"/>
                            </p:stCondLst>
                            <p:childTnLst>
                              <p:par>
                                <p:cTn id="81" presetID="14" presetClass="entr" presetSubtype="10" fill="hold" grpId="0"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randombar(horizontal)">
                                      <p:cBhvr>
                                        <p:cTn id="83" dur="500"/>
                                        <p:tgtEl>
                                          <p:spTgt spid="62"/>
                                        </p:tgtEl>
                                      </p:cBhvr>
                                    </p:animEffect>
                                  </p:childTnLst>
                                </p:cTn>
                              </p:par>
                            </p:childTnLst>
                          </p:cTn>
                        </p:par>
                        <p:par>
                          <p:cTn id="84" fill="hold">
                            <p:stCondLst>
                              <p:cond delay="9500"/>
                            </p:stCondLst>
                            <p:childTnLst>
                              <p:par>
                                <p:cTn id="85" presetID="14" presetClass="entr" presetSubtype="10"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randombar(horizontal)">
                                      <p:cBhvr>
                                        <p:cTn id="8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58" grpId="0" animBg="1"/>
      <p:bldP spid="59" grpId="0"/>
      <p:bldP spid="60" grpId="0" animBg="1"/>
      <p:bldP spid="61" grpId="0"/>
      <p:bldP spid="62" grpId="0" animBg="1"/>
      <p:bldP spid="63" grpId="0"/>
      <p:bldP spid="64" grpId="0" animBg="1"/>
      <p:bldP spid="65" grpId="0" animBg="1"/>
      <p:bldP spid="66" grpId="0" animBg="1"/>
      <p:bldP spid="6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80668" y="1983306"/>
            <a:ext cx="3044473" cy="2030282"/>
          </a:xfrm>
          <a:prstGeom prst="rect">
            <a:avLst/>
          </a:prstGeom>
        </p:spPr>
      </p:pic>
      <p:sp>
        <p:nvSpPr>
          <p:cNvPr id="7" name="矩形 6"/>
          <p:cNvSpPr/>
          <p:nvPr/>
        </p:nvSpPr>
        <p:spPr>
          <a:xfrm>
            <a:off x="488593" y="1774992"/>
            <a:ext cx="799055" cy="2414924"/>
          </a:xfrm>
          <a:prstGeom prst="rect">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8" name="矩形 7"/>
          <p:cNvSpPr/>
          <p:nvPr/>
        </p:nvSpPr>
        <p:spPr>
          <a:xfrm rot="5400000">
            <a:off x="2304815" y="2152380"/>
            <a:ext cx="226222" cy="3858666"/>
          </a:xfrm>
          <a:prstGeom prst="rect">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4" name="圆角矩形 33"/>
          <p:cNvSpPr/>
          <p:nvPr/>
        </p:nvSpPr>
        <p:spPr>
          <a:xfrm>
            <a:off x="5139334" y="1710204"/>
            <a:ext cx="629840" cy="554014"/>
          </a:xfrm>
          <a:prstGeom prst="roundRect">
            <a:avLst/>
          </a:prstGeom>
          <a:solidFill>
            <a:schemeClr val="accent2"/>
          </a:solidFill>
          <a:ln>
            <a:solidFill>
              <a:srgbClr val="847DB5"/>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bg1"/>
                </a:solidFill>
                <a:latin typeface="GulimChe" panose="020B0609000101010101" pitchFamily="49" charset="-127"/>
                <a:ea typeface="GulimChe" panose="020B0609000101010101" pitchFamily="49" charset="-127"/>
              </a:rPr>
              <a:t>1</a:t>
            </a:r>
            <a:endParaRPr lang="zh-CN" altLang="en-US" sz="2800" dirty="0">
              <a:solidFill>
                <a:schemeClr val="bg1"/>
              </a:solidFill>
              <a:latin typeface="GulimChe" panose="020B0609000101010101" pitchFamily="49" charset="-127"/>
              <a:ea typeface="GulimChe" panose="020B0609000101010101" pitchFamily="49" charset="-127"/>
            </a:endParaRPr>
          </a:p>
        </p:txBody>
      </p:sp>
      <p:sp>
        <p:nvSpPr>
          <p:cNvPr id="35" name="圆角矩形 34"/>
          <p:cNvSpPr/>
          <p:nvPr/>
        </p:nvSpPr>
        <p:spPr>
          <a:xfrm>
            <a:off x="5139334" y="2795373"/>
            <a:ext cx="629840" cy="554014"/>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tx1">
                    <a:lumMod val="75000"/>
                    <a:lumOff val="25000"/>
                  </a:schemeClr>
                </a:solidFill>
                <a:latin typeface="GulimChe" panose="020B0609000101010101" pitchFamily="49" charset="-127"/>
                <a:ea typeface="GulimChe" panose="020B0609000101010101" pitchFamily="49" charset="-127"/>
              </a:rPr>
              <a:t>2</a:t>
            </a:r>
            <a:endParaRPr lang="zh-CN" altLang="en-US" sz="2800" dirty="0">
              <a:solidFill>
                <a:schemeClr val="tx1">
                  <a:lumMod val="75000"/>
                  <a:lumOff val="25000"/>
                </a:schemeClr>
              </a:solidFill>
              <a:latin typeface="GulimChe" panose="020B0609000101010101" pitchFamily="49" charset="-127"/>
              <a:ea typeface="GulimChe" panose="020B0609000101010101" pitchFamily="49" charset="-127"/>
            </a:endParaRPr>
          </a:p>
        </p:txBody>
      </p:sp>
      <p:sp>
        <p:nvSpPr>
          <p:cNvPr id="36" name="圆角矩形 35"/>
          <p:cNvSpPr/>
          <p:nvPr/>
        </p:nvSpPr>
        <p:spPr>
          <a:xfrm>
            <a:off x="5139334" y="3878911"/>
            <a:ext cx="629840" cy="554014"/>
          </a:xfrm>
          <a:prstGeom prst="roundRect">
            <a:avLst/>
          </a:prstGeom>
          <a:solidFill>
            <a:srgbClr val="DC95AA"/>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sz="2800" dirty="0">
                <a:solidFill>
                  <a:schemeClr val="bg1"/>
                </a:solidFill>
                <a:latin typeface="GulimChe" panose="020B0609000101010101" pitchFamily="49" charset="-127"/>
                <a:ea typeface="GulimChe" panose="020B0609000101010101" pitchFamily="49" charset="-127"/>
              </a:rPr>
              <a:t>3</a:t>
            </a:r>
            <a:endParaRPr lang="zh-CN" altLang="en-US" sz="2800" dirty="0">
              <a:solidFill>
                <a:schemeClr val="bg1"/>
              </a:solidFill>
              <a:latin typeface="GulimChe" panose="020B0609000101010101" pitchFamily="49" charset="-127"/>
              <a:ea typeface="GulimChe" panose="020B0609000101010101" pitchFamily="49" charset="-127"/>
            </a:endParaRPr>
          </a:p>
        </p:txBody>
      </p:sp>
      <p:grpSp>
        <p:nvGrpSpPr>
          <p:cNvPr id="13" name="组合 41"/>
          <p:cNvGrpSpPr/>
          <p:nvPr/>
        </p:nvGrpSpPr>
        <p:grpSpPr>
          <a:xfrm>
            <a:off x="6109181" y="1706299"/>
            <a:ext cx="2149590" cy="554014"/>
            <a:chOff x="8606473" y="2519561"/>
            <a:chExt cx="2866119" cy="738457"/>
          </a:xfrm>
        </p:grpSpPr>
        <p:sp>
          <p:nvSpPr>
            <p:cNvPr id="33" name="圆角矩形 32"/>
            <p:cNvSpPr/>
            <p:nvPr/>
          </p:nvSpPr>
          <p:spPr>
            <a:xfrm>
              <a:off x="8628499" y="2519561"/>
              <a:ext cx="2819400" cy="738457"/>
            </a:xfrm>
            <a:prstGeom prst="roundRect">
              <a:avLst/>
            </a:prstGeom>
            <a:noFill/>
            <a:ln>
              <a:solidFill>
                <a:srgbClr val="847D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39" name="文本框 38"/>
            <p:cNvSpPr txBox="1"/>
            <p:nvPr/>
          </p:nvSpPr>
          <p:spPr>
            <a:xfrm>
              <a:off x="8606473" y="2585991"/>
              <a:ext cx="2866119"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42"/>
          <p:cNvGrpSpPr/>
          <p:nvPr/>
        </p:nvGrpSpPr>
        <p:grpSpPr>
          <a:xfrm>
            <a:off x="6109182" y="2801971"/>
            <a:ext cx="2221597" cy="554014"/>
            <a:chOff x="8606474" y="3980005"/>
            <a:chExt cx="2962128" cy="738457"/>
          </a:xfrm>
        </p:grpSpPr>
        <p:sp>
          <p:nvSpPr>
            <p:cNvPr id="37" name="圆角矩形 36"/>
            <p:cNvSpPr/>
            <p:nvPr/>
          </p:nvSpPr>
          <p:spPr>
            <a:xfrm>
              <a:off x="8628500" y="3980005"/>
              <a:ext cx="2892097" cy="738457"/>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0" name="文本框 39"/>
            <p:cNvSpPr txBox="1"/>
            <p:nvPr/>
          </p:nvSpPr>
          <p:spPr>
            <a:xfrm>
              <a:off x="8606474" y="4017271"/>
              <a:ext cx="2962128"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组合 43"/>
          <p:cNvGrpSpPr/>
          <p:nvPr/>
        </p:nvGrpSpPr>
        <p:grpSpPr>
          <a:xfrm>
            <a:off x="6109179" y="3866289"/>
            <a:ext cx="2221600" cy="554014"/>
            <a:chOff x="8606472" y="5398658"/>
            <a:chExt cx="2962133" cy="738457"/>
          </a:xfrm>
        </p:grpSpPr>
        <p:sp>
          <p:nvSpPr>
            <p:cNvPr id="38" name="圆角矩形 37"/>
            <p:cNvSpPr/>
            <p:nvPr/>
          </p:nvSpPr>
          <p:spPr>
            <a:xfrm>
              <a:off x="8628499" y="5398658"/>
              <a:ext cx="2892101" cy="73845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1" name="文本框 40"/>
            <p:cNvSpPr txBox="1"/>
            <p:nvPr/>
          </p:nvSpPr>
          <p:spPr>
            <a:xfrm>
              <a:off x="8606472" y="5455855"/>
              <a:ext cx="2962133" cy="603056"/>
            </a:xfrm>
            <a:prstGeom prst="rect">
              <a:avLst/>
            </a:prstGeom>
            <a:noFill/>
          </p:spPr>
          <p:txBody>
            <a:bodyPr wrap="square" rtlCol="0">
              <a:spAutoFit/>
            </a:bodyPr>
            <a:lstStyle/>
            <a:p>
              <a:pPr algn="just">
                <a:lnSpc>
                  <a:spcPct val="130000"/>
                </a:lnSpc>
                <a:buClr>
                  <a:srgbClr val="5ADAB0"/>
                </a:buClr>
                <a:buSzPct val="5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请在此处输入您的文本，或者复制您的文字粘贴到此处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16"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par>
                                <p:cTn id="43" presetID="53" presetClass="entr" presetSubtype="16"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2" presetClass="exit" presetSubtype="8" fill="hold" grpId="1" nodeType="withEffect">
                                  <p:stCondLst>
                                    <p:cond delay="2000"/>
                                  </p:stCondLst>
                                  <p:childTnLst>
                                    <p:anim calcmode="lin" valueType="num">
                                      <p:cBhvr additive="base">
                                        <p:cTn id="49" dur="500"/>
                                        <p:tgtEl>
                                          <p:spTgt spid="8"/>
                                        </p:tgtEl>
                                        <p:attrNameLst>
                                          <p:attrName>ppt_x</p:attrName>
                                        </p:attrNameLst>
                                      </p:cBhvr>
                                      <p:tavLst>
                                        <p:tav tm="0">
                                          <p:val>
                                            <p:strVal val="ppt_x"/>
                                          </p:val>
                                        </p:tav>
                                        <p:tav tm="100000">
                                          <p:val>
                                            <p:strVal val="0-ppt_w/2"/>
                                          </p:val>
                                        </p:tav>
                                      </p:tavLst>
                                    </p:anim>
                                    <p:anim calcmode="lin" valueType="num">
                                      <p:cBhvr additive="base">
                                        <p:cTn id="50" dur="500"/>
                                        <p:tgtEl>
                                          <p:spTgt spid="8"/>
                                        </p:tgtEl>
                                        <p:attrNameLst>
                                          <p:attrName>ppt_y</p:attrName>
                                        </p:attrNameLst>
                                      </p:cBhvr>
                                      <p:tavLst>
                                        <p:tav tm="0">
                                          <p:val>
                                            <p:strVal val="ppt_y"/>
                                          </p:val>
                                        </p:tav>
                                        <p:tav tm="100000">
                                          <p:val>
                                            <p:strVal val="ppt_y"/>
                                          </p:val>
                                        </p:tav>
                                      </p:tavLst>
                                    </p:anim>
                                    <p:set>
                                      <p:cBhvr>
                                        <p:cTn id="51" dur="1" fill="hold">
                                          <p:stCondLst>
                                            <p:cond delay="499"/>
                                          </p:stCondLst>
                                        </p:cTn>
                                        <p:tgtEl>
                                          <p:spTgt spid="8"/>
                                        </p:tgtEl>
                                        <p:attrNameLst>
                                          <p:attrName>style.visibility</p:attrName>
                                        </p:attrNameLst>
                                      </p:cBhvr>
                                      <p:to>
                                        <p:strVal val="hidden"/>
                                      </p:to>
                                    </p:set>
                                  </p:childTnLst>
                                </p:cTn>
                              </p:par>
                              <p:par>
                                <p:cTn id="52" presetID="2" presetClass="exit" presetSubtype="8" fill="hold" nodeType="withEffect">
                                  <p:stCondLst>
                                    <p:cond delay="2000"/>
                                  </p:stCondLst>
                                  <p:childTnLst>
                                    <p:anim calcmode="lin" valueType="num">
                                      <p:cBhvr additive="base">
                                        <p:cTn id="53" dur="500"/>
                                        <p:tgtEl>
                                          <p:spTgt spid="6"/>
                                        </p:tgtEl>
                                        <p:attrNameLst>
                                          <p:attrName>ppt_x</p:attrName>
                                        </p:attrNameLst>
                                      </p:cBhvr>
                                      <p:tavLst>
                                        <p:tav tm="0">
                                          <p:val>
                                            <p:strVal val="ppt_x"/>
                                          </p:val>
                                        </p:tav>
                                        <p:tav tm="100000">
                                          <p:val>
                                            <p:strVal val="0-ppt_w/2"/>
                                          </p:val>
                                        </p:tav>
                                      </p:tavLst>
                                    </p:anim>
                                    <p:anim calcmode="lin" valueType="num">
                                      <p:cBhvr additive="base">
                                        <p:cTn id="54" dur="500"/>
                                        <p:tgtEl>
                                          <p:spTgt spid="6"/>
                                        </p:tgtEl>
                                        <p:attrNameLst>
                                          <p:attrName>ppt_y</p:attrName>
                                        </p:attrNameLst>
                                      </p:cBhvr>
                                      <p:tavLst>
                                        <p:tav tm="0">
                                          <p:val>
                                            <p:strVal val="ppt_y"/>
                                          </p:val>
                                        </p:tav>
                                        <p:tav tm="100000">
                                          <p:val>
                                            <p:strVal val="ppt_y"/>
                                          </p:val>
                                        </p:tav>
                                      </p:tavLst>
                                    </p:anim>
                                    <p:set>
                                      <p:cBhvr>
                                        <p:cTn id="55" dur="1" fill="hold">
                                          <p:stCondLst>
                                            <p:cond delay="499"/>
                                          </p:stCondLst>
                                        </p:cTn>
                                        <p:tgtEl>
                                          <p:spTgt spid="6"/>
                                        </p:tgtEl>
                                        <p:attrNameLst>
                                          <p:attrName>style.visibility</p:attrName>
                                        </p:attrNameLst>
                                      </p:cBhvr>
                                      <p:to>
                                        <p:strVal val="hidden"/>
                                      </p:to>
                                    </p:set>
                                  </p:childTnLst>
                                </p:cTn>
                              </p:par>
                              <p:par>
                                <p:cTn id="56" presetID="2" presetClass="exit" presetSubtype="8" fill="hold" grpId="1" nodeType="withEffect">
                                  <p:stCondLst>
                                    <p:cond delay="2000"/>
                                  </p:stCondLst>
                                  <p:childTnLst>
                                    <p:anim calcmode="lin" valueType="num">
                                      <p:cBhvr additive="base">
                                        <p:cTn id="57" dur="500"/>
                                        <p:tgtEl>
                                          <p:spTgt spid="34"/>
                                        </p:tgtEl>
                                        <p:attrNameLst>
                                          <p:attrName>ppt_x</p:attrName>
                                        </p:attrNameLst>
                                      </p:cBhvr>
                                      <p:tavLst>
                                        <p:tav tm="0">
                                          <p:val>
                                            <p:strVal val="ppt_x"/>
                                          </p:val>
                                        </p:tav>
                                        <p:tav tm="100000">
                                          <p:val>
                                            <p:strVal val="0-ppt_w/2"/>
                                          </p:val>
                                        </p:tav>
                                      </p:tavLst>
                                    </p:anim>
                                    <p:anim calcmode="lin" valueType="num">
                                      <p:cBhvr additive="base">
                                        <p:cTn id="58" dur="500"/>
                                        <p:tgtEl>
                                          <p:spTgt spid="34"/>
                                        </p:tgtEl>
                                        <p:attrNameLst>
                                          <p:attrName>ppt_y</p:attrName>
                                        </p:attrNameLst>
                                      </p:cBhvr>
                                      <p:tavLst>
                                        <p:tav tm="0">
                                          <p:val>
                                            <p:strVal val="ppt_y"/>
                                          </p:val>
                                        </p:tav>
                                        <p:tav tm="100000">
                                          <p:val>
                                            <p:strVal val="ppt_y"/>
                                          </p:val>
                                        </p:tav>
                                      </p:tavLst>
                                    </p:anim>
                                    <p:set>
                                      <p:cBhvr>
                                        <p:cTn id="59" dur="1" fill="hold">
                                          <p:stCondLst>
                                            <p:cond delay="499"/>
                                          </p:stCondLst>
                                        </p:cTn>
                                        <p:tgtEl>
                                          <p:spTgt spid="34"/>
                                        </p:tgtEl>
                                        <p:attrNameLst>
                                          <p:attrName>style.visibility</p:attrName>
                                        </p:attrNameLst>
                                      </p:cBhvr>
                                      <p:to>
                                        <p:strVal val="hidden"/>
                                      </p:to>
                                    </p:set>
                                  </p:childTnLst>
                                </p:cTn>
                              </p:par>
                              <p:par>
                                <p:cTn id="60" presetID="2" presetClass="exit" presetSubtype="8" fill="hold" nodeType="withEffect">
                                  <p:stCondLst>
                                    <p:cond delay="2000"/>
                                  </p:stCondLst>
                                  <p:childTnLst>
                                    <p:anim calcmode="lin" valueType="num">
                                      <p:cBhvr additive="base">
                                        <p:cTn id="61" dur="500"/>
                                        <p:tgtEl>
                                          <p:spTgt spid="13"/>
                                        </p:tgtEl>
                                        <p:attrNameLst>
                                          <p:attrName>ppt_x</p:attrName>
                                        </p:attrNameLst>
                                      </p:cBhvr>
                                      <p:tavLst>
                                        <p:tav tm="0">
                                          <p:val>
                                            <p:strVal val="ppt_x"/>
                                          </p:val>
                                        </p:tav>
                                        <p:tav tm="100000">
                                          <p:val>
                                            <p:strVal val="0-ppt_w/2"/>
                                          </p:val>
                                        </p:tav>
                                      </p:tavLst>
                                    </p:anim>
                                    <p:anim calcmode="lin" valueType="num">
                                      <p:cBhvr additive="base">
                                        <p:cTn id="62" dur="500"/>
                                        <p:tgtEl>
                                          <p:spTgt spid="13"/>
                                        </p:tgtEl>
                                        <p:attrNameLst>
                                          <p:attrName>ppt_y</p:attrName>
                                        </p:attrNameLst>
                                      </p:cBhvr>
                                      <p:tavLst>
                                        <p:tav tm="0">
                                          <p:val>
                                            <p:strVal val="ppt_y"/>
                                          </p:val>
                                        </p:tav>
                                        <p:tav tm="100000">
                                          <p:val>
                                            <p:strVal val="ppt_y"/>
                                          </p:val>
                                        </p:tav>
                                      </p:tavLst>
                                    </p:anim>
                                    <p:set>
                                      <p:cBhvr>
                                        <p:cTn id="63" dur="1" fill="hold">
                                          <p:stCondLst>
                                            <p:cond delay="499"/>
                                          </p:stCondLst>
                                        </p:cTn>
                                        <p:tgtEl>
                                          <p:spTgt spid="13"/>
                                        </p:tgtEl>
                                        <p:attrNameLst>
                                          <p:attrName>style.visibility</p:attrName>
                                        </p:attrNameLst>
                                      </p:cBhvr>
                                      <p:to>
                                        <p:strVal val="hidden"/>
                                      </p:to>
                                    </p:set>
                                  </p:childTnLst>
                                </p:cTn>
                              </p:par>
                              <p:par>
                                <p:cTn id="64" presetID="2" presetClass="exit" presetSubtype="8" fill="hold" grpId="1" nodeType="withEffect">
                                  <p:stCondLst>
                                    <p:cond delay="2000"/>
                                  </p:stCondLst>
                                  <p:childTnLst>
                                    <p:anim calcmode="lin" valueType="num">
                                      <p:cBhvr additive="base">
                                        <p:cTn id="65" dur="500"/>
                                        <p:tgtEl>
                                          <p:spTgt spid="35"/>
                                        </p:tgtEl>
                                        <p:attrNameLst>
                                          <p:attrName>ppt_x</p:attrName>
                                        </p:attrNameLst>
                                      </p:cBhvr>
                                      <p:tavLst>
                                        <p:tav tm="0">
                                          <p:val>
                                            <p:strVal val="ppt_x"/>
                                          </p:val>
                                        </p:tav>
                                        <p:tav tm="100000">
                                          <p:val>
                                            <p:strVal val="0-ppt_w/2"/>
                                          </p:val>
                                        </p:tav>
                                      </p:tavLst>
                                    </p:anim>
                                    <p:anim calcmode="lin" valueType="num">
                                      <p:cBhvr additive="base">
                                        <p:cTn id="66" dur="500"/>
                                        <p:tgtEl>
                                          <p:spTgt spid="35"/>
                                        </p:tgtEl>
                                        <p:attrNameLst>
                                          <p:attrName>ppt_y</p:attrName>
                                        </p:attrNameLst>
                                      </p:cBhvr>
                                      <p:tavLst>
                                        <p:tav tm="0">
                                          <p:val>
                                            <p:strVal val="ppt_y"/>
                                          </p:val>
                                        </p:tav>
                                        <p:tav tm="100000">
                                          <p:val>
                                            <p:strVal val="ppt_y"/>
                                          </p:val>
                                        </p:tav>
                                      </p:tavLst>
                                    </p:anim>
                                    <p:set>
                                      <p:cBhvr>
                                        <p:cTn id="67" dur="1" fill="hold">
                                          <p:stCondLst>
                                            <p:cond delay="499"/>
                                          </p:stCondLst>
                                        </p:cTn>
                                        <p:tgtEl>
                                          <p:spTgt spid="35"/>
                                        </p:tgtEl>
                                        <p:attrNameLst>
                                          <p:attrName>style.visibility</p:attrName>
                                        </p:attrNameLst>
                                      </p:cBhvr>
                                      <p:to>
                                        <p:strVal val="hidden"/>
                                      </p:to>
                                    </p:set>
                                  </p:childTnLst>
                                </p:cTn>
                              </p:par>
                              <p:par>
                                <p:cTn id="68" presetID="2" presetClass="exit" presetSubtype="8" fill="hold" nodeType="withEffect">
                                  <p:stCondLst>
                                    <p:cond delay="2000"/>
                                  </p:stCondLst>
                                  <p:childTnLst>
                                    <p:anim calcmode="lin" valueType="num">
                                      <p:cBhvr additive="base">
                                        <p:cTn id="69" dur="500"/>
                                        <p:tgtEl>
                                          <p:spTgt spid="14"/>
                                        </p:tgtEl>
                                        <p:attrNameLst>
                                          <p:attrName>ppt_x</p:attrName>
                                        </p:attrNameLst>
                                      </p:cBhvr>
                                      <p:tavLst>
                                        <p:tav tm="0">
                                          <p:val>
                                            <p:strVal val="ppt_x"/>
                                          </p:val>
                                        </p:tav>
                                        <p:tav tm="100000">
                                          <p:val>
                                            <p:strVal val="0-ppt_w/2"/>
                                          </p:val>
                                        </p:tav>
                                      </p:tavLst>
                                    </p:anim>
                                    <p:anim calcmode="lin" valueType="num">
                                      <p:cBhvr additive="base">
                                        <p:cTn id="70" dur="500"/>
                                        <p:tgtEl>
                                          <p:spTgt spid="14"/>
                                        </p:tgtEl>
                                        <p:attrNameLst>
                                          <p:attrName>ppt_y</p:attrName>
                                        </p:attrNameLst>
                                      </p:cBhvr>
                                      <p:tavLst>
                                        <p:tav tm="0">
                                          <p:val>
                                            <p:strVal val="ppt_y"/>
                                          </p:val>
                                        </p:tav>
                                        <p:tav tm="100000">
                                          <p:val>
                                            <p:strVal val="ppt_y"/>
                                          </p:val>
                                        </p:tav>
                                      </p:tavLst>
                                    </p:anim>
                                    <p:set>
                                      <p:cBhvr>
                                        <p:cTn id="71" dur="1" fill="hold">
                                          <p:stCondLst>
                                            <p:cond delay="499"/>
                                          </p:stCondLst>
                                        </p:cTn>
                                        <p:tgtEl>
                                          <p:spTgt spid="14"/>
                                        </p:tgtEl>
                                        <p:attrNameLst>
                                          <p:attrName>style.visibility</p:attrName>
                                        </p:attrNameLst>
                                      </p:cBhvr>
                                      <p:to>
                                        <p:strVal val="hidden"/>
                                      </p:to>
                                    </p:set>
                                  </p:childTnLst>
                                </p:cTn>
                              </p:par>
                              <p:par>
                                <p:cTn id="72" presetID="2" presetClass="exit" presetSubtype="8" fill="hold" grpId="1" nodeType="withEffect">
                                  <p:stCondLst>
                                    <p:cond delay="2000"/>
                                  </p:stCondLst>
                                  <p:childTnLst>
                                    <p:anim calcmode="lin" valueType="num">
                                      <p:cBhvr additive="base">
                                        <p:cTn id="73" dur="500"/>
                                        <p:tgtEl>
                                          <p:spTgt spid="36"/>
                                        </p:tgtEl>
                                        <p:attrNameLst>
                                          <p:attrName>ppt_x</p:attrName>
                                        </p:attrNameLst>
                                      </p:cBhvr>
                                      <p:tavLst>
                                        <p:tav tm="0">
                                          <p:val>
                                            <p:strVal val="ppt_x"/>
                                          </p:val>
                                        </p:tav>
                                        <p:tav tm="100000">
                                          <p:val>
                                            <p:strVal val="0-ppt_w/2"/>
                                          </p:val>
                                        </p:tav>
                                      </p:tavLst>
                                    </p:anim>
                                    <p:anim calcmode="lin" valueType="num">
                                      <p:cBhvr additive="base">
                                        <p:cTn id="74" dur="500"/>
                                        <p:tgtEl>
                                          <p:spTgt spid="36"/>
                                        </p:tgtEl>
                                        <p:attrNameLst>
                                          <p:attrName>ppt_y</p:attrName>
                                        </p:attrNameLst>
                                      </p:cBhvr>
                                      <p:tavLst>
                                        <p:tav tm="0">
                                          <p:val>
                                            <p:strVal val="ppt_y"/>
                                          </p:val>
                                        </p:tav>
                                        <p:tav tm="100000">
                                          <p:val>
                                            <p:strVal val="ppt_y"/>
                                          </p:val>
                                        </p:tav>
                                      </p:tavLst>
                                    </p:anim>
                                    <p:set>
                                      <p:cBhvr>
                                        <p:cTn id="75" dur="1" fill="hold">
                                          <p:stCondLst>
                                            <p:cond delay="499"/>
                                          </p:stCondLst>
                                        </p:cTn>
                                        <p:tgtEl>
                                          <p:spTgt spid="36"/>
                                        </p:tgtEl>
                                        <p:attrNameLst>
                                          <p:attrName>style.visibility</p:attrName>
                                        </p:attrNameLst>
                                      </p:cBhvr>
                                      <p:to>
                                        <p:strVal val="hidden"/>
                                      </p:to>
                                    </p:set>
                                  </p:childTnLst>
                                </p:cTn>
                              </p:par>
                              <p:par>
                                <p:cTn id="76" presetID="2" presetClass="exit" presetSubtype="8" fill="hold" nodeType="withEffect">
                                  <p:stCondLst>
                                    <p:cond delay="2000"/>
                                  </p:stCondLst>
                                  <p:childTnLst>
                                    <p:anim calcmode="lin" valueType="num">
                                      <p:cBhvr additive="base">
                                        <p:cTn id="77" dur="500"/>
                                        <p:tgtEl>
                                          <p:spTgt spid="15"/>
                                        </p:tgtEl>
                                        <p:attrNameLst>
                                          <p:attrName>ppt_x</p:attrName>
                                        </p:attrNameLst>
                                      </p:cBhvr>
                                      <p:tavLst>
                                        <p:tav tm="0">
                                          <p:val>
                                            <p:strVal val="ppt_x"/>
                                          </p:val>
                                        </p:tav>
                                        <p:tav tm="100000">
                                          <p:val>
                                            <p:strVal val="0-ppt_w/2"/>
                                          </p:val>
                                        </p:tav>
                                      </p:tavLst>
                                    </p:anim>
                                    <p:anim calcmode="lin" valueType="num">
                                      <p:cBhvr additive="base">
                                        <p:cTn id="78" dur="500"/>
                                        <p:tgtEl>
                                          <p:spTgt spid="15"/>
                                        </p:tgtEl>
                                        <p:attrNameLst>
                                          <p:attrName>ppt_y</p:attrName>
                                        </p:attrNameLst>
                                      </p:cBhvr>
                                      <p:tavLst>
                                        <p:tav tm="0">
                                          <p:val>
                                            <p:strVal val="ppt_y"/>
                                          </p:val>
                                        </p:tav>
                                        <p:tav tm="100000">
                                          <p:val>
                                            <p:strVal val="ppt_y"/>
                                          </p:val>
                                        </p:tav>
                                      </p:tavLst>
                                    </p:anim>
                                    <p:set>
                                      <p:cBhvr>
                                        <p:cTn id="79" dur="1" fill="hold">
                                          <p:stCondLst>
                                            <p:cond delay="499"/>
                                          </p:stCondLst>
                                        </p:cTn>
                                        <p:tgtEl>
                                          <p:spTgt spid="15"/>
                                        </p:tgtEl>
                                        <p:attrNameLst>
                                          <p:attrName>style.visibility</p:attrName>
                                        </p:attrNameLst>
                                      </p:cBhvr>
                                      <p:to>
                                        <p:strVal val="hidden"/>
                                      </p:to>
                                    </p:set>
                                  </p:childTnLst>
                                </p:cTn>
                              </p:par>
                              <p:par>
                                <p:cTn id="80" presetID="2" presetClass="exit" presetSubtype="8" fill="hold" grpId="1" nodeType="withEffect">
                                  <p:stCondLst>
                                    <p:cond delay="2000"/>
                                  </p:stCondLst>
                                  <p:childTnLst>
                                    <p:anim calcmode="lin" valueType="num">
                                      <p:cBhvr additive="base">
                                        <p:cTn id="81" dur="500"/>
                                        <p:tgtEl>
                                          <p:spTgt spid="7"/>
                                        </p:tgtEl>
                                        <p:attrNameLst>
                                          <p:attrName>ppt_x</p:attrName>
                                        </p:attrNameLst>
                                      </p:cBhvr>
                                      <p:tavLst>
                                        <p:tav tm="0">
                                          <p:val>
                                            <p:strVal val="ppt_x"/>
                                          </p:val>
                                        </p:tav>
                                        <p:tav tm="100000">
                                          <p:val>
                                            <p:strVal val="0-ppt_w/2"/>
                                          </p:val>
                                        </p:tav>
                                      </p:tavLst>
                                    </p:anim>
                                    <p:anim calcmode="lin" valueType="num">
                                      <p:cBhvr additive="base">
                                        <p:cTn id="82" dur="500"/>
                                        <p:tgtEl>
                                          <p:spTgt spid="7"/>
                                        </p:tgtEl>
                                        <p:attrNameLst>
                                          <p:attrName>ppt_y</p:attrName>
                                        </p:attrNameLst>
                                      </p:cBhvr>
                                      <p:tavLst>
                                        <p:tav tm="0">
                                          <p:val>
                                            <p:strVal val="ppt_y"/>
                                          </p:val>
                                        </p:tav>
                                        <p:tav tm="100000">
                                          <p:val>
                                            <p:strVal val="ppt_y"/>
                                          </p:val>
                                        </p:tav>
                                      </p:tavLst>
                                    </p:anim>
                                    <p:set>
                                      <p:cBhvr>
                                        <p:cTn id="8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8" grpId="0" bldLvl="0" animBg="1"/>
      <p:bldP spid="8" grpId="1" bldLvl="0" animBg="1"/>
      <p:bldP spid="34" grpId="0" bldLvl="0" animBg="1"/>
      <p:bldP spid="34" grpId="1" bldLvl="0" animBg="1"/>
      <p:bldP spid="35" grpId="0" bldLvl="0" animBg="1"/>
      <p:bldP spid="35" grpId="1" bldLvl="0" animBg="1"/>
      <p:bldP spid="36" grpId="0" bldLvl="0" animBg="1"/>
      <p:bldP spid="36" grpId="1"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64970" y="2063794"/>
            <a:ext cx="1234440" cy="1036320"/>
            <a:chOff x="2017395" y="2063794"/>
            <a:chExt cx="1234440" cy="1036320"/>
          </a:xfrm>
        </p:grpSpPr>
        <p:sp>
          <p:nvSpPr>
            <p:cNvPr id="8" name="任意多边形 7"/>
            <p:cNvSpPr/>
            <p:nvPr/>
          </p:nvSpPr>
          <p:spPr>
            <a:xfrm rot="5400000">
              <a:off x="2116455" y="1964734"/>
              <a:ext cx="1036320" cy="1234440"/>
            </a:xfrm>
            <a:custGeom>
              <a:avLst/>
              <a:gdLst>
                <a:gd name="connsiteX0" fmla="*/ 863597 w 1036320"/>
                <a:gd name="connsiteY0" fmla="*/ 1234440 h 1234440"/>
                <a:gd name="connsiteX1" fmla="*/ 172723 w 1036320"/>
                <a:gd name="connsiteY1" fmla="*/ 1234440 h 1234440"/>
                <a:gd name="connsiteX2" fmla="*/ 0 w 1036320"/>
                <a:gd name="connsiteY2" fmla="*/ 1061717 h 1234440"/>
                <a:gd name="connsiteX3" fmla="*/ 0 w 1036320"/>
                <a:gd name="connsiteY3" fmla="*/ 340363 h 1234440"/>
                <a:gd name="connsiteX4" fmla="*/ 172723 w 1036320"/>
                <a:gd name="connsiteY4" fmla="*/ 167640 h 1234440"/>
                <a:gd name="connsiteX5" fmla="*/ 259080 w 1036320"/>
                <a:gd name="connsiteY5" fmla="*/ 167640 h 1234440"/>
                <a:gd name="connsiteX6" fmla="*/ 518160 w 1036320"/>
                <a:gd name="connsiteY6" fmla="*/ 0 h 1234440"/>
                <a:gd name="connsiteX7" fmla="*/ 777240 w 1036320"/>
                <a:gd name="connsiteY7" fmla="*/ 167640 h 1234440"/>
                <a:gd name="connsiteX8" fmla="*/ 863597 w 1036320"/>
                <a:gd name="connsiteY8" fmla="*/ 167640 h 1234440"/>
                <a:gd name="connsiteX9" fmla="*/ 1036320 w 1036320"/>
                <a:gd name="connsiteY9" fmla="*/ 340363 h 1234440"/>
                <a:gd name="connsiteX10" fmla="*/ 1036320 w 1036320"/>
                <a:gd name="connsiteY10" fmla="*/ 1061717 h 1234440"/>
                <a:gd name="connsiteX11" fmla="*/ 863597 w 1036320"/>
                <a:gd name="connsiteY11" fmla="*/ 1234440 h 123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6320" h="1234440">
                  <a:moveTo>
                    <a:pt x="863597" y="1234440"/>
                  </a:moveTo>
                  <a:lnTo>
                    <a:pt x="172723" y="1234440"/>
                  </a:lnTo>
                  <a:cubicBezTo>
                    <a:pt x="77331" y="1234440"/>
                    <a:pt x="0" y="1157109"/>
                    <a:pt x="0" y="1061717"/>
                  </a:cubicBezTo>
                  <a:lnTo>
                    <a:pt x="0" y="340363"/>
                  </a:lnTo>
                  <a:cubicBezTo>
                    <a:pt x="0" y="244971"/>
                    <a:pt x="77331" y="167640"/>
                    <a:pt x="172723" y="167640"/>
                  </a:cubicBezTo>
                  <a:lnTo>
                    <a:pt x="259080" y="167640"/>
                  </a:lnTo>
                  <a:lnTo>
                    <a:pt x="518160" y="0"/>
                  </a:lnTo>
                  <a:lnTo>
                    <a:pt x="777240" y="167640"/>
                  </a:lnTo>
                  <a:lnTo>
                    <a:pt x="863597" y="167640"/>
                  </a:lnTo>
                  <a:cubicBezTo>
                    <a:pt x="958989" y="167640"/>
                    <a:pt x="1036320" y="244971"/>
                    <a:pt x="1036320" y="340363"/>
                  </a:cubicBezTo>
                  <a:lnTo>
                    <a:pt x="1036320" y="1061717"/>
                  </a:lnTo>
                  <a:cubicBezTo>
                    <a:pt x="1036320" y="1157109"/>
                    <a:pt x="958989" y="1234440"/>
                    <a:pt x="863597" y="1234440"/>
                  </a:cubicBezTo>
                  <a:close/>
                </a:path>
              </a:pathLst>
            </a:cu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4"/>
            <p:cNvSpPr txBox="1"/>
            <p:nvPr/>
          </p:nvSpPr>
          <p:spPr>
            <a:xfrm>
              <a:off x="2079307" y="2192622"/>
              <a:ext cx="1110615" cy="769441"/>
            </a:xfrm>
            <a:prstGeom prst="rect">
              <a:avLst/>
            </a:prstGeom>
            <a:noFill/>
          </p:spPr>
          <p:txBody>
            <a:bodyPr wrap="square" rtlCol="0">
              <a:spAutoFit/>
            </a:bodyPr>
            <a:lstStyle/>
            <a:p>
              <a:r>
                <a:rPr lang="en-US" altLang="zh-CN" sz="4400" dirty="0">
                  <a:solidFill>
                    <a:schemeClr val="bg1"/>
                  </a:solidFill>
                  <a:latin typeface="+mn-ea"/>
                </a:rPr>
                <a:t>04</a:t>
              </a:r>
              <a:endParaRPr lang="zh-CN" altLang="en-US" sz="4400" dirty="0">
                <a:solidFill>
                  <a:schemeClr val="bg1"/>
                </a:solidFill>
                <a:latin typeface="+mn-ea"/>
              </a:endParaRPr>
            </a:p>
          </p:txBody>
        </p:sp>
      </p:grpSp>
      <p:sp>
        <p:nvSpPr>
          <p:cNvPr id="10" name="椭圆 9"/>
          <p:cNvSpPr/>
          <p:nvPr/>
        </p:nvSpPr>
        <p:spPr>
          <a:xfrm>
            <a:off x="1042910" y="2864108"/>
            <a:ext cx="357266" cy="35726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1" name="椭圆 10"/>
          <p:cNvSpPr/>
          <p:nvPr/>
        </p:nvSpPr>
        <p:spPr>
          <a:xfrm>
            <a:off x="1418918" y="2588741"/>
            <a:ext cx="227310" cy="22731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2" name="椭圆 11"/>
          <p:cNvSpPr/>
          <p:nvPr/>
        </p:nvSpPr>
        <p:spPr>
          <a:xfrm>
            <a:off x="1726873" y="3535644"/>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3" name="椭圆 12"/>
          <p:cNvSpPr/>
          <p:nvPr/>
        </p:nvSpPr>
        <p:spPr>
          <a:xfrm>
            <a:off x="1493828" y="3154864"/>
            <a:ext cx="304801" cy="30480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4" name="椭圆 13"/>
          <p:cNvSpPr/>
          <p:nvPr/>
        </p:nvSpPr>
        <p:spPr>
          <a:xfrm>
            <a:off x="2033905" y="3221374"/>
            <a:ext cx="193010" cy="19301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a:off x="2226916" y="328003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6" name="椭圆 15"/>
          <p:cNvSpPr/>
          <p:nvPr/>
        </p:nvSpPr>
        <p:spPr>
          <a:xfrm>
            <a:off x="2532214" y="3022693"/>
            <a:ext cx="171464" cy="171464"/>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7" name="椭圆 16"/>
          <p:cNvSpPr/>
          <p:nvPr/>
        </p:nvSpPr>
        <p:spPr>
          <a:xfrm>
            <a:off x="2834829" y="3161396"/>
            <a:ext cx="291736" cy="29173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a:off x="2130410" y="3907685"/>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9" name="任意多边形 18"/>
          <p:cNvSpPr/>
          <p:nvPr/>
        </p:nvSpPr>
        <p:spPr>
          <a:xfrm>
            <a:off x="2878455" y="2164081"/>
            <a:ext cx="4589145" cy="731520"/>
          </a:xfrm>
          <a:custGeom>
            <a:avLst/>
            <a:gdLst>
              <a:gd name="connsiteX0" fmla="*/ 0 w 5943600"/>
              <a:gd name="connsiteY0" fmla="*/ 411480 h 731520"/>
              <a:gd name="connsiteX1" fmla="*/ 289560 w 5943600"/>
              <a:gd name="connsiteY1" fmla="*/ 731520 h 731520"/>
              <a:gd name="connsiteX2" fmla="*/ 617220 w 5943600"/>
              <a:gd name="connsiteY2" fmla="*/ 0 h 731520"/>
              <a:gd name="connsiteX3" fmla="*/ 731520 w 5943600"/>
              <a:gd name="connsiteY3" fmla="*/ 419100 h 731520"/>
              <a:gd name="connsiteX4" fmla="*/ 5943600 w 5943600"/>
              <a:gd name="connsiteY4" fmla="*/ 419100 h 731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0" h="731520">
                <a:moveTo>
                  <a:pt x="0" y="411480"/>
                </a:moveTo>
                <a:lnTo>
                  <a:pt x="289560" y="731520"/>
                </a:lnTo>
                <a:lnTo>
                  <a:pt x="617220" y="0"/>
                </a:lnTo>
                <a:lnTo>
                  <a:pt x="731520" y="419100"/>
                </a:lnTo>
                <a:lnTo>
                  <a:pt x="5943600" y="419100"/>
                </a:lnTo>
              </a:path>
            </a:pathLst>
          </a:custGeom>
          <a:noFill/>
          <a:ln>
            <a:solidFill>
              <a:srgbClr val="DC95AA"/>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0" name="文本框 15"/>
          <p:cNvSpPr txBox="1"/>
          <p:nvPr/>
        </p:nvSpPr>
        <p:spPr>
          <a:xfrm>
            <a:off x="3899535" y="2115678"/>
            <a:ext cx="3429000" cy="469486"/>
          </a:xfrm>
          <a:prstGeom prst="rect">
            <a:avLst/>
          </a:prstGeom>
          <a:noFill/>
        </p:spPr>
        <p:txBody>
          <a:bodyPr wrap="square" lIns="91431" tIns="45715" rIns="91431" bIns="45715" rtlCol="0">
            <a:spAutoFit/>
          </a:bodyPr>
          <a:lstStyle/>
          <a:p>
            <a:r>
              <a:rPr lang="zh-CN" altLang="en-US" sz="2400" b="1" dirty="0">
                <a:solidFill>
                  <a:schemeClr val="bg1">
                    <a:lumMod val="65000"/>
                  </a:schemeClr>
                </a:solidFill>
              </a:rPr>
              <a:t>在此输入您的标题内容</a:t>
            </a:r>
            <a:endParaRPr lang="zh-CN" altLang="en-US" sz="2400" b="1" dirty="0">
              <a:solidFill>
                <a:schemeClr val="bg1">
                  <a:lumMod val="65000"/>
                </a:schemeClr>
              </a:solidFill>
            </a:endParaRPr>
          </a:p>
        </p:txBody>
      </p:sp>
      <p:sp>
        <p:nvSpPr>
          <p:cNvPr id="21" name="文本框 16"/>
          <p:cNvSpPr txBox="1"/>
          <p:nvPr/>
        </p:nvSpPr>
        <p:spPr>
          <a:xfrm>
            <a:off x="36861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2" name="文本框 17"/>
          <p:cNvSpPr txBox="1"/>
          <p:nvPr/>
        </p:nvSpPr>
        <p:spPr>
          <a:xfrm>
            <a:off x="54006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3" name="文本框 18"/>
          <p:cNvSpPr txBox="1"/>
          <p:nvPr/>
        </p:nvSpPr>
        <p:spPr>
          <a:xfrm>
            <a:off x="36861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4" name="文本框 19"/>
          <p:cNvSpPr txBox="1"/>
          <p:nvPr/>
        </p:nvSpPr>
        <p:spPr>
          <a:xfrm>
            <a:off x="54006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5" name="椭圆 24"/>
          <p:cNvSpPr/>
          <p:nvPr/>
        </p:nvSpPr>
        <p:spPr>
          <a:xfrm>
            <a:off x="7354908" y="2187623"/>
            <a:ext cx="228321" cy="22832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6" name="椭圆 25"/>
          <p:cNvSpPr/>
          <p:nvPr/>
        </p:nvSpPr>
        <p:spPr>
          <a:xfrm>
            <a:off x="7657523" y="2383183"/>
            <a:ext cx="319214" cy="319214"/>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5" name="矩形 4"/>
          <p:cNvSpPr/>
          <p:nvPr/>
        </p:nvSpPr>
        <p:spPr>
          <a:xfrm>
            <a:off x="301625" y="396875"/>
            <a:ext cx="8384540" cy="4453890"/>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6cf01901e7fb44145431c199b3d082fa"/>
          <p:cNvPicPr>
            <a:picLocks noChangeAspect="1"/>
          </p:cNvPicPr>
          <p:nvPr/>
        </p:nvPicPr>
        <p:blipFill>
          <a:blip r:embed="rId1">
            <a:lum bright="-6000"/>
          </a:blip>
          <a:srcRect t="40186" b="16"/>
          <a:stretch>
            <a:fillRect/>
          </a:stretch>
        </p:blipFill>
        <p:spPr>
          <a:xfrm rot="13980000">
            <a:off x="6703060" y="151765"/>
            <a:ext cx="3366135" cy="1936115"/>
          </a:xfrm>
          <a:prstGeom prst="rect">
            <a:avLst/>
          </a:prstGeom>
        </p:spPr>
      </p:pic>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1000"/>
                                        <p:tgtEl>
                                          <p:spTgt spid="19"/>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25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grpId="0" nodeType="withEffect">
                                  <p:stCondLst>
                                    <p:cond delay="75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170210" y="1461707"/>
            <a:ext cx="3254271" cy="829036"/>
            <a:chOff x="4556466" y="2315510"/>
            <a:chExt cx="3876757" cy="991571"/>
          </a:xfrm>
          <a:solidFill>
            <a:srgbClr val="DC95AA"/>
          </a:solidFill>
        </p:grpSpPr>
        <p:sp>
          <p:nvSpPr>
            <p:cNvPr id="11" name="圆角矩形 10"/>
            <p:cNvSpPr/>
            <p:nvPr/>
          </p:nvSpPr>
          <p:spPr bwMode="auto">
            <a:xfrm>
              <a:off x="4556466" y="2315510"/>
              <a:ext cx="3876757" cy="991571"/>
            </a:xfrm>
            <a:prstGeom prst="roundRect">
              <a:avLst>
                <a:gd name="adj" fmla="val 9992"/>
              </a:avLst>
            </a:prstGeom>
            <a:grpFill/>
            <a:ln w="3175" cap="flat" cmpd="sng">
              <a:noFill/>
              <a:bevel/>
            </a:ln>
          </p:spPr>
          <p:txBody>
            <a:bodyPr anchor="ctr"/>
            <a:lstStyle/>
            <a:p>
              <a:pPr lvl="2"/>
              <a:endParaRPr lang="zh-CN" altLang="en-US" dirty="0">
                <a:latin typeface="Arial" panose="020B0604020202020204" pitchFamily="34" charset="0"/>
                <a:ea typeface="宋体" panose="02010600030101010101" pitchFamily="2" charset="-122"/>
              </a:endParaRPr>
            </a:p>
          </p:txBody>
        </p:sp>
        <p:sp>
          <p:nvSpPr>
            <p:cNvPr id="12" name="TextBox 32"/>
            <p:cNvSpPr txBox="1">
              <a:spLocks noChangeArrowheads="1"/>
            </p:cNvSpPr>
            <p:nvPr/>
          </p:nvSpPr>
          <p:spPr bwMode="auto">
            <a:xfrm>
              <a:off x="5426755" y="2466536"/>
              <a:ext cx="2351363" cy="324659"/>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t>点击添加文本一</a:t>
              </a:r>
              <a:endParaRPr lang="zh-CN" altLang="en-US" dirty="0"/>
            </a:p>
          </p:txBody>
        </p:sp>
        <p:sp>
          <p:nvSpPr>
            <p:cNvPr id="13" name="椭圆 12"/>
            <p:cNvSpPr/>
            <p:nvPr/>
          </p:nvSpPr>
          <p:spPr bwMode="auto">
            <a:xfrm>
              <a:off x="5244350" y="2562820"/>
              <a:ext cx="122615" cy="127994"/>
            </a:xfrm>
            <a:prstGeom prst="ellipse">
              <a:avLst/>
            </a:prstGeom>
            <a:grpFill/>
            <a:ln w="3175" cap="flat" cmpd="sng">
              <a:noFill/>
              <a:bevel/>
            </a:ln>
          </p:spPr>
          <p:txBody>
            <a:bodyPr anchor="ctr"/>
            <a:lstStyle/>
            <a:p>
              <a:pPr algn="ctr"/>
              <a:endParaRPr lang="zh-CN" altLang="en-US">
                <a:solidFill>
                  <a:srgbClr val="FFFFFF"/>
                </a:solidFill>
                <a:latin typeface="Arial" panose="020B0604020202020204" pitchFamily="34" charset="0"/>
                <a:ea typeface="微软雅黑" panose="020B0503020204020204" pitchFamily="34" charset="-122"/>
              </a:endParaRPr>
            </a:p>
          </p:txBody>
        </p:sp>
        <p:sp>
          <p:nvSpPr>
            <p:cNvPr id="14" name="TextBox 32"/>
            <p:cNvSpPr txBox="1">
              <a:spLocks noChangeArrowheads="1"/>
            </p:cNvSpPr>
            <p:nvPr/>
          </p:nvSpPr>
          <p:spPr bwMode="auto">
            <a:xfrm>
              <a:off x="5426755" y="2785623"/>
              <a:ext cx="2351363" cy="324659"/>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t>点击添加文本二</a:t>
              </a:r>
              <a:endParaRPr lang="zh-CN" altLang="en-US" dirty="0"/>
            </a:p>
          </p:txBody>
        </p:sp>
        <p:sp>
          <p:nvSpPr>
            <p:cNvPr id="15" name="椭圆 14"/>
            <p:cNvSpPr/>
            <p:nvPr/>
          </p:nvSpPr>
          <p:spPr bwMode="auto">
            <a:xfrm>
              <a:off x="5244350" y="2881122"/>
              <a:ext cx="122615" cy="127994"/>
            </a:xfrm>
            <a:prstGeom prst="ellipse">
              <a:avLst/>
            </a:prstGeom>
            <a:grpFill/>
            <a:ln w="3175" cap="flat" cmpd="sng">
              <a:noFill/>
              <a:bevel/>
            </a:ln>
          </p:spPr>
          <p:txBody>
            <a:bodyPr anchor="ctr"/>
            <a:lstStyle/>
            <a:p>
              <a:pPr algn="ctr"/>
              <a:endParaRPr lang="zh-CN" altLang="en-US">
                <a:solidFill>
                  <a:srgbClr val="FFFFFF"/>
                </a:solidFill>
                <a:latin typeface="Arial" panose="020B0604020202020204" pitchFamily="34" charset="0"/>
                <a:ea typeface="微软雅黑" panose="020B0503020204020204" pitchFamily="34" charset="-122"/>
              </a:endParaRPr>
            </a:p>
          </p:txBody>
        </p:sp>
      </p:grpSp>
      <p:grpSp>
        <p:nvGrpSpPr>
          <p:cNvPr id="16" name="组合 15"/>
          <p:cNvGrpSpPr/>
          <p:nvPr/>
        </p:nvGrpSpPr>
        <p:grpSpPr>
          <a:xfrm>
            <a:off x="4170210" y="2472328"/>
            <a:ext cx="3254271" cy="829036"/>
            <a:chOff x="4556466" y="3455757"/>
            <a:chExt cx="5206019" cy="991571"/>
          </a:xfrm>
          <a:solidFill>
            <a:srgbClr val="DC95AA"/>
          </a:solidFill>
        </p:grpSpPr>
        <p:sp>
          <p:nvSpPr>
            <p:cNvPr id="17" name="圆角矩形 16"/>
            <p:cNvSpPr/>
            <p:nvPr/>
          </p:nvSpPr>
          <p:spPr bwMode="auto">
            <a:xfrm>
              <a:off x="4556466" y="3455757"/>
              <a:ext cx="5206019" cy="991571"/>
            </a:xfrm>
            <a:prstGeom prst="roundRect">
              <a:avLst>
                <a:gd name="adj" fmla="val 9992"/>
              </a:avLst>
            </a:prstGeom>
            <a:grpFill/>
            <a:ln w="3175" cap="flat" cmpd="sng">
              <a:noFill/>
              <a:bevel/>
            </a:ln>
          </p:spPr>
          <p:txBody>
            <a:bodyPr anchor="ctr"/>
            <a:lstStyle/>
            <a:p>
              <a:pPr lvl="2"/>
              <a:endParaRPr lang="zh-CN" altLang="en-US" sz="1400" dirty="0"/>
            </a:p>
          </p:txBody>
        </p:sp>
        <p:sp>
          <p:nvSpPr>
            <p:cNvPr id="18" name="TextBox 32"/>
            <p:cNvSpPr txBox="1">
              <a:spLocks noChangeArrowheads="1"/>
            </p:cNvSpPr>
            <p:nvPr/>
          </p:nvSpPr>
          <p:spPr bwMode="auto">
            <a:xfrm>
              <a:off x="5983793" y="3601598"/>
              <a:ext cx="2351363" cy="324659"/>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sz="1400" dirty="0"/>
                <a:t>点击添加文本三</a:t>
              </a:r>
              <a:endParaRPr lang="zh-CN" altLang="en-US" sz="1400" dirty="0"/>
            </a:p>
          </p:txBody>
        </p:sp>
        <p:sp>
          <p:nvSpPr>
            <p:cNvPr id="19" name="椭圆 18"/>
            <p:cNvSpPr/>
            <p:nvPr/>
          </p:nvSpPr>
          <p:spPr bwMode="auto">
            <a:xfrm>
              <a:off x="5244350" y="3697848"/>
              <a:ext cx="122615" cy="127994"/>
            </a:xfrm>
            <a:prstGeom prst="ellipse">
              <a:avLst/>
            </a:prstGeom>
            <a:grpFill/>
            <a:ln w="3175" cap="flat" cmpd="sng">
              <a:noFill/>
              <a:bevel/>
            </a:ln>
          </p:spPr>
          <p:txBody>
            <a:bodyPr anchor="ctr"/>
            <a:lstStyle/>
            <a:p>
              <a:pPr algn="ctr"/>
              <a:endParaRPr lang="zh-CN" altLang="en-US" sz="1400">
                <a:solidFill>
                  <a:srgbClr val="FFFFFF"/>
                </a:solidFill>
                <a:ea typeface="微软雅黑" panose="020B0503020204020204" pitchFamily="34" charset="-122"/>
              </a:endParaRPr>
            </a:p>
          </p:txBody>
        </p:sp>
        <p:sp>
          <p:nvSpPr>
            <p:cNvPr id="20" name="TextBox 32"/>
            <p:cNvSpPr txBox="1">
              <a:spLocks noChangeArrowheads="1"/>
            </p:cNvSpPr>
            <p:nvPr/>
          </p:nvSpPr>
          <p:spPr bwMode="auto">
            <a:xfrm>
              <a:off x="5983793" y="3933386"/>
              <a:ext cx="2351363" cy="324659"/>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sz="1400" dirty="0"/>
                <a:t>点击添加文本四</a:t>
              </a:r>
              <a:endParaRPr lang="zh-CN" altLang="en-US" sz="1400" dirty="0"/>
            </a:p>
          </p:txBody>
        </p:sp>
        <p:sp>
          <p:nvSpPr>
            <p:cNvPr id="21" name="椭圆 20"/>
            <p:cNvSpPr/>
            <p:nvPr/>
          </p:nvSpPr>
          <p:spPr bwMode="auto">
            <a:xfrm>
              <a:off x="5244350" y="4028968"/>
              <a:ext cx="122615" cy="127994"/>
            </a:xfrm>
            <a:prstGeom prst="ellipse">
              <a:avLst/>
            </a:prstGeom>
            <a:grpFill/>
            <a:ln w="3175" cap="flat" cmpd="sng">
              <a:noFill/>
              <a:bevel/>
            </a:ln>
          </p:spPr>
          <p:txBody>
            <a:bodyPr anchor="ctr"/>
            <a:lstStyle/>
            <a:p>
              <a:pPr algn="ctr"/>
              <a:endParaRPr lang="zh-CN" altLang="en-US" sz="1400">
                <a:solidFill>
                  <a:srgbClr val="FFFFFF"/>
                </a:solidFill>
                <a:ea typeface="微软雅黑" panose="020B0503020204020204" pitchFamily="34" charset="-122"/>
              </a:endParaRPr>
            </a:p>
          </p:txBody>
        </p:sp>
      </p:grpSp>
      <p:grpSp>
        <p:nvGrpSpPr>
          <p:cNvPr id="22" name="组合 21"/>
          <p:cNvGrpSpPr/>
          <p:nvPr/>
        </p:nvGrpSpPr>
        <p:grpSpPr>
          <a:xfrm>
            <a:off x="4170210" y="3490489"/>
            <a:ext cx="3254271" cy="829036"/>
            <a:chOff x="4556466" y="4584523"/>
            <a:chExt cx="3876757" cy="991571"/>
          </a:xfrm>
          <a:solidFill>
            <a:srgbClr val="DC95AA"/>
          </a:solidFill>
        </p:grpSpPr>
        <p:sp>
          <p:nvSpPr>
            <p:cNvPr id="23" name="圆角矩形 22"/>
            <p:cNvSpPr/>
            <p:nvPr/>
          </p:nvSpPr>
          <p:spPr bwMode="auto">
            <a:xfrm>
              <a:off x="4556466" y="4584523"/>
              <a:ext cx="3876757" cy="991571"/>
            </a:xfrm>
            <a:prstGeom prst="roundRect">
              <a:avLst>
                <a:gd name="adj" fmla="val 9992"/>
              </a:avLst>
            </a:prstGeom>
            <a:grpFill/>
            <a:ln w="3175" cap="flat" cmpd="sng">
              <a:noFill/>
              <a:bevel/>
            </a:ln>
          </p:spPr>
          <p:txBody>
            <a:bodyPr anchor="ctr"/>
            <a:lstStyle/>
            <a:p>
              <a:pPr lvl="2"/>
              <a:endParaRPr lang="zh-CN" altLang="en-US" dirty="0">
                <a:latin typeface="Arial" panose="020B0604020202020204" pitchFamily="34" charset="0"/>
                <a:ea typeface="宋体" panose="02010600030101010101" pitchFamily="2" charset="-122"/>
              </a:endParaRPr>
            </a:p>
          </p:txBody>
        </p:sp>
        <p:sp>
          <p:nvSpPr>
            <p:cNvPr id="24" name="TextBox 23"/>
            <p:cNvSpPr txBox="1">
              <a:spLocks noChangeArrowheads="1"/>
            </p:cNvSpPr>
            <p:nvPr/>
          </p:nvSpPr>
          <p:spPr bwMode="auto">
            <a:xfrm>
              <a:off x="5426755" y="4736661"/>
              <a:ext cx="2351363" cy="324659"/>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t>点击添加文本五</a:t>
              </a:r>
              <a:endParaRPr lang="zh-CN" altLang="en-US" dirty="0"/>
            </a:p>
          </p:txBody>
        </p:sp>
        <p:sp>
          <p:nvSpPr>
            <p:cNvPr id="25" name="TextBox 32"/>
            <p:cNvSpPr txBox="1">
              <a:spLocks noChangeArrowheads="1"/>
            </p:cNvSpPr>
            <p:nvPr/>
          </p:nvSpPr>
          <p:spPr bwMode="auto">
            <a:xfrm>
              <a:off x="5426755" y="5079561"/>
              <a:ext cx="2351363" cy="324659"/>
            </a:xfrm>
            <a:prstGeom prst="rect">
              <a:avLst/>
            </a:prstGeom>
            <a:grp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t>点击添加文本六</a:t>
              </a:r>
              <a:endParaRPr lang="zh-CN" altLang="en-US" dirty="0"/>
            </a:p>
          </p:txBody>
        </p:sp>
      </p:grpSp>
      <p:grpSp>
        <p:nvGrpSpPr>
          <p:cNvPr id="26" name="组合 25"/>
          <p:cNvGrpSpPr/>
          <p:nvPr/>
        </p:nvGrpSpPr>
        <p:grpSpPr>
          <a:xfrm>
            <a:off x="3203201" y="1676745"/>
            <a:ext cx="1366822" cy="417807"/>
            <a:chOff x="3245973" y="2540418"/>
            <a:chExt cx="1628272" cy="499720"/>
          </a:xfrm>
          <a:solidFill>
            <a:schemeClr val="accent1"/>
          </a:solidFill>
        </p:grpSpPr>
        <p:sp>
          <p:nvSpPr>
            <p:cNvPr id="35" name="五边形 34"/>
            <p:cNvSpPr/>
            <p:nvPr/>
          </p:nvSpPr>
          <p:spPr bwMode="auto">
            <a:xfrm>
              <a:off x="3245973" y="2540418"/>
              <a:ext cx="1628272" cy="499720"/>
            </a:xfrm>
            <a:prstGeom prst="homePlate">
              <a:avLst/>
            </a:prstGeom>
            <a:solidFill>
              <a:srgbClr val="7B76AE"/>
            </a:solidFill>
            <a:ln w="3175" cap="flat" cmpd="sng">
              <a:solidFill>
                <a:schemeClr val="bg1"/>
              </a:solidFill>
              <a:bevel/>
            </a:ln>
          </p:spPr>
          <p:txBody>
            <a:bodyPr anchor="ctr"/>
            <a:lstStyle/>
            <a:p>
              <a:pPr algn="ctr"/>
              <a:endParaRPr lang="zh-CN" altLang="en-US" sz="1200" b="1" dirty="0">
                <a:solidFill>
                  <a:srgbClr val="F8F8F8"/>
                </a:solidFill>
                <a:latin typeface="Arial" panose="020B0604020202020204" pitchFamily="34" charset="0"/>
                <a:ea typeface="微软雅黑" panose="020B0503020204020204" pitchFamily="34" charset="-122"/>
              </a:endParaRPr>
            </a:p>
          </p:txBody>
        </p:sp>
        <p:sp>
          <p:nvSpPr>
            <p:cNvPr id="36" name="TextBox 22"/>
            <p:cNvSpPr txBox="1">
              <a:spLocks noChangeArrowheads="1"/>
            </p:cNvSpPr>
            <p:nvPr/>
          </p:nvSpPr>
          <p:spPr bwMode="auto">
            <a:xfrm>
              <a:off x="3346344" y="2612586"/>
              <a:ext cx="1360034" cy="324659"/>
            </a:xfrm>
            <a:prstGeom prst="rect">
              <a:avLst/>
            </a:prstGeom>
            <a:solidFill>
              <a:srgbClr val="7B76AE"/>
            </a:solidFill>
            <a:ln w="3175" cap="flat" cmpd="sng">
              <a:noFill/>
              <a:bevel/>
            </a:ln>
          </p:spPr>
          <p:txBody>
            <a:bodyPr anchor="ctr"/>
            <a:lstStyle>
              <a:defPPr>
                <a:defRPr lang="zh-CN"/>
              </a:defPPr>
              <a:lvl1pPr algn="ctr">
                <a:defRPr sz="2000" b="1">
                  <a:solidFill>
                    <a:srgbClr val="F8F8F8"/>
                  </a:solidFill>
                  <a:ea typeface="微软雅黑" panose="020B0503020204020204" pitchFamily="34" charset="-122"/>
                </a:defRPr>
              </a:lvl1pPr>
            </a:lstStyle>
            <a:p>
              <a:r>
                <a:rPr lang="zh-CN" altLang="en-US" sz="1600" dirty="0"/>
                <a:t>分标题 一</a:t>
              </a:r>
              <a:endParaRPr lang="zh-CN" altLang="en-US" sz="1600" dirty="0"/>
            </a:p>
          </p:txBody>
        </p:sp>
      </p:grpSp>
      <p:grpSp>
        <p:nvGrpSpPr>
          <p:cNvPr id="37" name="组合 36"/>
          <p:cNvGrpSpPr/>
          <p:nvPr/>
        </p:nvGrpSpPr>
        <p:grpSpPr>
          <a:xfrm>
            <a:off x="3203201" y="2688421"/>
            <a:ext cx="1366824" cy="417809"/>
            <a:chOff x="3245973" y="3682101"/>
            <a:chExt cx="1628272" cy="499721"/>
          </a:xfrm>
          <a:solidFill>
            <a:schemeClr val="accent2"/>
          </a:solidFill>
        </p:grpSpPr>
        <p:sp>
          <p:nvSpPr>
            <p:cNvPr id="38" name="五边形 37"/>
            <p:cNvSpPr/>
            <p:nvPr/>
          </p:nvSpPr>
          <p:spPr bwMode="auto">
            <a:xfrm>
              <a:off x="3245973" y="3682101"/>
              <a:ext cx="1628272" cy="499721"/>
            </a:xfrm>
            <a:prstGeom prst="homePlate">
              <a:avLst/>
            </a:prstGeom>
            <a:solidFill>
              <a:srgbClr val="7B76AE"/>
            </a:solidFill>
            <a:ln w="3175" cap="flat" cmpd="sng">
              <a:solidFill>
                <a:schemeClr val="bg1"/>
              </a:solidFill>
              <a:bevel/>
            </a:ln>
          </p:spPr>
          <p:txBody>
            <a:bodyPr anchor="ctr"/>
            <a:lstStyle/>
            <a:p>
              <a:pPr algn="ctr"/>
              <a:endParaRPr lang="zh-CN" altLang="en-US" sz="1200" b="1" dirty="0">
                <a:solidFill>
                  <a:srgbClr val="F8F8F8"/>
                </a:solidFill>
                <a:latin typeface="Arial" panose="020B0604020202020204" pitchFamily="34" charset="0"/>
                <a:ea typeface="微软雅黑" panose="020B0503020204020204" pitchFamily="34" charset="-122"/>
              </a:endParaRPr>
            </a:p>
          </p:txBody>
        </p:sp>
        <p:sp>
          <p:nvSpPr>
            <p:cNvPr id="39" name="TextBox 22"/>
            <p:cNvSpPr txBox="1">
              <a:spLocks noChangeArrowheads="1"/>
            </p:cNvSpPr>
            <p:nvPr/>
          </p:nvSpPr>
          <p:spPr bwMode="auto">
            <a:xfrm>
              <a:off x="3346344" y="3773048"/>
              <a:ext cx="1360034" cy="324659"/>
            </a:xfrm>
            <a:prstGeom prst="rect">
              <a:avLst/>
            </a:prstGeom>
            <a:solidFill>
              <a:srgbClr val="7B76AE"/>
            </a:solidFill>
            <a:ln w="3175" cap="flat" cmpd="sng">
              <a:noFill/>
              <a:bevel/>
            </a:ln>
          </p:spPr>
          <p:txBody>
            <a:bodyPr anchor="ctr"/>
            <a:lstStyle>
              <a:defPPr>
                <a:defRPr lang="zh-CN"/>
              </a:defPPr>
              <a:lvl1pPr algn="ctr">
                <a:defRPr sz="2000" b="1">
                  <a:solidFill>
                    <a:srgbClr val="F8F8F8"/>
                  </a:solidFill>
                  <a:ea typeface="微软雅黑" panose="020B0503020204020204" pitchFamily="34" charset="-122"/>
                </a:defRPr>
              </a:lvl1pPr>
            </a:lstStyle>
            <a:p>
              <a:r>
                <a:rPr lang="zh-CN" altLang="en-US" sz="1600" dirty="0"/>
                <a:t>分标题 二</a:t>
              </a:r>
              <a:endParaRPr lang="zh-CN" altLang="en-US" sz="1600" dirty="0"/>
            </a:p>
          </p:txBody>
        </p:sp>
      </p:grpSp>
      <p:grpSp>
        <p:nvGrpSpPr>
          <p:cNvPr id="40" name="组合 39"/>
          <p:cNvGrpSpPr/>
          <p:nvPr/>
        </p:nvGrpSpPr>
        <p:grpSpPr>
          <a:xfrm>
            <a:off x="3203201" y="3716057"/>
            <a:ext cx="1366824" cy="417809"/>
            <a:chOff x="3245973" y="4823760"/>
            <a:chExt cx="1628272" cy="499721"/>
          </a:xfrm>
          <a:solidFill>
            <a:srgbClr val="7B76AE"/>
          </a:solidFill>
        </p:grpSpPr>
        <p:sp>
          <p:nvSpPr>
            <p:cNvPr id="41" name="五边形 40"/>
            <p:cNvSpPr/>
            <p:nvPr/>
          </p:nvSpPr>
          <p:spPr bwMode="auto">
            <a:xfrm>
              <a:off x="3245973" y="4823760"/>
              <a:ext cx="1628272" cy="499721"/>
            </a:xfrm>
            <a:prstGeom prst="homePlate">
              <a:avLst/>
            </a:prstGeom>
            <a:grpFill/>
            <a:ln w="3175" cap="flat" cmpd="sng">
              <a:solidFill>
                <a:schemeClr val="bg1"/>
              </a:solidFill>
              <a:bevel/>
            </a:ln>
          </p:spPr>
          <p:txBody>
            <a:bodyPr anchor="ctr"/>
            <a:lstStyle/>
            <a:p>
              <a:pPr algn="ctr"/>
              <a:endParaRPr lang="zh-CN" altLang="en-US" sz="1200" b="1" dirty="0">
                <a:solidFill>
                  <a:srgbClr val="F8F8F8"/>
                </a:solidFill>
                <a:latin typeface="Arial" panose="020B0604020202020204" pitchFamily="34" charset="0"/>
                <a:ea typeface="微软雅黑" panose="020B0503020204020204" pitchFamily="34" charset="-122"/>
              </a:endParaRPr>
            </a:p>
          </p:txBody>
        </p:sp>
        <p:sp>
          <p:nvSpPr>
            <p:cNvPr id="42" name="TextBox 22"/>
            <p:cNvSpPr txBox="1">
              <a:spLocks noChangeArrowheads="1"/>
            </p:cNvSpPr>
            <p:nvPr/>
          </p:nvSpPr>
          <p:spPr bwMode="auto">
            <a:xfrm>
              <a:off x="3346344" y="4896998"/>
              <a:ext cx="1360034" cy="324659"/>
            </a:xfrm>
            <a:prstGeom prst="rect">
              <a:avLst/>
            </a:prstGeom>
            <a:grpFill/>
            <a:ln w="3175" cap="flat" cmpd="sng">
              <a:noFill/>
              <a:bevel/>
            </a:ln>
          </p:spPr>
          <p:txBody>
            <a:bodyPr anchor="ctr"/>
            <a:lstStyle>
              <a:defPPr>
                <a:defRPr lang="zh-CN"/>
              </a:defPPr>
              <a:lvl1pPr algn="ctr">
                <a:defRPr sz="2000" b="1">
                  <a:solidFill>
                    <a:srgbClr val="F8F8F8"/>
                  </a:solidFill>
                  <a:ea typeface="微软雅黑" panose="020B0503020204020204" pitchFamily="34" charset="-122"/>
                </a:defRPr>
              </a:lvl1pPr>
            </a:lstStyle>
            <a:p>
              <a:r>
                <a:rPr lang="zh-CN" altLang="en-US" sz="1600" dirty="0"/>
                <a:t>分标题 三</a:t>
              </a:r>
              <a:endParaRPr lang="zh-CN" altLang="en-US" sz="1600" dirty="0"/>
            </a:p>
          </p:txBody>
        </p:sp>
      </p:grpSp>
      <p:sp>
        <p:nvSpPr>
          <p:cNvPr id="43" name="任意多边形 42"/>
          <p:cNvSpPr/>
          <p:nvPr/>
        </p:nvSpPr>
        <p:spPr bwMode="auto">
          <a:xfrm>
            <a:off x="2483768" y="1995686"/>
            <a:ext cx="827878" cy="929707"/>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50000"/>
                <a:lumOff val="50000"/>
              </a:schemeClr>
            </a:solidFill>
            <a:headEnd type="oval"/>
            <a:tailEnd type="oval"/>
          </a:ln>
        </p:spPr>
        <p:style>
          <a:lnRef idx="1">
            <a:schemeClr val="dk1"/>
          </a:lnRef>
          <a:fillRef idx="0">
            <a:schemeClr val="dk1"/>
          </a:fillRef>
          <a:effectRef idx="0">
            <a:schemeClr val="dk1"/>
          </a:effectRef>
          <a:fontRef idx="minor">
            <a:schemeClr val="tx1"/>
          </a:fontRef>
        </p:style>
        <p:txBody>
          <a:bodyPr lIns="67391" tIns="33696" rIns="67391" bIns="33696" anchor="ctr"/>
          <a:lstStyle/>
          <a:p>
            <a:pPr algn="ctr" eaLnBrk="0" fontAlgn="ctr" hangingPunct="0">
              <a:buClr>
                <a:srgbClr val="FF0000"/>
              </a:buClr>
              <a:buSzPct val="70000"/>
              <a:defRPr/>
            </a:pP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4" name="任意多边形 43"/>
          <p:cNvSpPr/>
          <p:nvPr/>
        </p:nvSpPr>
        <p:spPr bwMode="auto">
          <a:xfrm>
            <a:off x="2368737" y="2891083"/>
            <a:ext cx="827878" cy="38225"/>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50000"/>
                <a:lumOff val="50000"/>
              </a:schemeClr>
            </a:solidFill>
            <a:headEnd type="oval"/>
            <a:tailEnd type="oval"/>
          </a:ln>
        </p:spPr>
        <p:style>
          <a:lnRef idx="1">
            <a:schemeClr val="dk1"/>
          </a:lnRef>
          <a:fillRef idx="0">
            <a:schemeClr val="dk1"/>
          </a:fillRef>
          <a:effectRef idx="0">
            <a:schemeClr val="dk1"/>
          </a:effectRef>
          <a:fontRef idx="minor">
            <a:schemeClr val="tx1"/>
          </a:fontRef>
        </p:style>
        <p:txBody>
          <a:bodyPr lIns="67391" tIns="33696" rIns="67391" bIns="33696" anchor="ctr"/>
          <a:lstStyle/>
          <a:p>
            <a:pPr algn="ctr" eaLnBrk="0" fontAlgn="ctr" hangingPunct="0">
              <a:buClr>
                <a:srgbClr val="FF0000"/>
              </a:buClr>
              <a:buSzPct val="70000"/>
              <a:defRPr/>
            </a:pP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5" name="任意多边形 44"/>
          <p:cNvSpPr/>
          <p:nvPr/>
        </p:nvSpPr>
        <p:spPr bwMode="auto">
          <a:xfrm flipV="1">
            <a:off x="2453415" y="2893122"/>
            <a:ext cx="827878" cy="929707"/>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50000"/>
                <a:lumOff val="50000"/>
              </a:schemeClr>
            </a:solidFill>
            <a:headEnd type="oval"/>
            <a:tailEnd type="oval"/>
          </a:ln>
        </p:spPr>
        <p:style>
          <a:lnRef idx="1">
            <a:schemeClr val="dk1"/>
          </a:lnRef>
          <a:fillRef idx="0">
            <a:schemeClr val="dk1"/>
          </a:fillRef>
          <a:effectRef idx="0">
            <a:schemeClr val="dk1"/>
          </a:effectRef>
          <a:fontRef idx="minor">
            <a:schemeClr val="tx1"/>
          </a:fontRef>
        </p:style>
        <p:txBody>
          <a:bodyPr lIns="67391" tIns="33696" rIns="67391" bIns="33696" anchor="ctr"/>
          <a:lstStyle/>
          <a:p>
            <a:pPr algn="ctr" eaLnBrk="0" fontAlgn="ctr" hangingPunct="0">
              <a:buClr>
                <a:srgbClr val="FF0000"/>
              </a:buClr>
              <a:buSzPct val="70000"/>
              <a:defRPr/>
            </a:pP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6" name="椭圆 45"/>
          <p:cNvSpPr>
            <a:spLocks noChangeArrowheads="1"/>
          </p:cNvSpPr>
          <p:nvPr/>
        </p:nvSpPr>
        <p:spPr bwMode="auto">
          <a:xfrm>
            <a:off x="1568653" y="2424320"/>
            <a:ext cx="1024550" cy="1018556"/>
          </a:xfrm>
          <a:prstGeom prst="ellipse">
            <a:avLst/>
          </a:prstGeom>
          <a:solidFill>
            <a:srgbClr val="7B76AE"/>
          </a:solidFill>
          <a:ln w="3175" cap="flat" cmpd="sng">
            <a:noFill/>
            <a:bevel/>
          </a:ln>
        </p:spPr>
        <p:txBody>
          <a:bodyPr lIns="67391" tIns="33696" rIns="67391" bIns="33696" anchor="ctr"/>
          <a:lstStyle/>
          <a:p>
            <a:pPr algn="ctr"/>
            <a:r>
              <a:rPr lang="zh-CN" altLang="en-US" sz="1800" b="1" dirty="0">
                <a:solidFill>
                  <a:srgbClr val="F8F8F8"/>
                </a:solidFill>
                <a:ea typeface="微软雅黑" panose="020B0503020204020204" pitchFamily="34" charset="-122"/>
              </a:rPr>
              <a:t>添加</a:t>
            </a:r>
            <a:endParaRPr lang="en-US" altLang="zh-CN" sz="1800" b="1" dirty="0">
              <a:solidFill>
                <a:srgbClr val="F8F8F8"/>
              </a:solidFill>
              <a:ea typeface="微软雅黑" panose="020B0503020204020204" pitchFamily="34" charset="-122"/>
            </a:endParaRPr>
          </a:p>
          <a:p>
            <a:pPr algn="ctr"/>
            <a:r>
              <a:rPr lang="zh-CN" altLang="en-US" sz="1800" b="1" dirty="0">
                <a:solidFill>
                  <a:srgbClr val="F8F8F8"/>
                </a:solidFill>
                <a:ea typeface="微软雅黑" panose="020B0503020204020204" pitchFamily="34" charset="-122"/>
              </a:rPr>
              <a:t>标题</a:t>
            </a:r>
            <a:endParaRPr lang="zh-CN" altLang="en-US" sz="1800" b="1" dirty="0">
              <a:solidFill>
                <a:srgbClr val="F8F8F8"/>
              </a:solidFill>
              <a:ea typeface="微软雅黑" panose="020B0503020204020204" pitchFamily="34" charset="-122"/>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heel(1)">
                                      <p:cBhvr>
                                        <p:cTn id="7" dur="500"/>
                                        <p:tgtEl>
                                          <p:spTgt spid="4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down)">
                                      <p:cBhvr>
                                        <p:cTn id="11" dur="500"/>
                                        <p:tgtEl>
                                          <p:spTgt spid="4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1000"/>
                                        <p:tgtEl>
                                          <p:spTgt spid="10"/>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1000"/>
                                        <p:tgtEl>
                                          <p:spTgt spid="16"/>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left)">
                                      <p:cBhvr>
                                        <p:cTn id="35" dur="500"/>
                                        <p:tgtEl>
                                          <p:spTgt spid="45"/>
                                        </p:tgtEl>
                                      </p:cBhvr>
                                    </p:animEffect>
                                  </p:childTnLst>
                                </p:cTn>
                              </p:par>
                            </p:childTnLst>
                          </p:cTn>
                        </p:par>
                        <p:par>
                          <p:cTn id="36" fill="hold">
                            <p:stCondLst>
                              <p:cond delay="5000"/>
                            </p:stCondLst>
                            <p:childTnLst>
                              <p:par>
                                <p:cTn id="37" presetID="22" presetClass="entr" presetSubtype="8"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par>
                          <p:cTn id="40" fill="hold">
                            <p:stCondLst>
                              <p:cond delay="5500"/>
                            </p:stCondLst>
                            <p:childTnLst>
                              <p:par>
                                <p:cTn id="41" presetID="22" presetClass="entr" presetSubtype="8"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标注 6"/>
          <p:cNvSpPr/>
          <p:nvPr/>
        </p:nvSpPr>
        <p:spPr>
          <a:xfrm>
            <a:off x="6402693" y="1973681"/>
            <a:ext cx="2021735" cy="1010121"/>
          </a:xfrm>
          <a:prstGeom prst="wedgeRectCallout">
            <a:avLst>
              <a:gd name="adj1" fmla="val 41393"/>
              <a:gd name="adj2" fmla="val -19934"/>
            </a:avLst>
          </a:prstGeom>
          <a:solidFill>
            <a:srgbClr val="9177BB"/>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1860">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900" dirty="0">
                <a:solidFill>
                  <a:schemeClr val="bg1"/>
                </a:solidFill>
                <a:latin typeface="微软雅黑" panose="020B0503020204020204" pitchFamily="34" charset="-122"/>
                <a:ea typeface="微软雅黑" panose="020B0503020204020204" pitchFamily="34" charset="-122"/>
              </a:rPr>
              <a:t>   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   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8" name="矩形标注 7"/>
          <p:cNvSpPr/>
          <p:nvPr/>
        </p:nvSpPr>
        <p:spPr>
          <a:xfrm>
            <a:off x="4531030" y="1973681"/>
            <a:ext cx="1871663" cy="1010121"/>
          </a:xfrm>
          <a:prstGeom prst="wedgeRectCallout">
            <a:avLst>
              <a:gd name="adj1" fmla="val 59514"/>
              <a:gd name="adj2" fmla="val -21196"/>
            </a:avLst>
          </a:prstGeom>
          <a:solidFill>
            <a:srgbClr val="DC95AA"/>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1860">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9" name="矩形标注 8"/>
          <p:cNvSpPr/>
          <p:nvPr/>
        </p:nvSpPr>
        <p:spPr>
          <a:xfrm>
            <a:off x="2659368" y="1973681"/>
            <a:ext cx="1871663" cy="1010121"/>
          </a:xfrm>
          <a:prstGeom prst="wedgeRectCallout">
            <a:avLst>
              <a:gd name="adj1" fmla="val 59514"/>
              <a:gd name="adj2" fmla="val -21196"/>
            </a:avLst>
          </a:prstGeom>
          <a:solidFill>
            <a:srgbClr val="9177BB"/>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1860">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     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0" name="矩形标注 9"/>
          <p:cNvSpPr/>
          <p:nvPr/>
        </p:nvSpPr>
        <p:spPr>
          <a:xfrm>
            <a:off x="787705" y="1973681"/>
            <a:ext cx="1871663" cy="1010121"/>
          </a:xfrm>
          <a:prstGeom prst="wedgeRectCallout">
            <a:avLst>
              <a:gd name="adj1" fmla="val 59514"/>
              <a:gd name="adj2" fmla="val -21196"/>
            </a:avLst>
          </a:prstGeom>
          <a:solidFill>
            <a:srgbClr val="DC95AA"/>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defTabSz="911860">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19974" y="3727185"/>
            <a:ext cx="7789544" cy="623248"/>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请在此粘贴或者输入你的文字内容请在此粘贴或者输入你的文字内容请在此粘贴或者输入你的文字内容请在此粘贴或者输入你的文字内容请在此粘贴或者输入你的文字内容请在此粘贴或者输入你的文字内容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35215" y="3401840"/>
            <a:ext cx="5720619" cy="253916"/>
          </a:xfrm>
          <a:prstGeom prst="rect">
            <a:avLst/>
          </a:prstGeom>
          <a:noFill/>
        </p:spPr>
        <p:txBody>
          <a:bodyPr wrap="square" lIns="68580" tIns="34290" rIns="68580" bIns="34290" rtlCol="0">
            <a:spAutoFit/>
          </a:bodyPr>
          <a:lstStyle/>
          <a:p>
            <a:pPr defTabSz="911860">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500"/>
                            </p:stCondLst>
                            <p:childTnLst>
                              <p:par>
                                <p:cTn id="13" presetID="22" presetClass="entr" presetSubtype="8" fill="hold" grpId="0"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par>
                          <p:cTn id="16" fill="hold">
                            <p:stCondLst>
                              <p:cond delay="4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par>
                          <p:cTn id="20" fill="hold">
                            <p:stCondLst>
                              <p:cond delay="4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childTnLst>
                          </p:cTn>
                        </p:par>
                        <p:par>
                          <p:cTn id="24" fill="hold">
                            <p:stCondLst>
                              <p:cond delay="14399"/>
                            </p:stCondLst>
                            <p:childTnLst>
                              <p:par>
                                <p:cTn id="25" presetID="22" presetClass="entr" presetSubtype="8" fill="hold" grpId="0" nodeType="after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664970" y="2063794"/>
            <a:ext cx="1234440" cy="1036320"/>
            <a:chOff x="2017395" y="2063794"/>
            <a:chExt cx="1234440" cy="1036320"/>
          </a:xfrm>
        </p:grpSpPr>
        <p:sp>
          <p:nvSpPr>
            <p:cNvPr id="8" name="任意多边形 7"/>
            <p:cNvSpPr/>
            <p:nvPr/>
          </p:nvSpPr>
          <p:spPr>
            <a:xfrm rot="5400000">
              <a:off x="2116455" y="1964734"/>
              <a:ext cx="1036320" cy="1234440"/>
            </a:xfrm>
            <a:custGeom>
              <a:avLst/>
              <a:gdLst>
                <a:gd name="connsiteX0" fmla="*/ 863597 w 1036320"/>
                <a:gd name="connsiteY0" fmla="*/ 1234440 h 1234440"/>
                <a:gd name="connsiteX1" fmla="*/ 172723 w 1036320"/>
                <a:gd name="connsiteY1" fmla="*/ 1234440 h 1234440"/>
                <a:gd name="connsiteX2" fmla="*/ 0 w 1036320"/>
                <a:gd name="connsiteY2" fmla="*/ 1061717 h 1234440"/>
                <a:gd name="connsiteX3" fmla="*/ 0 w 1036320"/>
                <a:gd name="connsiteY3" fmla="*/ 340363 h 1234440"/>
                <a:gd name="connsiteX4" fmla="*/ 172723 w 1036320"/>
                <a:gd name="connsiteY4" fmla="*/ 167640 h 1234440"/>
                <a:gd name="connsiteX5" fmla="*/ 259080 w 1036320"/>
                <a:gd name="connsiteY5" fmla="*/ 167640 h 1234440"/>
                <a:gd name="connsiteX6" fmla="*/ 518160 w 1036320"/>
                <a:gd name="connsiteY6" fmla="*/ 0 h 1234440"/>
                <a:gd name="connsiteX7" fmla="*/ 777240 w 1036320"/>
                <a:gd name="connsiteY7" fmla="*/ 167640 h 1234440"/>
                <a:gd name="connsiteX8" fmla="*/ 863597 w 1036320"/>
                <a:gd name="connsiteY8" fmla="*/ 167640 h 1234440"/>
                <a:gd name="connsiteX9" fmla="*/ 1036320 w 1036320"/>
                <a:gd name="connsiteY9" fmla="*/ 340363 h 1234440"/>
                <a:gd name="connsiteX10" fmla="*/ 1036320 w 1036320"/>
                <a:gd name="connsiteY10" fmla="*/ 1061717 h 1234440"/>
                <a:gd name="connsiteX11" fmla="*/ 863597 w 1036320"/>
                <a:gd name="connsiteY11" fmla="*/ 1234440 h 123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6320" h="1234440">
                  <a:moveTo>
                    <a:pt x="863597" y="1234440"/>
                  </a:moveTo>
                  <a:lnTo>
                    <a:pt x="172723" y="1234440"/>
                  </a:lnTo>
                  <a:cubicBezTo>
                    <a:pt x="77331" y="1234440"/>
                    <a:pt x="0" y="1157109"/>
                    <a:pt x="0" y="1061717"/>
                  </a:cubicBezTo>
                  <a:lnTo>
                    <a:pt x="0" y="340363"/>
                  </a:lnTo>
                  <a:cubicBezTo>
                    <a:pt x="0" y="244971"/>
                    <a:pt x="77331" y="167640"/>
                    <a:pt x="172723" y="167640"/>
                  </a:cubicBezTo>
                  <a:lnTo>
                    <a:pt x="259080" y="167640"/>
                  </a:lnTo>
                  <a:lnTo>
                    <a:pt x="518160" y="0"/>
                  </a:lnTo>
                  <a:lnTo>
                    <a:pt x="777240" y="167640"/>
                  </a:lnTo>
                  <a:lnTo>
                    <a:pt x="863597" y="167640"/>
                  </a:lnTo>
                  <a:cubicBezTo>
                    <a:pt x="958989" y="167640"/>
                    <a:pt x="1036320" y="244971"/>
                    <a:pt x="1036320" y="340363"/>
                  </a:cubicBezTo>
                  <a:lnTo>
                    <a:pt x="1036320" y="1061717"/>
                  </a:lnTo>
                  <a:cubicBezTo>
                    <a:pt x="1036320" y="1157109"/>
                    <a:pt x="958989" y="1234440"/>
                    <a:pt x="863597" y="1234440"/>
                  </a:cubicBezTo>
                  <a:close/>
                </a:path>
              </a:pathLst>
            </a:cu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4"/>
            <p:cNvSpPr txBox="1"/>
            <p:nvPr/>
          </p:nvSpPr>
          <p:spPr>
            <a:xfrm>
              <a:off x="2079307" y="2192622"/>
              <a:ext cx="1110615" cy="769441"/>
            </a:xfrm>
            <a:prstGeom prst="rect">
              <a:avLst/>
            </a:prstGeom>
            <a:noFill/>
          </p:spPr>
          <p:txBody>
            <a:bodyPr wrap="square" rtlCol="0">
              <a:spAutoFit/>
            </a:bodyPr>
            <a:lstStyle/>
            <a:p>
              <a:r>
                <a:rPr lang="en-US" altLang="zh-CN" sz="4400" dirty="0">
                  <a:solidFill>
                    <a:schemeClr val="bg1"/>
                  </a:solidFill>
                  <a:latin typeface="+mn-ea"/>
                </a:rPr>
                <a:t>05</a:t>
              </a:r>
              <a:endParaRPr lang="zh-CN" altLang="en-US" sz="4400" dirty="0">
                <a:solidFill>
                  <a:schemeClr val="bg1"/>
                </a:solidFill>
                <a:latin typeface="+mn-ea"/>
              </a:endParaRPr>
            </a:p>
          </p:txBody>
        </p:sp>
      </p:grpSp>
      <p:sp>
        <p:nvSpPr>
          <p:cNvPr id="10" name="椭圆 9"/>
          <p:cNvSpPr/>
          <p:nvPr/>
        </p:nvSpPr>
        <p:spPr>
          <a:xfrm>
            <a:off x="1042910" y="2864108"/>
            <a:ext cx="357266" cy="35726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1" name="椭圆 10"/>
          <p:cNvSpPr/>
          <p:nvPr/>
        </p:nvSpPr>
        <p:spPr>
          <a:xfrm>
            <a:off x="1418918" y="2588741"/>
            <a:ext cx="227310" cy="22731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2" name="椭圆 11"/>
          <p:cNvSpPr/>
          <p:nvPr/>
        </p:nvSpPr>
        <p:spPr>
          <a:xfrm>
            <a:off x="1726873" y="3535644"/>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3" name="椭圆 12"/>
          <p:cNvSpPr/>
          <p:nvPr/>
        </p:nvSpPr>
        <p:spPr>
          <a:xfrm>
            <a:off x="1493828" y="3154864"/>
            <a:ext cx="304801" cy="30480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4" name="椭圆 13"/>
          <p:cNvSpPr/>
          <p:nvPr/>
        </p:nvSpPr>
        <p:spPr>
          <a:xfrm>
            <a:off x="2033905" y="3221374"/>
            <a:ext cx="193010" cy="19301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a:off x="2226916" y="328003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6" name="椭圆 15"/>
          <p:cNvSpPr/>
          <p:nvPr/>
        </p:nvSpPr>
        <p:spPr>
          <a:xfrm>
            <a:off x="2532214" y="3022693"/>
            <a:ext cx="171464" cy="171464"/>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7" name="椭圆 16"/>
          <p:cNvSpPr/>
          <p:nvPr/>
        </p:nvSpPr>
        <p:spPr>
          <a:xfrm>
            <a:off x="2834829" y="3161396"/>
            <a:ext cx="291736" cy="29173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a:off x="2130410" y="3907685"/>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9" name="任意多边形 18"/>
          <p:cNvSpPr/>
          <p:nvPr/>
        </p:nvSpPr>
        <p:spPr>
          <a:xfrm>
            <a:off x="2878455" y="2164081"/>
            <a:ext cx="4589145" cy="731520"/>
          </a:xfrm>
          <a:custGeom>
            <a:avLst/>
            <a:gdLst>
              <a:gd name="connsiteX0" fmla="*/ 0 w 5943600"/>
              <a:gd name="connsiteY0" fmla="*/ 411480 h 731520"/>
              <a:gd name="connsiteX1" fmla="*/ 289560 w 5943600"/>
              <a:gd name="connsiteY1" fmla="*/ 731520 h 731520"/>
              <a:gd name="connsiteX2" fmla="*/ 617220 w 5943600"/>
              <a:gd name="connsiteY2" fmla="*/ 0 h 731520"/>
              <a:gd name="connsiteX3" fmla="*/ 731520 w 5943600"/>
              <a:gd name="connsiteY3" fmla="*/ 419100 h 731520"/>
              <a:gd name="connsiteX4" fmla="*/ 5943600 w 5943600"/>
              <a:gd name="connsiteY4" fmla="*/ 419100 h 731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0" h="731520">
                <a:moveTo>
                  <a:pt x="0" y="411480"/>
                </a:moveTo>
                <a:lnTo>
                  <a:pt x="289560" y="731520"/>
                </a:lnTo>
                <a:lnTo>
                  <a:pt x="617220" y="0"/>
                </a:lnTo>
                <a:lnTo>
                  <a:pt x="731520" y="419100"/>
                </a:lnTo>
                <a:lnTo>
                  <a:pt x="5943600" y="419100"/>
                </a:lnTo>
              </a:path>
            </a:pathLst>
          </a:custGeom>
          <a:noFill/>
          <a:ln>
            <a:solidFill>
              <a:srgbClr val="DC95AA"/>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0" name="文本框 15"/>
          <p:cNvSpPr txBox="1"/>
          <p:nvPr/>
        </p:nvSpPr>
        <p:spPr>
          <a:xfrm>
            <a:off x="3899535" y="2115678"/>
            <a:ext cx="3429000" cy="469486"/>
          </a:xfrm>
          <a:prstGeom prst="rect">
            <a:avLst/>
          </a:prstGeom>
          <a:noFill/>
        </p:spPr>
        <p:txBody>
          <a:bodyPr wrap="square" lIns="91431" tIns="45715" rIns="91431" bIns="45715" rtlCol="0">
            <a:spAutoFit/>
          </a:bodyPr>
          <a:lstStyle/>
          <a:p>
            <a:r>
              <a:rPr lang="zh-CN" altLang="en-US" sz="2400" b="1" dirty="0">
                <a:solidFill>
                  <a:schemeClr val="bg1">
                    <a:lumMod val="65000"/>
                  </a:schemeClr>
                </a:solidFill>
              </a:rPr>
              <a:t>在此输入您的标题内容</a:t>
            </a:r>
            <a:endParaRPr lang="zh-CN" altLang="en-US" sz="2400" b="1" dirty="0">
              <a:solidFill>
                <a:schemeClr val="bg1">
                  <a:lumMod val="65000"/>
                </a:schemeClr>
              </a:solidFill>
            </a:endParaRPr>
          </a:p>
        </p:txBody>
      </p:sp>
      <p:sp>
        <p:nvSpPr>
          <p:cNvPr id="21" name="文本框 16"/>
          <p:cNvSpPr txBox="1"/>
          <p:nvPr/>
        </p:nvSpPr>
        <p:spPr>
          <a:xfrm>
            <a:off x="36861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2" name="文本框 17"/>
          <p:cNvSpPr txBox="1"/>
          <p:nvPr/>
        </p:nvSpPr>
        <p:spPr>
          <a:xfrm>
            <a:off x="5400676" y="2702397"/>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3" name="文本框 18"/>
          <p:cNvSpPr txBox="1"/>
          <p:nvPr/>
        </p:nvSpPr>
        <p:spPr>
          <a:xfrm>
            <a:off x="36861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4" name="文本框 19"/>
          <p:cNvSpPr txBox="1"/>
          <p:nvPr/>
        </p:nvSpPr>
        <p:spPr>
          <a:xfrm>
            <a:off x="5400676" y="3191453"/>
            <a:ext cx="2141220" cy="343855"/>
          </a:xfrm>
          <a:prstGeom prst="rect">
            <a:avLst/>
          </a:prstGeom>
          <a:noFill/>
        </p:spPr>
        <p:txBody>
          <a:bodyPr wrap="square" lIns="91431" tIns="45715" rIns="91431" bIns="45715" rtlCol="0">
            <a:spAutoFit/>
          </a:bodyPr>
          <a:lstStyle/>
          <a:p>
            <a:pPr marL="285750" indent="-285750">
              <a:buFont typeface="Wingdings" panose="05000000000000000000" pitchFamily="2" charset="2"/>
              <a:buChar char="l"/>
            </a:pPr>
            <a:r>
              <a:rPr lang="zh-CN" altLang="en-US" sz="1600" dirty="0">
                <a:solidFill>
                  <a:schemeClr val="bg1">
                    <a:lumMod val="65000"/>
                  </a:schemeClr>
                </a:solidFill>
              </a:rPr>
              <a:t>输入标题内容</a:t>
            </a:r>
            <a:endParaRPr lang="zh-CN" altLang="en-US" sz="1600" dirty="0">
              <a:solidFill>
                <a:schemeClr val="bg1">
                  <a:lumMod val="65000"/>
                </a:schemeClr>
              </a:solidFill>
            </a:endParaRPr>
          </a:p>
        </p:txBody>
      </p:sp>
      <p:sp>
        <p:nvSpPr>
          <p:cNvPr id="25" name="椭圆 24"/>
          <p:cNvSpPr/>
          <p:nvPr/>
        </p:nvSpPr>
        <p:spPr>
          <a:xfrm>
            <a:off x="7354908" y="2187623"/>
            <a:ext cx="228321" cy="22832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26" name="椭圆 25"/>
          <p:cNvSpPr/>
          <p:nvPr/>
        </p:nvSpPr>
        <p:spPr>
          <a:xfrm>
            <a:off x="7657523" y="2383183"/>
            <a:ext cx="319214" cy="319214"/>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5" name="矩形 4"/>
          <p:cNvSpPr/>
          <p:nvPr/>
        </p:nvSpPr>
        <p:spPr>
          <a:xfrm>
            <a:off x="301625" y="396875"/>
            <a:ext cx="8384540" cy="4453890"/>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6cf01901e7fb44145431c199b3d082fa"/>
          <p:cNvPicPr>
            <a:picLocks noChangeAspect="1"/>
          </p:cNvPicPr>
          <p:nvPr/>
        </p:nvPicPr>
        <p:blipFill>
          <a:blip r:embed="rId1">
            <a:lum bright="-6000"/>
          </a:blip>
          <a:srcRect t="40186" b="16"/>
          <a:stretch>
            <a:fillRect/>
          </a:stretch>
        </p:blipFill>
        <p:spPr>
          <a:xfrm rot="13980000">
            <a:off x="6703060" y="151765"/>
            <a:ext cx="3366135" cy="1936115"/>
          </a:xfrm>
          <a:prstGeom prst="rect">
            <a:avLst/>
          </a:prstGeom>
        </p:spPr>
      </p:pic>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1000"/>
                                        <p:tgtEl>
                                          <p:spTgt spid="19"/>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par>
                                <p:cTn id="58" presetID="10" presetClass="entr" presetSubtype="0" fill="hold" grpId="0" nodeType="withEffect">
                                  <p:stCondLst>
                                    <p:cond delay="25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grpId="0" nodeType="withEffect">
                                  <p:stCondLst>
                                    <p:cond delay="75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14673" y="1252101"/>
            <a:ext cx="5088953" cy="3371432"/>
          </a:xfrm>
          <a:prstGeom prst="parallelogram">
            <a:avLst>
              <a:gd name="adj" fmla="val 29251"/>
            </a:avLst>
          </a:prstGeom>
        </p:spPr>
      </p:pic>
      <p:sp>
        <p:nvSpPr>
          <p:cNvPr id="2" name="Freeform 74"/>
          <p:cNvSpPr/>
          <p:nvPr/>
        </p:nvSpPr>
        <p:spPr bwMode="auto">
          <a:xfrm>
            <a:off x="4444808" y="1736999"/>
            <a:ext cx="4720883" cy="539818"/>
          </a:xfrm>
          <a:custGeom>
            <a:avLst/>
            <a:gdLst>
              <a:gd name="T0" fmla="*/ 38 w 1054"/>
              <a:gd name="T1" fmla="*/ 0 h 161"/>
              <a:gd name="T2" fmla="*/ 1054 w 1054"/>
              <a:gd name="T3" fmla="*/ 0 h 161"/>
              <a:gd name="T4" fmla="*/ 1054 w 1054"/>
              <a:gd name="T5" fmla="*/ 161 h 161"/>
              <a:gd name="T6" fmla="*/ 0 w 1054"/>
              <a:gd name="T7" fmla="*/ 161 h 161"/>
              <a:gd name="T8" fmla="*/ 38 w 1054"/>
              <a:gd name="T9" fmla="*/ 0 h 161"/>
            </a:gdLst>
            <a:ahLst/>
            <a:cxnLst>
              <a:cxn ang="0">
                <a:pos x="T0" y="T1"/>
              </a:cxn>
              <a:cxn ang="0">
                <a:pos x="T2" y="T3"/>
              </a:cxn>
              <a:cxn ang="0">
                <a:pos x="T4" y="T5"/>
              </a:cxn>
              <a:cxn ang="0">
                <a:pos x="T6" y="T7"/>
              </a:cxn>
              <a:cxn ang="0">
                <a:pos x="T8" y="T9"/>
              </a:cxn>
            </a:cxnLst>
            <a:rect l="0" t="0" r="r" b="b"/>
            <a:pathLst>
              <a:path w="1054" h="161">
                <a:moveTo>
                  <a:pt x="38" y="0"/>
                </a:moveTo>
                <a:lnTo>
                  <a:pt x="1054" y="0"/>
                </a:lnTo>
                <a:lnTo>
                  <a:pt x="1054" y="161"/>
                </a:lnTo>
                <a:lnTo>
                  <a:pt x="0" y="161"/>
                </a:lnTo>
                <a:lnTo>
                  <a:pt x="38" y="0"/>
                </a:lnTo>
                <a:close/>
              </a:path>
            </a:pathLst>
          </a:custGeom>
          <a:solidFill>
            <a:srgbClr val="DC95AA"/>
          </a:solidFill>
          <a:ln w="4" cap="flat">
            <a:noFill/>
            <a:prstDash val="solid"/>
            <a:miter lim="800000"/>
          </a:ln>
        </p:spPr>
        <p:txBody>
          <a:bodyPr vert="horz" wrap="square" lIns="68573" tIns="34286" rIns="68573" bIns="34286" numCol="1" anchor="t" anchorCtr="0" compatLnSpc="1"/>
          <a:lstStyle/>
          <a:p>
            <a:endParaRPr lang="zh-CN" altLang="en-US"/>
          </a:p>
        </p:txBody>
      </p:sp>
      <p:sp>
        <p:nvSpPr>
          <p:cNvPr id="3" name="TextBox 119"/>
          <p:cNvSpPr txBox="1"/>
          <p:nvPr/>
        </p:nvSpPr>
        <p:spPr>
          <a:xfrm>
            <a:off x="5293630" y="2345996"/>
            <a:ext cx="2849806"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TextBox 121"/>
          <p:cNvSpPr txBox="1"/>
          <p:nvPr/>
        </p:nvSpPr>
        <p:spPr>
          <a:xfrm>
            <a:off x="5289988" y="2810036"/>
            <a:ext cx="279944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30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129"/>
          <p:cNvSpPr txBox="1"/>
          <p:nvPr/>
        </p:nvSpPr>
        <p:spPr>
          <a:xfrm>
            <a:off x="5289988" y="3333666"/>
            <a:ext cx="279944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30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TextBox 130"/>
          <p:cNvSpPr txBox="1"/>
          <p:nvPr/>
        </p:nvSpPr>
        <p:spPr>
          <a:xfrm>
            <a:off x="5289988" y="3884863"/>
            <a:ext cx="3030363"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30000"/>
              </a:lnSpc>
            </a:pP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4499992" y="1748089"/>
            <a:ext cx="1383136" cy="313604"/>
          </a:xfrm>
          <a:prstGeom prst="rect">
            <a:avLst/>
          </a:prstGeom>
          <a:noFill/>
          <a:ln>
            <a:noFill/>
          </a:ln>
        </p:spPr>
        <p:txBody>
          <a:bodyPr wrap="square" lIns="68573" tIns="34286" rIns="68573" bIns="34286"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cs typeface="华文黑体" pitchFamily="2" charset="-122"/>
            </a:endParaRPr>
          </a:p>
        </p:txBody>
      </p:sp>
      <p:grpSp>
        <p:nvGrpSpPr>
          <p:cNvPr id="8" name="组合 7"/>
          <p:cNvGrpSpPr/>
          <p:nvPr/>
        </p:nvGrpSpPr>
        <p:grpSpPr>
          <a:xfrm>
            <a:off x="4212162" y="2509896"/>
            <a:ext cx="908530" cy="1599649"/>
            <a:chOff x="5615422" y="3345495"/>
            <a:chExt cx="1211373" cy="2132206"/>
          </a:xfrm>
        </p:grpSpPr>
        <p:grpSp>
          <p:nvGrpSpPr>
            <p:cNvPr id="9" name="组合 10"/>
            <p:cNvGrpSpPr/>
            <p:nvPr/>
          </p:nvGrpSpPr>
          <p:grpSpPr>
            <a:xfrm>
              <a:off x="5615422" y="3379246"/>
              <a:ext cx="1211373" cy="2060941"/>
              <a:chOff x="5979346" y="3516214"/>
              <a:chExt cx="847449" cy="2060941"/>
            </a:xfrm>
          </p:grpSpPr>
          <p:cxnSp>
            <p:nvCxnSpPr>
              <p:cNvPr id="10" name="直接连接符 9"/>
              <p:cNvCxnSpPr/>
              <p:nvPr/>
            </p:nvCxnSpPr>
            <p:spPr>
              <a:xfrm flipV="1">
                <a:off x="6448732" y="3516214"/>
                <a:ext cx="33257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6095206" y="4182396"/>
                <a:ext cx="687967" cy="16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5979346" y="5568121"/>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V="1">
                <a:off x="6022968" y="4920560"/>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椭圆 10"/>
            <p:cNvSpPr/>
            <p:nvPr/>
          </p:nvSpPr>
          <p:spPr>
            <a:xfrm>
              <a:off x="6740975" y="3345495"/>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a:off x="6726463" y="4024476"/>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a:off x="6726463" y="4749307"/>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6734077" y="5410200"/>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1" name="TextBox 160"/>
          <p:cNvSpPr txBox="1"/>
          <p:nvPr/>
        </p:nvSpPr>
        <p:spPr>
          <a:xfrm>
            <a:off x="5861529" y="1736410"/>
            <a:ext cx="2849806" cy="591821"/>
          </a:xfrm>
          <a:prstGeom prst="rect">
            <a:avLst/>
          </a:prstGeom>
          <a:noFill/>
        </p:spPr>
        <p:txBody>
          <a:bodyPr wrap="square" lIns="68573" tIns="34286" rIns="68573" bIns="34286"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900" dirty="0">
              <a:solidFill>
                <a:schemeClr val="bg1"/>
              </a:solidFill>
              <a:latin typeface="微软雅黑" panose="020B0503020204020204" pitchFamily="34" charset="-122"/>
              <a:ea typeface="微软雅黑" panose="020B0503020204020204" pitchFamily="34" charset="-122"/>
            </a:endParaRPr>
          </a:p>
          <a:p>
            <a:pPr algn="ctr">
              <a:lnSpc>
                <a:spcPct val="130000"/>
              </a:lnSpc>
            </a:pP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2" name="Freeform 71"/>
          <p:cNvSpPr/>
          <p:nvPr/>
        </p:nvSpPr>
        <p:spPr bwMode="auto">
          <a:xfrm>
            <a:off x="4336933" y="2365846"/>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rgbClr val="DC95AA"/>
          </a:solidFill>
          <a:ln w="4" cap="flat">
            <a:noFill/>
            <a:prstDash val="solid"/>
            <a:miter lim="800000"/>
          </a:ln>
        </p:spPr>
        <p:txBody>
          <a:bodyPr vert="horz" wrap="square" lIns="68573" tIns="34286" rIns="68573" bIns="34286" numCol="1" anchor="ctr" anchorCtr="0" compatLnSpc="1">
            <a:normAutofit lnSpcReduction="10000"/>
          </a:bodyPr>
          <a:lstStyle/>
          <a:p>
            <a:pPr algn="ctr"/>
            <a:r>
              <a:rPr lang="en-US" altLang="zh-CN" sz="1600" dirty="0">
                <a:solidFill>
                  <a:schemeClr val="bg1">
                    <a:lumMod val="95000"/>
                  </a:schemeClr>
                </a:solidFill>
                <a:latin typeface="方正大黑_GBK" pitchFamily="65" charset="-122"/>
                <a:ea typeface="方正大黑_GBK" pitchFamily="65" charset="-122"/>
              </a:rPr>
              <a:t>01</a:t>
            </a:r>
            <a:endParaRPr lang="zh-CN" altLang="en-US" sz="1600" dirty="0">
              <a:solidFill>
                <a:schemeClr val="bg1">
                  <a:lumMod val="95000"/>
                </a:schemeClr>
              </a:solidFill>
              <a:latin typeface="方正大黑_GBK" pitchFamily="65" charset="-122"/>
              <a:ea typeface="方正大黑_GBK" pitchFamily="65" charset="-122"/>
            </a:endParaRPr>
          </a:p>
        </p:txBody>
      </p:sp>
      <p:sp>
        <p:nvSpPr>
          <p:cNvPr id="13" name="Freeform 71"/>
          <p:cNvSpPr/>
          <p:nvPr/>
        </p:nvSpPr>
        <p:spPr bwMode="auto">
          <a:xfrm>
            <a:off x="4212162" y="2881365"/>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rgbClr val="9177BB"/>
          </a:solidFill>
          <a:ln w="4" cap="flat">
            <a:noFill/>
            <a:prstDash val="solid"/>
            <a:miter lim="800000"/>
          </a:ln>
        </p:spPr>
        <p:txBody>
          <a:bodyPr vert="horz" wrap="square" lIns="68573" tIns="34286" rIns="68573" bIns="34286" numCol="1" anchor="t" anchorCtr="0" compatLnSpc="1">
            <a:noAutofit/>
          </a:bodyPr>
          <a:lstStyle/>
          <a:p>
            <a:pPr algn="ctr"/>
            <a:r>
              <a:rPr lang="en-US" altLang="zh-CN" sz="1600" dirty="0">
                <a:solidFill>
                  <a:schemeClr val="bg1">
                    <a:lumMod val="95000"/>
                  </a:schemeClr>
                </a:solidFill>
                <a:latin typeface="方正大黑_GBK" pitchFamily="65" charset="-122"/>
                <a:ea typeface="方正大黑_GBK" pitchFamily="65" charset="-122"/>
              </a:rPr>
              <a:t>02</a:t>
            </a:r>
            <a:endParaRPr lang="zh-CN" altLang="en-US" sz="1600" dirty="0">
              <a:solidFill>
                <a:schemeClr val="bg1">
                  <a:lumMod val="95000"/>
                </a:schemeClr>
              </a:solidFill>
              <a:latin typeface="方正大黑_GBK" pitchFamily="65" charset="-122"/>
              <a:ea typeface="方正大黑_GBK" pitchFamily="65" charset="-122"/>
            </a:endParaRPr>
          </a:p>
          <a:p>
            <a:endParaRPr lang="zh-CN" altLang="en-US" sz="1600" dirty="0"/>
          </a:p>
        </p:txBody>
      </p:sp>
      <p:sp>
        <p:nvSpPr>
          <p:cNvPr id="14" name="Freeform 71"/>
          <p:cNvSpPr/>
          <p:nvPr/>
        </p:nvSpPr>
        <p:spPr bwMode="auto">
          <a:xfrm>
            <a:off x="4076503" y="3396882"/>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rgbClr val="DC95AA"/>
          </a:solidFill>
          <a:ln w="4" cap="flat">
            <a:noFill/>
            <a:prstDash val="solid"/>
            <a:miter lim="800000"/>
          </a:ln>
        </p:spPr>
        <p:txBody>
          <a:bodyPr vert="horz" wrap="square" lIns="68573" tIns="34286" rIns="68573" bIns="34286" numCol="1" anchor="t" anchorCtr="0" compatLnSpc="1">
            <a:noAutofit/>
          </a:bodyPr>
          <a:lstStyle/>
          <a:p>
            <a:pPr algn="ctr"/>
            <a:r>
              <a:rPr lang="en-US" altLang="zh-CN" sz="1600" dirty="0">
                <a:solidFill>
                  <a:schemeClr val="bg1">
                    <a:lumMod val="95000"/>
                  </a:schemeClr>
                </a:solidFill>
                <a:latin typeface="方正大黑_GBK" pitchFamily="65" charset="-122"/>
                <a:ea typeface="方正大黑_GBK" pitchFamily="65" charset="-122"/>
              </a:rPr>
              <a:t>03</a:t>
            </a:r>
            <a:endParaRPr lang="zh-CN" altLang="en-US" sz="1600" dirty="0">
              <a:solidFill>
                <a:schemeClr val="bg1">
                  <a:lumMod val="95000"/>
                </a:schemeClr>
              </a:solidFill>
              <a:latin typeface="方正大黑_GBK" pitchFamily="65" charset="-122"/>
              <a:ea typeface="方正大黑_GBK" pitchFamily="65" charset="-122"/>
            </a:endParaRPr>
          </a:p>
          <a:p>
            <a:endParaRPr lang="zh-CN" altLang="en-US" sz="1600" dirty="0"/>
          </a:p>
        </p:txBody>
      </p:sp>
      <p:sp>
        <p:nvSpPr>
          <p:cNvPr id="15" name="Freeform 71"/>
          <p:cNvSpPr/>
          <p:nvPr/>
        </p:nvSpPr>
        <p:spPr bwMode="auto">
          <a:xfrm>
            <a:off x="3963793" y="3925734"/>
            <a:ext cx="536330" cy="300625"/>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rgbClr val="9177BB"/>
          </a:solidFill>
          <a:ln w="4" cap="flat">
            <a:noFill/>
            <a:prstDash val="solid"/>
            <a:miter lim="800000"/>
          </a:ln>
        </p:spPr>
        <p:txBody>
          <a:bodyPr vert="horz" wrap="square" lIns="68573" tIns="34286" rIns="68573" bIns="34286" numCol="1" anchor="t" anchorCtr="0" compatLnSpc="1">
            <a:noAutofit/>
          </a:bodyPr>
          <a:lstStyle/>
          <a:p>
            <a:pPr algn="ctr"/>
            <a:r>
              <a:rPr lang="en-US" altLang="zh-CN" sz="1600" dirty="0">
                <a:solidFill>
                  <a:schemeClr val="bg1">
                    <a:lumMod val="95000"/>
                  </a:schemeClr>
                </a:solidFill>
                <a:latin typeface="方正大黑_GBK" pitchFamily="65" charset="-122"/>
                <a:ea typeface="方正大黑_GBK" pitchFamily="65" charset="-122"/>
              </a:rPr>
              <a:t>04</a:t>
            </a:r>
            <a:endParaRPr lang="zh-CN" altLang="en-US" sz="1600" dirty="0">
              <a:solidFill>
                <a:schemeClr val="bg1">
                  <a:lumMod val="95000"/>
                </a:schemeClr>
              </a:solidFill>
              <a:latin typeface="方正大黑_GBK" pitchFamily="65" charset="-122"/>
              <a:ea typeface="方正大黑_GBK" pitchFamily="65" charset="-122"/>
            </a:endParaRPr>
          </a:p>
          <a:p>
            <a:pPr algn="ctr"/>
            <a:endParaRPr lang="zh-CN" altLang="en-US" sz="1600" dirty="0">
              <a:solidFill>
                <a:schemeClr val="bg1">
                  <a:lumMod val="95000"/>
                </a:schemeClr>
              </a:solidFill>
              <a:latin typeface="方正大黑_GBK" pitchFamily="65" charset="-122"/>
              <a:ea typeface="方正大黑_GBK" pitchFamily="65" charset="-122"/>
            </a:endParaRPr>
          </a:p>
        </p:txBody>
      </p:sp>
    </p:spTree>
    <p:custDataLst>
      <p:tags r:id="rId2"/>
    </p:custDataLst>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randombar(horizontal)">
                                      <p:cBhvr>
                                        <p:cTn id="19" dur="500"/>
                                        <p:tgtEl>
                                          <p:spTgt spid="139"/>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randombar(horizontal)">
                                      <p:cBhvr>
                                        <p:cTn id="23" dur="500"/>
                                        <p:tgtEl>
                                          <p:spTgt spid="16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1000"/>
                                        <p:tgtEl>
                                          <p:spTgt spid="3"/>
                                        </p:tgtEl>
                                      </p:cBhvr>
                                    </p:animEffect>
                                    <p:anim calcmode="lin" valueType="num">
                                      <p:cBhvr>
                                        <p:cTn id="56" dur="1000" fill="hold"/>
                                        <p:tgtEl>
                                          <p:spTgt spid="3"/>
                                        </p:tgtEl>
                                        <p:attrNameLst>
                                          <p:attrName>ppt_x</p:attrName>
                                        </p:attrNameLst>
                                      </p:cBhvr>
                                      <p:tavLst>
                                        <p:tav tm="0">
                                          <p:val>
                                            <p:strVal val="#ppt_x"/>
                                          </p:val>
                                        </p:tav>
                                        <p:tav tm="100000">
                                          <p:val>
                                            <p:strVal val="#ppt_x"/>
                                          </p:val>
                                        </p:tav>
                                      </p:tavLst>
                                    </p:anim>
                                    <p:anim calcmode="lin" valueType="num">
                                      <p:cBhvr>
                                        <p:cTn id="57" dur="1000" fill="hold"/>
                                        <p:tgtEl>
                                          <p:spTgt spid="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1000"/>
                                        <p:tgtEl>
                                          <p:spTgt spid="6"/>
                                        </p:tgtEl>
                                      </p:cBhvr>
                                    </p:animEffec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1000"/>
                                        <p:tgtEl>
                                          <p:spTgt spid="7"/>
                                        </p:tgtEl>
                                      </p:cBhvr>
                                    </p:animEffect>
                                    <p:anim calcmode="lin" valueType="num">
                                      <p:cBhvr>
                                        <p:cTn id="71" dur="1000" fill="hold"/>
                                        <p:tgtEl>
                                          <p:spTgt spid="7"/>
                                        </p:tgtEl>
                                        <p:attrNameLst>
                                          <p:attrName>ppt_x</p:attrName>
                                        </p:attrNameLst>
                                      </p:cBhvr>
                                      <p:tavLst>
                                        <p:tav tm="0">
                                          <p:val>
                                            <p:strVal val="#ppt_x"/>
                                          </p:val>
                                        </p:tav>
                                        <p:tav tm="100000">
                                          <p:val>
                                            <p:strVal val="#ppt_x"/>
                                          </p:val>
                                        </p:tav>
                                      </p:tavLst>
                                    </p:anim>
                                    <p:anim calcmode="lin" valueType="num">
                                      <p:cBhvr>
                                        <p:cTn id="7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5" grpId="0"/>
      <p:bldP spid="6" grpId="0"/>
      <p:bldP spid="7" grpId="0"/>
      <p:bldP spid="139" grpId="0"/>
      <p:bldP spid="161" grpId="0"/>
      <p:bldP spid="12" grpId="0" bldLvl="0" animBg="1"/>
      <p:bldP spid="13" grpId="0" bldLvl="0" animBg="1"/>
      <p:bldP spid="14" grpId="0" bldLvl="0" animBg="1"/>
      <p:bldP spid="1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Chart 60"/>
          <p:cNvGraphicFramePr/>
          <p:nvPr/>
        </p:nvGraphicFramePr>
        <p:xfrm>
          <a:off x="990535" y="1745894"/>
          <a:ext cx="3686847" cy="2131747"/>
        </p:xfrm>
        <a:graphic>
          <a:graphicData uri="http://schemas.openxmlformats.org/drawingml/2006/chart">
            <c:chart xmlns:c="http://schemas.openxmlformats.org/drawingml/2006/chart" xmlns:r="http://schemas.openxmlformats.org/officeDocument/2006/relationships" r:id="rId1"/>
          </a:graphicData>
        </a:graphic>
      </p:graphicFrame>
      <p:sp>
        <p:nvSpPr>
          <p:cNvPr id="47" name="TextBox 46"/>
          <p:cNvSpPr txBox="1"/>
          <p:nvPr/>
        </p:nvSpPr>
        <p:spPr>
          <a:xfrm>
            <a:off x="5457205" y="1936643"/>
            <a:ext cx="3214661" cy="369278"/>
          </a:xfrm>
          <a:prstGeom prst="rect">
            <a:avLst/>
          </a:prstGeom>
          <a:noFill/>
        </p:spPr>
        <p:txBody>
          <a:bodyPr wrap="square" lIns="91434" tIns="45717" rIns="91434" bIns="45717"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48" name="Flowchart: Off-page Connector 63"/>
          <p:cNvSpPr/>
          <p:nvPr/>
        </p:nvSpPr>
        <p:spPr>
          <a:xfrm rot="16200000">
            <a:off x="5210351" y="1952259"/>
            <a:ext cx="241498" cy="316369"/>
          </a:xfrm>
          <a:prstGeom prst="flowChartOffpageConnector">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dirty="0">
              <a:cs typeface="+mn-ea"/>
            </a:endParaRPr>
          </a:p>
        </p:txBody>
      </p:sp>
      <p:sp>
        <p:nvSpPr>
          <p:cNvPr id="49" name="TextBox 48"/>
          <p:cNvSpPr txBox="1"/>
          <p:nvPr/>
        </p:nvSpPr>
        <p:spPr>
          <a:xfrm>
            <a:off x="5457205" y="2422650"/>
            <a:ext cx="3214660" cy="369278"/>
          </a:xfrm>
          <a:prstGeom prst="rect">
            <a:avLst/>
          </a:prstGeom>
          <a:noFill/>
        </p:spPr>
        <p:txBody>
          <a:bodyPr wrap="square" lIns="91434" tIns="45717" rIns="91434" bIns="45717"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50" name="Flowchart: Off-page Connector 65"/>
          <p:cNvSpPr/>
          <p:nvPr/>
        </p:nvSpPr>
        <p:spPr>
          <a:xfrm rot="16200000">
            <a:off x="5210351" y="2502295"/>
            <a:ext cx="241498" cy="316369"/>
          </a:xfrm>
          <a:prstGeom prst="flowChartOffpageConnector">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dirty="0">
              <a:cs typeface="+mn-ea"/>
            </a:endParaRPr>
          </a:p>
        </p:txBody>
      </p:sp>
      <p:sp>
        <p:nvSpPr>
          <p:cNvPr id="51" name="TextBox 50"/>
          <p:cNvSpPr txBox="1"/>
          <p:nvPr/>
        </p:nvSpPr>
        <p:spPr>
          <a:xfrm>
            <a:off x="5457205" y="2996965"/>
            <a:ext cx="3214660" cy="369278"/>
          </a:xfrm>
          <a:prstGeom prst="rect">
            <a:avLst/>
          </a:prstGeom>
          <a:noFill/>
        </p:spPr>
        <p:txBody>
          <a:bodyPr wrap="square" lIns="91434" tIns="45717" rIns="91434" bIns="45717"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52" name="Flowchart: Off-page Connector 67"/>
          <p:cNvSpPr/>
          <p:nvPr/>
        </p:nvSpPr>
        <p:spPr>
          <a:xfrm rot="16200000">
            <a:off x="5210351" y="3071978"/>
            <a:ext cx="241498" cy="316369"/>
          </a:xfrm>
          <a:prstGeom prst="flowChartOffpageConnector">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dirty="0">
              <a:cs typeface="+mn-ea"/>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2" accel="50000" decel="5000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1+#ppt_w/2"/>
                                          </p:val>
                                        </p:tav>
                                        <p:tav tm="100000">
                                          <p:val>
                                            <p:strVal val="#ppt_x"/>
                                          </p:val>
                                        </p:tav>
                                      </p:tavLst>
                                    </p:anim>
                                    <p:anim calcmode="lin" valueType="num">
                                      <p:cBhvr additive="base">
                                        <p:cTn id="12" dur="500" fill="hold"/>
                                        <p:tgtEl>
                                          <p:spTgt spid="4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fill="hold"/>
                                        <p:tgtEl>
                                          <p:spTgt spid="50"/>
                                        </p:tgtEl>
                                        <p:attrNameLst>
                                          <p:attrName>ppt_x</p:attrName>
                                        </p:attrNameLst>
                                      </p:cBhvr>
                                      <p:tavLst>
                                        <p:tav tm="0">
                                          <p:val>
                                            <p:strVal val="#ppt_x"/>
                                          </p:val>
                                        </p:tav>
                                        <p:tav tm="100000">
                                          <p:val>
                                            <p:strVal val="#ppt_x"/>
                                          </p:val>
                                        </p:tav>
                                      </p:tavLst>
                                    </p:anim>
                                    <p:anim calcmode="lin" valueType="num">
                                      <p:cBhvr additive="base">
                                        <p:cTn id="17" dur="500" fill="hold"/>
                                        <p:tgtEl>
                                          <p:spTgt spid="50"/>
                                        </p:tgtEl>
                                        <p:attrNameLst>
                                          <p:attrName>ppt_y</p:attrName>
                                        </p:attrNameLst>
                                      </p:cBhvr>
                                      <p:tavLst>
                                        <p:tav tm="0">
                                          <p:val>
                                            <p:strVal val="1+#ppt_h/2"/>
                                          </p:val>
                                        </p:tav>
                                        <p:tav tm="100000">
                                          <p:val>
                                            <p:strVal val="#ppt_y"/>
                                          </p:val>
                                        </p:tav>
                                      </p:tavLst>
                                    </p:anim>
                                  </p:childTnLst>
                                </p:cTn>
                              </p:par>
                              <p:par>
                                <p:cTn id="18" presetID="2" presetClass="entr" presetSubtype="2" accel="50000" decel="5000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1+#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ppt_x"/>
                                          </p:val>
                                        </p:tav>
                                        <p:tav tm="100000">
                                          <p:val>
                                            <p:strVal val="#ppt_x"/>
                                          </p:val>
                                        </p:tav>
                                      </p:tavLst>
                                    </p:anim>
                                    <p:anim calcmode="lin" valueType="num">
                                      <p:cBhvr additive="base">
                                        <p:cTn id="26" dur="500" fill="hold"/>
                                        <p:tgtEl>
                                          <p:spTgt spid="52"/>
                                        </p:tgtEl>
                                        <p:attrNameLst>
                                          <p:attrName>ppt_y</p:attrName>
                                        </p:attrNameLst>
                                      </p:cBhvr>
                                      <p:tavLst>
                                        <p:tav tm="0">
                                          <p:val>
                                            <p:strVal val="1+#ppt_h/2"/>
                                          </p:val>
                                        </p:tav>
                                        <p:tav tm="100000">
                                          <p:val>
                                            <p:strVal val="#ppt_y"/>
                                          </p:val>
                                        </p:tav>
                                      </p:tavLst>
                                    </p:anim>
                                  </p:childTnLst>
                                </p:cTn>
                              </p:par>
                              <p:par>
                                <p:cTn id="27" presetID="2" presetClass="entr" presetSubtype="2" accel="50000" decel="5000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1+#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6" grpId="0">
        <p:bldSub>
          <a:bldChart bld="series"/>
        </p:bldSub>
      </p:bldGraphic>
      <p:bldP spid="47" grpId="0"/>
      <p:bldP spid="48" grpId="0" bldLvl="0" animBg="1"/>
      <p:bldP spid="49" grpId="0"/>
      <p:bldP spid="50" grpId="0" bldLvl="0" animBg="1"/>
      <p:bldP spid="51" grpId="0"/>
      <p:bldP spid="52"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rot="4727359">
            <a:off x="6419055" y="2146379"/>
            <a:ext cx="2076143" cy="2074863"/>
          </a:xfrm>
          <a:prstGeom prst="arc">
            <a:avLst>
              <a:gd name="adj1" fmla="val 6817764"/>
              <a:gd name="adj2" fmla="val 0"/>
            </a:avLst>
          </a:prstGeom>
          <a:ln w="57150">
            <a:solidFill>
              <a:srgbClr val="9177BB"/>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7" name="弧形 6"/>
          <p:cNvSpPr/>
          <p:nvPr/>
        </p:nvSpPr>
        <p:spPr>
          <a:xfrm rot="14755400">
            <a:off x="4355305" y="1984354"/>
            <a:ext cx="2076143" cy="2074863"/>
          </a:xfrm>
          <a:prstGeom prst="arc">
            <a:avLst>
              <a:gd name="adj1" fmla="val 6817764"/>
              <a:gd name="adj2" fmla="val 0"/>
            </a:avLst>
          </a:prstGeom>
          <a:ln w="57150">
            <a:solidFill>
              <a:srgbClr val="DC95AA"/>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8" name="矩形 7"/>
          <p:cNvSpPr>
            <a:spLocks noChangeArrowheads="1"/>
          </p:cNvSpPr>
          <p:nvPr/>
        </p:nvSpPr>
        <p:spPr bwMode="auto">
          <a:xfrm>
            <a:off x="4595658" y="2593691"/>
            <a:ext cx="1641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ndParaRPr>
          </a:p>
        </p:txBody>
      </p:sp>
      <p:sp>
        <p:nvSpPr>
          <p:cNvPr id="9" name="矩形 8"/>
          <p:cNvSpPr>
            <a:spLocks noChangeArrowheads="1"/>
          </p:cNvSpPr>
          <p:nvPr/>
        </p:nvSpPr>
        <p:spPr bwMode="auto">
          <a:xfrm>
            <a:off x="4595657" y="2344299"/>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sp>
        <p:nvSpPr>
          <p:cNvPr id="10" name="矩形 9"/>
          <p:cNvSpPr>
            <a:spLocks noChangeArrowheads="1"/>
          </p:cNvSpPr>
          <p:nvPr/>
        </p:nvSpPr>
        <p:spPr bwMode="auto">
          <a:xfrm>
            <a:off x="6554632" y="2681057"/>
            <a:ext cx="16430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ndParaRPr>
          </a:p>
        </p:txBody>
      </p:sp>
      <p:sp>
        <p:nvSpPr>
          <p:cNvPr id="11" name="矩形 10"/>
          <p:cNvSpPr>
            <a:spLocks noChangeArrowheads="1"/>
          </p:cNvSpPr>
          <p:nvPr/>
        </p:nvSpPr>
        <p:spPr bwMode="auto">
          <a:xfrm>
            <a:off x="6386357" y="2430076"/>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grpSp>
        <p:nvGrpSpPr>
          <p:cNvPr id="2" name="组合 11"/>
          <p:cNvGrpSpPr/>
          <p:nvPr/>
        </p:nvGrpSpPr>
        <p:grpSpPr>
          <a:xfrm>
            <a:off x="4958559" y="1336581"/>
            <a:ext cx="914400" cy="914965"/>
            <a:chOff x="5008976" y="1286594"/>
            <a:chExt cx="914400" cy="914400"/>
          </a:xfrm>
        </p:grpSpPr>
        <p:sp>
          <p:nvSpPr>
            <p:cNvPr id="13" name="椭圆 12"/>
            <p:cNvSpPr/>
            <p:nvPr/>
          </p:nvSpPr>
          <p:spPr>
            <a:xfrm>
              <a:off x="5008976" y="1286594"/>
              <a:ext cx="914400" cy="914400"/>
            </a:xfrm>
            <a:prstGeom prst="ellipse">
              <a:avLst/>
            </a:prstGeom>
            <a:solidFill>
              <a:srgbClr val="DC95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4" name="KSO_Shape"/>
            <p:cNvSpPr/>
            <p:nvPr/>
          </p:nvSpPr>
          <p:spPr>
            <a:xfrm>
              <a:off x="5213764" y="1554882"/>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3" name="组合 14"/>
          <p:cNvGrpSpPr/>
          <p:nvPr/>
        </p:nvGrpSpPr>
        <p:grpSpPr>
          <a:xfrm>
            <a:off x="6694332" y="3804112"/>
            <a:ext cx="914400" cy="914965"/>
            <a:chOff x="6766339" y="3729757"/>
            <a:chExt cx="914400" cy="914400"/>
          </a:xfrm>
        </p:grpSpPr>
        <p:sp>
          <p:nvSpPr>
            <p:cNvPr id="16" name="椭圆 15"/>
            <p:cNvSpPr/>
            <p:nvPr/>
          </p:nvSpPr>
          <p:spPr>
            <a:xfrm>
              <a:off x="6766339" y="3729757"/>
              <a:ext cx="914400" cy="914400"/>
            </a:xfrm>
            <a:prstGeom prst="ellipse">
              <a:avLst/>
            </a:prstGeom>
            <a:solidFill>
              <a:srgbClr val="9177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7" name="Freeform 9"/>
            <p:cNvSpPr>
              <a:spLocks noEditPoints="1"/>
            </p:cNvSpPr>
            <p:nvPr/>
          </p:nvSpPr>
          <p:spPr bwMode="auto">
            <a:xfrm>
              <a:off x="7029864" y="3993282"/>
              <a:ext cx="385762" cy="385762"/>
            </a:xfrm>
            <a:custGeom>
              <a:avLst/>
              <a:gdLst>
                <a:gd name="T0" fmla="*/ 2147483647 w 2073"/>
                <a:gd name="T1" fmla="*/ 2147483647 h 2073"/>
                <a:gd name="T2" fmla="*/ 2147483647 w 2073"/>
                <a:gd name="T3" fmla="*/ 2147483647 h 2073"/>
                <a:gd name="T4" fmla="*/ 2147483647 w 2073"/>
                <a:gd name="T5" fmla="*/ 1230957982 h 2073"/>
                <a:gd name="T6" fmla="*/ 2147483647 w 2073"/>
                <a:gd name="T7" fmla="*/ 644480831 h 2073"/>
                <a:gd name="T8" fmla="*/ 2147483647 w 2073"/>
                <a:gd name="T9" fmla="*/ 644480831 h 2073"/>
                <a:gd name="T10" fmla="*/ 2147483647 w 2073"/>
                <a:gd name="T11" fmla="*/ 1810994228 h 2073"/>
                <a:gd name="T12" fmla="*/ 2147483647 w 2073"/>
                <a:gd name="T13" fmla="*/ 2147483647 h 2073"/>
                <a:gd name="T14" fmla="*/ 2147483647 w 2073"/>
                <a:gd name="T15" fmla="*/ 2147483647 h 2073"/>
                <a:gd name="T16" fmla="*/ 2147483647 w 2073"/>
                <a:gd name="T17" fmla="*/ 2147483647 h 2073"/>
                <a:gd name="T18" fmla="*/ 2147483647 w 2073"/>
                <a:gd name="T19" fmla="*/ 2147483647 h 2073"/>
                <a:gd name="T20" fmla="*/ 2147483647 w 2073"/>
                <a:gd name="T21" fmla="*/ 2147483647 h 2073"/>
                <a:gd name="T22" fmla="*/ 2147483647 w 2073"/>
                <a:gd name="T23" fmla="*/ 2147483647 h 2073"/>
                <a:gd name="T24" fmla="*/ 2147483647 w 2073"/>
                <a:gd name="T25" fmla="*/ 2147483647 h 2073"/>
                <a:gd name="T26" fmla="*/ 1630542283 w 2073"/>
                <a:gd name="T27" fmla="*/ 2147483647 h 2073"/>
                <a:gd name="T28" fmla="*/ 1630542283 w 2073"/>
                <a:gd name="T29" fmla="*/ 2147483647 h 2073"/>
                <a:gd name="T30" fmla="*/ 2147483647 w 2073"/>
                <a:gd name="T31" fmla="*/ 2147483647 h 2073"/>
                <a:gd name="T32" fmla="*/ 2147483647 w 2073"/>
                <a:gd name="T33" fmla="*/ 2147483647 h 2073"/>
                <a:gd name="T34" fmla="*/ 2147483647 w 2073"/>
                <a:gd name="T35" fmla="*/ 1810994228 h 2073"/>
                <a:gd name="T36" fmla="*/ 1630542283 w 2073"/>
                <a:gd name="T37" fmla="*/ 2147483647 h 2073"/>
                <a:gd name="T38" fmla="*/ 2147483647 w 2073"/>
                <a:gd name="T39" fmla="*/ 2147483647 h 2073"/>
                <a:gd name="T40" fmla="*/ 2147483647 w 2073"/>
                <a:gd name="T41" fmla="*/ 2147483647 h 2073"/>
                <a:gd name="T42" fmla="*/ 2147483647 w 2073"/>
                <a:gd name="T43" fmla="*/ 2147483647 h 2073"/>
                <a:gd name="T44" fmla="*/ 2147483647 w 2073"/>
                <a:gd name="T45" fmla="*/ 2147483647 h 2073"/>
                <a:gd name="T46" fmla="*/ 2147483647 w 2073"/>
                <a:gd name="T47" fmla="*/ 2147483647 h 2073"/>
                <a:gd name="T48" fmla="*/ 2147483647 w 2073"/>
                <a:gd name="T49" fmla="*/ 2147483647 h 2073"/>
                <a:gd name="T50" fmla="*/ 2147483647 w 2073"/>
                <a:gd name="T51" fmla="*/ 2147483647 h 2073"/>
                <a:gd name="T52" fmla="*/ 2147483647 w 2073"/>
                <a:gd name="T53" fmla="*/ 2147483647 h 2073"/>
                <a:gd name="T54" fmla="*/ 2147483647 w 2073"/>
                <a:gd name="T55" fmla="*/ 2147483647 h 2073"/>
                <a:gd name="T56" fmla="*/ 2147483647 w 2073"/>
                <a:gd name="T57" fmla="*/ 2147483647 h 2073"/>
                <a:gd name="T58" fmla="*/ 1733633037 w 2073"/>
                <a:gd name="T59" fmla="*/ 2147483647 h 2073"/>
                <a:gd name="T60" fmla="*/ 1752990548 w 2073"/>
                <a:gd name="T61" fmla="*/ 2147483647 h 2073"/>
                <a:gd name="T62" fmla="*/ 1050506222 w 2073"/>
                <a:gd name="T63" fmla="*/ 2147483647 h 2073"/>
                <a:gd name="T64" fmla="*/ 1005384536 w 2073"/>
                <a:gd name="T65" fmla="*/ 2147483647 h 2073"/>
                <a:gd name="T66" fmla="*/ 0 w 2073"/>
                <a:gd name="T67" fmla="*/ 2147483647 h 2073"/>
                <a:gd name="T68" fmla="*/ 2147483647 w 2073"/>
                <a:gd name="T69" fmla="*/ 2147483647 h 2073"/>
                <a:gd name="T70" fmla="*/ 2147483647 w 2073"/>
                <a:gd name="T71" fmla="*/ 2147483647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95000"/>
                    <a:lumOff val="5000"/>
                  </a:schemeClr>
                </a:solidFill>
              </a:endParaRPr>
            </a:p>
          </p:txBody>
        </p:sp>
      </p:grpSp>
      <p:sp>
        <p:nvSpPr>
          <p:cNvPr id="18" name="矩形 17"/>
          <p:cNvSpPr>
            <a:spLocks noChangeArrowheads="1"/>
          </p:cNvSpPr>
          <p:nvPr/>
        </p:nvSpPr>
        <p:spPr bwMode="auto">
          <a:xfrm>
            <a:off x="914203" y="1475118"/>
            <a:ext cx="3081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ndParaRPr>
          </a:p>
        </p:txBody>
      </p:sp>
      <p:sp>
        <p:nvSpPr>
          <p:cNvPr id="19" name="矩形 18"/>
          <p:cNvSpPr>
            <a:spLocks noChangeArrowheads="1"/>
          </p:cNvSpPr>
          <p:nvPr/>
        </p:nvSpPr>
        <p:spPr bwMode="auto">
          <a:xfrm>
            <a:off x="926902" y="1178181"/>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sp>
        <p:nvSpPr>
          <p:cNvPr id="20" name="矩形 19"/>
          <p:cNvSpPr>
            <a:spLocks noChangeArrowheads="1"/>
          </p:cNvSpPr>
          <p:nvPr/>
        </p:nvSpPr>
        <p:spPr bwMode="auto">
          <a:xfrm>
            <a:off x="914203" y="3421115"/>
            <a:ext cx="322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zh-CN" altLang="en-US" sz="900" dirty="0">
              <a:solidFill>
                <a:schemeClr val="tx1">
                  <a:lumMod val="95000"/>
                  <a:lumOff val="5000"/>
                </a:schemeClr>
              </a:solidFill>
            </a:endParaRPr>
          </a:p>
        </p:txBody>
      </p:sp>
      <p:sp>
        <p:nvSpPr>
          <p:cNvPr id="4" name="矩形 3"/>
          <p:cNvSpPr>
            <a:spLocks noChangeArrowheads="1"/>
          </p:cNvSpPr>
          <p:nvPr/>
        </p:nvSpPr>
        <p:spPr bwMode="auto">
          <a:xfrm>
            <a:off x="926902" y="3147896"/>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sp>
        <p:nvSpPr>
          <p:cNvPr id="5" name="椭圆 4"/>
          <p:cNvSpPr/>
          <p:nvPr/>
        </p:nvSpPr>
        <p:spPr>
          <a:xfrm>
            <a:off x="539553" y="1230600"/>
            <a:ext cx="398463" cy="398709"/>
          </a:xfrm>
          <a:prstGeom prst="ellipse">
            <a:avLst/>
          </a:prstGeom>
          <a:solidFill>
            <a:srgbClr val="DC95AA"/>
          </a:solidFill>
          <a:ln>
            <a:solidFill>
              <a:srgbClr val="DC95A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2" name="椭圆 11"/>
          <p:cNvSpPr/>
          <p:nvPr/>
        </p:nvSpPr>
        <p:spPr>
          <a:xfrm>
            <a:off x="539553" y="3224143"/>
            <a:ext cx="398463" cy="400297"/>
          </a:xfrm>
          <a:prstGeom prst="ellipse">
            <a:avLst/>
          </a:prstGeom>
          <a:solidFill>
            <a:srgbClr val="9177BB"/>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par>
                          <p:cTn id="35" fill="hold">
                            <p:stCondLst>
                              <p:cond delay="1500"/>
                            </p:stCondLst>
                            <p:childTnLst>
                              <p:par>
                                <p:cTn id="36" presetID="2" presetClass="entr" presetSubtype="8"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0-#ppt_w/2"/>
                                          </p:val>
                                        </p:tav>
                                        <p:tav tm="100000">
                                          <p:val>
                                            <p:strVal val="#ppt_x"/>
                                          </p:val>
                                        </p:tav>
                                      </p:tavLst>
                                    </p:anim>
                                    <p:anim calcmode="lin" valueType="num">
                                      <p:cBhvr additive="base">
                                        <p:cTn id="39" dur="500" fill="hold"/>
                                        <p:tgtEl>
                                          <p:spTgt spid="5"/>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500"/>
                                        <p:tgtEl>
                                          <p:spTgt spid="18"/>
                                        </p:tgtEl>
                                      </p:cBhvr>
                                    </p:animEffect>
                                  </p:childTnLst>
                                </p:cTn>
                              </p:par>
                            </p:childTnLst>
                          </p:cTn>
                        </p:par>
                        <p:par>
                          <p:cTn id="50" fill="hold">
                            <p:stCondLst>
                              <p:cond delay="3500"/>
                            </p:stCondLst>
                            <p:childTnLst>
                              <p:par>
                                <p:cTn id="51" presetID="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0-#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42" presetClass="entr" presetSubtype="0"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1000"/>
                                        <p:tgtEl>
                                          <p:spTgt spid="4"/>
                                        </p:tgtEl>
                                      </p:cBhvr>
                                    </p:animEffect>
                                    <p:anim calcmode="lin" valueType="num">
                                      <p:cBhvr>
                                        <p:cTn id="59" dur="1000" fill="hold"/>
                                        <p:tgtEl>
                                          <p:spTgt spid="4"/>
                                        </p:tgtEl>
                                        <p:attrNameLst>
                                          <p:attrName>ppt_x</p:attrName>
                                        </p:attrNameLst>
                                      </p:cBhvr>
                                      <p:tavLst>
                                        <p:tav tm="0">
                                          <p:val>
                                            <p:strVal val="#ppt_x"/>
                                          </p:val>
                                        </p:tav>
                                        <p:tav tm="100000">
                                          <p:val>
                                            <p:strVal val="#ppt_x"/>
                                          </p:val>
                                        </p:tav>
                                      </p:tavLst>
                                    </p:anim>
                                    <p:anim calcmode="lin" valueType="num">
                                      <p:cBhvr>
                                        <p:cTn id="60" dur="1000" fill="hold"/>
                                        <p:tgtEl>
                                          <p:spTgt spid="4"/>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22" presetClass="entr" presetSubtype="1"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up)">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p:bldP spid="10" grpId="0"/>
      <p:bldP spid="11" grpId="0"/>
      <p:bldP spid="18" grpId="0"/>
      <p:bldP spid="19" grpId="0"/>
      <p:bldP spid="20" grpId="0"/>
      <p:bldP spid="4" grpId="0"/>
      <p:bldP spid="5" grpId="0" bldLvl="0" animBg="1"/>
      <p:bldP spid="1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1625" y="396875"/>
            <a:ext cx="8384540" cy="4453890"/>
          </a:xfrm>
          <a:prstGeom prst="rect">
            <a:avLst/>
          </a:prstGeom>
          <a:noFill/>
          <a:ln w="57150">
            <a:solidFill>
              <a:srgbClr val="DC95AA"/>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132310" y="1824093"/>
            <a:ext cx="2879090" cy="897890"/>
          </a:xfrm>
          <a:prstGeom prst="rect">
            <a:avLst/>
          </a:prstGeom>
          <a:ln>
            <a:noFill/>
          </a:ln>
        </p:spPr>
        <p:txBody>
          <a:bodyPr wrap="none" lIns="68571" tIns="34285" rIns="68571" bIns="34285">
            <a:spAutoFit/>
          </a:bodyPr>
          <a:lstStyle/>
          <a:p>
            <a:pPr algn="r"/>
            <a:r>
              <a:rPr lang="zh-CN" altLang="en-US" sz="5400" dirty="0">
                <a:solidFill>
                  <a:srgbClr val="9177BB"/>
                </a:solidFill>
                <a:latin typeface="方正兰亭准黑_GBK" panose="02000000000000000000" pitchFamily="2" charset="-122"/>
                <a:ea typeface="方正兰亭准黑_GBK" panose="02000000000000000000" pitchFamily="2" charset="-122"/>
                <a:cs typeface="+mn-ea"/>
                <a:sym typeface="Arial" panose="020B0604020202020204"/>
              </a:rPr>
              <a:t>谢谢观看</a:t>
            </a:r>
            <a:endParaRPr lang="zh-CN" altLang="en-US" sz="5400" dirty="0">
              <a:solidFill>
                <a:srgbClr val="9177BB"/>
              </a:solidFill>
              <a:latin typeface="方正兰亭准黑_GBK" panose="02000000000000000000" pitchFamily="2" charset="-122"/>
              <a:ea typeface="方正兰亭准黑_GBK" panose="02000000000000000000" pitchFamily="2" charset="-122"/>
              <a:cs typeface="+mn-ea"/>
              <a:sym typeface="Arial" panose="020B0604020202020204"/>
            </a:endParaRPr>
          </a:p>
        </p:txBody>
      </p:sp>
      <p:pic>
        <p:nvPicPr>
          <p:cNvPr id="6" name="583eea9dc6234">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2772816" y="699542"/>
            <a:ext cx="2548731" cy="2548731"/>
          </a:xfrm>
          <a:prstGeom prst="rect">
            <a:avLst/>
          </a:prstGeom>
        </p:spPr>
      </p:pic>
      <p:pic>
        <p:nvPicPr>
          <p:cNvPr id="3" name="图片 2" descr="6cf01901e7fb44145431c199b3d082fa"/>
          <p:cNvPicPr>
            <a:picLocks noChangeAspect="1"/>
          </p:cNvPicPr>
          <p:nvPr/>
        </p:nvPicPr>
        <p:blipFill>
          <a:blip r:embed="rId4">
            <a:lum bright="-6000"/>
          </a:blip>
          <a:srcRect t="40186" b="16"/>
          <a:stretch>
            <a:fillRect/>
          </a:stretch>
        </p:blipFill>
        <p:spPr>
          <a:xfrm rot="5400000">
            <a:off x="-1377315" y="1353185"/>
            <a:ext cx="5132705" cy="2437130"/>
          </a:xfrm>
          <a:prstGeom prst="rect">
            <a:avLst/>
          </a:prstGeom>
        </p:spPr>
      </p:pic>
      <p:sp>
        <p:nvSpPr>
          <p:cNvPr id="4" name="文本框 3"/>
          <p:cNvSpPr txBox="1"/>
          <p:nvPr/>
        </p:nvSpPr>
        <p:spPr>
          <a:xfrm>
            <a:off x="3676650" y="974090"/>
            <a:ext cx="1871980" cy="922020"/>
          </a:xfrm>
          <a:prstGeom prst="rect">
            <a:avLst/>
          </a:prstGeom>
          <a:noFill/>
        </p:spPr>
        <p:txBody>
          <a:bodyPr wrap="none" rtlCol="0">
            <a:spAutoFit/>
          </a:bodyPr>
          <a:lstStyle/>
          <a:p>
            <a:r>
              <a:rPr lang="en-US" altLang="zh-CN" sz="5400" dirty="0" smtClean="0">
                <a:solidFill>
                  <a:srgbClr val="DC95AA"/>
                </a:solidFill>
                <a:latin typeface="微软雅黑" panose="020B0503020204020204" pitchFamily="34" charset="-122"/>
                <a:ea typeface="微软雅黑" panose="020B0503020204020204" pitchFamily="34" charset="-122"/>
              </a:rPr>
              <a:t>20XX</a:t>
            </a:r>
            <a:endParaRPr lang="en-US" altLang="zh-CN" sz="5400" dirty="0" smtClean="0">
              <a:solidFill>
                <a:srgbClr val="DC95AA"/>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782570" y="2722245"/>
            <a:ext cx="4006850" cy="306705"/>
          </a:xfrm>
          <a:prstGeom prst="rect">
            <a:avLst/>
          </a:prstGeom>
          <a:noFill/>
        </p:spPr>
        <p:txBody>
          <a:bodyPr wrap="none" rtlCol="0">
            <a:spAutoFit/>
          </a:bodyPr>
          <a:lstStyle/>
          <a:p>
            <a:pPr algn="l"/>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Pure and fresh and teacher practice template</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2710815" y="3100705"/>
            <a:ext cx="4386580" cy="245110"/>
          </a:xfrm>
          <a:prstGeom prst="rect">
            <a:avLst/>
          </a:prstGeom>
          <a:noFill/>
        </p:spPr>
        <p:txBody>
          <a:bodyPr wrap="square" rtlCol="0">
            <a:spAutoFit/>
          </a:bodyPr>
          <a:lstStyle/>
          <a:p>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rPr>
              <a:t>CCTV FUTURE ADVERTISING COMPANY </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mn-ea"/>
              </a:rPr>
              <a:t>IS CCTV TO EXOLORE</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6789728" y="786094"/>
            <a:ext cx="187970" cy="18797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5" name="椭圆 14"/>
          <p:cNvSpPr/>
          <p:nvPr/>
        </p:nvSpPr>
        <p:spPr>
          <a:xfrm>
            <a:off x="6050251" y="1193424"/>
            <a:ext cx="483587" cy="483587"/>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8" name="椭圆 17"/>
          <p:cNvSpPr/>
          <p:nvPr/>
        </p:nvSpPr>
        <p:spPr>
          <a:xfrm>
            <a:off x="6903070" y="1533420"/>
            <a:ext cx="194300" cy="194300"/>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0" name="椭圆 9"/>
          <p:cNvSpPr/>
          <p:nvPr/>
        </p:nvSpPr>
        <p:spPr>
          <a:xfrm>
            <a:off x="2050655" y="3149858"/>
            <a:ext cx="357266" cy="357266"/>
          </a:xfrm>
          <a:prstGeom prst="ellipse">
            <a:avLst/>
          </a:prstGeom>
          <a:solidFill>
            <a:srgbClr val="7B76AE"/>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1" name="椭圆 10"/>
          <p:cNvSpPr/>
          <p:nvPr/>
        </p:nvSpPr>
        <p:spPr>
          <a:xfrm>
            <a:off x="2407613" y="4275301"/>
            <a:ext cx="227310" cy="22731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13" name="椭圆 12"/>
          <p:cNvSpPr/>
          <p:nvPr/>
        </p:nvSpPr>
        <p:spPr>
          <a:xfrm>
            <a:off x="2876223" y="3694614"/>
            <a:ext cx="304801" cy="304800"/>
          </a:xfrm>
          <a:prstGeom prst="ellipse">
            <a:avLst/>
          </a:prstGeom>
          <a:solidFill>
            <a:srgbClr val="DC95AA"/>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pic>
        <p:nvPicPr>
          <p:cNvPr id="9" name="图片 8" descr="6cf01901e7fb44145431c199b3d082fa"/>
          <p:cNvPicPr>
            <a:picLocks noChangeAspect="1"/>
          </p:cNvPicPr>
          <p:nvPr/>
        </p:nvPicPr>
        <p:blipFill>
          <a:blip r:embed="rId4">
            <a:lum bright="-6000"/>
          </a:blip>
          <a:srcRect t="40186" b="16"/>
          <a:stretch>
            <a:fillRect/>
          </a:stretch>
        </p:blipFill>
        <p:spPr>
          <a:xfrm rot="16200000" flipH="1">
            <a:off x="5358130" y="1353185"/>
            <a:ext cx="5132705" cy="2437130"/>
          </a:xfrm>
          <a:prstGeom prst="rect">
            <a:avLst/>
          </a:prstGeom>
        </p:spPr>
      </p:pic>
    </p:spTree>
  </p:cSld>
  <p:clrMapOvr>
    <a:masterClrMapping/>
  </p:clrMapOvr>
  <p:transition spd="slow" advClick="0" advTm="485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ox(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blinds(horizontal)">
                                      <p:cBhvr>
                                        <p:cTn id="26" dur="5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linds(horizont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blinds(horizontal)">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linds(horizontal)">
                                      <p:cBhvr>
                                        <p:cTn id="41" dur="500"/>
                                        <p:tgtEl>
                                          <p:spTgt spid="12"/>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linds(horizontal)">
                                      <p:cBhvr>
                                        <p:cTn id="44" dur="500"/>
                                        <p:tgtEl>
                                          <p:spTgt spid="15"/>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linds(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blinds(horizontal)">
                                      <p:cBhvr>
                                        <p:cTn id="55" dur="500"/>
                                        <p:tgtEl>
                                          <p:spTgt spid="11"/>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blinds(horizontal)">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59" repeatCount="indefinite" fill="hold" display="0">
                  <p:stCondLst>
                    <p:cond delay="indefinite"/>
                  </p:stCondLst>
                  <p:endCondLst>
                    <p:cond evt="onStopAudio" delay="0">
                      <p:tgtEl>
                        <p:sldTgt/>
                      </p:tgtEl>
                    </p:cond>
                  </p:endCondLst>
                </p:cTn>
                <p:tgtEl>
                  <p:spTgt spid="6"/>
                </p:tgtEl>
              </p:cMediaNode>
            </p:audio>
          </p:childTnLst>
        </p:cTn>
      </p:par>
    </p:tnLst>
    <p:bldLst>
      <p:bldP spid="48" grpId="0"/>
      <p:bldP spid="4" grpId="0"/>
      <p:bldP spid="5" grpId="0"/>
      <p:bldP spid="34" grpId="0"/>
      <p:bldP spid="12" grpId="0" bldLvl="0" animBg="1"/>
      <p:bldP spid="15" grpId="0" bldLvl="0" animBg="1"/>
      <p:bldP spid="18" grpId="0" bldLvl="0" animBg="1"/>
      <p:bldP spid="10" grpId="0" bldLvl="0" animBg="1"/>
      <p:bldP spid="11" grpId="0" bldLvl="0" animBg="1"/>
      <p:bldP spid="13" grpId="0" bldLvl="0" animBg="1"/>
    </p:bldLst>
  </p:timing>
</p:sld>
</file>

<file path=ppt/tags/tag1.xml><?xml version="1.0" encoding="utf-8"?>
<p:tagLst xmlns:p="http://schemas.openxmlformats.org/presentationml/2006/main">
  <p:tag name="TIMING" val="|2.3|1.4|1.1"/>
</p:tagLst>
</file>

<file path=ppt/tags/tag2.xml><?xml version="1.0" encoding="utf-8"?>
<p:tagLst xmlns:p="http://schemas.openxmlformats.org/presentationml/2006/main">
  <p:tag name="TIMING" val="|5"/>
</p:tagLst>
</file>

<file path=ppt/tags/tag3.xml><?xml version="1.0" encoding="utf-8"?>
<p:tagLst xmlns:p="http://schemas.openxmlformats.org/presentationml/2006/main">
  <p:tag name="TIMING" val="|2.5|2.6"/>
</p:tagLst>
</file>

<file path=ppt/theme/theme1.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Temp">
      <a:majorFont>
        <a:latin typeface="Arial"/>
        <a:ea typeface="方正兰亭超细黑简体"/>
        <a:cs typeface=""/>
      </a:majorFont>
      <a:minorFont>
        <a:latin typeface="Arial"/>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3031</Words>
  <Application>WPS 演示</Application>
  <PresentationFormat>全屏显示(16:9)</PresentationFormat>
  <Paragraphs>393</Paragraphs>
  <Slides>24</Slides>
  <Notes>24</Notes>
  <HiddenSlides>0</HiddenSlides>
  <MMClips>2</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24</vt:i4>
      </vt:variant>
    </vt:vector>
  </HeadingPairs>
  <TitlesOfParts>
    <vt:vector size="58" baseType="lpstr">
      <vt:lpstr>Arial</vt:lpstr>
      <vt:lpstr>宋体</vt:lpstr>
      <vt:lpstr>Wingdings</vt:lpstr>
      <vt:lpstr>微软雅黑</vt:lpstr>
      <vt:lpstr>U.S. 101</vt:lpstr>
      <vt:lpstr>Segoe Print</vt:lpstr>
      <vt:lpstr>Roboto</vt:lpstr>
      <vt:lpstr>Open Sans Light</vt:lpstr>
      <vt:lpstr>Arial</vt:lpstr>
      <vt:lpstr>方正兰亭超细黑简体</vt:lpstr>
      <vt:lpstr>方正兰亭准黑_GBK</vt:lpstr>
      <vt:lpstr>黑体</vt:lpstr>
      <vt:lpstr>华文细黑</vt:lpstr>
      <vt:lpstr>幼圆</vt:lpstr>
      <vt:lpstr>方正清刻本悦宋简体</vt:lpstr>
      <vt:lpstr>Lato Light</vt:lpstr>
      <vt:lpstr>Open Sans bold</vt:lpstr>
      <vt:lpstr>Open Sans Extrabold</vt:lpstr>
      <vt:lpstr>Gill Sans</vt:lpstr>
      <vt:lpstr>Gill Sans MT</vt:lpstr>
      <vt:lpstr>Gill Sans</vt:lpstr>
      <vt:lpstr>Lato Light</vt:lpstr>
      <vt:lpstr>Helvetica Neue</vt:lpstr>
      <vt:lpstr>Calibri Light</vt:lpstr>
      <vt:lpstr>Arial Unicode MS</vt:lpstr>
      <vt:lpstr>Calibri</vt:lpstr>
      <vt:lpstr>Clear Sans</vt:lpstr>
      <vt:lpstr>NumberOnly</vt:lpstr>
      <vt:lpstr>Sinkin Sans 400 Regular</vt:lpstr>
      <vt:lpstr>GulimChe</vt:lpstr>
      <vt:lpstr>华文黑体</vt:lpstr>
      <vt:lpstr>方正大黑_GBK</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452.pptx412</dc:title>
  <dc:creator/>
  <cp:lastModifiedBy>拉普耶鲁</cp:lastModifiedBy>
  <cp:revision>5</cp:revision>
  <dcterms:created xsi:type="dcterms:W3CDTF">2017-05-11T11:51:00Z</dcterms:created>
  <dcterms:modified xsi:type="dcterms:W3CDTF">2020-09-03T09:34:25Z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